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strictFirstAndLastChars="0" embedTrueTypeFonts="1" saveSubsetFonts="1" autoCompressPictures="0">
  <p:sldMasterIdLst>
    <p:sldMasterId id="2147483670" r:id="rId1"/>
    <p:sldMasterId id="2147483671" r:id="rId2"/>
    <p:sldMasterId id="2147483688" r:id="rId3"/>
  </p:sldMasterIdLst>
  <p:notesMasterIdLst>
    <p:notesMasterId r:id="rId20"/>
  </p:notesMasterIdLst>
  <p:sldIdLst>
    <p:sldId id="256" r:id="rId4"/>
    <p:sldId id="257" r:id="rId5"/>
    <p:sldId id="259" r:id="rId6"/>
    <p:sldId id="285" r:id="rId7"/>
    <p:sldId id="260" r:id="rId8"/>
    <p:sldId id="263" r:id="rId9"/>
    <p:sldId id="258" r:id="rId10"/>
    <p:sldId id="261" r:id="rId11"/>
    <p:sldId id="262" r:id="rId12"/>
    <p:sldId id="264" r:id="rId13"/>
    <p:sldId id="265" r:id="rId14"/>
    <p:sldId id="267" r:id="rId15"/>
    <p:sldId id="269" r:id="rId16"/>
    <p:sldId id="270" r:id="rId17"/>
    <p:sldId id="321" r:id="rId18"/>
    <p:sldId id="271" r:id="rId19"/>
  </p:sldIdLst>
  <p:sldSz cx="9144000" cy="5143500" type="screen16x9"/>
  <p:notesSz cx="6858000" cy="9144000"/>
  <p:embeddedFontLst>
    <p:embeddedFont>
      <p:font typeface="Albert Sans" panose="020B0604020202020204" charset="0"/>
      <p:regular r:id="rId21"/>
      <p:bold r:id="rId22"/>
      <p:italic r:id="rId23"/>
      <p:boldItalic r:id="rId24"/>
    </p:embeddedFont>
    <p:embeddedFont>
      <p:font typeface="Andalus" panose="02020603050405020304" pitchFamily="18" charset="-78"/>
      <p:regular r:id="rId25"/>
    </p:embeddedFont>
    <p:embeddedFont>
      <p:font typeface="Didact Gothic" panose="00000500000000000000" pitchFamily="2" charset="0"/>
      <p:regular r:id="rId26"/>
    </p:embeddedFont>
    <p:embeddedFont>
      <p:font typeface="El Messiri SemiBold" pitchFamily="2" charset="-78"/>
      <p:bold r:id="rId27"/>
    </p:embeddedFont>
    <p:embeddedFont>
      <p:font typeface="Grandstander" panose="020B0604020202020204" charset="0"/>
      <p:regular r:id="rId28"/>
      <p:bold r:id="rId29"/>
      <p:italic r:id="rId30"/>
      <p:boldItalic r:id="rId31"/>
    </p:embeddedFont>
    <p:embeddedFont>
      <p:font typeface="Grandstander SemiBold" panose="020B0604020202020204" charset="0"/>
      <p:regular r:id="rId32"/>
      <p:bold r:id="rId33"/>
      <p:italic r:id="rId34"/>
      <p:boldItalic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FFCC"/>
    <a:srgbClr val="99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43E44DC-5701-48CA-867C-91C129B29832}">
  <a:tblStyle styleId="{B43E44DC-5701-48CA-867C-91C129B2983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380"/>
    <p:restoredTop sz="94660"/>
  </p:normalViewPr>
  <p:slideViewPr>
    <p:cSldViewPr snapToGrid="0">
      <p:cViewPr>
        <p:scale>
          <a:sx n="50" d="100"/>
          <a:sy n="50" d="100"/>
        </p:scale>
        <p:origin x="1740" y="5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6.fntdata"/><Relationship Id="rId39" Type="http://schemas.openxmlformats.org/officeDocument/2006/relationships/tableStyles" Target="tableStyles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1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5" name="Google Shape;7625;g1e6cef0b125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6" name="Google Shape;7626;g1e6cef0b125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8" name="Google Shape;7768;g2797cf7045c_0_12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69" name="Google Shape;7769;g2797cf7045c_0_12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5" name="Google Shape;7775;g2797cf7045c_0_12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76" name="Google Shape;7776;g2797cf7045c_0_12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6" name="Google Shape;7826;g2797cf7045c_0_179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27" name="Google Shape;7827;g2797cf7045c_0_179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6" name="Google Shape;7886;g2797cf7045c_0_198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87" name="Google Shape;7887;g2797cf7045c_0_198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0" name="Google Shape;8720;g2797cf7045c_0_19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1" name="Google Shape;8721;g2797cf7045c_0_19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5" name="Google Shape;7625;g1e6cef0b125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6" name="Google Shape;7626;g1e6cef0b125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14836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2" name="Google Shape;7632;g25dc2ae9121_0_5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33" name="Google Shape;7633;g25dc2ae9121_0_5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3" name="Google Shape;7683;g25dc2ae9121_0_14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4" name="Google Shape;7684;g25dc2ae9121_0_14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5" name="Google Shape;6125;g1eb205fd2b6_0_7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26" name="Google Shape;6126;g1eb205fd2b6_0_7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9" name="Google Shape;7689;g27d70ddadb7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0" name="Google Shape;7690;g27d70ddadb7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8" name="Google Shape;7758;g27b8df86f7f_0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59" name="Google Shape;7759;g27b8df86f7f_0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3" name="Google Shape;7643;g25dc2ae9121_0_2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4" name="Google Shape;7644;g25dc2ae9121_0_2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8" name="Google Shape;7708;g25dc2ae9121_0_18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09" name="Google Shape;7709;g25dc2ae9121_0_18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8" name="Google Shape;7748;g27b8df86f7f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49" name="Google Shape;7749;g27b8df86f7f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63027" y="-507023"/>
            <a:ext cx="11090178" cy="6842944"/>
            <a:chOff x="-1163027" y="-507023"/>
            <a:chExt cx="11090178" cy="6842944"/>
          </a:xfrm>
        </p:grpSpPr>
        <p:grpSp>
          <p:nvGrpSpPr>
            <p:cNvPr id="10" name="Google Shape;10;p2"/>
            <p:cNvGrpSpPr/>
            <p:nvPr/>
          </p:nvGrpSpPr>
          <p:grpSpPr>
            <a:xfrm flipH="1">
              <a:off x="-1163027" y="2989992"/>
              <a:ext cx="3388579" cy="3345929"/>
              <a:chOff x="6843373" y="2989992"/>
              <a:chExt cx="3388579" cy="3345929"/>
            </a:xfrm>
          </p:grpSpPr>
          <p:grpSp>
            <p:nvGrpSpPr>
              <p:cNvPr id="11" name="Google Shape;11;p2"/>
              <p:cNvGrpSpPr/>
              <p:nvPr/>
            </p:nvGrpSpPr>
            <p:grpSpPr>
              <a:xfrm>
                <a:off x="7786357" y="3817640"/>
                <a:ext cx="2218398" cy="1898415"/>
                <a:chOff x="8328609" y="4309624"/>
                <a:chExt cx="1384163" cy="1184511"/>
              </a:xfrm>
            </p:grpSpPr>
            <p:sp>
              <p:nvSpPr>
                <p:cNvPr id="12" name="Google Shape;12;p2"/>
                <p:cNvSpPr/>
                <p:nvPr/>
              </p:nvSpPr>
              <p:spPr>
                <a:xfrm rot="2358019">
                  <a:off x="8753532" y="4657207"/>
                  <a:ext cx="528051" cy="597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0" h="16589" extrusionOk="0">
                      <a:moveTo>
                        <a:pt x="7487" y="0"/>
                      </a:moveTo>
                      <a:cubicBezTo>
                        <a:pt x="6329" y="0"/>
                        <a:pt x="5424" y="689"/>
                        <a:pt x="4511" y="1274"/>
                      </a:cubicBezTo>
                      <a:cubicBezTo>
                        <a:pt x="3869" y="1686"/>
                        <a:pt x="3372" y="2319"/>
                        <a:pt x="2787" y="2825"/>
                      </a:cubicBezTo>
                      <a:cubicBezTo>
                        <a:pt x="1671" y="3786"/>
                        <a:pt x="891" y="4978"/>
                        <a:pt x="519" y="6387"/>
                      </a:cubicBezTo>
                      <a:cubicBezTo>
                        <a:pt x="288" y="7251"/>
                        <a:pt x="257" y="8173"/>
                        <a:pt x="155" y="9068"/>
                      </a:cubicBezTo>
                      <a:cubicBezTo>
                        <a:pt x="0" y="10468"/>
                        <a:pt x="399" y="11722"/>
                        <a:pt x="1383" y="12702"/>
                      </a:cubicBezTo>
                      <a:cubicBezTo>
                        <a:pt x="2867" y="14173"/>
                        <a:pt x="4613" y="15298"/>
                        <a:pt x="6541" y="16109"/>
                      </a:cubicBezTo>
                      <a:cubicBezTo>
                        <a:pt x="6932" y="16273"/>
                        <a:pt x="7353" y="16450"/>
                        <a:pt x="7798" y="16450"/>
                      </a:cubicBezTo>
                      <a:cubicBezTo>
                        <a:pt x="8028" y="16450"/>
                        <a:pt x="8265" y="16403"/>
                        <a:pt x="8508" y="16282"/>
                      </a:cubicBezTo>
                      <a:cubicBezTo>
                        <a:pt x="8597" y="16239"/>
                        <a:pt x="8725" y="16218"/>
                        <a:pt x="8854" y="16218"/>
                      </a:cubicBezTo>
                      <a:cubicBezTo>
                        <a:pt x="9045" y="16218"/>
                        <a:pt x="9241" y="16265"/>
                        <a:pt x="9323" y="16357"/>
                      </a:cubicBezTo>
                      <a:cubicBezTo>
                        <a:pt x="9479" y="16532"/>
                        <a:pt x="9626" y="16589"/>
                        <a:pt x="9774" y="16589"/>
                      </a:cubicBezTo>
                      <a:cubicBezTo>
                        <a:pt x="9912" y="16589"/>
                        <a:pt x="10051" y="16539"/>
                        <a:pt x="10201" y="16490"/>
                      </a:cubicBezTo>
                      <a:cubicBezTo>
                        <a:pt x="10892" y="16255"/>
                        <a:pt x="11588" y="16034"/>
                        <a:pt x="12270" y="15772"/>
                      </a:cubicBezTo>
                      <a:cubicBezTo>
                        <a:pt x="12771" y="15586"/>
                        <a:pt x="13267" y="15378"/>
                        <a:pt x="13737" y="15125"/>
                      </a:cubicBezTo>
                      <a:cubicBezTo>
                        <a:pt x="14065" y="14953"/>
                        <a:pt x="14348" y="14687"/>
                        <a:pt x="14650" y="14465"/>
                      </a:cubicBezTo>
                      <a:lnTo>
                        <a:pt x="14650" y="2621"/>
                      </a:lnTo>
                      <a:cubicBezTo>
                        <a:pt x="14304" y="2266"/>
                        <a:pt x="14011" y="1836"/>
                        <a:pt x="13608" y="1575"/>
                      </a:cubicBezTo>
                      <a:cubicBezTo>
                        <a:pt x="12851" y="1088"/>
                        <a:pt x="12075" y="503"/>
                        <a:pt x="11229" y="303"/>
                      </a:cubicBezTo>
                      <a:cubicBezTo>
                        <a:pt x="10085" y="33"/>
                        <a:pt x="8862" y="82"/>
                        <a:pt x="7675" y="6"/>
                      </a:cubicBezTo>
                      <a:cubicBezTo>
                        <a:pt x="7612" y="2"/>
                        <a:pt x="7549" y="0"/>
                        <a:pt x="748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13;p2"/>
                <p:cNvSpPr/>
                <p:nvPr/>
              </p:nvSpPr>
              <p:spPr>
                <a:xfrm rot="2358019">
                  <a:off x="9522563" y="4455731"/>
                  <a:ext cx="133725" cy="226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0" h="6273" extrusionOk="0">
                      <a:moveTo>
                        <a:pt x="3240" y="1"/>
                      </a:moveTo>
                      <a:cubicBezTo>
                        <a:pt x="2947" y="45"/>
                        <a:pt x="2695" y="5"/>
                        <a:pt x="2549" y="116"/>
                      </a:cubicBezTo>
                      <a:cubicBezTo>
                        <a:pt x="1964" y="554"/>
                        <a:pt x="1299" y="940"/>
                        <a:pt x="1060" y="1711"/>
                      </a:cubicBezTo>
                      <a:cubicBezTo>
                        <a:pt x="980" y="1959"/>
                        <a:pt x="874" y="2198"/>
                        <a:pt x="789" y="2447"/>
                      </a:cubicBezTo>
                      <a:cubicBezTo>
                        <a:pt x="652" y="2850"/>
                        <a:pt x="528" y="3257"/>
                        <a:pt x="395" y="3661"/>
                      </a:cubicBezTo>
                      <a:cubicBezTo>
                        <a:pt x="453" y="3701"/>
                        <a:pt x="506" y="3740"/>
                        <a:pt x="563" y="3780"/>
                      </a:cubicBezTo>
                      <a:cubicBezTo>
                        <a:pt x="550" y="3803"/>
                        <a:pt x="537" y="3825"/>
                        <a:pt x="524" y="3847"/>
                      </a:cubicBezTo>
                      <a:cubicBezTo>
                        <a:pt x="466" y="3811"/>
                        <a:pt x="404" y="3776"/>
                        <a:pt x="342" y="3736"/>
                      </a:cubicBezTo>
                      <a:cubicBezTo>
                        <a:pt x="329" y="3986"/>
                        <a:pt x="311" y="4232"/>
                        <a:pt x="285" y="4576"/>
                      </a:cubicBezTo>
                      <a:lnTo>
                        <a:pt x="285" y="4576"/>
                      </a:lnTo>
                      <a:cubicBezTo>
                        <a:pt x="265" y="4583"/>
                        <a:pt x="242" y="4594"/>
                        <a:pt x="240" y="4609"/>
                      </a:cubicBezTo>
                      <a:cubicBezTo>
                        <a:pt x="182" y="4937"/>
                        <a:pt x="1" y="5367"/>
                        <a:pt x="138" y="5579"/>
                      </a:cubicBezTo>
                      <a:cubicBezTo>
                        <a:pt x="342" y="5894"/>
                        <a:pt x="776" y="6058"/>
                        <a:pt x="1126" y="6271"/>
                      </a:cubicBezTo>
                      <a:cubicBezTo>
                        <a:pt x="1128" y="6272"/>
                        <a:pt x="1130" y="6272"/>
                        <a:pt x="1133" y="6272"/>
                      </a:cubicBezTo>
                      <a:cubicBezTo>
                        <a:pt x="1174" y="6272"/>
                        <a:pt x="1334" y="6148"/>
                        <a:pt x="1330" y="6093"/>
                      </a:cubicBezTo>
                      <a:cubicBezTo>
                        <a:pt x="1272" y="5380"/>
                        <a:pt x="1928" y="5314"/>
                        <a:pt x="2296" y="4999"/>
                      </a:cubicBezTo>
                      <a:cubicBezTo>
                        <a:pt x="2163" y="4715"/>
                        <a:pt x="2030" y="4432"/>
                        <a:pt x="1840" y="4020"/>
                      </a:cubicBezTo>
                      <a:lnTo>
                        <a:pt x="1840" y="4020"/>
                      </a:lnTo>
                      <a:cubicBezTo>
                        <a:pt x="2137" y="4175"/>
                        <a:pt x="2305" y="4263"/>
                        <a:pt x="2473" y="4348"/>
                      </a:cubicBezTo>
                      <a:lnTo>
                        <a:pt x="2593" y="4206"/>
                      </a:lnTo>
                      <a:cubicBezTo>
                        <a:pt x="2487" y="4122"/>
                        <a:pt x="2371" y="4055"/>
                        <a:pt x="2283" y="3958"/>
                      </a:cubicBezTo>
                      <a:cubicBezTo>
                        <a:pt x="2212" y="3878"/>
                        <a:pt x="2176" y="3767"/>
                        <a:pt x="2123" y="3670"/>
                      </a:cubicBezTo>
                      <a:cubicBezTo>
                        <a:pt x="2211" y="3626"/>
                        <a:pt x="2323" y="3528"/>
                        <a:pt x="2390" y="3528"/>
                      </a:cubicBezTo>
                      <a:cubicBezTo>
                        <a:pt x="2398" y="3528"/>
                        <a:pt x="2405" y="3530"/>
                        <a:pt x="2411" y="3532"/>
                      </a:cubicBezTo>
                      <a:cubicBezTo>
                        <a:pt x="2544" y="3594"/>
                        <a:pt x="2642" y="3620"/>
                        <a:pt x="2716" y="3620"/>
                      </a:cubicBezTo>
                      <a:cubicBezTo>
                        <a:pt x="3003" y="3620"/>
                        <a:pt x="2926" y="3226"/>
                        <a:pt x="3085" y="3000"/>
                      </a:cubicBezTo>
                      <a:cubicBezTo>
                        <a:pt x="3075" y="3000"/>
                        <a:pt x="3064" y="3000"/>
                        <a:pt x="3054" y="3000"/>
                      </a:cubicBezTo>
                      <a:cubicBezTo>
                        <a:pt x="2813" y="3000"/>
                        <a:pt x="2561" y="3098"/>
                        <a:pt x="2362" y="3098"/>
                      </a:cubicBezTo>
                      <a:cubicBezTo>
                        <a:pt x="2164" y="3098"/>
                        <a:pt x="2018" y="3002"/>
                        <a:pt x="1986" y="2619"/>
                      </a:cubicBezTo>
                      <a:cubicBezTo>
                        <a:pt x="2101" y="2575"/>
                        <a:pt x="2216" y="2531"/>
                        <a:pt x="2331" y="2482"/>
                      </a:cubicBezTo>
                      <a:cubicBezTo>
                        <a:pt x="2664" y="2318"/>
                        <a:pt x="3001" y="2154"/>
                        <a:pt x="3337" y="1990"/>
                      </a:cubicBezTo>
                      <a:lnTo>
                        <a:pt x="3710" y="1742"/>
                      </a:lnTo>
                      <a:lnTo>
                        <a:pt x="3710" y="1365"/>
                      </a:lnTo>
                      <a:cubicBezTo>
                        <a:pt x="3700" y="1361"/>
                        <a:pt x="3691" y="1359"/>
                        <a:pt x="3682" y="1359"/>
                      </a:cubicBezTo>
                      <a:cubicBezTo>
                        <a:pt x="3591" y="1359"/>
                        <a:pt x="3508" y="1555"/>
                        <a:pt x="3417" y="1555"/>
                      </a:cubicBezTo>
                      <a:cubicBezTo>
                        <a:pt x="3373" y="1555"/>
                        <a:pt x="3328" y="1510"/>
                        <a:pt x="3280" y="1379"/>
                      </a:cubicBezTo>
                      <a:lnTo>
                        <a:pt x="3346" y="1263"/>
                      </a:lnTo>
                      <a:cubicBezTo>
                        <a:pt x="3417" y="1024"/>
                        <a:pt x="3488" y="789"/>
                        <a:pt x="3572" y="501"/>
                      </a:cubicBezTo>
                      <a:lnTo>
                        <a:pt x="3572" y="501"/>
                      </a:lnTo>
                      <a:cubicBezTo>
                        <a:pt x="3328" y="532"/>
                        <a:pt x="3156" y="554"/>
                        <a:pt x="2930" y="581"/>
                      </a:cubicBezTo>
                      <a:cubicBezTo>
                        <a:pt x="3045" y="364"/>
                        <a:pt x="3125" y="218"/>
                        <a:pt x="324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14;p2"/>
                <p:cNvSpPr/>
                <p:nvPr/>
              </p:nvSpPr>
              <p:spPr>
                <a:xfrm rot="2358019">
                  <a:off x="8349207" y="4678829"/>
                  <a:ext cx="267053" cy="160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09" h="4450" extrusionOk="0">
                      <a:moveTo>
                        <a:pt x="5368" y="1"/>
                      </a:moveTo>
                      <a:cubicBezTo>
                        <a:pt x="5198" y="1"/>
                        <a:pt x="5029" y="17"/>
                        <a:pt x="4866" y="44"/>
                      </a:cubicBezTo>
                      <a:cubicBezTo>
                        <a:pt x="4387" y="120"/>
                        <a:pt x="3935" y="385"/>
                        <a:pt x="3492" y="611"/>
                      </a:cubicBezTo>
                      <a:cubicBezTo>
                        <a:pt x="3160" y="784"/>
                        <a:pt x="2858" y="1019"/>
                        <a:pt x="2539" y="1227"/>
                      </a:cubicBezTo>
                      <a:cubicBezTo>
                        <a:pt x="2708" y="1586"/>
                        <a:pt x="2708" y="1586"/>
                        <a:pt x="2189" y="1613"/>
                      </a:cubicBezTo>
                      <a:lnTo>
                        <a:pt x="2158" y="1896"/>
                      </a:lnTo>
                      <a:cubicBezTo>
                        <a:pt x="2123" y="1901"/>
                        <a:pt x="2087" y="1905"/>
                        <a:pt x="2047" y="1910"/>
                      </a:cubicBezTo>
                      <a:cubicBezTo>
                        <a:pt x="2021" y="1795"/>
                        <a:pt x="1990" y="1679"/>
                        <a:pt x="1963" y="1564"/>
                      </a:cubicBezTo>
                      <a:cubicBezTo>
                        <a:pt x="1861" y="1644"/>
                        <a:pt x="1671" y="1728"/>
                        <a:pt x="1671" y="1808"/>
                      </a:cubicBezTo>
                      <a:cubicBezTo>
                        <a:pt x="1671" y="2220"/>
                        <a:pt x="1338" y="2211"/>
                        <a:pt x="1099" y="2362"/>
                      </a:cubicBezTo>
                      <a:cubicBezTo>
                        <a:pt x="714" y="2610"/>
                        <a:pt x="377" y="2938"/>
                        <a:pt x="31" y="3239"/>
                      </a:cubicBezTo>
                      <a:cubicBezTo>
                        <a:pt x="0" y="3270"/>
                        <a:pt x="40" y="3385"/>
                        <a:pt x="58" y="3456"/>
                      </a:cubicBezTo>
                      <a:cubicBezTo>
                        <a:pt x="138" y="3824"/>
                        <a:pt x="1046" y="4450"/>
                        <a:pt x="1480" y="4450"/>
                      </a:cubicBezTo>
                      <a:cubicBezTo>
                        <a:pt x="1548" y="4450"/>
                        <a:pt x="1604" y="4434"/>
                        <a:pt x="1644" y="4400"/>
                      </a:cubicBezTo>
                      <a:cubicBezTo>
                        <a:pt x="1896" y="4180"/>
                        <a:pt x="2121" y="4054"/>
                        <a:pt x="2362" y="4054"/>
                      </a:cubicBezTo>
                      <a:cubicBezTo>
                        <a:pt x="2519" y="4054"/>
                        <a:pt x="2684" y="4107"/>
                        <a:pt x="2867" y="4223"/>
                      </a:cubicBezTo>
                      <a:cubicBezTo>
                        <a:pt x="2871" y="4225"/>
                        <a:pt x="2876" y="4226"/>
                        <a:pt x="2881" y="4226"/>
                      </a:cubicBezTo>
                      <a:cubicBezTo>
                        <a:pt x="2907" y="4226"/>
                        <a:pt x="2948" y="4204"/>
                        <a:pt x="2978" y="4196"/>
                      </a:cubicBezTo>
                      <a:cubicBezTo>
                        <a:pt x="2965" y="4059"/>
                        <a:pt x="2956" y="3921"/>
                        <a:pt x="2942" y="3793"/>
                      </a:cubicBezTo>
                      <a:lnTo>
                        <a:pt x="2942" y="3793"/>
                      </a:lnTo>
                      <a:cubicBezTo>
                        <a:pt x="3003" y="3801"/>
                        <a:pt x="3061" y="3805"/>
                        <a:pt x="3118" y="3805"/>
                      </a:cubicBezTo>
                      <a:cubicBezTo>
                        <a:pt x="3722" y="3805"/>
                        <a:pt x="4127" y="3381"/>
                        <a:pt x="4609" y="3150"/>
                      </a:cubicBezTo>
                      <a:cubicBezTo>
                        <a:pt x="4985" y="2967"/>
                        <a:pt x="5309" y="2574"/>
                        <a:pt x="5669" y="2574"/>
                      </a:cubicBezTo>
                      <a:cubicBezTo>
                        <a:pt x="5761" y="2574"/>
                        <a:pt x="5857" y="2600"/>
                        <a:pt x="5956" y="2663"/>
                      </a:cubicBezTo>
                      <a:cubicBezTo>
                        <a:pt x="6195" y="2388"/>
                        <a:pt x="6377" y="2202"/>
                        <a:pt x="6536" y="1994"/>
                      </a:cubicBezTo>
                      <a:cubicBezTo>
                        <a:pt x="6780" y="1684"/>
                        <a:pt x="7409" y="1608"/>
                        <a:pt x="7170" y="988"/>
                      </a:cubicBezTo>
                      <a:cubicBezTo>
                        <a:pt x="7152" y="975"/>
                        <a:pt x="7134" y="957"/>
                        <a:pt x="7117" y="939"/>
                      </a:cubicBezTo>
                      <a:cubicBezTo>
                        <a:pt x="6992" y="961"/>
                        <a:pt x="6802" y="944"/>
                        <a:pt x="6762" y="1010"/>
                      </a:cubicBezTo>
                      <a:cubicBezTo>
                        <a:pt x="6646" y="1213"/>
                        <a:pt x="6504" y="1334"/>
                        <a:pt x="6356" y="1334"/>
                      </a:cubicBezTo>
                      <a:cubicBezTo>
                        <a:pt x="6255" y="1334"/>
                        <a:pt x="6152" y="1278"/>
                        <a:pt x="6053" y="1152"/>
                      </a:cubicBezTo>
                      <a:cubicBezTo>
                        <a:pt x="5765" y="784"/>
                        <a:pt x="6199" y="634"/>
                        <a:pt x="6390" y="421"/>
                      </a:cubicBezTo>
                      <a:cubicBezTo>
                        <a:pt x="6403" y="408"/>
                        <a:pt x="6399" y="385"/>
                        <a:pt x="6416" y="288"/>
                      </a:cubicBezTo>
                      <a:cubicBezTo>
                        <a:pt x="6096" y="76"/>
                        <a:pt x="5731" y="1"/>
                        <a:pt x="5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15;p2"/>
                <p:cNvSpPr/>
                <p:nvPr/>
              </p:nvSpPr>
              <p:spPr>
                <a:xfrm rot="2358019">
                  <a:off x="8540142" y="5232300"/>
                  <a:ext cx="160542" cy="23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4" h="6600" extrusionOk="0">
                      <a:moveTo>
                        <a:pt x="3144" y="1"/>
                      </a:moveTo>
                      <a:cubicBezTo>
                        <a:pt x="2903" y="1"/>
                        <a:pt x="2761" y="333"/>
                        <a:pt x="2530" y="373"/>
                      </a:cubicBezTo>
                      <a:cubicBezTo>
                        <a:pt x="2043" y="458"/>
                        <a:pt x="1706" y="701"/>
                        <a:pt x="1538" y="1198"/>
                      </a:cubicBezTo>
                      <a:cubicBezTo>
                        <a:pt x="1165" y="2292"/>
                        <a:pt x="718" y="3360"/>
                        <a:pt x="386" y="4463"/>
                      </a:cubicBezTo>
                      <a:cubicBezTo>
                        <a:pt x="0" y="5722"/>
                        <a:pt x="40" y="5735"/>
                        <a:pt x="1192" y="6311"/>
                      </a:cubicBezTo>
                      <a:cubicBezTo>
                        <a:pt x="1223" y="6329"/>
                        <a:pt x="1267" y="6324"/>
                        <a:pt x="1321" y="6333"/>
                      </a:cubicBezTo>
                      <a:cubicBezTo>
                        <a:pt x="1396" y="6218"/>
                        <a:pt x="1476" y="6103"/>
                        <a:pt x="1586" y="5943"/>
                      </a:cubicBezTo>
                      <a:cubicBezTo>
                        <a:pt x="1635" y="6169"/>
                        <a:pt x="1671" y="6324"/>
                        <a:pt x="1728" y="6599"/>
                      </a:cubicBezTo>
                      <a:cubicBezTo>
                        <a:pt x="1857" y="6426"/>
                        <a:pt x="1883" y="6373"/>
                        <a:pt x="1923" y="6333"/>
                      </a:cubicBezTo>
                      <a:cubicBezTo>
                        <a:pt x="2513" y="5744"/>
                        <a:pt x="3018" y="5195"/>
                        <a:pt x="3177" y="4246"/>
                      </a:cubicBezTo>
                      <a:cubicBezTo>
                        <a:pt x="3354" y="3183"/>
                        <a:pt x="3984" y="2195"/>
                        <a:pt x="4396" y="1167"/>
                      </a:cubicBezTo>
                      <a:cubicBezTo>
                        <a:pt x="4453" y="1029"/>
                        <a:pt x="4378" y="843"/>
                        <a:pt x="4360" y="661"/>
                      </a:cubicBezTo>
                      <a:cubicBezTo>
                        <a:pt x="4081" y="874"/>
                        <a:pt x="3886" y="1025"/>
                        <a:pt x="3718" y="1153"/>
                      </a:cubicBezTo>
                      <a:cubicBezTo>
                        <a:pt x="3567" y="870"/>
                        <a:pt x="3465" y="684"/>
                        <a:pt x="3368" y="497"/>
                      </a:cubicBezTo>
                      <a:cubicBezTo>
                        <a:pt x="3430" y="373"/>
                        <a:pt x="3492" y="249"/>
                        <a:pt x="3558" y="125"/>
                      </a:cubicBezTo>
                      <a:lnTo>
                        <a:pt x="3399" y="112"/>
                      </a:lnTo>
                      <a:cubicBezTo>
                        <a:pt x="3301" y="32"/>
                        <a:pt x="3218" y="1"/>
                        <a:pt x="31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16;p2"/>
                <p:cNvSpPr/>
                <p:nvPr/>
              </p:nvSpPr>
              <p:spPr>
                <a:xfrm rot="2358019">
                  <a:off x="8915063" y="4355049"/>
                  <a:ext cx="189630" cy="129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1" h="3589" extrusionOk="0">
                      <a:moveTo>
                        <a:pt x="1383" y="0"/>
                      </a:moveTo>
                      <a:cubicBezTo>
                        <a:pt x="1126" y="0"/>
                        <a:pt x="885" y="145"/>
                        <a:pt x="719" y="426"/>
                      </a:cubicBezTo>
                      <a:cubicBezTo>
                        <a:pt x="665" y="519"/>
                        <a:pt x="528" y="559"/>
                        <a:pt x="453" y="643"/>
                      </a:cubicBezTo>
                      <a:cubicBezTo>
                        <a:pt x="293" y="829"/>
                        <a:pt x="54" y="1015"/>
                        <a:pt x="23" y="1228"/>
                      </a:cubicBezTo>
                      <a:cubicBezTo>
                        <a:pt x="1" y="1388"/>
                        <a:pt x="218" y="1640"/>
                        <a:pt x="391" y="1760"/>
                      </a:cubicBezTo>
                      <a:cubicBezTo>
                        <a:pt x="984" y="2172"/>
                        <a:pt x="1600" y="2544"/>
                        <a:pt x="2212" y="2925"/>
                      </a:cubicBezTo>
                      <a:cubicBezTo>
                        <a:pt x="2345" y="3010"/>
                        <a:pt x="2500" y="3063"/>
                        <a:pt x="2646" y="3125"/>
                      </a:cubicBezTo>
                      <a:cubicBezTo>
                        <a:pt x="2939" y="3240"/>
                        <a:pt x="3227" y="3360"/>
                        <a:pt x="3523" y="3461"/>
                      </a:cubicBezTo>
                      <a:cubicBezTo>
                        <a:pt x="3671" y="3511"/>
                        <a:pt x="3934" y="3589"/>
                        <a:pt x="4020" y="3589"/>
                      </a:cubicBezTo>
                      <a:cubicBezTo>
                        <a:pt x="4034" y="3589"/>
                        <a:pt x="4044" y="3586"/>
                        <a:pt x="4046" y="3581"/>
                      </a:cubicBezTo>
                      <a:cubicBezTo>
                        <a:pt x="4286" y="3080"/>
                        <a:pt x="4822" y="3072"/>
                        <a:pt x="5203" y="2810"/>
                      </a:cubicBezTo>
                      <a:cubicBezTo>
                        <a:pt x="5261" y="2775"/>
                        <a:pt x="5252" y="2495"/>
                        <a:pt x="5181" y="2442"/>
                      </a:cubicBezTo>
                      <a:cubicBezTo>
                        <a:pt x="4924" y="2234"/>
                        <a:pt x="4627" y="2070"/>
                        <a:pt x="4228" y="1818"/>
                      </a:cubicBezTo>
                      <a:cubicBezTo>
                        <a:pt x="4529" y="1795"/>
                        <a:pt x="4684" y="1787"/>
                        <a:pt x="4844" y="1773"/>
                      </a:cubicBezTo>
                      <a:cubicBezTo>
                        <a:pt x="4862" y="1747"/>
                        <a:pt x="4884" y="1720"/>
                        <a:pt x="4906" y="1698"/>
                      </a:cubicBezTo>
                      <a:cubicBezTo>
                        <a:pt x="4432" y="1388"/>
                        <a:pt x="3984" y="1029"/>
                        <a:pt x="3479" y="785"/>
                      </a:cubicBezTo>
                      <a:cubicBezTo>
                        <a:pt x="3023" y="564"/>
                        <a:pt x="2504" y="470"/>
                        <a:pt x="2017" y="320"/>
                      </a:cubicBezTo>
                      <a:cubicBezTo>
                        <a:pt x="1986" y="329"/>
                        <a:pt x="1959" y="342"/>
                        <a:pt x="1928" y="351"/>
                      </a:cubicBezTo>
                      <a:cubicBezTo>
                        <a:pt x="1955" y="333"/>
                        <a:pt x="1981" y="311"/>
                        <a:pt x="2008" y="293"/>
                      </a:cubicBezTo>
                      <a:cubicBezTo>
                        <a:pt x="1811" y="96"/>
                        <a:pt x="1592" y="0"/>
                        <a:pt x="13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" name="Google Shape;17;p2"/>
              <p:cNvGrpSpPr/>
              <p:nvPr/>
            </p:nvGrpSpPr>
            <p:grpSpPr>
              <a:xfrm>
                <a:off x="6843373" y="2989992"/>
                <a:ext cx="3388579" cy="3345929"/>
                <a:chOff x="7740237" y="3793215"/>
                <a:chExt cx="2114294" cy="2087683"/>
              </a:xfrm>
            </p:grpSpPr>
            <p:sp>
              <p:nvSpPr>
                <p:cNvPr id="18" name="Google Shape;18;p2"/>
                <p:cNvSpPr/>
                <p:nvPr/>
              </p:nvSpPr>
              <p:spPr>
                <a:xfrm rot="2358019">
                  <a:off x="7853893" y="4857355"/>
                  <a:ext cx="1113448" cy="75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91" h="20987" extrusionOk="0">
                      <a:moveTo>
                        <a:pt x="271" y="0"/>
                      </a:moveTo>
                      <a:cubicBezTo>
                        <a:pt x="218" y="333"/>
                        <a:pt x="165" y="660"/>
                        <a:pt x="112" y="993"/>
                      </a:cubicBezTo>
                      <a:lnTo>
                        <a:pt x="28" y="1369"/>
                      </a:lnTo>
                      <a:lnTo>
                        <a:pt x="1" y="2615"/>
                      </a:lnTo>
                      <a:cubicBezTo>
                        <a:pt x="1" y="2659"/>
                        <a:pt x="1" y="2703"/>
                        <a:pt x="1" y="2748"/>
                      </a:cubicBezTo>
                      <a:cubicBezTo>
                        <a:pt x="5" y="2787"/>
                        <a:pt x="5" y="2823"/>
                        <a:pt x="1" y="2863"/>
                      </a:cubicBezTo>
                      <a:lnTo>
                        <a:pt x="1" y="2996"/>
                      </a:lnTo>
                      <a:cubicBezTo>
                        <a:pt x="5" y="3120"/>
                        <a:pt x="14" y="3244"/>
                        <a:pt x="23" y="3368"/>
                      </a:cubicBezTo>
                      <a:cubicBezTo>
                        <a:pt x="351" y="3532"/>
                        <a:pt x="351" y="3700"/>
                        <a:pt x="23" y="3864"/>
                      </a:cubicBezTo>
                      <a:lnTo>
                        <a:pt x="23" y="4489"/>
                      </a:lnTo>
                      <a:lnTo>
                        <a:pt x="116" y="4990"/>
                      </a:lnTo>
                      <a:cubicBezTo>
                        <a:pt x="493" y="5721"/>
                        <a:pt x="790" y="6510"/>
                        <a:pt x="1268" y="7165"/>
                      </a:cubicBezTo>
                      <a:cubicBezTo>
                        <a:pt x="2203" y="8455"/>
                        <a:pt x="3639" y="9084"/>
                        <a:pt x="5039" y="9722"/>
                      </a:cubicBezTo>
                      <a:cubicBezTo>
                        <a:pt x="5793" y="10067"/>
                        <a:pt x="6566" y="10245"/>
                        <a:pt x="7354" y="10245"/>
                      </a:cubicBezTo>
                      <a:cubicBezTo>
                        <a:pt x="7770" y="10245"/>
                        <a:pt x="8191" y="10196"/>
                        <a:pt x="8615" y="10094"/>
                      </a:cubicBezTo>
                      <a:cubicBezTo>
                        <a:pt x="9377" y="9913"/>
                        <a:pt x="10153" y="9744"/>
                        <a:pt x="10879" y="9461"/>
                      </a:cubicBezTo>
                      <a:cubicBezTo>
                        <a:pt x="11894" y="9062"/>
                        <a:pt x="12882" y="8579"/>
                        <a:pt x="13866" y="8100"/>
                      </a:cubicBezTo>
                      <a:cubicBezTo>
                        <a:pt x="14221" y="7932"/>
                        <a:pt x="14531" y="7675"/>
                        <a:pt x="14961" y="7391"/>
                      </a:cubicBezTo>
                      <a:lnTo>
                        <a:pt x="14961" y="7391"/>
                      </a:lnTo>
                      <a:cubicBezTo>
                        <a:pt x="14903" y="7755"/>
                        <a:pt x="14867" y="7981"/>
                        <a:pt x="14832" y="8207"/>
                      </a:cubicBezTo>
                      <a:cubicBezTo>
                        <a:pt x="14748" y="8725"/>
                        <a:pt x="14593" y="9244"/>
                        <a:pt x="14588" y="9762"/>
                      </a:cubicBezTo>
                      <a:cubicBezTo>
                        <a:pt x="14584" y="11043"/>
                        <a:pt x="14540" y="12341"/>
                        <a:pt x="14726" y="13599"/>
                      </a:cubicBezTo>
                      <a:cubicBezTo>
                        <a:pt x="14876" y="14588"/>
                        <a:pt x="15138" y="15687"/>
                        <a:pt x="15718" y="16462"/>
                      </a:cubicBezTo>
                      <a:cubicBezTo>
                        <a:pt x="16653" y="17707"/>
                        <a:pt x="17810" y="18828"/>
                        <a:pt x="19028" y="19812"/>
                      </a:cubicBezTo>
                      <a:cubicBezTo>
                        <a:pt x="19984" y="20587"/>
                        <a:pt x="21019" y="20986"/>
                        <a:pt x="22071" y="20986"/>
                      </a:cubicBezTo>
                      <a:cubicBezTo>
                        <a:pt x="23004" y="20986"/>
                        <a:pt x="23950" y="20673"/>
                        <a:pt x="24869" y="20029"/>
                      </a:cubicBezTo>
                      <a:cubicBezTo>
                        <a:pt x="25963" y="19263"/>
                        <a:pt x="26783" y="18257"/>
                        <a:pt x="27492" y="17096"/>
                      </a:cubicBezTo>
                      <a:cubicBezTo>
                        <a:pt x="28644" y="15212"/>
                        <a:pt x="29814" y="13360"/>
                        <a:pt x="30461" y="11229"/>
                      </a:cubicBezTo>
                      <a:cubicBezTo>
                        <a:pt x="30541" y="10959"/>
                        <a:pt x="30744" y="10724"/>
                        <a:pt x="30891" y="10471"/>
                      </a:cubicBezTo>
                      <a:lnTo>
                        <a:pt x="30891" y="8477"/>
                      </a:lnTo>
                      <a:cubicBezTo>
                        <a:pt x="30700" y="8805"/>
                        <a:pt x="30483" y="9124"/>
                        <a:pt x="30323" y="9465"/>
                      </a:cubicBezTo>
                      <a:cubicBezTo>
                        <a:pt x="29956" y="10245"/>
                        <a:pt x="29610" y="11038"/>
                        <a:pt x="29269" y="11831"/>
                      </a:cubicBezTo>
                      <a:cubicBezTo>
                        <a:pt x="29003" y="12443"/>
                        <a:pt x="28821" y="13090"/>
                        <a:pt x="28502" y="13666"/>
                      </a:cubicBezTo>
                      <a:cubicBezTo>
                        <a:pt x="27970" y="14623"/>
                        <a:pt x="27292" y="15500"/>
                        <a:pt x="26796" y="16475"/>
                      </a:cubicBezTo>
                      <a:cubicBezTo>
                        <a:pt x="26030" y="17995"/>
                        <a:pt x="24815" y="19041"/>
                        <a:pt x="23402" y="19865"/>
                      </a:cubicBezTo>
                      <a:cubicBezTo>
                        <a:pt x="22966" y="20119"/>
                        <a:pt x="22502" y="20228"/>
                        <a:pt x="22022" y="20228"/>
                      </a:cubicBezTo>
                      <a:cubicBezTo>
                        <a:pt x="21624" y="20228"/>
                        <a:pt x="21215" y="20153"/>
                        <a:pt x="20801" y="20025"/>
                      </a:cubicBezTo>
                      <a:cubicBezTo>
                        <a:pt x="19325" y="19564"/>
                        <a:pt x="18355" y="18429"/>
                        <a:pt x="17300" y="17455"/>
                      </a:cubicBezTo>
                      <a:cubicBezTo>
                        <a:pt x="15975" y="16218"/>
                        <a:pt x="15572" y="14477"/>
                        <a:pt x="15475" y="12744"/>
                      </a:cubicBezTo>
                      <a:cubicBezTo>
                        <a:pt x="15404" y="11393"/>
                        <a:pt x="15545" y="10024"/>
                        <a:pt x="15723" y="8676"/>
                      </a:cubicBezTo>
                      <a:cubicBezTo>
                        <a:pt x="15847" y="7728"/>
                        <a:pt x="16197" y="6807"/>
                        <a:pt x="16423" y="5872"/>
                      </a:cubicBezTo>
                      <a:cubicBezTo>
                        <a:pt x="16529" y="5446"/>
                        <a:pt x="16405" y="5123"/>
                        <a:pt x="15958" y="4928"/>
                      </a:cubicBezTo>
                      <a:cubicBezTo>
                        <a:pt x="15861" y="4885"/>
                        <a:pt x="15784" y="4866"/>
                        <a:pt x="15720" y="4866"/>
                      </a:cubicBezTo>
                      <a:cubicBezTo>
                        <a:pt x="15463" y="4866"/>
                        <a:pt x="15438" y="5169"/>
                        <a:pt x="15324" y="5358"/>
                      </a:cubicBezTo>
                      <a:cubicBezTo>
                        <a:pt x="14828" y="6195"/>
                        <a:pt x="14110" y="6802"/>
                        <a:pt x="13325" y="7343"/>
                      </a:cubicBezTo>
                      <a:cubicBezTo>
                        <a:pt x="11956" y="8295"/>
                        <a:pt x="10379" y="8761"/>
                        <a:pt x="8797" y="9173"/>
                      </a:cubicBezTo>
                      <a:cubicBezTo>
                        <a:pt x="8267" y="9310"/>
                        <a:pt x="7727" y="9383"/>
                        <a:pt x="7179" y="9383"/>
                      </a:cubicBezTo>
                      <a:cubicBezTo>
                        <a:pt x="6806" y="9383"/>
                        <a:pt x="6430" y="9349"/>
                        <a:pt x="6049" y="9279"/>
                      </a:cubicBezTo>
                      <a:cubicBezTo>
                        <a:pt x="4680" y="9031"/>
                        <a:pt x="3555" y="8331"/>
                        <a:pt x="2496" y="7520"/>
                      </a:cubicBezTo>
                      <a:cubicBezTo>
                        <a:pt x="1831" y="7006"/>
                        <a:pt x="1122" y="6412"/>
                        <a:pt x="1020" y="5513"/>
                      </a:cubicBezTo>
                      <a:cubicBezTo>
                        <a:pt x="887" y="4347"/>
                        <a:pt x="900" y="3169"/>
                        <a:pt x="852" y="1994"/>
                      </a:cubicBezTo>
                      <a:cubicBezTo>
                        <a:pt x="781" y="1941"/>
                        <a:pt x="714" y="1888"/>
                        <a:pt x="643" y="1835"/>
                      </a:cubicBezTo>
                      <a:cubicBezTo>
                        <a:pt x="714" y="1764"/>
                        <a:pt x="785" y="1693"/>
                        <a:pt x="856" y="1622"/>
                      </a:cubicBezTo>
                      <a:cubicBezTo>
                        <a:pt x="896" y="1206"/>
                        <a:pt x="936" y="789"/>
                        <a:pt x="976" y="372"/>
                      </a:cubicBezTo>
                      <a:cubicBezTo>
                        <a:pt x="741" y="248"/>
                        <a:pt x="506" y="124"/>
                        <a:pt x="2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 rot="2358019">
                  <a:off x="8458167" y="3935422"/>
                  <a:ext cx="824480" cy="1051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74" h="29171" extrusionOk="0">
                      <a:moveTo>
                        <a:pt x="22302" y="0"/>
                      </a:moveTo>
                      <a:lnTo>
                        <a:pt x="21948" y="1396"/>
                      </a:lnTo>
                      <a:cubicBezTo>
                        <a:pt x="21899" y="1551"/>
                        <a:pt x="21850" y="1710"/>
                        <a:pt x="21802" y="1870"/>
                      </a:cubicBezTo>
                      <a:lnTo>
                        <a:pt x="21646" y="2490"/>
                      </a:lnTo>
                      <a:lnTo>
                        <a:pt x="21549" y="2743"/>
                      </a:lnTo>
                      <a:cubicBezTo>
                        <a:pt x="21540" y="3151"/>
                        <a:pt x="21531" y="3558"/>
                        <a:pt x="21518" y="3966"/>
                      </a:cubicBezTo>
                      <a:cubicBezTo>
                        <a:pt x="21487" y="4015"/>
                        <a:pt x="21456" y="4063"/>
                        <a:pt x="21425" y="4108"/>
                      </a:cubicBezTo>
                      <a:cubicBezTo>
                        <a:pt x="21372" y="4524"/>
                        <a:pt x="21319" y="4941"/>
                        <a:pt x="21270" y="5353"/>
                      </a:cubicBezTo>
                      <a:cubicBezTo>
                        <a:pt x="21531" y="5730"/>
                        <a:pt x="21358" y="6000"/>
                        <a:pt x="21048" y="6230"/>
                      </a:cubicBezTo>
                      <a:cubicBezTo>
                        <a:pt x="21039" y="6563"/>
                        <a:pt x="21026" y="6891"/>
                        <a:pt x="21013" y="7223"/>
                      </a:cubicBezTo>
                      <a:cubicBezTo>
                        <a:pt x="20982" y="7307"/>
                        <a:pt x="20955" y="7391"/>
                        <a:pt x="20924" y="7480"/>
                      </a:cubicBezTo>
                      <a:cubicBezTo>
                        <a:pt x="20906" y="7622"/>
                        <a:pt x="20889" y="7763"/>
                        <a:pt x="20880" y="7848"/>
                      </a:cubicBezTo>
                      <a:cubicBezTo>
                        <a:pt x="20295" y="7161"/>
                        <a:pt x="19772" y="6350"/>
                        <a:pt x="19068" y="5756"/>
                      </a:cubicBezTo>
                      <a:cubicBezTo>
                        <a:pt x="17260" y="4232"/>
                        <a:pt x="15137" y="3368"/>
                        <a:pt x="12766" y="3253"/>
                      </a:cubicBezTo>
                      <a:cubicBezTo>
                        <a:pt x="12073" y="3218"/>
                        <a:pt x="11378" y="3176"/>
                        <a:pt x="10683" y="3176"/>
                      </a:cubicBezTo>
                      <a:cubicBezTo>
                        <a:pt x="9970" y="3176"/>
                        <a:pt x="9257" y="3220"/>
                        <a:pt x="8548" y="3359"/>
                      </a:cubicBezTo>
                      <a:cubicBezTo>
                        <a:pt x="7533" y="3558"/>
                        <a:pt x="6563" y="3939"/>
                        <a:pt x="5920" y="4750"/>
                      </a:cubicBezTo>
                      <a:cubicBezTo>
                        <a:pt x="5229" y="5628"/>
                        <a:pt x="4622" y="6589"/>
                        <a:pt x="4112" y="7586"/>
                      </a:cubicBezTo>
                      <a:cubicBezTo>
                        <a:pt x="3523" y="8734"/>
                        <a:pt x="3306" y="9988"/>
                        <a:pt x="3319" y="11308"/>
                      </a:cubicBezTo>
                      <a:cubicBezTo>
                        <a:pt x="3350" y="13533"/>
                        <a:pt x="4489" y="15164"/>
                        <a:pt x="6000" y="16573"/>
                      </a:cubicBezTo>
                      <a:cubicBezTo>
                        <a:pt x="7356" y="17844"/>
                        <a:pt x="9062" y="18558"/>
                        <a:pt x="10990" y="19196"/>
                      </a:cubicBezTo>
                      <a:cubicBezTo>
                        <a:pt x="9784" y="19652"/>
                        <a:pt x="8770" y="20175"/>
                        <a:pt x="7693" y="20414"/>
                      </a:cubicBezTo>
                      <a:cubicBezTo>
                        <a:pt x="6084" y="20773"/>
                        <a:pt x="4684" y="21491"/>
                        <a:pt x="3465" y="22537"/>
                      </a:cubicBezTo>
                      <a:cubicBezTo>
                        <a:pt x="2619" y="23264"/>
                        <a:pt x="1786" y="24030"/>
                        <a:pt x="1201" y="25036"/>
                      </a:cubicBezTo>
                      <a:cubicBezTo>
                        <a:pt x="519" y="26215"/>
                        <a:pt x="115" y="27456"/>
                        <a:pt x="0" y="28798"/>
                      </a:cubicBezTo>
                      <a:cubicBezTo>
                        <a:pt x="235" y="28922"/>
                        <a:pt x="470" y="29046"/>
                        <a:pt x="705" y="29170"/>
                      </a:cubicBezTo>
                      <a:cubicBezTo>
                        <a:pt x="798" y="28927"/>
                        <a:pt x="940" y="28692"/>
                        <a:pt x="971" y="28439"/>
                      </a:cubicBezTo>
                      <a:cubicBezTo>
                        <a:pt x="1232" y="26299"/>
                        <a:pt x="2455" y="24708"/>
                        <a:pt x="4002" y="23374"/>
                      </a:cubicBezTo>
                      <a:cubicBezTo>
                        <a:pt x="5025" y="22497"/>
                        <a:pt x="6195" y="21837"/>
                        <a:pt x="7586" y="21527"/>
                      </a:cubicBezTo>
                      <a:cubicBezTo>
                        <a:pt x="8933" y="21221"/>
                        <a:pt x="10210" y="20601"/>
                        <a:pt x="11535" y="20166"/>
                      </a:cubicBezTo>
                      <a:cubicBezTo>
                        <a:pt x="11969" y="20020"/>
                        <a:pt x="12456" y="20042"/>
                        <a:pt x="12904" y="19931"/>
                      </a:cubicBezTo>
                      <a:cubicBezTo>
                        <a:pt x="13134" y="19874"/>
                        <a:pt x="13334" y="19697"/>
                        <a:pt x="13551" y="19573"/>
                      </a:cubicBezTo>
                      <a:cubicBezTo>
                        <a:pt x="13396" y="19364"/>
                        <a:pt x="13280" y="19076"/>
                        <a:pt x="13077" y="18965"/>
                      </a:cubicBezTo>
                      <a:cubicBezTo>
                        <a:pt x="12802" y="18819"/>
                        <a:pt x="12452" y="18833"/>
                        <a:pt x="12146" y="18735"/>
                      </a:cubicBezTo>
                      <a:cubicBezTo>
                        <a:pt x="10312" y="18150"/>
                        <a:pt x="8486" y="17610"/>
                        <a:pt x="6886" y="16413"/>
                      </a:cubicBezTo>
                      <a:cubicBezTo>
                        <a:pt x="5849" y="15642"/>
                        <a:pt x="5056" y="14743"/>
                        <a:pt x="4511" y="13644"/>
                      </a:cubicBezTo>
                      <a:cubicBezTo>
                        <a:pt x="3691" y="12004"/>
                        <a:pt x="3922" y="10240"/>
                        <a:pt x="4547" y="8650"/>
                      </a:cubicBezTo>
                      <a:cubicBezTo>
                        <a:pt x="5105" y="7232"/>
                        <a:pt x="5863" y="5862"/>
                        <a:pt x="7170" y="4865"/>
                      </a:cubicBezTo>
                      <a:cubicBezTo>
                        <a:pt x="7919" y="4294"/>
                        <a:pt x="8721" y="4086"/>
                        <a:pt x="9558" y="4015"/>
                      </a:cubicBezTo>
                      <a:cubicBezTo>
                        <a:pt x="9806" y="3996"/>
                        <a:pt x="10056" y="3987"/>
                        <a:pt x="10306" y="3987"/>
                      </a:cubicBezTo>
                      <a:cubicBezTo>
                        <a:pt x="11039" y="3987"/>
                        <a:pt x="11779" y="4058"/>
                        <a:pt x="12509" y="4134"/>
                      </a:cubicBezTo>
                      <a:cubicBezTo>
                        <a:pt x="13533" y="4241"/>
                        <a:pt x="14596" y="4303"/>
                        <a:pt x="15554" y="4635"/>
                      </a:cubicBezTo>
                      <a:cubicBezTo>
                        <a:pt x="17911" y="5455"/>
                        <a:pt x="19799" y="6904"/>
                        <a:pt x="20920" y="9221"/>
                      </a:cubicBezTo>
                      <a:cubicBezTo>
                        <a:pt x="21057" y="9509"/>
                        <a:pt x="21292" y="9749"/>
                        <a:pt x="21487" y="10015"/>
                      </a:cubicBezTo>
                      <a:cubicBezTo>
                        <a:pt x="21545" y="9983"/>
                        <a:pt x="21607" y="9952"/>
                        <a:pt x="21669" y="9926"/>
                      </a:cubicBezTo>
                      <a:cubicBezTo>
                        <a:pt x="21629" y="9673"/>
                        <a:pt x="21589" y="9421"/>
                        <a:pt x="21558" y="9168"/>
                      </a:cubicBezTo>
                      <a:cubicBezTo>
                        <a:pt x="21514" y="8747"/>
                        <a:pt x="21429" y="8322"/>
                        <a:pt x="21447" y="7901"/>
                      </a:cubicBezTo>
                      <a:cubicBezTo>
                        <a:pt x="21474" y="7387"/>
                        <a:pt x="21584" y="6873"/>
                        <a:pt x="21660" y="6359"/>
                      </a:cubicBezTo>
                      <a:cubicBezTo>
                        <a:pt x="21691" y="6235"/>
                        <a:pt x="21722" y="6106"/>
                        <a:pt x="21753" y="5982"/>
                      </a:cubicBezTo>
                      <a:cubicBezTo>
                        <a:pt x="21912" y="4923"/>
                        <a:pt x="22045" y="3860"/>
                        <a:pt x="22245" y="2809"/>
                      </a:cubicBezTo>
                      <a:cubicBezTo>
                        <a:pt x="22413" y="1945"/>
                        <a:pt x="22661" y="1099"/>
                        <a:pt x="22874" y="248"/>
                      </a:cubicBezTo>
                      <a:cubicBezTo>
                        <a:pt x="22683" y="164"/>
                        <a:pt x="22493" y="80"/>
                        <a:pt x="223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 rot="2358019">
                  <a:off x="9556970" y="4151901"/>
                  <a:ext cx="241353" cy="263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" h="7315" extrusionOk="0">
                      <a:moveTo>
                        <a:pt x="6453" y="1"/>
                      </a:moveTo>
                      <a:cubicBezTo>
                        <a:pt x="6381" y="1"/>
                        <a:pt x="6290" y="27"/>
                        <a:pt x="6177" y="83"/>
                      </a:cubicBezTo>
                      <a:cubicBezTo>
                        <a:pt x="6151" y="95"/>
                        <a:pt x="6119" y="100"/>
                        <a:pt x="6086" y="100"/>
                      </a:cubicBezTo>
                      <a:cubicBezTo>
                        <a:pt x="6002" y="100"/>
                        <a:pt x="5904" y="71"/>
                        <a:pt x="5818" y="65"/>
                      </a:cubicBezTo>
                      <a:lnTo>
                        <a:pt x="5327" y="229"/>
                      </a:lnTo>
                      <a:cubicBezTo>
                        <a:pt x="5287" y="264"/>
                        <a:pt x="5247" y="300"/>
                        <a:pt x="5202" y="331"/>
                      </a:cubicBezTo>
                      <a:lnTo>
                        <a:pt x="4950" y="441"/>
                      </a:lnTo>
                      <a:cubicBezTo>
                        <a:pt x="4618" y="663"/>
                        <a:pt x="4290" y="889"/>
                        <a:pt x="3957" y="1111"/>
                      </a:cubicBezTo>
                      <a:lnTo>
                        <a:pt x="3705" y="1323"/>
                      </a:lnTo>
                      <a:cubicBezTo>
                        <a:pt x="3581" y="1443"/>
                        <a:pt x="3457" y="1567"/>
                        <a:pt x="3328" y="1687"/>
                      </a:cubicBezTo>
                      <a:cubicBezTo>
                        <a:pt x="3208" y="1775"/>
                        <a:pt x="3089" y="1864"/>
                        <a:pt x="2965" y="1952"/>
                      </a:cubicBezTo>
                      <a:cubicBezTo>
                        <a:pt x="2756" y="2201"/>
                        <a:pt x="2548" y="2449"/>
                        <a:pt x="2336" y="2697"/>
                      </a:cubicBezTo>
                      <a:cubicBezTo>
                        <a:pt x="2260" y="2821"/>
                        <a:pt x="2180" y="2950"/>
                        <a:pt x="2105" y="3074"/>
                      </a:cubicBezTo>
                      <a:cubicBezTo>
                        <a:pt x="1972" y="3215"/>
                        <a:pt x="1799" y="3339"/>
                        <a:pt x="1715" y="3508"/>
                      </a:cubicBezTo>
                      <a:cubicBezTo>
                        <a:pt x="1135" y="4687"/>
                        <a:pt x="567" y="5879"/>
                        <a:pt x="0" y="7066"/>
                      </a:cubicBezTo>
                      <a:cubicBezTo>
                        <a:pt x="191" y="7146"/>
                        <a:pt x="381" y="7230"/>
                        <a:pt x="572" y="7314"/>
                      </a:cubicBezTo>
                      <a:cubicBezTo>
                        <a:pt x="1237" y="5825"/>
                        <a:pt x="1808" y="4288"/>
                        <a:pt x="2965" y="3082"/>
                      </a:cubicBezTo>
                      <a:cubicBezTo>
                        <a:pt x="2996" y="3038"/>
                        <a:pt x="3031" y="2994"/>
                        <a:pt x="3067" y="2950"/>
                      </a:cubicBezTo>
                      <a:cubicBezTo>
                        <a:pt x="3155" y="2861"/>
                        <a:pt x="3248" y="2768"/>
                        <a:pt x="3337" y="2675"/>
                      </a:cubicBezTo>
                      <a:cubicBezTo>
                        <a:pt x="3372" y="2644"/>
                        <a:pt x="3403" y="2608"/>
                        <a:pt x="3439" y="2577"/>
                      </a:cubicBezTo>
                      <a:cubicBezTo>
                        <a:pt x="3457" y="2542"/>
                        <a:pt x="3465" y="2506"/>
                        <a:pt x="3465" y="2467"/>
                      </a:cubicBezTo>
                      <a:cubicBezTo>
                        <a:pt x="3594" y="2338"/>
                        <a:pt x="3718" y="2210"/>
                        <a:pt x="3842" y="2081"/>
                      </a:cubicBezTo>
                      <a:cubicBezTo>
                        <a:pt x="4214" y="1789"/>
                        <a:pt x="4587" y="1501"/>
                        <a:pt x="4959" y="1212"/>
                      </a:cubicBezTo>
                      <a:cubicBezTo>
                        <a:pt x="5052" y="1057"/>
                        <a:pt x="5149" y="907"/>
                        <a:pt x="5242" y="756"/>
                      </a:cubicBezTo>
                      <a:cubicBezTo>
                        <a:pt x="5313" y="827"/>
                        <a:pt x="5384" y="898"/>
                        <a:pt x="5455" y="964"/>
                      </a:cubicBezTo>
                      <a:cubicBezTo>
                        <a:pt x="5867" y="787"/>
                        <a:pt x="6284" y="605"/>
                        <a:pt x="6696" y="428"/>
                      </a:cubicBezTo>
                      <a:cubicBezTo>
                        <a:pt x="6696" y="163"/>
                        <a:pt x="6633" y="1"/>
                        <a:pt x="64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" name="Google Shape;21;p2"/>
            <p:cNvSpPr/>
            <p:nvPr/>
          </p:nvSpPr>
          <p:spPr>
            <a:xfrm rot="-2700000" flipH="1">
              <a:off x="7286597" y="-121205"/>
              <a:ext cx="2092430" cy="2417041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22;p2"/>
            <p:cNvGrpSpPr/>
            <p:nvPr/>
          </p:nvGrpSpPr>
          <p:grpSpPr>
            <a:xfrm flipH="1">
              <a:off x="-1018284" y="-257348"/>
              <a:ext cx="2072585" cy="1539982"/>
              <a:chOff x="6315978" y="-257352"/>
              <a:chExt cx="2257718" cy="1677540"/>
            </a:xfrm>
          </p:grpSpPr>
          <p:sp>
            <p:nvSpPr>
              <p:cNvPr id="23" name="Google Shape;23;p2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" name="Google Shape;65;p2"/>
            <p:cNvGrpSpPr/>
            <p:nvPr/>
          </p:nvGrpSpPr>
          <p:grpSpPr>
            <a:xfrm flipH="1">
              <a:off x="7521073" y="3433692"/>
              <a:ext cx="1623477" cy="1709857"/>
              <a:chOff x="-75625" y="3433692"/>
              <a:chExt cx="1623477" cy="1709857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-75625" y="3433692"/>
                <a:ext cx="1579392" cy="1709857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905479" y="4953671"/>
                <a:ext cx="642373" cy="189856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-75625" y="4877441"/>
                <a:ext cx="349494" cy="2660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-75625" y="4094554"/>
                <a:ext cx="324432" cy="202369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-75625" y="4963407"/>
                <a:ext cx="183185" cy="180120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1035365" y="5072054"/>
                <a:ext cx="159674" cy="71471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13283" y="3657657"/>
                <a:ext cx="878710" cy="699600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105105" y="4466002"/>
                <a:ext cx="853937" cy="424751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48059" y="4883210"/>
                <a:ext cx="90799" cy="5610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-28640" y="4865253"/>
                <a:ext cx="66675" cy="23295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54153" y="4879496"/>
                <a:ext cx="71435" cy="332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125406" y="4912599"/>
                <a:ext cx="15686" cy="1857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34789" y="4868498"/>
                <a:ext cx="6599" cy="436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36087" y="4883823"/>
                <a:ext cx="7068" cy="3894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0" name="Google Shape;80;p2"/>
          <p:cNvSpPr txBox="1">
            <a:spLocks noGrp="1"/>
          </p:cNvSpPr>
          <p:nvPr>
            <p:ph type="ctrTitle"/>
          </p:nvPr>
        </p:nvSpPr>
        <p:spPr>
          <a:xfrm>
            <a:off x="1191300" y="1298850"/>
            <a:ext cx="6761400" cy="254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288250"/>
            <a:ext cx="6576000" cy="197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145" name="Google Shape;3145;p11"/>
          <p:cNvSpPr txBox="1">
            <a:spLocks noGrp="1"/>
          </p:cNvSpPr>
          <p:nvPr>
            <p:ph type="subTitle" idx="1"/>
          </p:nvPr>
        </p:nvSpPr>
        <p:spPr>
          <a:xfrm>
            <a:off x="1284000" y="3259075"/>
            <a:ext cx="65760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8" name="Google Shape;3148;p13"/>
          <p:cNvGrpSpPr/>
          <p:nvPr/>
        </p:nvGrpSpPr>
        <p:grpSpPr>
          <a:xfrm>
            <a:off x="-615466" y="-1626800"/>
            <a:ext cx="11930291" cy="7209421"/>
            <a:chOff x="-615466" y="-1626800"/>
            <a:chExt cx="11930291" cy="7209421"/>
          </a:xfrm>
        </p:grpSpPr>
        <p:grpSp>
          <p:nvGrpSpPr>
            <p:cNvPr id="3149" name="Google Shape;3149;p13"/>
            <p:cNvGrpSpPr/>
            <p:nvPr/>
          </p:nvGrpSpPr>
          <p:grpSpPr>
            <a:xfrm rot="9335064" flipH="1">
              <a:off x="-438249" y="-94739"/>
              <a:ext cx="1490803" cy="1179998"/>
              <a:chOff x="0" y="3463325"/>
              <a:chExt cx="2122725" cy="1680175"/>
            </a:xfrm>
          </p:grpSpPr>
          <p:sp>
            <p:nvSpPr>
              <p:cNvPr id="3150" name="Google Shape;3150;p13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13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13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13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13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13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13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13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13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3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13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13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13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3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3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3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3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13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13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13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13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13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13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13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13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13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13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13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13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13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13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13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13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13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13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13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13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13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13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13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13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13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13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13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13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13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13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13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13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13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13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13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13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13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13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13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13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13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13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13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13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13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13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13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13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13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13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3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3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3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3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13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13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3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3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3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3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3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3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3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3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3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3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3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3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3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3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13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13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3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3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3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3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3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3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3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13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13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3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3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3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3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3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3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3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3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3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3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13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13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3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3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3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3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3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3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3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13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13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3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3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3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3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3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3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3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3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3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3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3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3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3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3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3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3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3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3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3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3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3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3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13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3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3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3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3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3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3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3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3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3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3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3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3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3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3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3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3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13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3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3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3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3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3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3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3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3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3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3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3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3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3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3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13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13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13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13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13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13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13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13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3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13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13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3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13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13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3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13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13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3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13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13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3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3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3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3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3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3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3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3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3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3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3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3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3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3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3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3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3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3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3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3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3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3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3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3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3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3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3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3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3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3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3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3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3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3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3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3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3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3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3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3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3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3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3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3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3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3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3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3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3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3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3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3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3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3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3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3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3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3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3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3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3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3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3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3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3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3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3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3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3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3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3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3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3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3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3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3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3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3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3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3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3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3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3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3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3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3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3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3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3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3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3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3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3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3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3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3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3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3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3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3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3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3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3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3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3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3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3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3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3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3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3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3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3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3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3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3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3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3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3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3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3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3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3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3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3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3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3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3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3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3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3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3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3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3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3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3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3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3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3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3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3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3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3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3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3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3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3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3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3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3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3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3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3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3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3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3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3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3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3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3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3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3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3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3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3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3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3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3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3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3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3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3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3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3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3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3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13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3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3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3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3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3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3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3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3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3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3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3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3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3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3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3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3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3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3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3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3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3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3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3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3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3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3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3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3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3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3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3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3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3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3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3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3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3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3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3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3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3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3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3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3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3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3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3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3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3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3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3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3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3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3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3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13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13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13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13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13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13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13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13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13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13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13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13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13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13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13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13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13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13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13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13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13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13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13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13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13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13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13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13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13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13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13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13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13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13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13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13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13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13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13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13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13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13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13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13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13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13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13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13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13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13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13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13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13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13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13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13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3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3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3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3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3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3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3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3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3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3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3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3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3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3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3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3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3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3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3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3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3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3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3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3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3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3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3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3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3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3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3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3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3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3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3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3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3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3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3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3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3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3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3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3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3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3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3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3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3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3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3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3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3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3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3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3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3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3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3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3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3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3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3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3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3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3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3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3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3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3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3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3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3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3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06" name="Google Shape;3706;p13"/>
            <p:cNvSpPr/>
            <p:nvPr/>
          </p:nvSpPr>
          <p:spPr>
            <a:xfrm rot="-9809173">
              <a:off x="8229251" y="4071728"/>
              <a:ext cx="1186470" cy="1370534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07" name="Google Shape;3707;p13"/>
            <p:cNvGrpSpPr/>
            <p:nvPr/>
          </p:nvGrpSpPr>
          <p:grpSpPr>
            <a:xfrm rot="755696">
              <a:off x="7821766" y="-1299745"/>
              <a:ext cx="3267660" cy="2427952"/>
              <a:chOff x="6315978" y="-257352"/>
              <a:chExt cx="2257718" cy="1677540"/>
            </a:xfrm>
          </p:grpSpPr>
          <p:sp>
            <p:nvSpPr>
              <p:cNvPr id="3708" name="Google Shape;3708;p13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3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3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3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3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3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3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3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3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3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3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3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3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3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3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3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3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3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3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3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3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3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3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3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3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3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3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3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3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3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3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3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3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3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3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3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3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3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3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3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3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3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0" name="Google Shape;3750;p13"/>
            <p:cNvGrpSpPr/>
            <p:nvPr/>
          </p:nvGrpSpPr>
          <p:grpSpPr>
            <a:xfrm>
              <a:off x="-165594" y="3919946"/>
              <a:ext cx="1331987" cy="1402867"/>
              <a:chOff x="0" y="3032075"/>
              <a:chExt cx="2004797" cy="2111479"/>
            </a:xfrm>
          </p:grpSpPr>
          <p:sp>
            <p:nvSpPr>
              <p:cNvPr id="3751" name="Google Shape;3751;p13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13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13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3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3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3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3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3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3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3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3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3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3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3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765" name="Google Shape;3765;p13"/>
          <p:cNvSpPr txBox="1">
            <a:spLocks noGrp="1"/>
          </p:cNvSpPr>
          <p:nvPr>
            <p:ph type="title"/>
          </p:nvPr>
        </p:nvSpPr>
        <p:spPr>
          <a:xfrm>
            <a:off x="3062250" y="1516175"/>
            <a:ext cx="39294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766" name="Google Shape;3766;p13"/>
          <p:cNvSpPr txBox="1">
            <a:spLocks noGrp="1"/>
          </p:cNvSpPr>
          <p:nvPr>
            <p:ph type="title" idx="2" hasCustomPrompt="1"/>
          </p:nvPr>
        </p:nvSpPr>
        <p:spPr>
          <a:xfrm>
            <a:off x="2152400" y="1475675"/>
            <a:ext cx="757500" cy="6789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 b="1">
                <a:solidFill>
                  <a:schemeClr val="accent3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67" name="Google Shape;3767;p13"/>
          <p:cNvSpPr txBox="1">
            <a:spLocks noGrp="1"/>
          </p:cNvSpPr>
          <p:nvPr>
            <p:ph type="title" idx="3"/>
          </p:nvPr>
        </p:nvSpPr>
        <p:spPr>
          <a:xfrm>
            <a:off x="3062250" y="2499326"/>
            <a:ext cx="3929400" cy="8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768" name="Google Shape;3768;p13"/>
          <p:cNvSpPr txBox="1">
            <a:spLocks noGrp="1"/>
          </p:cNvSpPr>
          <p:nvPr>
            <p:ph type="title" idx="4" hasCustomPrompt="1"/>
          </p:nvPr>
        </p:nvSpPr>
        <p:spPr>
          <a:xfrm>
            <a:off x="2152395" y="2579280"/>
            <a:ext cx="757500" cy="6789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 b="1">
                <a:solidFill>
                  <a:schemeClr val="dk1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69" name="Google Shape;3769;p13"/>
          <p:cNvSpPr txBox="1">
            <a:spLocks noGrp="1"/>
          </p:cNvSpPr>
          <p:nvPr>
            <p:ph type="title" idx="5"/>
          </p:nvPr>
        </p:nvSpPr>
        <p:spPr>
          <a:xfrm>
            <a:off x="3062250" y="3723377"/>
            <a:ext cx="39294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770" name="Google Shape;3770;p13"/>
          <p:cNvSpPr txBox="1">
            <a:spLocks noGrp="1"/>
          </p:cNvSpPr>
          <p:nvPr>
            <p:ph type="title" idx="6" hasCustomPrompt="1"/>
          </p:nvPr>
        </p:nvSpPr>
        <p:spPr>
          <a:xfrm>
            <a:off x="2152350" y="3682884"/>
            <a:ext cx="757500" cy="678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 b="1">
                <a:solidFill>
                  <a:schemeClr val="accent3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71" name="Google Shape;3771;p13"/>
          <p:cNvSpPr txBox="1">
            <a:spLocks noGrp="1"/>
          </p:cNvSpPr>
          <p:nvPr>
            <p:ph type="ctrTitle" idx="7"/>
          </p:nvPr>
        </p:nvSpPr>
        <p:spPr>
          <a:xfrm>
            <a:off x="700575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3" name="Google Shape;3773;p14"/>
          <p:cNvGrpSpPr/>
          <p:nvPr/>
        </p:nvGrpSpPr>
        <p:grpSpPr>
          <a:xfrm>
            <a:off x="5755796" y="-1"/>
            <a:ext cx="3405832" cy="5183100"/>
            <a:chOff x="5755796" y="-1"/>
            <a:chExt cx="3405832" cy="5183100"/>
          </a:xfrm>
        </p:grpSpPr>
        <p:grpSp>
          <p:nvGrpSpPr>
            <p:cNvPr id="3774" name="Google Shape;3774;p14"/>
            <p:cNvGrpSpPr/>
            <p:nvPr/>
          </p:nvGrpSpPr>
          <p:grpSpPr>
            <a:xfrm rot="10800000" flipH="1">
              <a:off x="5772884" y="-1"/>
              <a:ext cx="3388745" cy="1562367"/>
              <a:chOff x="-2169881" y="-1217943"/>
              <a:chExt cx="2806879" cy="1294100"/>
            </a:xfrm>
          </p:grpSpPr>
          <p:grpSp>
            <p:nvGrpSpPr>
              <p:cNvPr id="3775" name="Google Shape;3775;p14"/>
              <p:cNvGrpSpPr/>
              <p:nvPr/>
            </p:nvGrpSpPr>
            <p:grpSpPr>
              <a:xfrm>
                <a:off x="-2169881" y="-1217943"/>
                <a:ext cx="2806879" cy="1294100"/>
                <a:chOff x="7024100" y="3202258"/>
                <a:chExt cx="4173177" cy="1924026"/>
              </a:xfrm>
            </p:grpSpPr>
            <p:sp>
              <p:nvSpPr>
                <p:cNvPr id="3776" name="Google Shape;3776;p14"/>
                <p:cNvSpPr/>
                <p:nvPr/>
              </p:nvSpPr>
              <p:spPr>
                <a:xfrm>
                  <a:off x="7306421" y="3206596"/>
                  <a:ext cx="3890084" cy="191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5" h="21231" extrusionOk="0">
                      <a:moveTo>
                        <a:pt x="41710" y="4745"/>
                      </a:moveTo>
                      <a:cubicBezTo>
                        <a:pt x="41974" y="4745"/>
                        <a:pt x="42241" y="4786"/>
                        <a:pt x="42504" y="4835"/>
                      </a:cubicBezTo>
                      <a:cubicBezTo>
                        <a:pt x="42584" y="4848"/>
                        <a:pt x="42641" y="4968"/>
                        <a:pt x="42712" y="5039"/>
                      </a:cubicBezTo>
                      <a:cubicBezTo>
                        <a:pt x="42647" y="5099"/>
                        <a:pt x="42578" y="5207"/>
                        <a:pt x="42516" y="5207"/>
                      </a:cubicBezTo>
                      <a:cubicBezTo>
                        <a:pt x="42515" y="5207"/>
                        <a:pt x="42514" y="5207"/>
                        <a:pt x="42513" y="5207"/>
                      </a:cubicBezTo>
                      <a:cubicBezTo>
                        <a:pt x="42039" y="5176"/>
                        <a:pt x="41569" y="5118"/>
                        <a:pt x="41033" y="5065"/>
                      </a:cubicBezTo>
                      <a:cubicBezTo>
                        <a:pt x="41201" y="4755"/>
                        <a:pt x="41440" y="4751"/>
                        <a:pt x="41635" y="4746"/>
                      </a:cubicBezTo>
                      <a:cubicBezTo>
                        <a:pt x="41660" y="4745"/>
                        <a:pt x="41685" y="4745"/>
                        <a:pt x="41710" y="4745"/>
                      </a:cubicBezTo>
                      <a:close/>
                      <a:moveTo>
                        <a:pt x="8513" y="7445"/>
                      </a:moveTo>
                      <a:cubicBezTo>
                        <a:pt x="8517" y="7454"/>
                        <a:pt x="8521" y="7462"/>
                        <a:pt x="8526" y="7467"/>
                      </a:cubicBezTo>
                      <a:lnTo>
                        <a:pt x="8508" y="7489"/>
                      </a:lnTo>
                      <a:cubicBezTo>
                        <a:pt x="8508" y="7480"/>
                        <a:pt x="8499" y="7471"/>
                        <a:pt x="8499" y="7467"/>
                      </a:cubicBezTo>
                      <a:cubicBezTo>
                        <a:pt x="8499" y="7458"/>
                        <a:pt x="8508" y="7454"/>
                        <a:pt x="8513" y="7445"/>
                      </a:cubicBezTo>
                      <a:close/>
                      <a:moveTo>
                        <a:pt x="42770" y="7861"/>
                      </a:moveTo>
                      <a:cubicBezTo>
                        <a:pt x="42832" y="8025"/>
                        <a:pt x="42960" y="8194"/>
                        <a:pt x="42947" y="8353"/>
                      </a:cubicBezTo>
                      <a:cubicBezTo>
                        <a:pt x="42927" y="8572"/>
                        <a:pt x="42851" y="8807"/>
                        <a:pt x="42575" y="8807"/>
                      </a:cubicBezTo>
                      <a:cubicBezTo>
                        <a:pt x="42550" y="8807"/>
                        <a:pt x="42524" y="8805"/>
                        <a:pt x="42495" y="8801"/>
                      </a:cubicBezTo>
                      <a:cubicBezTo>
                        <a:pt x="42494" y="8809"/>
                        <a:pt x="42493" y="8817"/>
                        <a:pt x="42491" y="8824"/>
                      </a:cubicBezTo>
                      <a:lnTo>
                        <a:pt x="42491" y="8824"/>
                      </a:lnTo>
                      <a:cubicBezTo>
                        <a:pt x="42478" y="8764"/>
                        <a:pt x="42469" y="8728"/>
                        <a:pt x="42446" y="8721"/>
                      </a:cubicBezTo>
                      <a:cubicBezTo>
                        <a:pt x="42083" y="8597"/>
                        <a:pt x="42145" y="8326"/>
                        <a:pt x="42216" y="8056"/>
                      </a:cubicBezTo>
                      <a:cubicBezTo>
                        <a:pt x="42225" y="8007"/>
                        <a:pt x="42278" y="7932"/>
                        <a:pt x="42318" y="7932"/>
                      </a:cubicBezTo>
                      <a:cubicBezTo>
                        <a:pt x="42320" y="7932"/>
                        <a:pt x="42322" y="7932"/>
                        <a:pt x="42325" y="7932"/>
                      </a:cubicBezTo>
                      <a:cubicBezTo>
                        <a:pt x="42375" y="7932"/>
                        <a:pt x="42456" y="7974"/>
                        <a:pt x="42469" y="8016"/>
                      </a:cubicBezTo>
                      <a:cubicBezTo>
                        <a:pt x="42496" y="8104"/>
                        <a:pt x="42523" y="8197"/>
                        <a:pt x="42597" y="8197"/>
                      </a:cubicBezTo>
                      <a:cubicBezTo>
                        <a:pt x="42620" y="8197"/>
                        <a:pt x="42647" y="8188"/>
                        <a:pt x="42681" y="8167"/>
                      </a:cubicBezTo>
                      <a:cubicBezTo>
                        <a:pt x="42730" y="8136"/>
                        <a:pt x="42708" y="7990"/>
                        <a:pt x="42770" y="7861"/>
                      </a:cubicBezTo>
                      <a:close/>
                      <a:moveTo>
                        <a:pt x="42102" y="8675"/>
                      </a:moveTo>
                      <a:cubicBezTo>
                        <a:pt x="42117" y="8675"/>
                        <a:pt x="42131" y="8677"/>
                        <a:pt x="42145" y="8681"/>
                      </a:cubicBezTo>
                      <a:cubicBezTo>
                        <a:pt x="42256" y="8711"/>
                        <a:pt x="42355" y="8786"/>
                        <a:pt x="42486" y="8855"/>
                      </a:cubicBezTo>
                      <a:lnTo>
                        <a:pt x="42486" y="8855"/>
                      </a:lnTo>
                      <a:cubicBezTo>
                        <a:pt x="42468" y="8948"/>
                        <a:pt x="42441" y="9012"/>
                        <a:pt x="42415" y="9080"/>
                      </a:cubicBezTo>
                      <a:cubicBezTo>
                        <a:pt x="42251" y="9013"/>
                        <a:pt x="42096" y="8965"/>
                        <a:pt x="41959" y="8889"/>
                      </a:cubicBezTo>
                      <a:cubicBezTo>
                        <a:pt x="41919" y="8867"/>
                        <a:pt x="41919" y="8778"/>
                        <a:pt x="41901" y="8721"/>
                      </a:cubicBezTo>
                      <a:cubicBezTo>
                        <a:pt x="41966" y="8707"/>
                        <a:pt x="42039" y="8675"/>
                        <a:pt x="42102" y="8675"/>
                      </a:cubicBezTo>
                      <a:close/>
                      <a:moveTo>
                        <a:pt x="40637" y="6889"/>
                      </a:moveTo>
                      <a:cubicBezTo>
                        <a:pt x="40734" y="6889"/>
                        <a:pt x="40819" y="6950"/>
                        <a:pt x="40918" y="7072"/>
                      </a:cubicBezTo>
                      <a:cubicBezTo>
                        <a:pt x="40993" y="7205"/>
                        <a:pt x="41330" y="7188"/>
                        <a:pt x="41113" y="7471"/>
                      </a:cubicBezTo>
                      <a:cubicBezTo>
                        <a:pt x="41231" y="7520"/>
                        <a:pt x="41336" y="7577"/>
                        <a:pt x="41444" y="7577"/>
                      </a:cubicBezTo>
                      <a:cubicBezTo>
                        <a:pt x="41515" y="7577"/>
                        <a:pt x="41588" y="7553"/>
                        <a:pt x="41666" y="7485"/>
                      </a:cubicBezTo>
                      <a:cubicBezTo>
                        <a:pt x="41692" y="7463"/>
                        <a:pt x="41731" y="7457"/>
                        <a:pt x="41776" y="7457"/>
                      </a:cubicBezTo>
                      <a:cubicBezTo>
                        <a:pt x="41836" y="7457"/>
                        <a:pt x="41904" y="7467"/>
                        <a:pt x="41963" y="7467"/>
                      </a:cubicBezTo>
                      <a:cubicBezTo>
                        <a:pt x="41969" y="7467"/>
                        <a:pt x="41975" y="7467"/>
                        <a:pt x="41981" y="7467"/>
                      </a:cubicBezTo>
                      <a:cubicBezTo>
                        <a:pt x="41991" y="7465"/>
                        <a:pt x="42002" y="7463"/>
                        <a:pt x="42015" y="7463"/>
                      </a:cubicBezTo>
                      <a:cubicBezTo>
                        <a:pt x="42176" y="7463"/>
                        <a:pt x="42575" y="7634"/>
                        <a:pt x="42575" y="7724"/>
                      </a:cubicBezTo>
                      <a:cubicBezTo>
                        <a:pt x="42575" y="7768"/>
                        <a:pt x="42491" y="7843"/>
                        <a:pt x="42442" y="7843"/>
                      </a:cubicBezTo>
                      <a:cubicBezTo>
                        <a:pt x="42265" y="7855"/>
                        <a:pt x="42087" y="7857"/>
                        <a:pt x="41910" y="7857"/>
                      </a:cubicBezTo>
                      <a:cubicBezTo>
                        <a:pt x="41822" y="7857"/>
                        <a:pt x="41733" y="7857"/>
                        <a:pt x="41644" y="7857"/>
                      </a:cubicBezTo>
                      <a:cubicBezTo>
                        <a:pt x="41463" y="7910"/>
                        <a:pt x="41250" y="7928"/>
                        <a:pt x="41250" y="8194"/>
                      </a:cubicBezTo>
                      <a:cubicBezTo>
                        <a:pt x="41418" y="8326"/>
                        <a:pt x="41520" y="8490"/>
                        <a:pt x="41467" y="8699"/>
                      </a:cubicBezTo>
                      <a:cubicBezTo>
                        <a:pt x="41254" y="8681"/>
                        <a:pt x="41059" y="8663"/>
                        <a:pt x="40864" y="8646"/>
                      </a:cubicBezTo>
                      <a:cubicBezTo>
                        <a:pt x="40731" y="8876"/>
                        <a:pt x="40599" y="9097"/>
                        <a:pt x="40479" y="9328"/>
                      </a:cubicBezTo>
                      <a:cubicBezTo>
                        <a:pt x="40448" y="9390"/>
                        <a:pt x="40457" y="9470"/>
                        <a:pt x="40461" y="9545"/>
                      </a:cubicBezTo>
                      <a:cubicBezTo>
                        <a:pt x="40461" y="9706"/>
                        <a:pt x="40410" y="9801"/>
                        <a:pt x="40249" y="9801"/>
                      </a:cubicBezTo>
                      <a:cubicBezTo>
                        <a:pt x="40232" y="9801"/>
                        <a:pt x="40214" y="9800"/>
                        <a:pt x="40195" y="9798"/>
                      </a:cubicBezTo>
                      <a:cubicBezTo>
                        <a:pt x="40194" y="9797"/>
                        <a:pt x="40192" y="9797"/>
                        <a:pt x="40190" y="9797"/>
                      </a:cubicBezTo>
                      <a:cubicBezTo>
                        <a:pt x="40138" y="9797"/>
                        <a:pt x="40074" y="9865"/>
                        <a:pt x="40023" y="9908"/>
                      </a:cubicBezTo>
                      <a:cubicBezTo>
                        <a:pt x="39916" y="9998"/>
                        <a:pt x="39792" y="10041"/>
                        <a:pt x="39669" y="10041"/>
                      </a:cubicBezTo>
                      <a:cubicBezTo>
                        <a:pt x="39507" y="10041"/>
                        <a:pt x="39347" y="9966"/>
                        <a:pt x="39234" y="9824"/>
                      </a:cubicBezTo>
                      <a:cubicBezTo>
                        <a:pt x="39180" y="9758"/>
                        <a:pt x="39095" y="9726"/>
                        <a:pt x="38993" y="9726"/>
                      </a:cubicBezTo>
                      <a:cubicBezTo>
                        <a:pt x="38986" y="9726"/>
                        <a:pt x="38979" y="9726"/>
                        <a:pt x="38972" y="9727"/>
                      </a:cubicBezTo>
                      <a:cubicBezTo>
                        <a:pt x="38963" y="9638"/>
                        <a:pt x="38955" y="9549"/>
                        <a:pt x="38950" y="9461"/>
                      </a:cubicBezTo>
                      <a:cubicBezTo>
                        <a:pt x="38941" y="9261"/>
                        <a:pt x="38919" y="9084"/>
                        <a:pt x="39048" y="8880"/>
                      </a:cubicBezTo>
                      <a:cubicBezTo>
                        <a:pt x="39167" y="8685"/>
                        <a:pt x="39119" y="8393"/>
                        <a:pt x="39176" y="8149"/>
                      </a:cubicBezTo>
                      <a:cubicBezTo>
                        <a:pt x="39212" y="8007"/>
                        <a:pt x="39296" y="7870"/>
                        <a:pt x="39376" y="7737"/>
                      </a:cubicBezTo>
                      <a:cubicBezTo>
                        <a:pt x="39451" y="7609"/>
                        <a:pt x="39548" y="7498"/>
                        <a:pt x="39655" y="7352"/>
                      </a:cubicBezTo>
                      <a:cubicBezTo>
                        <a:pt x="39655" y="7356"/>
                        <a:pt x="39708" y="7383"/>
                        <a:pt x="39765" y="7409"/>
                      </a:cubicBezTo>
                      <a:cubicBezTo>
                        <a:pt x="39770" y="7405"/>
                        <a:pt x="39788" y="7391"/>
                        <a:pt x="39792" y="7378"/>
                      </a:cubicBezTo>
                      <a:cubicBezTo>
                        <a:pt x="39805" y="7127"/>
                        <a:pt x="39875" y="7019"/>
                        <a:pt x="40043" y="7019"/>
                      </a:cubicBezTo>
                      <a:cubicBezTo>
                        <a:pt x="40100" y="7019"/>
                        <a:pt x="40168" y="7031"/>
                        <a:pt x="40248" y="7055"/>
                      </a:cubicBezTo>
                      <a:cubicBezTo>
                        <a:pt x="40252" y="7056"/>
                        <a:pt x="40256" y="7056"/>
                        <a:pt x="40260" y="7056"/>
                      </a:cubicBezTo>
                      <a:cubicBezTo>
                        <a:pt x="40289" y="7056"/>
                        <a:pt x="40324" y="7031"/>
                        <a:pt x="40355" y="7019"/>
                      </a:cubicBezTo>
                      <a:cubicBezTo>
                        <a:pt x="40466" y="6932"/>
                        <a:pt x="40556" y="6889"/>
                        <a:pt x="40637" y="6889"/>
                      </a:cubicBezTo>
                      <a:close/>
                      <a:moveTo>
                        <a:pt x="29631" y="11216"/>
                      </a:moveTo>
                      <a:lnTo>
                        <a:pt x="29636" y="11220"/>
                      </a:lnTo>
                      <a:lnTo>
                        <a:pt x="29618" y="11233"/>
                      </a:lnTo>
                      <a:lnTo>
                        <a:pt x="29631" y="11216"/>
                      </a:lnTo>
                      <a:close/>
                      <a:moveTo>
                        <a:pt x="14636" y="16449"/>
                      </a:moveTo>
                      <a:cubicBezTo>
                        <a:pt x="14663" y="16453"/>
                        <a:pt x="14690" y="16458"/>
                        <a:pt x="14712" y="16467"/>
                      </a:cubicBezTo>
                      <a:cubicBezTo>
                        <a:pt x="14721" y="16471"/>
                        <a:pt x="14721" y="16498"/>
                        <a:pt x="14729" y="16546"/>
                      </a:cubicBezTo>
                      <a:cubicBezTo>
                        <a:pt x="14736" y="16542"/>
                        <a:pt x="14743" y="16541"/>
                        <a:pt x="14749" y="16541"/>
                      </a:cubicBezTo>
                      <a:cubicBezTo>
                        <a:pt x="14771" y="16541"/>
                        <a:pt x="14789" y="16561"/>
                        <a:pt x="14809" y="16582"/>
                      </a:cubicBezTo>
                      <a:cubicBezTo>
                        <a:pt x="14783" y="16577"/>
                        <a:pt x="14756" y="16577"/>
                        <a:pt x="14734" y="16564"/>
                      </a:cubicBezTo>
                      <a:cubicBezTo>
                        <a:pt x="14725" y="16560"/>
                        <a:pt x="14725" y="16533"/>
                        <a:pt x="14716" y="16484"/>
                      </a:cubicBezTo>
                      <a:cubicBezTo>
                        <a:pt x="14709" y="16488"/>
                        <a:pt x="14703" y="16490"/>
                        <a:pt x="14696" y="16490"/>
                      </a:cubicBezTo>
                      <a:cubicBezTo>
                        <a:pt x="14675" y="16490"/>
                        <a:pt x="14657" y="16469"/>
                        <a:pt x="14636" y="16449"/>
                      </a:cubicBezTo>
                      <a:close/>
                      <a:moveTo>
                        <a:pt x="14326" y="16529"/>
                      </a:moveTo>
                      <a:cubicBezTo>
                        <a:pt x="14348" y="16542"/>
                        <a:pt x="14375" y="16555"/>
                        <a:pt x="14402" y="16568"/>
                      </a:cubicBezTo>
                      <a:cubicBezTo>
                        <a:pt x="14357" y="16661"/>
                        <a:pt x="14335" y="16786"/>
                        <a:pt x="14260" y="16852"/>
                      </a:cubicBezTo>
                      <a:cubicBezTo>
                        <a:pt x="14145" y="16954"/>
                        <a:pt x="14078" y="17051"/>
                        <a:pt x="14145" y="17207"/>
                      </a:cubicBezTo>
                      <a:cubicBezTo>
                        <a:pt x="14167" y="17269"/>
                        <a:pt x="14180" y="17331"/>
                        <a:pt x="14198" y="17393"/>
                      </a:cubicBezTo>
                      <a:cubicBezTo>
                        <a:pt x="14242" y="17344"/>
                        <a:pt x="14286" y="17300"/>
                        <a:pt x="14326" y="17246"/>
                      </a:cubicBezTo>
                      <a:cubicBezTo>
                        <a:pt x="14348" y="17224"/>
                        <a:pt x="14357" y="17184"/>
                        <a:pt x="14379" y="17131"/>
                      </a:cubicBezTo>
                      <a:cubicBezTo>
                        <a:pt x="14490" y="17260"/>
                        <a:pt x="14583" y="17366"/>
                        <a:pt x="14698" y="17499"/>
                      </a:cubicBezTo>
                      <a:cubicBezTo>
                        <a:pt x="14601" y="17649"/>
                        <a:pt x="14449" y="17711"/>
                        <a:pt x="14293" y="17711"/>
                      </a:cubicBezTo>
                      <a:cubicBezTo>
                        <a:pt x="14228" y="17711"/>
                        <a:pt x="14163" y="17700"/>
                        <a:pt x="14100" y="17681"/>
                      </a:cubicBezTo>
                      <a:cubicBezTo>
                        <a:pt x="14011" y="17650"/>
                        <a:pt x="13932" y="17633"/>
                        <a:pt x="13857" y="17633"/>
                      </a:cubicBezTo>
                      <a:cubicBezTo>
                        <a:pt x="13758" y="17633"/>
                        <a:pt x="13667" y="17663"/>
                        <a:pt x="13568" y="17734"/>
                      </a:cubicBezTo>
                      <a:cubicBezTo>
                        <a:pt x="13561" y="17738"/>
                        <a:pt x="13551" y="17740"/>
                        <a:pt x="13536" y="17740"/>
                      </a:cubicBezTo>
                      <a:cubicBezTo>
                        <a:pt x="13507" y="17740"/>
                        <a:pt x="13458" y="17734"/>
                        <a:pt x="13369" y="17734"/>
                      </a:cubicBezTo>
                      <a:cubicBezTo>
                        <a:pt x="13724" y="17304"/>
                        <a:pt x="13852" y="16790"/>
                        <a:pt x="14326" y="16529"/>
                      </a:cubicBezTo>
                      <a:close/>
                      <a:moveTo>
                        <a:pt x="9244" y="7152"/>
                      </a:moveTo>
                      <a:cubicBezTo>
                        <a:pt x="9377" y="7436"/>
                        <a:pt x="9501" y="7697"/>
                        <a:pt x="9629" y="7981"/>
                      </a:cubicBezTo>
                      <a:cubicBezTo>
                        <a:pt x="9616" y="7985"/>
                        <a:pt x="9545" y="8025"/>
                        <a:pt x="9470" y="8065"/>
                      </a:cubicBezTo>
                      <a:lnTo>
                        <a:pt x="9470" y="8978"/>
                      </a:lnTo>
                      <a:cubicBezTo>
                        <a:pt x="9470" y="8978"/>
                        <a:pt x="9541" y="9013"/>
                        <a:pt x="9634" y="9058"/>
                      </a:cubicBezTo>
                      <a:cubicBezTo>
                        <a:pt x="9589" y="9191"/>
                        <a:pt x="9536" y="9315"/>
                        <a:pt x="9510" y="9448"/>
                      </a:cubicBezTo>
                      <a:cubicBezTo>
                        <a:pt x="9456" y="9691"/>
                        <a:pt x="9421" y="9939"/>
                        <a:pt x="9377" y="10188"/>
                      </a:cubicBezTo>
                      <a:cubicBezTo>
                        <a:pt x="9354" y="10316"/>
                        <a:pt x="9368" y="10458"/>
                        <a:pt x="9310" y="10564"/>
                      </a:cubicBezTo>
                      <a:cubicBezTo>
                        <a:pt x="9221" y="10733"/>
                        <a:pt x="9102" y="10874"/>
                        <a:pt x="9253" y="11069"/>
                      </a:cubicBezTo>
                      <a:cubicBezTo>
                        <a:pt x="9279" y="11096"/>
                        <a:pt x="9248" y="11224"/>
                        <a:pt x="9213" y="11238"/>
                      </a:cubicBezTo>
                      <a:cubicBezTo>
                        <a:pt x="8814" y="11411"/>
                        <a:pt x="9071" y="11730"/>
                        <a:pt x="9071" y="11964"/>
                      </a:cubicBezTo>
                      <a:cubicBezTo>
                        <a:pt x="9075" y="12124"/>
                        <a:pt x="9124" y="12244"/>
                        <a:pt x="9040" y="12416"/>
                      </a:cubicBezTo>
                      <a:cubicBezTo>
                        <a:pt x="8960" y="12572"/>
                        <a:pt x="9027" y="12793"/>
                        <a:pt x="9035" y="12984"/>
                      </a:cubicBezTo>
                      <a:cubicBezTo>
                        <a:pt x="9035" y="13055"/>
                        <a:pt x="9093" y="13161"/>
                        <a:pt x="9066" y="13183"/>
                      </a:cubicBezTo>
                      <a:cubicBezTo>
                        <a:pt x="8787" y="13396"/>
                        <a:pt x="8840" y="13710"/>
                        <a:pt x="8809" y="13998"/>
                      </a:cubicBezTo>
                      <a:cubicBezTo>
                        <a:pt x="8761" y="14468"/>
                        <a:pt x="8694" y="14942"/>
                        <a:pt x="8663" y="15416"/>
                      </a:cubicBezTo>
                      <a:cubicBezTo>
                        <a:pt x="8637" y="15789"/>
                        <a:pt x="8676" y="16170"/>
                        <a:pt x="8650" y="16542"/>
                      </a:cubicBezTo>
                      <a:cubicBezTo>
                        <a:pt x="8628" y="16825"/>
                        <a:pt x="8548" y="17109"/>
                        <a:pt x="8481" y="17388"/>
                      </a:cubicBezTo>
                      <a:cubicBezTo>
                        <a:pt x="8446" y="17534"/>
                        <a:pt x="8375" y="17672"/>
                        <a:pt x="8331" y="17818"/>
                      </a:cubicBezTo>
                      <a:cubicBezTo>
                        <a:pt x="8270" y="18035"/>
                        <a:pt x="8217" y="18184"/>
                        <a:pt x="8078" y="18184"/>
                      </a:cubicBezTo>
                      <a:cubicBezTo>
                        <a:pt x="8004" y="18184"/>
                        <a:pt x="7905" y="18141"/>
                        <a:pt x="7768" y="18044"/>
                      </a:cubicBezTo>
                      <a:cubicBezTo>
                        <a:pt x="7719" y="18150"/>
                        <a:pt x="7671" y="18252"/>
                        <a:pt x="7626" y="18354"/>
                      </a:cubicBezTo>
                      <a:cubicBezTo>
                        <a:pt x="7529" y="18292"/>
                        <a:pt x="7449" y="18239"/>
                        <a:pt x="7387" y="18199"/>
                      </a:cubicBezTo>
                      <a:cubicBezTo>
                        <a:pt x="7325" y="18057"/>
                        <a:pt x="7254" y="17924"/>
                        <a:pt x="7205" y="17778"/>
                      </a:cubicBezTo>
                      <a:cubicBezTo>
                        <a:pt x="7165" y="17667"/>
                        <a:pt x="7139" y="17552"/>
                        <a:pt x="7130" y="17437"/>
                      </a:cubicBezTo>
                      <a:cubicBezTo>
                        <a:pt x="7086" y="16972"/>
                        <a:pt x="6935" y="16506"/>
                        <a:pt x="7157" y="16041"/>
                      </a:cubicBezTo>
                      <a:cubicBezTo>
                        <a:pt x="7205" y="15944"/>
                        <a:pt x="7099" y="15784"/>
                        <a:pt x="7134" y="15678"/>
                      </a:cubicBezTo>
                      <a:cubicBezTo>
                        <a:pt x="7352" y="14982"/>
                        <a:pt x="7223" y="14247"/>
                        <a:pt x="7387" y="13560"/>
                      </a:cubicBezTo>
                      <a:cubicBezTo>
                        <a:pt x="7484" y="13156"/>
                        <a:pt x="7516" y="12753"/>
                        <a:pt x="7609" y="12354"/>
                      </a:cubicBezTo>
                      <a:cubicBezTo>
                        <a:pt x="7631" y="12266"/>
                        <a:pt x="7626" y="12168"/>
                        <a:pt x="7635" y="12080"/>
                      </a:cubicBezTo>
                      <a:cubicBezTo>
                        <a:pt x="7458" y="11925"/>
                        <a:pt x="7484" y="11774"/>
                        <a:pt x="7644" y="11628"/>
                      </a:cubicBezTo>
                      <a:cubicBezTo>
                        <a:pt x="7662" y="11588"/>
                        <a:pt x="7679" y="11552"/>
                        <a:pt x="7697" y="11512"/>
                      </a:cubicBezTo>
                      <a:cubicBezTo>
                        <a:pt x="7644" y="11238"/>
                        <a:pt x="7569" y="10963"/>
                        <a:pt x="7551" y="10688"/>
                      </a:cubicBezTo>
                      <a:cubicBezTo>
                        <a:pt x="7533" y="10436"/>
                        <a:pt x="7684" y="10258"/>
                        <a:pt x="7923" y="10165"/>
                      </a:cubicBezTo>
                      <a:lnTo>
                        <a:pt x="7923" y="9474"/>
                      </a:lnTo>
                      <a:cubicBezTo>
                        <a:pt x="8100" y="9372"/>
                        <a:pt x="8189" y="9111"/>
                        <a:pt x="8012" y="8885"/>
                      </a:cubicBezTo>
                      <a:cubicBezTo>
                        <a:pt x="7857" y="8681"/>
                        <a:pt x="8030" y="8641"/>
                        <a:pt x="8096" y="8530"/>
                      </a:cubicBezTo>
                      <a:cubicBezTo>
                        <a:pt x="8149" y="8446"/>
                        <a:pt x="8207" y="8357"/>
                        <a:pt x="8229" y="8264"/>
                      </a:cubicBezTo>
                      <a:cubicBezTo>
                        <a:pt x="8260" y="8140"/>
                        <a:pt x="8273" y="8012"/>
                        <a:pt x="8278" y="7883"/>
                      </a:cubicBezTo>
                      <a:cubicBezTo>
                        <a:pt x="8291" y="7533"/>
                        <a:pt x="8654" y="7569"/>
                        <a:pt x="8827" y="7391"/>
                      </a:cubicBezTo>
                      <a:cubicBezTo>
                        <a:pt x="8938" y="7272"/>
                        <a:pt x="9120" y="7219"/>
                        <a:pt x="9244" y="7152"/>
                      </a:cubicBezTo>
                      <a:close/>
                      <a:moveTo>
                        <a:pt x="14876" y="19165"/>
                      </a:moveTo>
                      <a:cubicBezTo>
                        <a:pt x="14898" y="19178"/>
                        <a:pt x="14916" y="19196"/>
                        <a:pt x="14938" y="19209"/>
                      </a:cubicBezTo>
                      <a:cubicBezTo>
                        <a:pt x="14907" y="19245"/>
                        <a:pt x="14880" y="19280"/>
                        <a:pt x="14854" y="19316"/>
                      </a:cubicBezTo>
                      <a:cubicBezTo>
                        <a:pt x="14836" y="19307"/>
                        <a:pt x="14818" y="19294"/>
                        <a:pt x="14800" y="19280"/>
                      </a:cubicBezTo>
                      <a:cubicBezTo>
                        <a:pt x="14827" y="19245"/>
                        <a:pt x="14849" y="19205"/>
                        <a:pt x="14876" y="19165"/>
                      </a:cubicBezTo>
                      <a:close/>
                      <a:moveTo>
                        <a:pt x="12879" y="19111"/>
                      </a:moveTo>
                      <a:cubicBezTo>
                        <a:pt x="12906" y="19111"/>
                        <a:pt x="12954" y="19165"/>
                        <a:pt x="13037" y="19223"/>
                      </a:cubicBezTo>
                      <a:cubicBezTo>
                        <a:pt x="12895" y="19289"/>
                        <a:pt x="12806" y="19342"/>
                        <a:pt x="12709" y="19365"/>
                      </a:cubicBezTo>
                      <a:cubicBezTo>
                        <a:pt x="12708" y="19365"/>
                        <a:pt x="12706" y="19365"/>
                        <a:pt x="12705" y="19365"/>
                      </a:cubicBezTo>
                      <a:cubicBezTo>
                        <a:pt x="12678" y="19365"/>
                        <a:pt x="12632" y="19283"/>
                        <a:pt x="12594" y="19240"/>
                      </a:cubicBezTo>
                      <a:cubicBezTo>
                        <a:pt x="12687" y="19196"/>
                        <a:pt x="12775" y="19143"/>
                        <a:pt x="12873" y="19112"/>
                      </a:cubicBezTo>
                      <a:cubicBezTo>
                        <a:pt x="12875" y="19111"/>
                        <a:pt x="12877" y="19111"/>
                        <a:pt x="12879" y="19111"/>
                      </a:cubicBezTo>
                      <a:close/>
                      <a:moveTo>
                        <a:pt x="30859" y="0"/>
                      </a:moveTo>
                      <a:cubicBezTo>
                        <a:pt x="30802" y="57"/>
                        <a:pt x="30746" y="173"/>
                        <a:pt x="30698" y="173"/>
                      </a:cubicBezTo>
                      <a:cubicBezTo>
                        <a:pt x="30697" y="173"/>
                        <a:pt x="30696" y="173"/>
                        <a:pt x="30695" y="173"/>
                      </a:cubicBezTo>
                      <a:cubicBezTo>
                        <a:pt x="30464" y="151"/>
                        <a:pt x="30238" y="98"/>
                        <a:pt x="30013" y="53"/>
                      </a:cubicBezTo>
                      <a:cubicBezTo>
                        <a:pt x="29995" y="53"/>
                        <a:pt x="29973" y="53"/>
                        <a:pt x="29955" y="58"/>
                      </a:cubicBezTo>
                      <a:cubicBezTo>
                        <a:pt x="29778" y="341"/>
                        <a:pt x="29574" y="621"/>
                        <a:pt x="29432" y="922"/>
                      </a:cubicBezTo>
                      <a:cubicBezTo>
                        <a:pt x="29388" y="1019"/>
                        <a:pt x="29454" y="1175"/>
                        <a:pt x="29388" y="1316"/>
                      </a:cubicBezTo>
                      <a:cubicBezTo>
                        <a:pt x="29299" y="1520"/>
                        <a:pt x="29330" y="1804"/>
                        <a:pt x="29202" y="1963"/>
                      </a:cubicBezTo>
                      <a:cubicBezTo>
                        <a:pt x="29015" y="2185"/>
                        <a:pt x="29047" y="2464"/>
                        <a:pt x="28878" y="2694"/>
                      </a:cubicBezTo>
                      <a:cubicBezTo>
                        <a:pt x="28568" y="3111"/>
                        <a:pt x="28333" y="3581"/>
                        <a:pt x="28103" y="4046"/>
                      </a:cubicBezTo>
                      <a:cubicBezTo>
                        <a:pt x="28023" y="4205"/>
                        <a:pt x="28054" y="4418"/>
                        <a:pt x="28032" y="4604"/>
                      </a:cubicBezTo>
                      <a:cubicBezTo>
                        <a:pt x="27996" y="4597"/>
                        <a:pt x="27961" y="4593"/>
                        <a:pt x="27928" y="4593"/>
                      </a:cubicBezTo>
                      <a:cubicBezTo>
                        <a:pt x="27735" y="4593"/>
                        <a:pt x="27602" y="4725"/>
                        <a:pt x="27602" y="4963"/>
                      </a:cubicBezTo>
                      <a:cubicBezTo>
                        <a:pt x="27602" y="5167"/>
                        <a:pt x="27527" y="5287"/>
                        <a:pt x="27372" y="5389"/>
                      </a:cubicBezTo>
                      <a:cubicBezTo>
                        <a:pt x="27323" y="5424"/>
                        <a:pt x="27305" y="5508"/>
                        <a:pt x="27278" y="5570"/>
                      </a:cubicBezTo>
                      <a:cubicBezTo>
                        <a:pt x="27167" y="5509"/>
                        <a:pt x="27055" y="5477"/>
                        <a:pt x="26946" y="5477"/>
                      </a:cubicBezTo>
                      <a:cubicBezTo>
                        <a:pt x="26780" y="5477"/>
                        <a:pt x="26622" y="5553"/>
                        <a:pt x="26485" y="5717"/>
                      </a:cubicBezTo>
                      <a:cubicBezTo>
                        <a:pt x="26406" y="5477"/>
                        <a:pt x="26339" y="5287"/>
                        <a:pt x="26273" y="5078"/>
                      </a:cubicBezTo>
                      <a:cubicBezTo>
                        <a:pt x="26237" y="5123"/>
                        <a:pt x="26184" y="5185"/>
                        <a:pt x="26113" y="5273"/>
                      </a:cubicBezTo>
                      <a:cubicBezTo>
                        <a:pt x="26126" y="5016"/>
                        <a:pt x="26140" y="4782"/>
                        <a:pt x="26153" y="4547"/>
                      </a:cubicBezTo>
                      <a:cubicBezTo>
                        <a:pt x="26321" y="4511"/>
                        <a:pt x="26414" y="4405"/>
                        <a:pt x="26326" y="4236"/>
                      </a:cubicBezTo>
                      <a:cubicBezTo>
                        <a:pt x="26211" y="4033"/>
                        <a:pt x="26295" y="3913"/>
                        <a:pt x="26437" y="3771"/>
                      </a:cubicBezTo>
                      <a:cubicBezTo>
                        <a:pt x="26512" y="3696"/>
                        <a:pt x="26507" y="3541"/>
                        <a:pt x="26569" y="3443"/>
                      </a:cubicBezTo>
                      <a:cubicBezTo>
                        <a:pt x="26716" y="3204"/>
                        <a:pt x="26556" y="2863"/>
                        <a:pt x="26835" y="2659"/>
                      </a:cubicBezTo>
                      <a:cubicBezTo>
                        <a:pt x="26911" y="2606"/>
                        <a:pt x="26964" y="2460"/>
                        <a:pt x="26951" y="2367"/>
                      </a:cubicBezTo>
                      <a:cubicBezTo>
                        <a:pt x="26924" y="2149"/>
                        <a:pt x="26977" y="1994"/>
                        <a:pt x="27163" y="1884"/>
                      </a:cubicBezTo>
                      <a:cubicBezTo>
                        <a:pt x="27518" y="1666"/>
                        <a:pt x="27558" y="1365"/>
                        <a:pt x="27425" y="1104"/>
                      </a:cubicBezTo>
                      <a:cubicBezTo>
                        <a:pt x="27575" y="776"/>
                        <a:pt x="27699" y="514"/>
                        <a:pt x="27824" y="253"/>
                      </a:cubicBezTo>
                      <a:lnTo>
                        <a:pt x="27824" y="253"/>
                      </a:lnTo>
                      <a:cubicBezTo>
                        <a:pt x="27655" y="279"/>
                        <a:pt x="27487" y="310"/>
                        <a:pt x="27314" y="328"/>
                      </a:cubicBezTo>
                      <a:cubicBezTo>
                        <a:pt x="26689" y="390"/>
                        <a:pt x="26064" y="439"/>
                        <a:pt x="25440" y="505"/>
                      </a:cubicBezTo>
                      <a:cubicBezTo>
                        <a:pt x="25187" y="532"/>
                        <a:pt x="24939" y="594"/>
                        <a:pt x="24686" y="634"/>
                      </a:cubicBezTo>
                      <a:cubicBezTo>
                        <a:pt x="24460" y="669"/>
                        <a:pt x="24239" y="705"/>
                        <a:pt x="24017" y="731"/>
                      </a:cubicBezTo>
                      <a:cubicBezTo>
                        <a:pt x="23962" y="739"/>
                        <a:pt x="23907" y="739"/>
                        <a:pt x="23851" y="739"/>
                      </a:cubicBezTo>
                      <a:cubicBezTo>
                        <a:pt x="23837" y="739"/>
                        <a:pt x="23823" y="739"/>
                        <a:pt x="23809" y="739"/>
                      </a:cubicBezTo>
                      <a:cubicBezTo>
                        <a:pt x="23740" y="739"/>
                        <a:pt x="23672" y="740"/>
                        <a:pt x="23605" y="754"/>
                      </a:cubicBezTo>
                      <a:cubicBezTo>
                        <a:pt x="23171" y="842"/>
                        <a:pt x="22745" y="1011"/>
                        <a:pt x="22311" y="1015"/>
                      </a:cubicBezTo>
                      <a:cubicBezTo>
                        <a:pt x="21966" y="1019"/>
                        <a:pt x="21700" y="1126"/>
                        <a:pt x="21425" y="1285"/>
                      </a:cubicBezTo>
                      <a:cubicBezTo>
                        <a:pt x="21306" y="1353"/>
                        <a:pt x="21158" y="1435"/>
                        <a:pt x="21032" y="1435"/>
                      </a:cubicBezTo>
                      <a:cubicBezTo>
                        <a:pt x="21018" y="1435"/>
                        <a:pt x="21004" y="1434"/>
                        <a:pt x="20991" y="1432"/>
                      </a:cubicBezTo>
                      <a:cubicBezTo>
                        <a:pt x="20955" y="1426"/>
                        <a:pt x="20920" y="1424"/>
                        <a:pt x="20886" y="1424"/>
                      </a:cubicBezTo>
                      <a:cubicBezTo>
                        <a:pt x="20630" y="1424"/>
                        <a:pt x="20419" y="1557"/>
                        <a:pt x="20184" y="1604"/>
                      </a:cubicBezTo>
                      <a:cubicBezTo>
                        <a:pt x="20106" y="1621"/>
                        <a:pt x="20020" y="1741"/>
                        <a:pt x="19928" y="1741"/>
                      </a:cubicBezTo>
                      <a:cubicBezTo>
                        <a:pt x="19870" y="1741"/>
                        <a:pt x="19809" y="1693"/>
                        <a:pt x="19746" y="1538"/>
                      </a:cubicBezTo>
                      <a:cubicBezTo>
                        <a:pt x="19732" y="1844"/>
                        <a:pt x="19577" y="1777"/>
                        <a:pt x="19440" y="1822"/>
                      </a:cubicBezTo>
                      <a:cubicBezTo>
                        <a:pt x="18846" y="2003"/>
                        <a:pt x="18274" y="2251"/>
                        <a:pt x="17685" y="2455"/>
                      </a:cubicBezTo>
                      <a:cubicBezTo>
                        <a:pt x="17335" y="2579"/>
                        <a:pt x="16967" y="2659"/>
                        <a:pt x="16613" y="2774"/>
                      </a:cubicBezTo>
                      <a:cubicBezTo>
                        <a:pt x="16245" y="2894"/>
                        <a:pt x="15886" y="3036"/>
                        <a:pt x="15523" y="3160"/>
                      </a:cubicBezTo>
                      <a:cubicBezTo>
                        <a:pt x="15292" y="3244"/>
                        <a:pt x="15053" y="3297"/>
                        <a:pt x="14827" y="3399"/>
                      </a:cubicBezTo>
                      <a:cubicBezTo>
                        <a:pt x="14526" y="3532"/>
                        <a:pt x="14242" y="3700"/>
                        <a:pt x="13945" y="3842"/>
                      </a:cubicBezTo>
                      <a:cubicBezTo>
                        <a:pt x="13427" y="4095"/>
                        <a:pt x="12837" y="4161"/>
                        <a:pt x="12323" y="4431"/>
                      </a:cubicBezTo>
                      <a:cubicBezTo>
                        <a:pt x="12221" y="4485"/>
                        <a:pt x="12137" y="4609"/>
                        <a:pt x="12040" y="4613"/>
                      </a:cubicBezTo>
                      <a:cubicBezTo>
                        <a:pt x="11827" y="4622"/>
                        <a:pt x="11676" y="4702"/>
                        <a:pt x="11508" y="4826"/>
                      </a:cubicBezTo>
                      <a:cubicBezTo>
                        <a:pt x="11171" y="5078"/>
                        <a:pt x="10808" y="5296"/>
                        <a:pt x="10453" y="5526"/>
                      </a:cubicBezTo>
                      <a:cubicBezTo>
                        <a:pt x="10369" y="5579"/>
                        <a:pt x="10276" y="5615"/>
                        <a:pt x="10183" y="5654"/>
                      </a:cubicBezTo>
                      <a:cubicBezTo>
                        <a:pt x="10046" y="5717"/>
                        <a:pt x="9899" y="5752"/>
                        <a:pt x="9775" y="5827"/>
                      </a:cubicBezTo>
                      <a:cubicBezTo>
                        <a:pt x="9479" y="6009"/>
                        <a:pt x="9190" y="6213"/>
                        <a:pt x="8889" y="6390"/>
                      </a:cubicBezTo>
                      <a:cubicBezTo>
                        <a:pt x="8654" y="6527"/>
                        <a:pt x="8402" y="6629"/>
                        <a:pt x="8158" y="6758"/>
                      </a:cubicBezTo>
                      <a:cubicBezTo>
                        <a:pt x="8105" y="6784"/>
                        <a:pt x="8074" y="6842"/>
                        <a:pt x="8025" y="6882"/>
                      </a:cubicBezTo>
                      <a:cubicBezTo>
                        <a:pt x="7839" y="7041"/>
                        <a:pt x="7657" y="7201"/>
                        <a:pt x="7462" y="7352"/>
                      </a:cubicBezTo>
                      <a:cubicBezTo>
                        <a:pt x="7298" y="7480"/>
                        <a:pt x="7108" y="7582"/>
                        <a:pt x="6953" y="7724"/>
                      </a:cubicBezTo>
                      <a:cubicBezTo>
                        <a:pt x="6820" y="7839"/>
                        <a:pt x="6740" y="8007"/>
                        <a:pt x="6612" y="8127"/>
                      </a:cubicBezTo>
                      <a:cubicBezTo>
                        <a:pt x="6173" y="8539"/>
                        <a:pt x="5730" y="8951"/>
                        <a:pt x="5278" y="9350"/>
                      </a:cubicBezTo>
                      <a:cubicBezTo>
                        <a:pt x="5074" y="9532"/>
                        <a:pt x="4830" y="9669"/>
                        <a:pt x="4635" y="9855"/>
                      </a:cubicBezTo>
                      <a:cubicBezTo>
                        <a:pt x="4400" y="10077"/>
                        <a:pt x="4192" y="10325"/>
                        <a:pt x="3993" y="10577"/>
                      </a:cubicBezTo>
                      <a:cubicBezTo>
                        <a:pt x="3731" y="10905"/>
                        <a:pt x="3275" y="11025"/>
                        <a:pt x="3155" y="11543"/>
                      </a:cubicBezTo>
                      <a:cubicBezTo>
                        <a:pt x="3075" y="11902"/>
                        <a:pt x="2606" y="12111"/>
                        <a:pt x="2473" y="12518"/>
                      </a:cubicBezTo>
                      <a:cubicBezTo>
                        <a:pt x="2433" y="12638"/>
                        <a:pt x="2287" y="12718"/>
                        <a:pt x="2194" y="12820"/>
                      </a:cubicBezTo>
                      <a:cubicBezTo>
                        <a:pt x="2030" y="12984"/>
                        <a:pt x="1870" y="13152"/>
                        <a:pt x="1706" y="13316"/>
                      </a:cubicBezTo>
                      <a:cubicBezTo>
                        <a:pt x="1662" y="13365"/>
                        <a:pt x="1564" y="13382"/>
                        <a:pt x="1516" y="13440"/>
                      </a:cubicBezTo>
                      <a:cubicBezTo>
                        <a:pt x="1400" y="13595"/>
                        <a:pt x="1303" y="13768"/>
                        <a:pt x="1201" y="13932"/>
                      </a:cubicBezTo>
                      <a:cubicBezTo>
                        <a:pt x="1086" y="14118"/>
                        <a:pt x="975" y="14300"/>
                        <a:pt x="860" y="14486"/>
                      </a:cubicBezTo>
                      <a:cubicBezTo>
                        <a:pt x="869" y="14486"/>
                        <a:pt x="882" y="14481"/>
                        <a:pt x="891" y="14481"/>
                      </a:cubicBezTo>
                      <a:cubicBezTo>
                        <a:pt x="975" y="14495"/>
                        <a:pt x="1064" y="14512"/>
                        <a:pt x="1148" y="14526"/>
                      </a:cubicBezTo>
                      <a:cubicBezTo>
                        <a:pt x="1077" y="14574"/>
                        <a:pt x="1006" y="14619"/>
                        <a:pt x="926" y="14676"/>
                      </a:cubicBezTo>
                      <a:cubicBezTo>
                        <a:pt x="953" y="14698"/>
                        <a:pt x="997" y="14734"/>
                        <a:pt x="1037" y="14769"/>
                      </a:cubicBezTo>
                      <a:cubicBezTo>
                        <a:pt x="1033" y="14783"/>
                        <a:pt x="1028" y="14800"/>
                        <a:pt x="1028" y="14818"/>
                      </a:cubicBezTo>
                      <a:cubicBezTo>
                        <a:pt x="949" y="14805"/>
                        <a:pt x="873" y="14792"/>
                        <a:pt x="842" y="14787"/>
                      </a:cubicBezTo>
                      <a:cubicBezTo>
                        <a:pt x="705" y="14902"/>
                        <a:pt x="581" y="15009"/>
                        <a:pt x="452" y="15115"/>
                      </a:cubicBezTo>
                      <a:cubicBezTo>
                        <a:pt x="390" y="15168"/>
                        <a:pt x="315" y="15217"/>
                        <a:pt x="266" y="15283"/>
                      </a:cubicBezTo>
                      <a:cubicBezTo>
                        <a:pt x="169" y="15425"/>
                        <a:pt x="89" y="15580"/>
                        <a:pt x="0" y="15727"/>
                      </a:cubicBezTo>
                      <a:cubicBezTo>
                        <a:pt x="76" y="15820"/>
                        <a:pt x="146" y="15908"/>
                        <a:pt x="231" y="16006"/>
                      </a:cubicBezTo>
                      <a:cubicBezTo>
                        <a:pt x="235" y="16001"/>
                        <a:pt x="271" y="15979"/>
                        <a:pt x="324" y="15944"/>
                      </a:cubicBezTo>
                      <a:lnTo>
                        <a:pt x="324" y="15944"/>
                      </a:lnTo>
                      <a:cubicBezTo>
                        <a:pt x="324" y="16121"/>
                        <a:pt x="372" y="16303"/>
                        <a:pt x="315" y="16444"/>
                      </a:cubicBezTo>
                      <a:cubicBezTo>
                        <a:pt x="182" y="16799"/>
                        <a:pt x="151" y="17140"/>
                        <a:pt x="209" y="17512"/>
                      </a:cubicBezTo>
                      <a:cubicBezTo>
                        <a:pt x="248" y="17791"/>
                        <a:pt x="182" y="18088"/>
                        <a:pt x="195" y="18363"/>
                      </a:cubicBezTo>
                      <a:cubicBezTo>
                        <a:pt x="213" y="18474"/>
                        <a:pt x="253" y="18585"/>
                        <a:pt x="248" y="18695"/>
                      </a:cubicBezTo>
                      <a:cubicBezTo>
                        <a:pt x="244" y="18957"/>
                        <a:pt x="222" y="19218"/>
                        <a:pt x="209" y="19480"/>
                      </a:cubicBezTo>
                      <a:cubicBezTo>
                        <a:pt x="191" y="19825"/>
                        <a:pt x="164" y="20171"/>
                        <a:pt x="173" y="20517"/>
                      </a:cubicBezTo>
                      <a:cubicBezTo>
                        <a:pt x="177" y="20756"/>
                        <a:pt x="240" y="20991"/>
                        <a:pt x="275" y="21226"/>
                      </a:cubicBezTo>
                      <a:lnTo>
                        <a:pt x="3310" y="21230"/>
                      </a:lnTo>
                      <a:cubicBezTo>
                        <a:pt x="3293" y="20335"/>
                        <a:pt x="3270" y="19435"/>
                        <a:pt x="3253" y="18540"/>
                      </a:cubicBezTo>
                      <a:cubicBezTo>
                        <a:pt x="3270" y="18465"/>
                        <a:pt x="3293" y="18390"/>
                        <a:pt x="3310" y="18314"/>
                      </a:cubicBezTo>
                      <a:cubicBezTo>
                        <a:pt x="3310" y="18221"/>
                        <a:pt x="3310" y="18128"/>
                        <a:pt x="3310" y="18035"/>
                      </a:cubicBezTo>
                      <a:cubicBezTo>
                        <a:pt x="3102" y="17902"/>
                        <a:pt x="3138" y="17716"/>
                        <a:pt x="3204" y="17526"/>
                      </a:cubicBezTo>
                      <a:cubicBezTo>
                        <a:pt x="3204" y="17508"/>
                        <a:pt x="3204" y="17490"/>
                        <a:pt x="3204" y="17472"/>
                      </a:cubicBezTo>
                      <a:cubicBezTo>
                        <a:pt x="3217" y="17437"/>
                        <a:pt x="3248" y="17393"/>
                        <a:pt x="3239" y="17370"/>
                      </a:cubicBezTo>
                      <a:cubicBezTo>
                        <a:pt x="3058" y="17060"/>
                        <a:pt x="3217" y="16839"/>
                        <a:pt x="3426" y="16626"/>
                      </a:cubicBezTo>
                      <a:lnTo>
                        <a:pt x="3426" y="16041"/>
                      </a:lnTo>
                      <a:cubicBezTo>
                        <a:pt x="3395" y="16032"/>
                        <a:pt x="3364" y="16028"/>
                        <a:pt x="3332" y="16023"/>
                      </a:cubicBezTo>
                      <a:cubicBezTo>
                        <a:pt x="3434" y="15944"/>
                        <a:pt x="3532" y="15864"/>
                        <a:pt x="3634" y="15789"/>
                      </a:cubicBezTo>
                      <a:cubicBezTo>
                        <a:pt x="3647" y="15718"/>
                        <a:pt x="3625" y="15589"/>
                        <a:pt x="3683" y="15532"/>
                      </a:cubicBezTo>
                      <a:cubicBezTo>
                        <a:pt x="3868" y="15350"/>
                        <a:pt x="4078" y="15246"/>
                        <a:pt x="4311" y="15246"/>
                      </a:cubicBezTo>
                      <a:cubicBezTo>
                        <a:pt x="4419" y="15246"/>
                        <a:pt x="4531" y="15268"/>
                        <a:pt x="4649" y="15314"/>
                      </a:cubicBezTo>
                      <a:cubicBezTo>
                        <a:pt x="4657" y="15275"/>
                        <a:pt x="4666" y="15212"/>
                        <a:pt x="4680" y="15137"/>
                      </a:cubicBezTo>
                      <a:cubicBezTo>
                        <a:pt x="4879" y="15239"/>
                        <a:pt x="4950" y="15381"/>
                        <a:pt x="4976" y="15594"/>
                      </a:cubicBezTo>
                      <a:cubicBezTo>
                        <a:pt x="5007" y="15873"/>
                        <a:pt x="5123" y="16143"/>
                        <a:pt x="5171" y="16418"/>
                      </a:cubicBezTo>
                      <a:cubicBezTo>
                        <a:pt x="5198" y="16542"/>
                        <a:pt x="5149" y="16679"/>
                        <a:pt x="5140" y="16808"/>
                      </a:cubicBezTo>
                      <a:cubicBezTo>
                        <a:pt x="5109" y="17286"/>
                        <a:pt x="5087" y="17765"/>
                        <a:pt x="5047" y="18239"/>
                      </a:cubicBezTo>
                      <a:cubicBezTo>
                        <a:pt x="5021" y="18527"/>
                        <a:pt x="4954" y="18811"/>
                        <a:pt x="4928" y="19099"/>
                      </a:cubicBezTo>
                      <a:cubicBezTo>
                        <a:pt x="4914" y="19236"/>
                        <a:pt x="4950" y="19382"/>
                        <a:pt x="4954" y="19524"/>
                      </a:cubicBezTo>
                      <a:cubicBezTo>
                        <a:pt x="4959" y="19644"/>
                        <a:pt x="4945" y="19768"/>
                        <a:pt x="4941" y="19887"/>
                      </a:cubicBezTo>
                      <a:cubicBezTo>
                        <a:pt x="4906" y="20335"/>
                        <a:pt x="4866" y="20782"/>
                        <a:pt x="4830" y="21230"/>
                      </a:cubicBezTo>
                      <a:lnTo>
                        <a:pt x="9891" y="21226"/>
                      </a:lnTo>
                      <a:cubicBezTo>
                        <a:pt x="9904" y="21013"/>
                        <a:pt x="9899" y="20800"/>
                        <a:pt x="9930" y="20588"/>
                      </a:cubicBezTo>
                      <a:cubicBezTo>
                        <a:pt x="9953" y="20424"/>
                        <a:pt x="10037" y="20268"/>
                        <a:pt x="10063" y="20100"/>
                      </a:cubicBezTo>
                      <a:cubicBezTo>
                        <a:pt x="10077" y="20007"/>
                        <a:pt x="10041" y="19896"/>
                        <a:pt x="10001" y="19808"/>
                      </a:cubicBezTo>
                      <a:cubicBezTo>
                        <a:pt x="9917" y="19622"/>
                        <a:pt x="9913" y="19480"/>
                        <a:pt x="10086" y="19338"/>
                      </a:cubicBezTo>
                      <a:cubicBezTo>
                        <a:pt x="10170" y="19267"/>
                        <a:pt x="10267" y="19130"/>
                        <a:pt x="10254" y="19032"/>
                      </a:cubicBezTo>
                      <a:cubicBezTo>
                        <a:pt x="10219" y="18757"/>
                        <a:pt x="10258" y="18509"/>
                        <a:pt x="10320" y="18243"/>
                      </a:cubicBezTo>
                      <a:cubicBezTo>
                        <a:pt x="10382" y="18000"/>
                        <a:pt x="10365" y="17734"/>
                        <a:pt x="10382" y="17477"/>
                      </a:cubicBezTo>
                      <a:cubicBezTo>
                        <a:pt x="10382" y="17450"/>
                        <a:pt x="10365" y="17406"/>
                        <a:pt x="10378" y="17397"/>
                      </a:cubicBezTo>
                      <a:cubicBezTo>
                        <a:pt x="10772" y="17078"/>
                        <a:pt x="10600" y="16617"/>
                        <a:pt x="10688" y="16218"/>
                      </a:cubicBezTo>
                      <a:cubicBezTo>
                        <a:pt x="10741" y="15970"/>
                        <a:pt x="10981" y="15837"/>
                        <a:pt x="11162" y="15695"/>
                      </a:cubicBezTo>
                      <a:cubicBezTo>
                        <a:pt x="11229" y="15638"/>
                        <a:pt x="11446" y="15766"/>
                        <a:pt x="11464" y="15447"/>
                      </a:cubicBezTo>
                      <a:cubicBezTo>
                        <a:pt x="11526" y="15625"/>
                        <a:pt x="11561" y="15727"/>
                        <a:pt x="11601" y="15851"/>
                      </a:cubicBezTo>
                      <a:cubicBezTo>
                        <a:pt x="11661" y="15782"/>
                        <a:pt x="11711" y="15755"/>
                        <a:pt x="11753" y="15755"/>
                      </a:cubicBezTo>
                      <a:cubicBezTo>
                        <a:pt x="11841" y="15755"/>
                        <a:pt x="11899" y="15870"/>
                        <a:pt x="11964" y="15957"/>
                      </a:cubicBezTo>
                      <a:cubicBezTo>
                        <a:pt x="11991" y="15908"/>
                        <a:pt x="12004" y="15851"/>
                        <a:pt x="12044" y="15820"/>
                      </a:cubicBezTo>
                      <a:cubicBezTo>
                        <a:pt x="12084" y="15783"/>
                        <a:pt x="12142" y="15747"/>
                        <a:pt x="12189" y="15747"/>
                      </a:cubicBezTo>
                      <a:cubicBezTo>
                        <a:pt x="12194" y="15747"/>
                        <a:pt x="12199" y="15748"/>
                        <a:pt x="12204" y="15749"/>
                      </a:cubicBezTo>
                      <a:cubicBezTo>
                        <a:pt x="12235" y="15758"/>
                        <a:pt x="12257" y="15842"/>
                        <a:pt x="12275" y="15895"/>
                      </a:cubicBezTo>
                      <a:cubicBezTo>
                        <a:pt x="12314" y="16015"/>
                        <a:pt x="12350" y="16130"/>
                        <a:pt x="12390" y="16249"/>
                      </a:cubicBezTo>
                      <a:cubicBezTo>
                        <a:pt x="12416" y="16249"/>
                        <a:pt x="12447" y="16249"/>
                        <a:pt x="12478" y="16245"/>
                      </a:cubicBezTo>
                      <a:lnTo>
                        <a:pt x="12478" y="16245"/>
                      </a:lnTo>
                      <a:cubicBezTo>
                        <a:pt x="12399" y="16427"/>
                        <a:pt x="12314" y="16608"/>
                        <a:pt x="12226" y="16794"/>
                      </a:cubicBezTo>
                      <a:cubicBezTo>
                        <a:pt x="12004" y="16697"/>
                        <a:pt x="11898" y="16599"/>
                        <a:pt x="12018" y="16360"/>
                      </a:cubicBezTo>
                      <a:cubicBezTo>
                        <a:pt x="12053" y="16298"/>
                        <a:pt x="11947" y="16165"/>
                        <a:pt x="11907" y="16063"/>
                      </a:cubicBezTo>
                      <a:cubicBezTo>
                        <a:pt x="11774" y="16241"/>
                        <a:pt x="11663" y="16409"/>
                        <a:pt x="11840" y="16630"/>
                      </a:cubicBezTo>
                      <a:cubicBezTo>
                        <a:pt x="11876" y="16675"/>
                        <a:pt x="11849" y="16772"/>
                        <a:pt x="11849" y="16848"/>
                      </a:cubicBezTo>
                      <a:cubicBezTo>
                        <a:pt x="11831" y="17202"/>
                        <a:pt x="11818" y="17561"/>
                        <a:pt x="11800" y="17920"/>
                      </a:cubicBezTo>
                      <a:cubicBezTo>
                        <a:pt x="12150" y="17800"/>
                        <a:pt x="12150" y="17800"/>
                        <a:pt x="12049" y="17410"/>
                      </a:cubicBezTo>
                      <a:cubicBezTo>
                        <a:pt x="12053" y="17401"/>
                        <a:pt x="12057" y="17388"/>
                        <a:pt x="12062" y="17388"/>
                      </a:cubicBezTo>
                      <a:cubicBezTo>
                        <a:pt x="12087" y="17391"/>
                        <a:pt x="12111" y="17392"/>
                        <a:pt x="12134" y="17392"/>
                      </a:cubicBezTo>
                      <a:cubicBezTo>
                        <a:pt x="12505" y="17392"/>
                        <a:pt x="12609" y="17099"/>
                        <a:pt x="12709" y="16803"/>
                      </a:cubicBezTo>
                      <a:cubicBezTo>
                        <a:pt x="12722" y="16768"/>
                        <a:pt x="12749" y="16741"/>
                        <a:pt x="12771" y="16710"/>
                      </a:cubicBezTo>
                      <a:cubicBezTo>
                        <a:pt x="12984" y="16440"/>
                        <a:pt x="12979" y="16378"/>
                        <a:pt x="12713" y="16183"/>
                      </a:cubicBezTo>
                      <a:cubicBezTo>
                        <a:pt x="12682" y="16161"/>
                        <a:pt x="12651" y="16143"/>
                        <a:pt x="12625" y="16116"/>
                      </a:cubicBezTo>
                      <a:cubicBezTo>
                        <a:pt x="12611" y="16108"/>
                        <a:pt x="12611" y="16085"/>
                        <a:pt x="12589" y="16023"/>
                      </a:cubicBezTo>
                      <a:cubicBezTo>
                        <a:pt x="12704" y="15966"/>
                        <a:pt x="12824" y="15859"/>
                        <a:pt x="12944" y="15859"/>
                      </a:cubicBezTo>
                      <a:cubicBezTo>
                        <a:pt x="13125" y="15859"/>
                        <a:pt x="13311" y="15930"/>
                        <a:pt x="13493" y="15979"/>
                      </a:cubicBezTo>
                      <a:cubicBezTo>
                        <a:pt x="13515" y="15984"/>
                        <a:pt x="13537" y="16046"/>
                        <a:pt x="13533" y="16072"/>
                      </a:cubicBezTo>
                      <a:cubicBezTo>
                        <a:pt x="13520" y="16108"/>
                        <a:pt x="13484" y="16165"/>
                        <a:pt x="13453" y="16165"/>
                      </a:cubicBezTo>
                      <a:cubicBezTo>
                        <a:pt x="13438" y="16167"/>
                        <a:pt x="13423" y="16168"/>
                        <a:pt x="13407" y="16168"/>
                      </a:cubicBezTo>
                      <a:cubicBezTo>
                        <a:pt x="13341" y="16168"/>
                        <a:pt x="13269" y="16155"/>
                        <a:pt x="13183" y="16147"/>
                      </a:cubicBezTo>
                      <a:lnTo>
                        <a:pt x="13183" y="16147"/>
                      </a:lnTo>
                      <a:cubicBezTo>
                        <a:pt x="13201" y="16467"/>
                        <a:pt x="12908" y="16772"/>
                        <a:pt x="13116" y="17109"/>
                      </a:cubicBezTo>
                      <a:cubicBezTo>
                        <a:pt x="13118" y="17109"/>
                        <a:pt x="13119" y="17109"/>
                        <a:pt x="13120" y="17109"/>
                      </a:cubicBezTo>
                      <a:cubicBezTo>
                        <a:pt x="13260" y="17109"/>
                        <a:pt x="13330" y="16915"/>
                        <a:pt x="13446" y="16915"/>
                      </a:cubicBezTo>
                      <a:cubicBezTo>
                        <a:pt x="13481" y="16915"/>
                        <a:pt x="13521" y="16933"/>
                        <a:pt x="13568" y="16981"/>
                      </a:cubicBezTo>
                      <a:cubicBezTo>
                        <a:pt x="13351" y="17198"/>
                        <a:pt x="13152" y="17424"/>
                        <a:pt x="12930" y="17619"/>
                      </a:cubicBezTo>
                      <a:cubicBezTo>
                        <a:pt x="12758" y="17774"/>
                        <a:pt x="12554" y="17902"/>
                        <a:pt x="12368" y="18040"/>
                      </a:cubicBezTo>
                      <a:cubicBezTo>
                        <a:pt x="12314" y="18079"/>
                        <a:pt x="12239" y="18110"/>
                        <a:pt x="12221" y="18164"/>
                      </a:cubicBezTo>
                      <a:cubicBezTo>
                        <a:pt x="12164" y="18329"/>
                        <a:pt x="12089" y="18403"/>
                        <a:pt x="12001" y="18403"/>
                      </a:cubicBezTo>
                      <a:cubicBezTo>
                        <a:pt x="11926" y="18403"/>
                        <a:pt x="11841" y="18350"/>
                        <a:pt x="11747" y="18257"/>
                      </a:cubicBezTo>
                      <a:cubicBezTo>
                        <a:pt x="11703" y="18611"/>
                        <a:pt x="11667" y="18970"/>
                        <a:pt x="11614" y="19320"/>
                      </a:cubicBezTo>
                      <a:cubicBezTo>
                        <a:pt x="11597" y="19471"/>
                        <a:pt x="11535" y="19608"/>
                        <a:pt x="11504" y="19754"/>
                      </a:cubicBezTo>
                      <a:cubicBezTo>
                        <a:pt x="11464" y="19954"/>
                        <a:pt x="11450" y="20153"/>
                        <a:pt x="11402" y="20348"/>
                      </a:cubicBezTo>
                      <a:cubicBezTo>
                        <a:pt x="11366" y="20481"/>
                        <a:pt x="11295" y="20605"/>
                        <a:pt x="11238" y="20734"/>
                      </a:cubicBezTo>
                      <a:cubicBezTo>
                        <a:pt x="11145" y="20898"/>
                        <a:pt x="11052" y="21062"/>
                        <a:pt x="10959" y="21230"/>
                      </a:cubicBezTo>
                      <a:cubicBezTo>
                        <a:pt x="11783" y="21230"/>
                        <a:pt x="12607" y="21230"/>
                        <a:pt x="13431" y="21226"/>
                      </a:cubicBezTo>
                      <a:cubicBezTo>
                        <a:pt x="13458" y="21181"/>
                        <a:pt x="13480" y="21097"/>
                        <a:pt x="13511" y="21097"/>
                      </a:cubicBezTo>
                      <a:cubicBezTo>
                        <a:pt x="13874" y="21066"/>
                        <a:pt x="13936" y="20765"/>
                        <a:pt x="14056" y="20517"/>
                      </a:cubicBezTo>
                      <a:cubicBezTo>
                        <a:pt x="14087" y="20459"/>
                        <a:pt x="14131" y="20410"/>
                        <a:pt x="14176" y="20362"/>
                      </a:cubicBezTo>
                      <a:cubicBezTo>
                        <a:pt x="14269" y="20255"/>
                        <a:pt x="14362" y="20149"/>
                        <a:pt x="14455" y="20047"/>
                      </a:cubicBezTo>
                      <a:cubicBezTo>
                        <a:pt x="14437" y="20025"/>
                        <a:pt x="14419" y="20003"/>
                        <a:pt x="14397" y="19980"/>
                      </a:cubicBezTo>
                      <a:cubicBezTo>
                        <a:pt x="14477" y="19958"/>
                        <a:pt x="14552" y="19936"/>
                        <a:pt x="14681" y="19901"/>
                      </a:cubicBezTo>
                      <a:cubicBezTo>
                        <a:pt x="14601" y="19741"/>
                        <a:pt x="14526" y="19599"/>
                        <a:pt x="14433" y="19422"/>
                      </a:cubicBezTo>
                      <a:cubicBezTo>
                        <a:pt x="14462" y="19422"/>
                        <a:pt x="14509" y="19418"/>
                        <a:pt x="14561" y="19418"/>
                      </a:cubicBezTo>
                      <a:cubicBezTo>
                        <a:pt x="14587" y="19418"/>
                        <a:pt x="14614" y="19419"/>
                        <a:pt x="14641" y="19422"/>
                      </a:cubicBezTo>
                      <a:cubicBezTo>
                        <a:pt x="14721" y="19434"/>
                        <a:pt x="14801" y="19443"/>
                        <a:pt x="14878" y="19443"/>
                      </a:cubicBezTo>
                      <a:cubicBezTo>
                        <a:pt x="15060" y="19443"/>
                        <a:pt x="15224" y="19392"/>
                        <a:pt x="15337" y="19205"/>
                      </a:cubicBezTo>
                      <a:cubicBezTo>
                        <a:pt x="15407" y="19090"/>
                        <a:pt x="15447" y="18921"/>
                        <a:pt x="15416" y="18797"/>
                      </a:cubicBezTo>
                      <a:cubicBezTo>
                        <a:pt x="15394" y="18722"/>
                        <a:pt x="15212" y="18687"/>
                        <a:pt x="15084" y="18624"/>
                      </a:cubicBezTo>
                      <a:cubicBezTo>
                        <a:pt x="15164" y="18483"/>
                        <a:pt x="15438" y="18323"/>
                        <a:pt x="15128" y="18106"/>
                      </a:cubicBezTo>
                      <a:lnTo>
                        <a:pt x="15128" y="18106"/>
                      </a:lnTo>
                      <a:cubicBezTo>
                        <a:pt x="15035" y="18212"/>
                        <a:pt x="14947" y="18328"/>
                        <a:pt x="14836" y="18407"/>
                      </a:cubicBezTo>
                      <a:cubicBezTo>
                        <a:pt x="14834" y="18408"/>
                        <a:pt x="14833" y="18409"/>
                        <a:pt x="14831" y="18409"/>
                      </a:cubicBezTo>
                      <a:cubicBezTo>
                        <a:pt x="14799" y="18409"/>
                        <a:pt x="14686" y="18289"/>
                        <a:pt x="14628" y="18243"/>
                      </a:cubicBezTo>
                      <a:cubicBezTo>
                        <a:pt x="14791" y="18000"/>
                        <a:pt x="14955" y="17787"/>
                        <a:pt x="15079" y="17557"/>
                      </a:cubicBezTo>
                      <a:cubicBezTo>
                        <a:pt x="15106" y="17512"/>
                        <a:pt x="15009" y="17375"/>
                        <a:pt x="14933" y="17317"/>
                      </a:cubicBezTo>
                      <a:cubicBezTo>
                        <a:pt x="14880" y="17273"/>
                        <a:pt x="14778" y="17291"/>
                        <a:pt x="14676" y="17282"/>
                      </a:cubicBezTo>
                      <a:cubicBezTo>
                        <a:pt x="14769" y="17047"/>
                        <a:pt x="14955" y="17016"/>
                        <a:pt x="15146" y="16994"/>
                      </a:cubicBezTo>
                      <a:cubicBezTo>
                        <a:pt x="15195" y="16989"/>
                        <a:pt x="15239" y="16941"/>
                        <a:pt x="15283" y="16910"/>
                      </a:cubicBezTo>
                      <a:cubicBezTo>
                        <a:pt x="15279" y="16812"/>
                        <a:pt x="15274" y="16715"/>
                        <a:pt x="15266" y="16560"/>
                      </a:cubicBezTo>
                      <a:cubicBezTo>
                        <a:pt x="15181" y="16670"/>
                        <a:pt x="15150" y="16755"/>
                        <a:pt x="15093" y="16781"/>
                      </a:cubicBezTo>
                      <a:cubicBezTo>
                        <a:pt x="15084" y="16785"/>
                        <a:pt x="15075" y="16787"/>
                        <a:pt x="15065" y="16787"/>
                      </a:cubicBezTo>
                      <a:cubicBezTo>
                        <a:pt x="15016" y="16787"/>
                        <a:pt x="14943" y="16748"/>
                        <a:pt x="14822" y="16715"/>
                      </a:cubicBezTo>
                      <a:cubicBezTo>
                        <a:pt x="15239" y="16560"/>
                        <a:pt x="15053" y="16303"/>
                        <a:pt x="14991" y="16143"/>
                      </a:cubicBezTo>
                      <a:cubicBezTo>
                        <a:pt x="14907" y="15935"/>
                        <a:pt x="14929" y="15784"/>
                        <a:pt x="15031" y="15611"/>
                      </a:cubicBezTo>
                      <a:cubicBezTo>
                        <a:pt x="15057" y="15567"/>
                        <a:pt x="15053" y="15501"/>
                        <a:pt x="15062" y="15447"/>
                      </a:cubicBezTo>
                      <a:cubicBezTo>
                        <a:pt x="14947" y="15421"/>
                        <a:pt x="14818" y="15354"/>
                        <a:pt x="14982" y="15266"/>
                      </a:cubicBezTo>
                      <a:cubicBezTo>
                        <a:pt x="15385" y="15035"/>
                        <a:pt x="15097" y="14747"/>
                        <a:pt x="15075" y="14486"/>
                      </a:cubicBezTo>
                      <a:cubicBezTo>
                        <a:pt x="15071" y="14410"/>
                        <a:pt x="15053" y="14317"/>
                        <a:pt x="15088" y="14269"/>
                      </a:cubicBezTo>
                      <a:cubicBezTo>
                        <a:pt x="15337" y="13963"/>
                        <a:pt x="15372" y="13591"/>
                        <a:pt x="15359" y="13236"/>
                      </a:cubicBezTo>
                      <a:cubicBezTo>
                        <a:pt x="15350" y="12988"/>
                        <a:pt x="15407" y="12864"/>
                        <a:pt x="15594" y="12735"/>
                      </a:cubicBezTo>
                      <a:cubicBezTo>
                        <a:pt x="15660" y="12696"/>
                        <a:pt x="15669" y="12576"/>
                        <a:pt x="15704" y="12492"/>
                      </a:cubicBezTo>
                      <a:cubicBezTo>
                        <a:pt x="15740" y="12416"/>
                        <a:pt x="15775" y="12341"/>
                        <a:pt x="15815" y="12266"/>
                      </a:cubicBezTo>
                      <a:cubicBezTo>
                        <a:pt x="15855" y="12182"/>
                        <a:pt x="15895" y="12097"/>
                        <a:pt x="15957" y="11982"/>
                      </a:cubicBezTo>
                      <a:cubicBezTo>
                        <a:pt x="16068" y="11933"/>
                        <a:pt x="16240" y="11863"/>
                        <a:pt x="16409" y="11792"/>
                      </a:cubicBezTo>
                      <a:lnTo>
                        <a:pt x="16409" y="11796"/>
                      </a:lnTo>
                      <a:cubicBezTo>
                        <a:pt x="16644" y="11805"/>
                        <a:pt x="16883" y="11814"/>
                        <a:pt x="17051" y="11818"/>
                      </a:cubicBezTo>
                      <a:cubicBezTo>
                        <a:pt x="17038" y="12204"/>
                        <a:pt x="17042" y="12509"/>
                        <a:pt x="17016" y="12815"/>
                      </a:cubicBezTo>
                      <a:cubicBezTo>
                        <a:pt x="16976" y="13272"/>
                        <a:pt x="16927" y="13732"/>
                        <a:pt x="16861" y="14184"/>
                      </a:cubicBezTo>
                      <a:cubicBezTo>
                        <a:pt x="16821" y="14446"/>
                        <a:pt x="16896" y="14672"/>
                        <a:pt x="17060" y="14752"/>
                      </a:cubicBezTo>
                      <a:cubicBezTo>
                        <a:pt x="16954" y="15142"/>
                        <a:pt x="16848" y="15518"/>
                        <a:pt x="16741" y="15895"/>
                      </a:cubicBezTo>
                      <a:cubicBezTo>
                        <a:pt x="17109" y="15558"/>
                        <a:pt x="17583" y="15425"/>
                        <a:pt x="18035" y="15248"/>
                      </a:cubicBezTo>
                      <a:cubicBezTo>
                        <a:pt x="18186" y="15190"/>
                        <a:pt x="18350" y="15128"/>
                        <a:pt x="18509" y="15124"/>
                      </a:cubicBezTo>
                      <a:cubicBezTo>
                        <a:pt x="18815" y="15111"/>
                        <a:pt x="19072" y="15040"/>
                        <a:pt x="19289" y="14805"/>
                      </a:cubicBezTo>
                      <a:cubicBezTo>
                        <a:pt x="19369" y="14716"/>
                        <a:pt x="19551" y="14721"/>
                        <a:pt x="19732" y="14672"/>
                      </a:cubicBezTo>
                      <a:lnTo>
                        <a:pt x="19732" y="14672"/>
                      </a:lnTo>
                      <a:cubicBezTo>
                        <a:pt x="19710" y="14800"/>
                        <a:pt x="19714" y="14907"/>
                        <a:pt x="19675" y="15000"/>
                      </a:cubicBezTo>
                      <a:cubicBezTo>
                        <a:pt x="19635" y="15097"/>
                        <a:pt x="19555" y="15177"/>
                        <a:pt x="19493" y="15266"/>
                      </a:cubicBezTo>
                      <a:cubicBezTo>
                        <a:pt x="19626" y="15354"/>
                        <a:pt x="19732" y="15425"/>
                        <a:pt x="19870" y="15514"/>
                      </a:cubicBezTo>
                      <a:lnTo>
                        <a:pt x="19870" y="15119"/>
                      </a:lnTo>
                      <a:cubicBezTo>
                        <a:pt x="19980" y="15208"/>
                        <a:pt x="20047" y="15266"/>
                        <a:pt x="20140" y="15341"/>
                      </a:cubicBezTo>
                      <a:cubicBezTo>
                        <a:pt x="20162" y="15332"/>
                        <a:pt x="20224" y="15306"/>
                        <a:pt x="20291" y="15279"/>
                      </a:cubicBezTo>
                      <a:cubicBezTo>
                        <a:pt x="20344" y="15279"/>
                        <a:pt x="20397" y="15279"/>
                        <a:pt x="20454" y="15275"/>
                      </a:cubicBezTo>
                      <a:cubicBezTo>
                        <a:pt x="20512" y="15257"/>
                        <a:pt x="20570" y="15239"/>
                        <a:pt x="20623" y="15221"/>
                      </a:cubicBezTo>
                      <a:cubicBezTo>
                        <a:pt x="20698" y="15221"/>
                        <a:pt x="20774" y="15217"/>
                        <a:pt x="20849" y="15217"/>
                      </a:cubicBezTo>
                      <a:cubicBezTo>
                        <a:pt x="21013" y="15111"/>
                        <a:pt x="21172" y="14987"/>
                        <a:pt x="21350" y="14907"/>
                      </a:cubicBezTo>
                      <a:cubicBezTo>
                        <a:pt x="21543" y="14816"/>
                        <a:pt x="21688" y="14598"/>
                        <a:pt x="21919" y="14598"/>
                      </a:cubicBezTo>
                      <a:cubicBezTo>
                        <a:pt x="21959" y="14598"/>
                        <a:pt x="22000" y="14605"/>
                        <a:pt x="22045" y="14619"/>
                      </a:cubicBezTo>
                      <a:cubicBezTo>
                        <a:pt x="22094" y="14614"/>
                        <a:pt x="22143" y="14605"/>
                        <a:pt x="22196" y="14601"/>
                      </a:cubicBezTo>
                      <a:cubicBezTo>
                        <a:pt x="22271" y="14610"/>
                        <a:pt x="22347" y="14619"/>
                        <a:pt x="22422" y="14628"/>
                      </a:cubicBezTo>
                      <a:lnTo>
                        <a:pt x="22643" y="14428"/>
                      </a:lnTo>
                      <a:cubicBezTo>
                        <a:pt x="22617" y="14375"/>
                        <a:pt x="22586" y="14322"/>
                        <a:pt x="22542" y="14242"/>
                      </a:cubicBezTo>
                      <a:lnTo>
                        <a:pt x="22542" y="14242"/>
                      </a:lnTo>
                      <a:cubicBezTo>
                        <a:pt x="22559" y="14246"/>
                        <a:pt x="22576" y="14248"/>
                        <a:pt x="22593" y="14248"/>
                      </a:cubicBezTo>
                      <a:cubicBezTo>
                        <a:pt x="22771" y="14248"/>
                        <a:pt x="22857" y="14009"/>
                        <a:pt x="23031" y="14009"/>
                      </a:cubicBezTo>
                      <a:cubicBezTo>
                        <a:pt x="23068" y="14009"/>
                        <a:pt x="23110" y="14020"/>
                        <a:pt x="23158" y="14047"/>
                      </a:cubicBezTo>
                      <a:cubicBezTo>
                        <a:pt x="23401" y="13950"/>
                        <a:pt x="23645" y="13857"/>
                        <a:pt x="23884" y="13764"/>
                      </a:cubicBezTo>
                      <a:cubicBezTo>
                        <a:pt x="23853" y="13724"/>
                        <a:pt x="23818" y="13688"/>
                        <a:pt x="23773" y="13631"/>
                      </a:cubicBezTo>
                      <a:cubicBezTo>
                        <a:pt x="24053" y="13600"/>
                        <a:pt x="24305" y="13573"/>
                        <a:pt x="24562" y="13542"/>
                      </a:cubicBezTo>
                      <a:cubicBezTo>
                        <a:pt x="24584" y="13524"/>
                        <a:pt x="24606" y="13506"/>
                        <a:pt x="24629" y="13489"/>
                      </a:cubicBezTo>
                      <a:cubicBezTo>
                        <a:pt x="24598" y="13369"/>
                        <a:pt x="24567" y="13254"/>
                        <a:pt x="24527" y="13108"/>
                      </a:cubicBezTo>
                      <a:cubicBezTo>
                        <a:pt x="24766" y="13055"/>
                        <a:pt x="25005" y="13006"/>
                        <a:pt x="25191" y="12970"/>
                      </a:cubicBezTo>
                      <a:cubicBezTo>
                        <a:pt x="25267" y="12860"/>
                        <a:pt x="25342" y="12758"/>
                        <a:pt x="25413" y="12656"/>
                      </a:cubicBezTo>
                      <a:cubicBezTo>
                        <a:pt x="25435" y="12665"/>
                        <a:pt x="25457" y="12673"/>
                        <a:pt x="25479" y="12687"/>
                      </a:cubicBezTo>
                      <a:cubicBezTo>
                        <a:pt x="25466" y="12753"/>
                        <a:pt x="25453" y="12824"/>
                        <a:pt x="25435" y="12904"/>
                      </a:cubicBezTo>
                      <a:cubicBezTo>
                        <a:pt x="25519" y="12913"/>
                        <a:pt x="25604" y="12917"/>
                        <a:pt x="25683" y="12926"/>
                      </a:cubicBezTo>
                      <a:cubicBezTo>
                        <a:pt x="25776" y="12882"/>
                        <a:pt x="25874" y="12855"/>
                        <a:pt x="25954" y="12793"/>
                      </a:cubicBezTo>
                      <a:cubicBezTo>
                        <a:pt x="26024" y="12735"/>
                        <a:pt x="26069" y="12647"/>
                        <a:pt x="26140" y="12554"/>
                      </a:cubicBezTo>
                      <a:cubicBezTo>
                        <a:pt x="26379" y="12496"/>
                        <a:pt x="26649" y="12425"/>
                        <a:pt x="26920" y="12359"/>
                      </a:cubicBezTo>
                      <a:cubicBezTo>
                        <a:pt x="27097" y="12315"/>
                        <a:pt x="27278" y="12279"/>
                        <a:pt x="27451" y="12230"/>
                      </a:cubicBezTo>
                      <a:cubicBezTo>
                        <a:pt x="27730" y="12146"/>
                        <a:pt x="28005" y="12049"/>
                        <a:pt x="28289" y="11969"/>
                      </a:cubicBezTo>
                      <a:cubicBezTo>
                        <a:pt x="28524" y="11898"/>
                        <a:pt x="28763" y="11845"/>
                        <a:pt x="28998" y="11787"/>
                      </a:cubicBezTo>
                      <a:cubicBezTo>
                        <a:pt x="29007" y="11743"/>
                        <a:pt x="29011" y="11699"/>
                        <a:pt x="29024" y="11623"/>
                      </a:cubicBezTo>
                      <a:cubicBezTo>
                        <a:pt x="29100" y="11676"/>
                        <a:pt x="29157" y="11716"/>
                        <a:pt x="29171" y="11725"/>
                      </a:cubicBezTo>
                      <a:cubicBezTo>
                        <a:pt x="29321" y="11690"/>
                        <a:pt x="29445" y="11659"/>
                        <a:pt x="29565" y="11628"/>
                      </a:cubicBezTo>
                      <a:cubicBezTo>
                        <a:pt x="29583" y="11517"/>
                        <a:pt x="29600" y="11402"/>
                        <a:pt x="29618" y="11286"/>
                      </a:cubicBezTo>
                      <a:cubicBezTo>
                        <a:pt x="29618" y="11288"/>
                        <a:pt x="29618" y="11289"/>
                        <a:pt x="29618" y="11291"/>
                      </a:cubicBezTo>
                      <a:cubicBezTo>
                        <a:pt x="29654" y="11309"/>
                        <a:pt x="29693" y="11326"/>
                        <a:pt x="29729" y="11344"/>
                      </a:cubicBezTo>
                      <a:cubicBezTo>
                        <a:pt x="29747" y="11269"/>
                        <a:pt x="29769" y="11193"/>
                        <a:pt x="29787" y="11118"/>
                      </a:cubicBezTo>
                      <a:cubicBezTo>
                        <a:pt x="29742" y="11043"/>
                        <a:pt x="29698" y="10967"/>
                        <a:pt x="29649" y="10888"/>
                      </a:cubicBezTo>
                      <a:cubicBezTo>
                        <a:pt x="29676" y="10866"/>
                        <a:pt x="29747" y="10830"/>
                        <a:pt x="29747" y="10795"/>
                      </a:cubicBezTo>
                      <a:cubicBezTo>
                        <a:pt x="29711" y="10445"/>
                        <a:pt x="30035" y="10289"/>
                        <a:pt x="30163" y="10032"/>
                      </a:cubicBezTo>
                      <a:cubicBezTo>
                        <a:pt x="30199" y="9966"/>
                        <a:pt x="30203" y="9882"/>
                        <a:pt x="30221" y="9802"/>
                      </a:cubicBezTo>
                      <a:cubicBezTo>
                        <a:pt x="30265" y="9643"/>
                        <a:pt x="30287" y="9474"/>
                        <a:pt x="30358" y="9328"/>
                      </a:cubicBezTo>
                      <a:cubicBezTo>
                        <a:pt x="30451" y="9133"/>
                        <a:pt x="30584" y="8956"/>
                        <a:pt x="30699" y="8770"/>
                      </a:cubicBezTo>
                      <a:cubicBezTo>
                        <a:pt x="30766" y="8663"/>
                        <a:pt x="30832" y="8548"/>
                        <a:pt x="30912" y="8406"/>
                      </a:cubicBezTo>
                      <a:cubicBezTo>
                        <a:pt x="30930" y="8202"/>
                        <a:pt x="30934" y="7945"/>
                        <a:pt x="30970" y="7693"/>
                      </a:cubicBezTo>
                      <a:cubicBezTo>
                        <a:pt x="30979" y="7640"/>
                        <a:pt x="31098" y="7582"/>
                        <a:pt x="31173" y="7560"/>
                      </a:cubicBezTo>
                      <a:cubicBezTo>
                        <a:pt x="31258" y="7533"/>
                        <a:pt x="31351" y="7542"/>
                        <a:pt x="31493" y="7533"/>
                      </a:cubicBezTo>
                      <a:cubicBezTo>
                        <a:pt x="31506" y="7600"/>
                        <a:pt x="31532" y="7742"/>
                        <a:pt x="31563" y="7928"/>
                      </a:cubicBezTo>
                      <a:cubicBezTo>
                        <a:pt x="31652" y="7843"/>
                        <a:pt x="31714" y="7786"/>
                        <a:pt x="31781" y="7719"/>
                      </a:cubicBezTo>
                      <a:cubicBezTo>
                        <a:pt x="32091" y="7826"/>
                        <a:pt x="31913" y="8092"/>
                        <a:pt x="31958" y="8278"/>
                      </a:cubicBezTo>
                      <a:cubicBezTo>
                        <a:pt x="31962" y="8279"/>
                        <a:pt x="31966" y="8279"/>
                        <a:pt x="31970" y="8279"/>
                      </a:cubicBezTo>
                      <a:cubicBezTo>
                        <a:pt x="32047" y="8279"/>
                        <a:pt x="32068" y="8087"/>
                        <a:pt x="32144" y="8087"/>
                      </a:cubicBezTo>
                      <a:cubicBezTo>
                        <a:pt x="32174" y="8087"/>
                        <a:pt x="32212" y="8117"/>
                        <a:pt x="32266" y="8199"/>
                      </a:cubicBezTo>
                      <a:lnTo>
                        <a:pt x="32266" y="8199"/>
                      </a:lnTo>
                      <a:cubicBezTo>
                        <a:pt x="32264" y="8198"/>
                        <a:pt x="32262" y="8198"/>
                        <a:pt x="32259" y="8198"/>
                      </a:cubicBezTo>
                      <a:lnTo>
                        <a:pt x="32259" y="8198"/>
                      </a:lnTo>
                      <a:cubicBezTo>
                        <a:pt x="32261" y="8200"/>
                        <a:pt x="32262" y="8202"/>
                        <a:pt x="32263" y="8205"/>
                      </a:cubicBezTo>
                      <a:lnTo>
                        <a:pt x="32263" y="8205"/>
                      </a:lnTo>
                      <a:cubicBezTo>
                        <a:pt x="32265" y="8204"/>
                        <a:pt x="32266" y="8203"/>
                        <a:pt x="32268" y="8202"/>
                      </a:cubicBezTo>
                      <a:cubicBezTo>
                        <a:pt x="32267" y="8201"/>
                        <a:pt x="32266" y="8200"/>
                        <a:pt x="32266" y="8199"/>
                      </a:cubicBezTo>
                      <a:lnTo>
                        <a:pt x="32266" y="8199"/>
                      </a:lnTo>
                      <a:cubicBezTo>
                        <a:pt x="32270" y="8200"/>
                        <a:pt x="32271" y="8202"/>
                        <a:pt x="32268" y="8202"/>
                      </a:cubicBezTo>
                      <a:cubicBezTo>
                        <a:pt x="32281" y="8211"/>
                        <a:pt x="32281" y="8216"/>
                        <a:pt x="32286" y="8220"/>
                      </a:cubicBezTo>
                      <a:cubicBezTo>
                        <a:pt x="32277" y="8220"/>
                        <a:pt x="32272" y="8220"/>
                        <a:pt x="32268" y="8216"/>
                      </a:cubicBezTo>
                      <a:cubicBezTo>
                        <a:pt x="32265" y="8213"/>
                        <a:pt x="32264" y="8209"/>
                        <a:pt x="32263" y="8205"/>
                      </a:cubicBezTo>
                      <a:lnTo>
                        <a:pt x="32263" y="8205"/>
                      </a:lnTo>
                      <a:cubicBezTo>
                        <a:pt x="32058" y="8299"/>
                        <a:pt x="32197" y="8504"/>
                        <a:pt x="32233" y="8535"/>
                      </a:cubicBezTo>
                      <a:cubicBezTo>
                        <a:pt x="32352" y="8641"/>
                        <a:pt x="32268" y="8712"/>
                        <a:pt x="32264" y="8814"/>
                      </a:cubicBezTo>
                      <a:cubicBezTo>
                        <a:pt x="32241" y="9323"/>
                        <a:pt x="31887" y="9771"/>
                        <a:pt x="32002" y="10307"/>
                      </a:cubicBezTo>
                      <a:cubicBezTo>
                        <a:pt x="32024" y="10396"/>
                        <a:pt x="31918" y="10511"/>
                        <a:pt x="31874" y="10617"/>
                      </a:cubicBezTo>
                      <a:cubicBezTo>
                        <a:pt x="31905" y="10624"/>
                        <a:pt x="31955" y="10645"/>
                        <a:pt x="31982" y="10645"/>
                      </a:cubicBezTo>
                      <a:cubicBezTo>
                        <a:pt x="31989" y="10645"/>
                        <a:pt x="31995" y="10643"/>
                        <a:pt x="31998" y="10640"/>
                      </a:cubicBezTo>
                      <a:cubicBezTo>
                        <a:pt x="32159" y="10469"/>
                        <a:pt x="32334" y="10419"/>
                        <a:pt x="32519" y="10419"/>
                      </a:cubicBezTo>
                      <a:cubicBezTo>
                        <a:pt x="32670" y="10419"/>
                        <a:pt x="32826" y="10452"/>
                        <a:pt x="32986" y="10480"/>
                      </a:cubicBezTo>
                      <a:cubicBezTo>
                        <a:pt x="33028" y="10487"/>
                        <a:pt x="33068" y="10491"/>
                        <a:pt x="33107" y="10491"/>
                      </a:cubicBezTo>
                      <a:cubicBezTo>
                        <a:pt x="33379" y="10491"/>
                        <a:pt x="33571" y="10314"/>
                        <a:pt x="33668" y="9962"/>
                      </a:cubicBezTo>
                      <a:cubicBezTo>
                        <a:pt x="33699" y="10139"/>
                        <a:pt x="33726" y="10258"/>
                        <a:pt x="33748" y="10396"/>
                      </a:cubicBezTo>
                      <a:cubicBezTo>
                        <a:pt x="33952" y="10369"/>
                        <a:pt x="34129" y="10343"/>
                        <a:pt x="34271" y="10320"/>
                      </a:cubicBezTo>
                      <a:cubicBezTo>
                        <a:pt x="34359" y="10409"/>
                        <a:pt x="34444" y="10493"/>
                        <a:pt x="34528" y="10577"/>
                      </a:cubicBezTo>
                      <a:cubicBezTo>
                        <a:pt x="34563" y="10546"/>
                        <a:pt x="34594" y="10515"/>
                        <a:pt x="34625" y="10484"/>
                      </a:cubicBezTo>
                      <a:cubicBezTo>
                        <a:pt x="34470" y="10312"/>
                        <a:pt x="34311" y="10143"/>
                        <a:pt x="34142" y="9962"/>
                      </a:cubicBezTo>
                      <a:lnTo>
                        <a:pt x="34563" y="9962"/>
                      </a:lnTo>
                      <a:cubicBezTo>
                        <a:pt x="34582" y="10227"/>
                        <a:pt x="34756" y="10369"/>
                        <a:pt x="34995" y="10369"/>
                      </a:cubicBezTo>
                      <a:cubicBezTo>
                        <a:pt x="35044" y="10369"/>
                        <a:pt x="35095" y="10363"/>
                        <a:pt x="35148" y="10352"/>
                      </a:cubicBezTo>
                      <a:cubicBezTo>
                        <a:pt x="35203" y="10338"/>
                        <a:pt x="35260" y="10334"/>
                        <a:pt x="35317" y="10334"/>
                      </a:cubicBezTo>
                      <a:cubicBezTo>
                        <a:pt x="35456" y="10334"/>
                        <a:pt x="35601" y="10360"/>
                        <a:pt x="35742" y="10360"/>
                      </a:cubicBezTo>
                      <a:cubicBezTo>
                        <a:pt x="36185" y="10360"/>
                        <a:pt x="36628" y="10352"/>
                        <a:pt x="37067" y="10352"/>
                      </a:cubicBezTo>
                      <a:cubicBezTo>
                        <a:pt x="37120" y="10352"/>
                        <a:pt x="37178" y="10378"/>
                        <a:pt x="37222" y="10405"/>
                      </a:cubicBezTo>
                      <a:cubicBezTo>
                        <a:pt x="37380" y="10497"/>
                        <a:pt x="37454" y="10540"/>
                        <a:pt x="37527" y="10540"/>
                      </a:cubicBezTo>
                      <a:cubicBezTo>
                        <a:pt x="37592" y="10540"/>
                        <a:pt x="37656" y="10507"/>
                        <a:pt x="37776" y="10445"/>
                      </a:cubicBezTo>
                      <a:cubicBezTo>
                        <a:pt x="37811" y="10520"/>
                        <a:pt x="37829" y="10609"/>
                        <a:pt x="37887" y="10657"/>
                      </a:cubicBezTo>
                      <a:cubicBezTo>
                        <a:pt x="37934" y="10697"/>
                        <a:pt x="38039" y="10744"/>
                        <a:pt x="38089" y="10744"/>
                      </a:cubicBezTo>
                      <a:cubicBezTo>
                        <a:pt x="38100" y="10744"/>
                        <a:pt x="38108" y="10742"/>
                        <a:pt x="38113" y="10737"/>
                      </a:cubicBezTo>
                      <a:cubicBezTo>
                        <a:pt x="38188" y="10667"/>
                        <a:pt x="38263" y="10645"/>
                        <a:pt x="38339" y="10645"/>
                      </a:cubicBezTo>
                      <a:cubicBezTo>
                        <a:pt x="38449" y="10645"/>
                        <a:pt x="38560" y="10693"/>
                        <a:pt x="38671" y="10706"/>
                      </a:cubicBezTo>
                      <a:cubicBezTo>
                        <a:pt x="38706" y="10772"/>
                        <a:pt x="38746" y="10835"/>
                        <a:pt x="38782" y="10897"/>
                      </a:cubicBezTo>
                      <a:cubicBezTo>
                        <a:pt x="38835" y="10892"/>
                        <a:pt x="38893" y="10888"/>
                        <a:pt x="38946" y="10883"/>
                      </a:cubicBezTo>
                      <a:cubicBezTo>
                        <a:pt x="38971" y="10732"/>
                        <a:pt x="39051" y="10657"/>
                        <a:pt x="39141" y="10657"/>
                      </a:cubicBezTo>
                      <a:cubicBezTo>
                        <a:pt x="39194" y="10657"/>
                        <a:pt x="39250" y="10682"/>
                        <a:pt x="39300" y="10733"/>
                      </a:cubicBezTo>
                      <a:cubicBezTo>
                        <a:pt x="39624" y="11056"/>
                        <a:pt x="39998" y="11146"/>
                        <a:pt x="40399" y="11146"/>
                      </a:cubicBezTo>
                      <a:cubicBezTo>
                        <a:pt x="40498" y="11146"/>
                        <a:pt x="40599" y="11140"/>
                        <a:pt x="40700" y="11131"/>
                      </a:cubicBezTo>
                      <a:cubicBezTo>
                        <a:pt x="40704" y="11131"/>
                        <a:pt x="40707" y="11131"/>
                        <a:pt x="40710" y="11131"/>
                      </a:cubicBezTo>
                      <a:cubicBezTo>
                        <a:pt x="40742" y="11131"/>
                        <a:pt x="40775" y="11150"/>
                        <a:pt x="40807" y="11158"/>
                      </a:cubicBezTo>
                      <a:cubicBezTo>
                        <a:pt x="40953" y="11193"/>
                        <a:pt x="41095" y="11229"/>
                        <a:pt x="41263" y="11269"/>
                      </a:cubicBezTo>
                      <a:cubicBezTo>
                        <a:pt x="41268" y="11286"/>
                        <a:pt x="41285" y="11371"/>
                        <a:pt x="41303" y="11455"/>
                      </a:cubicBezTo>
                      <a:lnTo>
                        <a:pt x="41494" y="11508"/>
                      </a:lnTo>
                      <a:cubicBezTo>
                        <a:pt x="41565" y="11490"/>
                        <a:pt x="41635" y="11473"/>
                        <a:pt x="41702" y="11455"/>
                      </a:cubicBezTo>
                      <a:lnTo>
                        <a:pt x="41702" y="11459"/>
                      </a:lnTo>
                      <a:cubicBezTo>
                        <a:pt x="41728" y="11406"/>
                        <a:pt x="41751" y="11353"/>
                        <a:pt x="41777" y="11300"/>
                      </a:cubicBezTo>
                      <a:cubicBezTo>
                        <a:pt x="41808" y="11335"/>
                        <a:pt x="41839" y="11371"/>
                        <a:pt x="41870" y="11406"/>
                      </a:cubicBezTo>
                      <a:cubicBezTo>
                        <a:pt x="41956" y="11382"/>
                        <a:pt x="42042" y="11362"/>
                        <a:pt x="42124" y="11362"/>
                      </a:cubicBezTo>
                      <a:cubicBezTo>
                        <a:pt x="42242" y="11362"/>
                        <a:pt x="42354" y="11403"/>
                        <a:pt x="42455" y="11530"/>
                      </a:cubicBezTo>
                      <a:cubicBezTo>
                        <a:pt x="42393" y="11561"/>
                        <a:pt x="42331" y="11592"/>
                        <a:pt x="42265" y="11623"/>
                      </a:cubicBezTo>
                      <a:cubicBezTo>
                        <a:pt x="42287" y="11621"/>
                        <a:pt x="42308" y="11620"/>
                        <a:pt x="42328" y="11620"/>
                      </a:cubicBezTo>
                      <a:cubicBezTo>
                        <a:pt x="42649" y="11620"/>
                        <a:pt x="42642" y="11911"/>
                        <a:pt x="42717" y="12128"/>
                      </a:cubicBezTo>
                      <a:cubicBezTo>
                        <a:pt x="42819" y="12151"/>
                        <a:pt x="42920" y="12168"/>
                        <a:pt x="43045" y="12195"/>
                      </a:cubicBezTo>
                      <a:lnTo>
                        <a:pt x="43045" y="7015"/>
                      </a:lnTo>
                      <a:cubicBezTo>
                        <a:pt x="42907" y="7162"/>
                        <a:pt x="42754" y="7199"/>
                        <a:pt x="42594" y="7199"/>
                      </a:cubicBezTo>
                      <a:cubicBezTo>
                        <a:pt x="42428" y="7199"/>
                        <a:pt x="42255" y="7159"/>
                        <a:pt x="42084" y="7159"/>
                      </a:cubicBezTo>
                      <a:cubicBezTo>
                        <a:pt x="42021" y="7159"/>
                        <a:pt x="41959" y="7164"/>
                        <a:pt x="41897" y="7179"/>
                      </a:cubicBezTo>
                      <a:cubicBezTo>
                        <a:pt x="41897" y="7121"/>
                        <a:pt x="41888" y="7068"/>
                        <a:pt x="41901" y="7019"/>
                      </a:cubicBezTo>
                      <a:cubicBezTo>
                        <a:pt x="41940" y="6857"/>
                        <a:pt x="41894" y="6813"/>
                        <a:pt x="41762" y="6813"/>
                      </a:cubicBezTo>
                      <a:cubicBezTo>
                        <a:pt x="41742" y="6813"/>
                        <a:pt x="41721" y="6814"/>
                        <a:pt x="41697" y="6815"/>
                      </a:cubicBezTo>
                      <a:cubicBezTo>
                        <a:pt x="41683" y="6816"/>
                        <a:pt x="41668" y="6816"/>
                        <a:pt x="41653" y="6816"/>
                      </a:cubicBezTo>
                      <a:cubicBezTo>
                        <a:pt x="41472" y="6816"/>
                        <a:pt x="41288" y="6770"/>
                        <a:pt x="41108" y="6758"/>
                      </a:cubicBezTo>
                      <a:cubicBezTo>
                        <a:pt x="41083" y="6756"/>
                        <a:pt x="41057" y="6755"/>
                        <a:pt x="41032" y="6755"/>
                      </a:cubicBezTo>
                      <a:cubicBezTo>
                        <a:pt x="40955" y="6755"/>
                        <a:pt x="40879" y="6762"/>
                        <a:pt x="40802" y="6762"/>
                      </a:cubicBezTo>
                      <a:cubicBezTo>
                        <a:pt x="40714" y="6762"/>
                        <a:pt x="40625" y="6753"/>
                        <a:pt x="40461" y="6740"/>
                      </a:cubicBezTo>
                      <a:cubicBezTo>
                        <a:pt x="40630" y="6550"/>
                        <a:pt x="40740" y="6430"/>
                        <a:pt x="40860" y="6297"/>
                      </a:cubicBezTo>
                      <a:cubicBezTo>
                        <a:pt x="40762" y="6158"/>
                        <a:pt x="40674" y="6011"/>
                        <a:pt x="40509" y="6011"/>
                      </a:cubicBezTo>
                      <a:cubicBezTo>
                        <a:pt x="40459" y="6011"/>
                        <a:pt x="40401" y="6025"/>
                        <a:pt x="40333" y="6058"/>
                      </a:cubicBezTo>
                      <a:lnTo>
                        <a:pt x="40333" y="5756"/>
                      </a:lnTo>
                      <a:cubicBezTo>
                        <a:pt x="40262" y="5745"/>
                        <a:pt x="40191" y="5741"/>
                        <a:pt x="40118" y="5741"/>
                      </a:cubicBezTo>
                      <a:cubicBezTo>
                        <a:pt x="40023" y="5741"/>
                        <a:pt x="39927" y="5747"/>
                        <a:pt x="39832" y="5747"/>
                      </a:cubicBezTo>
                      <a:cubicBezTo>
                        <a:pt x="39588" y="5747"/>
                        <a:pt x="39351" y="5709"/>
                        <a:pt x="39154" y="5442"/>
                      </a:cubicBezTo>
                      <a:cubicBezTo>
                        <a:pt x="39300" y="5353"/>
                        <a:pt x="39446" y="5265"/>
                        <a:pt x="39593" y="5185"/>
                      </a:cubicBezTo>
                      <a:cubicBezTo>
                        <a:pt x="39602" y="5179"/>
                        <a:pt x="39617" y="5177"/>
                        <a:pt x="39634" y="5177"/>
                      </a:cubicBezTo>
                      <a:cubicBezTo>
                        <a:pt x="39669" y="5177"/>
                        <a:pt x="39711" y="5189"/>
                        <a:pt x="39717" y="5207"/>
                      </a:cubicBezTo>
                      <a:cubicBezTo>
                        <a:pt x="39776" y="5331"/>
                        <a:pt x="39858" y="5363"/>
                        <a:pt x="39948" y="5363"/>
                      </a:cubicBezTo>
                      <a:cubicBezTo>
                        <a:pt x="40020" y="5363"/>
                        <a:pt x="40097" y="5343"/>
                        <a:pt x="40173" y="5331"/>
                      </a:cubicBezTo>
                      <a:cubicBezTo>
                        <a:pt x="40443" y="5296"/>
                        <a:pt x="40714" y="5260"/>
                        <a:pt x="40988" y="5247"/>
                      </a:cubicBezTo>
                      <a:cubicBezTo>
                        <a:pt x="40991" y="5247"/>
                        <a:pt x="40993" y="5247"/>
                        <a:pt x="40995" y="5247"/>
                      </a:cubicBezTo>
                      <a:cubicBezTo>
                        <a:pt x="41064" y="5247"/>
                        <a:pt x="41137" y="5314"/>
                        <a:pt x="41210" y="5353"/>
                      </a:cubicBezTo>
                      <a:cubicBezTo>
                        <a:pt x="41325" y="5420"/>
                        <a:pt x="41436" y="5530"/>
                        <a:pt x="41560" y="5544"/>
                      </a:cubicBezTo>
                      <a:cubicBezTo>
                        <a:pt x="41631" y="5554"/>
                        <a:pt x="41703" y="5557"/>
                        <a:pt x="41774" y="5557"/>
                      </a:cubicBezTo>
                      <a:cubicBezTo>
                        <a:pt x="41870" y="5557"/>
                        <a:pt x="41966" y="5552"/>
                        <a:pt x="42060" y="5552"/>
                      </a:cubicBezTo>
                      <a:cubicBezTo>
                        <a:pt x="42143" y="5552"/>
                        <a:pt x="42225" y="5556"/>
                        <a:pt x="42305" y="5570"/>
                      </a:cubicBezTo>
                      <a:cubicBezTo>
                        <a:pt x="42433" y="5597"/>
                        <a:pt x="42624" y="5743"/>
                        <a:pt x="42637" y="5854"/>
                      </a:cubicBezTo>
                      <a:cubicBezTo>
                        <a:pt x="42668" y="6133"/>
                        <a:pt x="42845" y="6146"/>
                        <a:pt x="43045" y="6173"/>
                      </a:cubicBezTo>
                      <a:lnTo>
                        <a:pt x="43045" y="3758"/>
                      </a:lnTo>
                      <a:cubicBezTo>
                        <a:pt x="42801" y="3705"/>
                        <a:pt x="42557" y="3634"/>
                        <a:pt x="42309" y="3603"/>
                      </a:cubicBezTo>
                      <a:cubicBezTo>
                        <a:pt x="42288" y="3600"/>
                        <a:pt x="42266" y="3599"/>
                        <a:pt x="42244" y="3599"/>
                      </a:cubicBezTo>
                      <a:cubicBezTo>
                        <a:pt x="42121" y="3599"/>
                        <a:pt x="41990" y="3637"/>
                        <a:pt x="41866" y="3652"/>
                      </a:cubicBezTo>
                      <a:cubicBezTo>
                        <a:pt x="41850" y="3653"/>
                        <a:pt x="41835" y="3653"/>
                        <a:pt x="41821" y="3653"/>
                      </a:cubicBezTo>
                      <a:cubicBezTo>
                        <a:pt x="41588" y="3653"/>
                        <a:pt x="41493" y="3489"/>
                        <a:pt x="41405" y="3293"/>
                      </a:cubicBezTo>
                      <a:cubicBezTo>
                        <a:pt x="41370" y="3208"/>
                        <a:pt x="41272" y="3151"/>
                        <a:pt x="41201" y="3080"/>
                      </a:cubicBezTo>
                      <a:cubicBezTo>
                        <a:pt x="41144" y="3155"/>
                        <a:pt x="41086" y="3231"/>
                        <a:pt x="41028" y="3306"/>
                      </a:cubicBezTo>
                      <a:cubicBezTo>
                        <a:pt x="41126" y="3403"/>
                        <a:pt x="41219" y="3501"/>
                        <a:pt x="41316" y="3598"/>
                      </a:cubicBezTo>
                      <a:cubicBezTo>
                        <a:pt x="41405" y="3691"/>
                        <a:pt x="41542" y="3767"/>
                        <a:pt x="41582" y="3878"/>
                      </a:cubicBezTo>
                      <a:cubicBezTo>
                        <a:pt x="41652" y="4083"/>
                        <a:pt x="41836" y="4216"/>
                        <a:pt x="42027" y="4216"/>
                      </a:cubicBezTo>
                      <a:cubicBezTo>
                        <a:pt x="42103" y="4216"/>
                        <a:pt x="42180" y="4195"/>
                        <a:pt x="42251" y="4148"/>
                      </a:cubicBezTo>
                      <a:cubicBezTo>
                        <a:pt x="42300" y="4115"/>
                        <a:pt x="42339" y="4101"/>
                        <a:pt x="42369" y="4101"/>
                      </a:cubicBezTo>
                      <a:cubicBezTo>
                        <a:pt x="42438" y="4101"/>
                        <a:pt x="42466" y="4176"/>
                        <a:pt x="42482" y="4290"/>
                      </a:cubicBezTo>
                      <a:cubicBezTo>
                        <a:pt x="42207" y="4319"/>
                        <a:pt x="41960" y="4450"/>
                        <a:pt x="41690" y="4450"/>
                      </a:cubicBezTo>
                      <a:cubicBezTo>
                        <a:pt x="41598" y="4450"/>
                        <a:pt x="41504" y="4435"/>
                        <a:pt x="41405" y="4396"/>
                      </a:cubicBezTo>
                      <a:cubicBezTo>
                        <a:pt x="41390" y="4390"/>
                        <a:pt x="41373" y="4387"/>
                        <a:pt x="41355" y="4387"/>
                      </a:cubicBezTo>
                      <a:cubicBezTo>
                        <a:pt x="41245" y="4387"/>
                        <a:pt x="41097" y="4491"/>
                        <a:pt x="40971" y="4533"/>
                      </a:cubicBezTo>
                      <a:cubicBezTo>
                        <a:pt x="40829" y="4188"/>
                        <a:pt x="40829" y="4188"/>
                        <a:pt x="41405" y="4055"/>
                      </a:cubicBezTo>
                      <a:cubicBezTo>
                        <a:pt x="41339" y="3957"/>
                        <a:pt x="41277" y="3864"/>
                        <a:pt x="41201" y="3753"/>
                      </a:cubicBezTo>
                      <a:cubicBezTo>
                        <a:pt x="41104" y="3833"/>
                        <a:pt x="41020" y="3900"/>
                        <a:pt x="40953" y="3953"/>
                      </a:cubicBezTo>
                      <a:cubicBezTo>
                        <a:pt x="40833" y="3882"/>
                        <a:pt x="40736" y="3820"/>
                        <a:pt x="40634" y="3753"/>
                      </a:cubicBezTo>
                      <a:cubicBezTo>
                        <a:pt x="40550" y="3891"/>
                        <a:pt x="40483" y="4037"/>
                        <a:pt x="40386" y="4161"/>
                      </a:cubicBezTo>
                      <a:cubicBezTo>
                        <a:pt x="40311" y="4250"/>
                        <a:pt x="40204" y="4312"/>
                        <a:pt x="40102" y="4374"/>
                      </a:cubicBezTo>
                      <a:cubicBezTo>
                        <a:pt x="40023" y="4423"/>
                        <a:pt x="39929" y="4458"/>
                        <a:pt x="39845" y="4498"/>
                      </a:cubicBezTo>
                      <a:cubicBezTo>
                        <a:pt x="39696" y="4461"/>
                        <a:pt x="39631" y="4237"/>
                        <a:pt x="39455" y="4237"/>
                      </a:cubicBezTo>
                      <a:cubicBezTo>
                        <a:pt x="39423" y="4237"/>
                        <a:pt x="39386" y="4245"/>
                        <a:pt x="39345" y="4263"/>
                      </a:cubicBezTo>
                      <a:cubicBezTo>
                        <a:pt x="39371" y="4179"/>
                        <a:pt x="39398" y="4099"/>
                        <a:pt x="39424" y="4015"/>
                      </a:cubicBezTo>
                      <a:lnTo>
                        <a:pt x="39389" y="3975"/>
                      </a:lnTo>
                      <a:cubicBezTo>
                        <a:pt x="39291" y="4064"/>
                        <a:pt x="39189" y="4148"/>
                        <a:pt x="39092" y="4236"/>
                      </a:cubicBezTo>
                      <a:cubicBezTo>
                        <a:pt x="39065" y="4219"/>
                        <a:pt x="39043" y="4205"/>
                        <a:pt x="39017" y="4188"/>
                      </a:cubicBezTo>
                      <a:cubicBezTo>
                        <a:pt x="39181" y="4028"/>
                        <a:pt x="39282" y="3882"/>
                        <a:pt x="39043" y="3718"/>
                      </a:cubicBezTo>
                      <a:cubicBezTo>
                        <a:pt x="38994" y="3683"/>
                        <a:pt x="39021" y="3536"/>
                        <a:pt x="39008" y="3443"/>
                      </a:cubicBezTo>
                      <a:cubicBezTo>
                        <a:pt x="38999" y="3372"/>
                        <a:pt x="38990" y="3302"/>
                        <a:pt x="38972" y="3186"/>
                      </a:cubicBezTo>
                      <a:cubicBezTo>
                        <a:pt x="39477" y="2814"/>
                        <a:pt x="39699" y="2163"/>
                        <a:pt x="40076" y="1618"/>
                      </a:cubicBezTo>
                      <a:cubicBezTo>
                        <a:pt x="39690" y="1516"/>
                        <a:pt x="39305" y="1370"/>
                        <a:pt x="38910" y="1325"/>
                      </a:cubicBezTo>
                      <a:cubicBezTo>
                        <a:pt x="38768" y="1308"/>
                        <a:pt x="38658" y="1209"/>
                        <a:pt x="38552" y="1209"/>
                      </a:cubicBezTo>
                      <a:cubicBezTo>
                        <a:pt x="38546" y="1209"/>
                        <a:pt x="38540" y="1209"/>
                        <a:pt x="38534" y="1210"/>
                      </a:cubicBezTo>
                      <a:cubicBezTo>
                        <a:pt x="38486" y="1217"/>
                        <a:pt x="38441" y="1220"/>
                        <a:pt x="38397" y="1220"/>
                      </a:cubicBezTo>
                      <a:cubicBezTo>
                        <a:pt x="38213" y="1220"/>
                        <a:pt x="38056" y="1163"/>
                        <a:pt x="37873" y="1077"/>
                      </a:cubicBezTo>
                      <a:cubicBezTo>
                        <a:pt x="37545" y="922"/>
                        <a:pt x="37169" y="869"/>
                        <a:pt x="36814" y="771"/>
                      </a:cubicBezTo>
                      <a:lnTo>
                        <a:pt x="36247" y="683"/>
                      </a:lnTo>
                      <a:cubicBezTo>
                        <a:pt x="36173" y="593"/>
                        <a:pt x="36101" y="548"/>
                        <a:pt x="36039" y="548"/>
                      </a:cubicBezTo>
                      <a:cubicBezTo>
                        <a:pt x="35978" y="548"/>
                        <a:pt x="35925" y="591"/>
                        <a:pt x="35888" y="678"/>
                      </a:cubicBezTo>
                      <a:cubicBezTo>
                        <a:pt x="35538" y="621"/>
                        <a:pt x="35219" y="563"/>
                        <a:pt x="34900" y="510"/>
                      </a:cubicBezTo>
                      <a:lnTo>
                        <a:pt x="34900" y="510"/>
                      </a:lnTo>
                      <a:cubicBezTo>
                        <a:pt x="35099" y="776"/>
                        <a:pt x="34918" y="1002"/>
                        <a:pt x="34794" y="1210"/>
                      </a:cubicBezTo>
                      <a:cubicBezTo>
                        <a:pt x="34679" y="1401"/>
                        <a:pt x="34523" y="1542"/>
                        <a:pt x="34546" y="1804"/>
                      </a:cubicBezTo>
                      <a:cubicBezTo>
                        <a:pt x="34554" y="1915"/>
                        <a:pt x="34373" y="2047"/>
                        <a:pt x="34258" y="2149"/>
                      </a:cubicBezTo>
                      <a:cubicBezTo>
                        <a:pt x="34179" y="2220"/>
                        <a:pt x="34113" y="2264"/>
                        <a:pt x="34223" y="2351"/>
                      </a:cubicBezTo>
                      <a:lnTo>
                        <a:pt x="34223" y="2351"/>
                      </a:lnTo>
                      <a:cubicBezTo>
                        <a:pt x="33832" y="2599"/>
                        <a:pt x="33788" y="3028"/>
                        <a:pt x="33659" y="3421"/>
                      </a:cubicBezTo>
                      <a:cubicBezTo>
                        <a:pt x="33584" y="3647"/>
                        <a:pt x="33478" y="3886"/>
                        <a:pt x="33212" y="4002"/>
                      </a:cubicBezTo>
                      <a:cubicBezTo>
                        <a:pt x="33119" y="4042"/>
                        <a:pt x="33035" y="4152"/>
                        <a:pt x="32990" y="4254"/>
                      </a:cubicBezTo>
                      <a:cubicBezTo>
                        <a:pt x="32924" y="4405"/>
                        <a:pt x="32902" y="4573"/>
                        <a:pt x="32862" y="4737"/>
                      </a:cubicBezTo>
                      <a:cubicBezTo>
                        <a:pt x="32822" y="4879"/>
                        <a:pt x="32786" y="5025"/>
                        <a:pt x="32733" y="5247"/>
                      </a:cubicBezTo>
                      <a:cubicBezTo>
                        <a:pt x="32640" y="5251"/>
                        <a:pt x="32481" y="5256"/>
                        <a:pt x="32277" y="5265"/>
                      </a:cubicBezTo>
                      <a:cubicBezTo>
                        <a:pt x="32277" y="5264"/>
                        <a:pt x="32277" y="5264"/>
                        <a:pt x="32277" y="5264"/>
                      </a:cubicBezTo>
                      <a:lnTo>
                        <a:pt x="32277" y="5264"/>
                      </a:lnTo>
                      <a:cubicBezTo>
                        <a:pt x="32276" y="5264"/>
                        <a:pt x="32241" y="5321"/>
                        <a:pt x="32179" y="5424"/>
                      </a:cubicBezTo>
                      <a:lnTo>
                        <a:pt x="32179" y="5180"/>
                      </a:lnTo>
                      <a:cubicBezTo>
                        <a:pt x="32104" y="5265"/>
                        <a:pt x="32042" y="5335"/>
                        <a:pt x="31993" y="5393"/>
                      </a:cubicBezTo>
                      <a:cubicBezTo>
                        <a:pt x="31913" y="5327"/>
                        <a:pt x="31851" y="5251"/>
                        <a:pt x="31772" y="5225"/>
                      </a:cubicBezTo>
                      <a:cubicBezTo>
                        <a:pt x="31612" y="5171"/>
                        <a:pt x="31333" y="4879"/>
                        <a:pt x="31399" y="4751"/>
                      </a:cubicBezTo>
                      <a:cubicBezTo>
                        <a:pt x="31501" y="4547"/>
                        <a:pt x="31453" y="4511"/>
                        <a:pt x="31258" y="4471"/>
                      </a:cubicBezTo>
                      <a:cubicBezTo>
                        <a:pt x="31191" y="4458"/>
                        <a:pt x="31151" y="4321"/>
                        <a:pt x="31085" y="4219"/>
                      </a:cubicBezTo>
                      <a:cubicBezTo>
                        <a:pt x="31169" y="4183"/>
                        <a:pt x="31244" y="4152"/>
                        <a:pt x="31298" y="4126"/>
                      </a:cubicBezTo>
                      <a:cubicBezTo>
                        <a:pt x="31293" y="3798"/>
                        <a:pt x="31107" y="3479"/>
                        <a:pt x="31457" y="3169"/>
                      </a:cubicBezTo>
                      <a:cubicBezTo>
                        <a:pt x="31603" y="3040"/>
                        <a:pt x="31586" y="2721"/>
                        <a:pt x="31643" y="2486"/>
                      </a:cubicBezTo>
                      <a:cubicBezTo>
                        <a:pt x="31661" y="2415"/>
                        <a:pt x="31656" y="2313"/>
                        <a:pt x="31705" y="2282"/>
                      </a:cubicBezTo>
                      <a:cubicBezTo>
                        <a:pt x="32020" y="2065"/>
                        <a:pt x="32219" y="1764"/>
                        <a:pt x="32330" y="1401"/>
                      </a:cubicBezTo>
                      <a:cubicBezTo>
                        <a:pt x="32334" y="1378"/>
                        <a:pt x="32361" y="1352"/>
                        <a:pt x="32383" y="1343"/>
                      </a:cubicBezTo>
                      <a:cubicBezTo>
                        <a:pt x="32733" y="1175"/>
                        <a:pt x="32747" y="807"/>
                        <a:pt x="32871" y="510"/>
                      </a:cubicBezTo>
                      <a:cubicBezTo>
                        <a:pt x="32911" y="407"/>
                        <a:pt x="32941" y="356"/>
                        <a:pt x="33015" y="356"/>
                      </a:cubicBezTo>
                      <a:cubicBezTo>
                        <a:pt x="33040" y="356"/>
                        <a:pt x="33069" y="362"/>
                        <a:pt x="33105" y="373"/>
                      </a:cubicBezTo>
                      <a:cubicBezTo>
                        <a:pt x="33167" y="390"/>
                        <a:pt x="33228" y="402"/>
                        <a:pt x="33286" y="402"/>
                      </a:cubicBezTo>
                      <a:cubicBezTo>
                        <a:pt x="33401" y="402"/>
                        <a:pt x="33501" y="352"/>
                        <a:pt x="33557" y="195"/>
                      </a:cubicBezTo>
                      <a:cubicBezTo>
                        <a:pt x="33518" y="182"/>
                        <a:pt x="33482" y="169"/>
                        <a:pt x="33442" y="160"/>
                      </a:cubicBezTo>
                      <a:lnTo>
                        <a:pt x="33420" y="235"/>
                      </a:lnTo>
                      <a:cubicBezTo>
                        <a:pt x="33407" y="213"/>
                        <a:pt x="33398" y="191"/>
                        <a:pt x="33385" y="169"/>
                      </a:cubicBezTo>
                      <a:cubicBezTo>
                        <a:pt x="33141" y="182"/>
                        <a:pt x="32893" y="200"/>
                        <a:pt x="32645" y="204"/>
                      </a:cubicBezTo>
                      <a:cubicBezTo>
                        <a:pt x="32525" y="204"/>
                        <a:pt x="32405" y="164"/>
                        <a:pt x="32286" y="160"/>
                      </a:cubicBezTo>
                      <a:cubicBezTo>
                        <a:pt x="32234" y="158"/>
                        <a:pt x="32182" y="157"/>
                        <a:pt x="32130" y="157"/>
                      </a:cubicBezTo>
                      <a:cubicBezTo>
                        <a:pt x="32078" y="157"/>
                        <a:pt x="32026" y="158"/>
                        <a:pt x="31974" y="158"/>
                      </a:cubicBezTo>
                      <a:cubicBezTo>
                        <a:pt x="31870" y="158"/>
                        <a:pt x="31767" y="155"/>
                        <a:pt x="31665" y="142"/>
                      </a:cubicBezTo>
                      <a:cubicBezTo>
                        <a:pt x="31395" y="111"/>
                        <a:pt x="31125" y="49"/>
                        <a:pt x="308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14"/>
                <p:cNvSpPr/>
                <p:nvPr/>
              </p:nvSpPr>
              <p:spPr>
                <a:xfrm>
                  <a:off x="8520200" y="4532447"/>
                  <a:ext cx="619955" cy="592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6561" extrusionOk="0">
                      <a:moveTo>
                        <a:pt x="1217" y="6247"/>
                      </a:moveTo>
                      <a:lnTo>
                        <a:pt x="1179" y="6289"/>
                      </a:lnTo>
                      <a:cubicBezTo>
                        <a:pt x="1170" y="6298"/>
                        <a:pt x="1161" y="6302"/>
                        <a:pt x="1152" y="6311"/>
                      </a:cubicBezTo>
                      <a:cubicBezTo>
                        <a:pt x="1161" y="6302"/>
                        <a:pt x="1170" y="6293"/>
                        <a:pt x="1179" y="6284"/>
                      </a:cubicBezTo>
                      <a:cubicBezTo>
                        <a:pt x="1191" y="6272"/>
                        <a:pt x="1203" y="6260"/>
                        <a:pt x="1217" y="6247"/>
                      </a:cubicBezTo>
                      <a:close/>
                      <a:moveTo>
                        <a:pt x="6297" y="1"/>
                      </a:moveTo>
                      <a:cubicBezTo>
                        <a:pt x="6120" y="50"/>
                        <a:pt x="5938" y="45"/>
                        <a:pt x="5858" y="134"/>
                      </a:cubicBezTo>
                      <a:cubicBezTo>
                        <a:pt x="5641" y="369"/>
                        <a:pt x="5384" y="440"/>
                        <a:pt x="5078" y="453"/>
                      </a:cubicBezTo>
                      <a:cubicBezTo>
                        <a:pt x="4919" y="457"/>
                        <a:pt x="4755" y="519"/>
                        <a:pt x="4604" y="577"/>
                      </a:cubicBezTo>
                      <a:cubicBezTo>
                        <a:pt x="4152" y="754"/>
                        <a:pt x="3678" y="887"/>
                        <a:pt x="3310" y="1224"/>
                      </a:cubicBezTo>
                      <a:cubicBezTo>
                        <a:pt x="3071" y="1282"/>
                        <a:pt x="2956" y="1468"/>
                        <a:pt x="3044" y="1720"/>
                      </a:cubicBezTo>
                      <a:cubicBezTo>
                        <a:pt x="3102" y="1889"/>
                        <a:pt x="3075" y="1986"/>
                        <a:pt x="2934" y="2097"/>
                      </a:cubicBezTo>
                      <a:cubicBezTo>
                        <a:pt x="2832" y="2172"/>
                        <a:pt x="2770" y="2296"/>
                        <a:pt x="2703" y="2496"/>
                      </a:cubicBezTo>
                      <a:cubicBezTo>
                        <a:pt x="2420" y="2407"/>
                        <a:pt x="2136" y="2323"/>
                        <a:pt x="1852" y="2239"/>
                      </a:cubicBezTo>
                      <a:cubicBezTo>
                        <a:pt x="1808" y="2270"/>
                        <a:pt x="1764" y="2318"/>
                        <a:pt x="1715" y="2323"/>
                      </a:cubicBezTo>
                      <a:cubicBezTo>
                        <a:pt x="1524" y="2345"/>
                        <a:pt x="1338" y="2376"/>
                        <a:pt x="1245" y="2611"/>
                      </a:cubicBezTo>
                      <a:cubicBezTo>
                        <a:pt x="1347" y="2620"/>
                        <a:pt x="1449" y="2602"/>
                        <a:pt x="1502" y="2646"/>
                      </a:cubicBezTo>
                      <a:cubicBezTo>
                        <a:pt x="1578" y="2704"/>
                        <a:pt x="1675" y="2841"/>
                        <a:pt x="1648" y="2886"/>
                      </a:cubicBezTo>
                      <a:cubicBezTo>
                        <a:pt x="1524" y="3116"/>
                        <a:pt x="1360" y="3329"/>
                        <a:pt x="1197" y="3572"/>
                      </a:cubicBezTo>
                      <a:cubicBezTo>
                        <a:pt x="1255" y="3618"/>
                        <a:pt x="1368" y="3738"/>
                        <a:pt x="1400" y="3738"/>
                      </a:cubicBezTo>
                      <a:cubicBezTo>
                        <a:pt x="1402" y="3738"/>
                        <a:pt x="1403" y="3737"/>
                        <a:pt x="1405" y="3736"/>
                      </a:cubicBezTo>
                      <a:cubicBezTo>
                        <a:pt x="1516" y="3657"/>
                        <a:pt x="1604" y="3541"/>
                        <a:pt x="1697" y="3435"/>
                      </a:cubicBezTo>
                      <a:lnTo>
                        <a:pt x="1697" y="3435"/>
                      </a:lnTo>
                      <a:cubicBezTo>
                        <a:pt x="2007" y="3652"/>
                        <a:pt x="1733" y="3812"/>
                        <a:pt x="1653" y="3953"/>
                      </a:cubicBezTo>
                      <a:cubicBezTo>
                        <a:pt x="1781" y="4016"/>
                        <a:pt x="1963" y="4051"/>
                        <a:pt x="1985" y="4126"/>
                      </a:cubicBezTo>
                      <a:cubicBezTo>
                        <a:pt x="2016" y="4250"/>
                        <a:pt x="1976" y="4419"/>
                        <a:pt x="1906" y="4534"/>
                      </a:cubicBezTo>
                      <a:cubicBezTo>
                        <a:pt x="1793" y="4721"/>
                        <a:pt x="1629" y="4772"/>
                        <a:pt x="1447" y="4772"/>
                      </a:cubicBezTo>
                      <a:cubicBezTo>
                        <a:pt x="1370" y="4772"/>
                        <a:pt x="1290" y="4763"/>
                        <a:pt x="1210" y="4751"/>
                      </a:cubicBezTo>
                      <a:cubicBezTo>
                        <a:pt x="1183" y="4748"/>
                        <a:pt x="1156" y="4747"/>
                        <a:pt x="1130" y="4747"/>
                      </a:cubicBezTo>
                      <a:cubicBezTo>
                        <a:pt x="1078" y="4747"/>
                        <a:pt x="1031" y="4751"/>
                        <a:pt x="1002" y="4751"/>
                      </a:cubicBezTo>
                      <a:cubicBezTo>
                        <a:pt x="1095" y="4928"/>
                        <a:pt x="1170" y="5070"/>
                        <a:pt x="1250" y="5230"/>
                      </a:cubicBezTo>
                      <a:cubicBezTo>
                        <a:pt x="1121" y="5265"/>
                        <a:pt x="1046" y="5287"/>
                        <a:pt x="966" y="5309"/>
                      </a:cubicBezTo>
                      <a:cubicBezTo>
                        <a:pt x="988" y="5332"/>
                        <a:pt x="1006" y="5354"/>
                        <a:pt x="1024" y="5376"/>
                      </a:cubicBezTo>
                      <a:cubicBezTo>
                        <a:pt x="931" y="5478"/>
                        <a:pt x="838" y="5584"/>
                        <a:pt x="745" y="5691"/>
                      </a:cubicBezTo>
                      <a:cubicBezTo>
                        <a:pt x="700" y="5739"/>
                        <a:pt x="656" y="5788"/>
                        <a:pt x="625" y="5846"/>
                      </a:cubicBezTo>
                      <a:cubicBezTo>
                        <a:pt x="501" y="6094"/>
                        <a:pt x="443" y="6395"/>
                        <a:pt x="80" y="6426"/>
                      </a:cubicBezTo>
                      <a:cubicBezTo>
                        <a:pt x="49" y="6426"/>
                        <a:pt x="27" y="6510"/>
                        <a:pt x="0" y="6555"/>
                      </a:cubicBezTo>
                      <a:cubicBezTo>
                        <a:pt x="295" y="6558"/>
                        <a:pt x="591" y="6561"/>
                        <a:pt x="889" y="6561"/>
                      </a:cubicBezTo>
                      <a:cubicBezTo>
                        <a:pt x="1012" y="6561"/>
                        <a:pt x="1135" y="6560"/>
                        <a:pt x="1259" y="6559"/>
                      </a:cubicBezTo>
                      <a:cubicBezTo>
                        <a:pt x="1303" y="6559"/>
                        <a:pt x="1347" y="6493"/>
                        <a:pt x="1391" y="6457"/>
                      </a:cubicBezTo>
                      <a:cubicBezTo>
                        <a:pt x="1369" y="6426"/>
                        <a:pt x="1325" y="6377"/>
                        <a:pt x="1329" y="6373"/>
                      </a:cubicBezTo>
                      <a:cubicBezTo>
                        <a:pt x="1458" y="6214"/>
                        <a:pt x="1326" y="6240"/>
                        <a:pt x="1237" y="6227"/>
                      </a:cubicBezTo>
                      <a:lnTo>
                        <a:pt x="1237" y="6227"/>
                      </a:lnTo>
                      <a:cubicBezTo>
                        <a:pt x="1254" y="6114"/>
                        <a:pt x="1272" y="6005"/>
                        <a:pt x="1294" y="5892"/>
                      </a:cubicBezTo>
                      <a:lnTo>
                        <a:pt x="1294" y="5892"/>
                      </a:lnTo>
                      <a:cubicBezTo>
                        <a:pt x="1350" y="5853"/>
                        <a:pt x="1406" y="5818"/>
                        <a:pt x="1462" y="5779"/>
                      </a:cubicBezTo>
                      <a:cubicBezTo>
                        <a:pt x="1276" y="5597"/>
                        <a:pt x="1462" y="5456"/>
                        <a:pt x="1520" y="5314"/>
                      </a:cubicBezTo>
                      <a:cubicBezTo>
                        <a:pt x="1595" y="5141"/>
                        <a:pt x="1702" y="4982"/>
                        <a:pt x="1812" y="4831"/>
                      </a:cubicBezTo>
                      <a:cubicBezTo>
                        <a:pt x="1852" y="4773"/>
                        <a:pt x="1937" y="4738"/>
                        <a:pt x="2007" y="4711"/>
                      </a:cubicBezTo>
                      <a:cubicBezTo>
                        <a:pt x="2100" y="4676"/>
                        <a:pt x="2198" y="4662"/>
                        <a:pt x="2318" y="4631"/>
                      </a:cubicBezTo>
                      <a:cubicBezTo>
                        <a:pt x="2349" y="4694"/>
                        <a:pt x="2388" y="4769"/>
                        <a:pt x="2433" y="4844"/>
                      </a:cubicBezTo>
                      <a:cubicBezTo>
                        <a:pt x="2433" y="4844"/>
                        <a:pt x="2433" y="4840"/>
                        <a:pt x="2433" y="4840"/>
                      </a:cubicBezTo>
                      <a:cubicBezTo>
                        <a:pt x="2362" y="4680"/>
                        <a:pt x="2473" y="4609"/>
                        <a:pt x="2583" y="4543"/>
                      </a:cubicBezTo>
                      <a:cubicBezTo>
                        <a:pt x="2557" y="4521"/>
                        <a:pt x="2526" y="4499"/>
                        <a:pt x="2499" y="4476"/>
                      </a:cubicBezTo>
                      <a:lnTo>
                        <a:pt x="2517" y="4454"/>
                      </a:lnTo>
                      <a:cubicBezTo>
                        <a:pt x="2539" y="4485"/>
                        <a:pt x="2561" y="4516"/>
                        <a:pt x="2583" y="4543"/>
                      </a:cubicBezTo>
                      <a:cubicBezTo>
                        <a:pt x="2712" y="4450"/>
                        <a:pt x="2836" y="4357"/>
                        <a:pt x="2960" y="4264"/>
                      </a:cubicBezTo>
                      <a:cubicBezTo>
                        <a:pt x="2987" y="4246"/>
                        <a:pt x="3009" y="4228"/>
                        <a:pt x="3031" y="4211"/>
                      </a:cubicBezTo>
                      <a:cubicBezTo>
                        <a:pt x="3071" y="4188"/>
                        <a:pt x="3111" y="4171"/>
                        <a:pt x="3151" y="4153"/>
                      </a:cubicBezTo>
                      <a:lnTo>
                        <a:pt x="3576" y="3657"/>
                      </a:lnTo>
                      <a:cubicBezTo>
                        <a:pt x="3359" y="3608"/>
                        <a:pt x="3323" y="3444"/>
                        <a:pt x="3443" y="3311"/>
                      </a:cubicBezTo>
                      <a:cubicBezTo>
                        <a:pt x="3580" y="3165"/>
                        <a:pt x="3775" y="3076"/>
                        <a:pt x="3957" y="2979"/>
                      </a:cubicBezTo>
                      <a:cubicBezTo>
                        <a:pt x="3959" y="2978"/>
                        <a:pt x="3961" y="2977"/>
                        <a:pt x="3963" y="2977"/>
                      </a:cubicBezTo>
                      <a:cubicBezTo>
                        <a:pt x="3989" y="2977"/>
                        <a:pt x="4054" y="3052"/>
                        <a:pt x="4103" y="3089"/>
                      </a:cubicBezTo>
                      <a:lnTo>
                        <a:pt x="4192" y="3072"/>
                      </a:lnTo>
                      <a:cubicBezTo>
                        <a:pt x="4196" y="3045"/>
                        <a:pt x="4196" y="3023"/>
                        <a:pt x="4201" y="3001"/>
                      </a:cubicBezTo>
                      <a:cubicBezTo>
                        <a:pt x="4272" y="2930"/>
                        <a:pt x="4352" y="2868"/>
                        <a:pt x="4409" y="2788"/>
                      </a:cubicBezTo>
                      <a:cubicBezTo>
                        <a:pt x="4436" y="2748"/>
                        <a:pt x="4414" y="2682"/>
                        <a:pt x="4360" y="2629"/>
                      </a:cubicBezTo>
                      <a:cubicBezTo>
                        <a:pt x="4440" y="2513"/>
                        <a:pt x="4520" y="2398"/>
                        <a:pt x="4613" y="2261"/>
                      </a:cubicBezTo>
                      <a:cubicBezTo>
                        <a:pt x="4626" y="2265"/>
                        <a:pt x="4684" y="2292"/>
                        <a:pt x="4741" y="2318"/>
                      </a:cubicBezTo>
                      <a:lnTo>
                        <a:pt x="5956" y="1397"/>
                      </a:lnTo>
                      <a:cubicBezTo>
                        <a:pt x="6142" y="1259"/>
                        <a:pt x="6328" y="1122"/>
                        <a:pt x="6518" y="989"/>
                      </a:cubicBezTo>
                      <a:cubicBezTo>
                        <a:pt x="6552" y="1004"/>
                        <a:pt x="6581" y="1011"/>
                        <a:pt x="6608" y="1011"/>
                      </a:cubicBezTo>
                      <a:cubicBezTo>
                        <a:pt x="6719" y="1011"/>
                        <a:pt x="6772" y="892"/>
                        <a:pt x="6851" y="821"/>
                      </a:cubicBezTo>
                      <a:cubicBezTo>
                        <a:pt x="6851" y="750"/>
                        <a:pt x="6855" y="679"/>
                        <a:pt x="6860" y="608"/>
                      </a:cubicBezTo>
                      <a:lnTo>
                        <a:pt x="6860" y="608"/>
                      </a:lnTo>
                      <a:cubicBezTo>
                        <a:pt x="6793" y="635"/>
                        <a:pt x="6731" y="661"/>
                        <a:pt x="6709" y="670"/>
                      </a:cubicBezTo>
                      <a:cubicBezTo>
                        <a:pt x="6616" y="595"/>
                        <a:pt x="6549" y="537"/>
                        <a:pt x="6439" y="448"/>
                      </a:cubicBezTo>
                      <a:lnTo>
                        <a:pt x="6439" y="843"/>
                      </a:lnTo>
                      <a:cubicBezTo>
                        <a:pt x="6301" y="754"/>
                        <a:pt x="6195" y="683"/>
                        <a:pt x="6062" y="595"/>
                      </a:cubicBezTo>
                      <a:cubicBezTo>
                        <a:pt x="6124" y="506"/>
                        <a:pt x="6204" y="426"/>
                        <a:pt x="6244" y="329"/>
                      </a:cubicBezTo>
                      <a:cubicBezTo>
                        <a:pt x="6283" y="236"/>
                        <a:pt x="6279" y="129"/>
                        <a:pt x="62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14"/>
                <p:cNvSpPr/>
                <p:nvPr/>
              </p:nvSpPr>
              <p:spPr>
                <a:xfrm>
                  <a:off x="10115528" y="3224218"/>
                  <a:ext cx="362936" cy="472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6" h="5230" extrusionOk="0">
                      <a:moveTo>
                        <a:pt x="3143" y="2154"/>
                      </a:moveTo>
                      <a:cubicBezTo>
                        <a:pt x="3141" y="2154"/>
                        <a:pt x="3140" y="2155"/>
                        <a:pt x="3139" y="2156"/>
                      </a:cubicBezTo>
                      <a:lnTo>
                        <a:pt x="3139" y="2156"/>
                      </a:lnTo>
                      <a:cubicBezTo>
                        <a:pt x="3140" y="2157"/>
                        <a:pt x="3141" y="2157"/>
                        <a:pt x="3143" y="2158"/>
                      </a:cubicBezTo>
                      <a:lnTo>
                        <a:pt x="3143" y="2154"/>
                      </a:lnTo>
                      <a:close/>
                      <a:moveTo>
                        <a:pt x="2473" y="0"/>
                      </a:moveTo>
                      <a:cubicBezTo>
                        <a:pt x="2417" y="157"/>
                        <a:pt x="2317" y="207"/>
                        <a:pt x="2202" y="207"/>
                      </a:cubicBezTo>
                      <a:cubicBezTo>
                        <a:pt x="2144" y="207"/>
                        <a:pt x="2083" y="195"/>
                        <a:pt x="2021" y="178"/>
                      </a:cubicBezTo>
                      <a:cubicBezTo>
                        <a:pt x="1985" y="167"/>
                        <a:pt x="1956" y="161"/>
                        <a:pt x="1931" y="161"/>
                      </a:cubicBezTo>
                      <a:cubicBezTo>
                        <a:pt x="1857" y="161"/>
                        <a:pt x="1827" y="212"/>
                        <a:pt x="1787" y="315"/>
                      </a:cubicBezTo>
                      <a:cubicBezTo>
                        <a:pt x="1663" y="612"/>
                        <a:pt x="1649" y="980"/>
                        <a:pt x="1299" y="1148"/>
                      </a:cubicBezTo>
                      <a:cubicBezTo>
                        <a:pt x="1277" y="1157"/>
                        <a:pt x="1250" y="1183"/>
                        <a:pt x="1246" y="1206"/>
                      </a:cubicBezTo>
                      <a:cubicBezTo>
                        <a:pt x="1135" y="1569"/>
                        <a:pt x="936" y="1870"/>
                        <a:pt x="621" y="2087"/>
                      </a:cubicBezTo>
                      <a:cubicBezTo>
                        <a:pt x="572" y="2118"/>
                        <a:pt x="577" y="2220"/>
                        <a:pt x="559" y="2291"/>
                      </a:cubicBezTo>
                      <a:cubicBezTo>
                        <a:pt x="502" y="2526"/>
                        <a:pt x="519" y="2845"/>
                        <a:pt x="373" y="2974"/>
                      </a:cubicBezTo>
                      <a:cubicBezTo>
                        <a:pt x="23" y="3284"/>
                        <a:pt x="209" y="3603"/>
                        <a:pt x="214" y="3931"/>
                      </a:cubicBezTo>
                      <a:cubicBezTo>
                        <a:pt x="160" y="3957"/>
                        <a:pt x="85" y="3988"/>
                        <a:pt x="1" y="4024"/>
                      </a:cubicBezTo>
                      <a:cubicBezTo>
                        <a:pt x="67" y="4126"/>
                        <a:pt x="107" y="4263"/>
                        <a:pt x="174" y="4276"/>
                      </a:cubicBezTo>
                      <a:cubicBezTo>
                        <a:pt x="369" y="4316"/>
                        <a:pt x="417" y="4352"/>
                        <a:pt x="315" y="4556"/>
                      </a:cubicBezTo>
                      <a:cubicBezTo>
                        <a:pt x="249" y="4684"/>
                        <a:pt x="528" y="4976"/>
                        <a:pt x="688" y="5030"/>
                      </a:cubicBezTo>
                      <a:cubicBezTo>
                        <a:pt x="767" y="5056"/>
                        <a:pt x="825" y="5132"/>
                        <a:pt x="909" y="5198"/>
                      </a:cubicBezTo>
                      <a:cubicBezTo>
                        <a:pt x="958" y="5140"/>
                        <a:pt x="1020" y="5070"/>
                        <a:pt x="1095" y="4985"/>
                      </a:cubicBezTo>
                      <a:lnTo>
                        <a:pt x="1095" y="5229"/>
                      </a:lnTo>
                      <a:cubicBezTo>
                        <a:pt x="1157" y="5126"/>
                        <a:pt x="1192" y="5069"/>
                        <a:pt x="1193" y="5069"/>
                      </a:cubicBezTo>
                      <a:lnTo>
                        <a:pt x="1193" y="5069"/>
                      </a:lnTo>
                      <a:cubicBezTo>
                        <a:pt x="1193" y="5069"/>
                        <a:pt x="1193" y="5069"/>
                        <a:pt x="1193" y="5070"/>
                      </a:cubicBezTo>
                      <a:cubicBezTo>
                        <a:pt x="1397" y="5061"/>
                        <a:pt x="1556" y="5056"/>
                        <a:pt x="1649" y="5052"/>
                      </a:cubicBezTo>
                      <a:cubicBezTo>
                        <a:pt x="1702" y="4830"/>
                        <a:pt x="1738" y="4684"/>
                        <a:pt x="1778" y="4542"/>
                      </a:cubicBezTo>
                      <a:cubicBezTo>
                        <a:pt x="1818" y="4378"/>
                        <a:pt x="1840" y="4210"/>
                        <a:pt x="1906" y="4059"/>
                      </a:cubicBezTo>
                      <a:cubicBezTo>
                        <a:pt x="1951" y="3957"/>
                        <a:pt x="2035" y="3847"/>
                        <a:pt x="2128" y="3807"/>
                      </a:cubicBezTo>
                      <a:cubicBezTo>
                        <a:pt x="2394" y="3691"/>
                        <a:pt x="2500" y="3452"/>
                        <a:pt x="2575" y="3226"/>
                      </a:cubicBezTo>
                      <a:cubicBezTo>
                        <a:pt x="2704" y="2833"/>
                        <a:pt x="2748" y="2404"/>
                        <a:pt x="3139" y="2156"/>
                      </a:cubicBezTo>
                      <a:lnTo>
                        <a:pt x="3139" y="2156"/>
                      </a:lnTo>
                      <a:cubicBezTo>
                        <a:pt x="3029" y="2069"/>
                        <a:pt x="3095" y="2025"/>
                        <a:pt x="3174" y="1954"/>
                      </a:cubicBezTo>
                      <a:cubicBezTo>
                        <a:pt x="3289" y="1852"/>
                        <a:pt x="3470" y="1720"/>
                        <a:pt x="3462" y="1609"/>
                      </a:cubicBezTo>
                      <a:cubicBezTo>
                        <a:pt x="3439" y="1347"/>
                        <a:pt x="3595" y="1206"/>
                        <a:pt x="3710" y="1015"/>
                      </a:cubicBezTo>
                      <a:cubicBezTo>
                        <a:pt x="3834" y="807"/>
                        <a:pt x="4015" y="581"/>
                        <a:pt x="3816" y="315"/>
                      </a:cubicBezTo>
                      <a:cubicBezTo>
                        <a:pt x="3599" y="253"/>
                        <a:pt x="3342" y="337"/>
                        <a:pt x="3169" y="124"/>
                      </a:cubicBezTo>
                      <a:cubicBezTo>
                        <a:pt x="3168" y="124"/>
                        <a:pt x="3166" y="123"/>
                        <a:pt x="3164" y="123"/>
                      </a:cubicBezTo>
                      <a:cubicBezTo>
                        <a:pt x="3153" y="123"/>
                        <a:pt x="3131" y="133"/>
                        <a:pt x="3116" y="133"/>
                      </a:cubicBezTo>
                      <a:cubicBezTo>
                        <a:pt x="2899" y="89"/>
                        <a:pt x="2686" y="45"/>
                        <a:pt x="24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14"/>
                <p:cNvSpPr/>
                <p:nvPr/>
              </p:nvSpPr>
              <p:spPr>
                <a:xfrm>
                  <a:off x="9666291" y="3211476"/>
                  <a:ext cx="347211" cy="51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2" h="5663" extrusionOk="0">
                      <a:moveTo>
                        <a:pt x="3352" y="0"/>
                      </a:moveTo>
                      <a:cubicBezTo>
                        <a:pt x="3086" y="0"/>
                        <a:pt x="2819" y="14"/>
                        <a:pt x="2552" y="97"/>
                      </a:cubicBezTo>
                      <a:cubicBezTo>
                        <a:pt x="2287" y="177"/>
                        <a:pt x="1990" y="168"/>
                        <a:pt x="1711" y="199"/>
                      </a:cubicBezTo>
                      <a:cubicBezTo>
                        <a:pt x="1586" y="460"/>
                        <a:pt x="1462" y="722"/>
                        <a:pt x="1312" y="1050"/>
                      </a:cubicBezTo>
                      <a:cubicBezTo>
                        <a:pt x="1445" y="1311"/>
                        <a:pt x="1405" y="1612"/>
                        <a:pt x="1050" y="1830"/>
                      </a:cubicBezTo>
                      <a:cubicBezTo>
                        <a:pt x="864" y="1940"/>
                        <a:pt x="811" y="2095"/>
                        <a:pt x="838" y="2313"/>
                      </a:cubicBezTo>
                      <a:cubicBezTo>
                        <a:pt x="851" y="2406"/>
                        <a:pt x="798" y="2552"/>
                        <a:pt x="722" y="2605"/>
                      </a:cubicBezTo>
                      <a:cubicBezTo>
                        <a:pt x="443" y="2809"/>
                        <a:pt x="603" y="3150"/>
                        <a:pt x="456" y="3389"/>
                      </a:cubicBezTo>
                      <a:cubicBezTo>
                        <a:pt x="394" y="3487"/>
                        <a:pt x="399" y="3642"/>
                        <a:pt x="324" y="3717"/>
                      </a:cubicBezTo>
                      <a:cubicBezTo>
                        <a:pt x="182" y="3859"/>
                        <a:pt x="98" y="3979"/>
                        <a:pt x="213" y="4182"/>
                      </a:cubicBezTo>
                      <a:cubicBezTo>
                        <a:pt x="301" y="4351"/>
                        <a:pt x="208" y="4457"/>
                        <a:pt x="40" y="4493"/>
                      </a:cubicBezTo>
                      <a:cubicBezTo>
                        <a:pt x="27" y="4728"/>
                        <a:pt x="13" y="4962"/>
                        <a:pt x="0" y="5219"/>
                      </a:cubicBezTo>
                      <a:cubicBezTo>
                        <a:pt x="71" y="5131"/>
                        <a:pt x="124" y="5069"/>
                        <a:pt x="160" y="5024"/>
                      </a:cubicBezTo>
                      <a:cubicBezTo>
                        <a:pt x="226" y="5233"/>
                        <a:pt x="293" y="5423"/>
                        <a:pt x="372" y="5663"/>
                      </a:cubicBezTo>
                      <a:cubicBezTo>
                        <a:pt x="509" y="5499"/>
                        <a:pt x="667" y="5423"/>
                        <a:pt x="833" y="5423"/>
                      </a:cubicBezTo>
                      <a:cubicBezTo>
                        <a:pt x="942" y="5423"/>
                        <a:pt x="1054" y="5455"/>
                        <a:pt x="1165" y="5516"/>
                      </a:cubicBezTo>
                      <a:cubicBezTo>
                        <a:pt x="1192" y="5454"/>
                        <a:pt x="1210" y="5370"/>
                        <a:pt x="1259" y="5335"/>
                      </a:cubicBezTo>
                      <a:cubicBezTo>
                        <a:pt x="1414" y="5233"/>
                        <a:pt x="1489" y="5113"/>
                        <a:pt x="1489" y="4909"/>
                      </a:cubicBezTo>
                      <a:cubicBezTo>
                        <a:pt x="1489" y="4671"/>
                        <a:pt x="1622" y="4539"/>
                        <a:pt x="1815" y="4539"/>
                      </a:cubicBezTo>
                      <a:cubicBezTo>
                        <a:pt x="1848" y="4539"/>
                        <a:pt x="1883" y="4543"/>
                        <a:pt x="1919" y="4550"/>
                      </a:cubicBezTo>
                      <a:cubicBezTo>
                        <a:pt x="1941" y="4364"/>
                        <a:pt x="1910" y="4151"/>
                        <a:pt x="1990" y="3992"/>
                      </a:cubicBezTo>
                      <a:cubicBezTo>
                        <a:pt x="2220" y="3527"/>
                        <a:pt x="2455" y="3057"/>
                        <a:pt x="2765" y="2640"/>
                      </a:cubicBezTo>
                      <a:cubicBezTo>
                        <a:pt x="2934" y="2410"/>
                        <a:pt x="2902" y="2131"/>
                        <a:pt x="3089" y="1909"/>
                      </a:cubicBezTo>
                      <a:cubicBezTo>
                        <a:pt x="3217" y="1750"/>
                        <a:pt x="3186" y="1466"/>
                        <a:pt x="3275" y="1262"/>
                      </a:cubicBezTo>
                      <a:cubicBezTo>
                        <a:pt x="3341" y="1121"/>
                        <a:pt x="3275" y="965"/>
                        <a:pt x="3319" y="868"/>
                      </a:cubicBezTo>
                      <a:cubicBezTo>
                        <a:pt x="3461" y="567"/>
                        <a:pt x="3665" y="287"/>
                        <a:pt x="3842" y="4"/>
                      </a:cubicBezTo>
                      <a:lnTo>
                        <a:pt x="3842" y="4"/>
                      </a:lnTo>
                      <a:cubicBezTo>
                        <a:pt x="3820" y="4"/>
                        <a:pt x="3798" y="4"/>
                        <a:pt x="3775" y="4"/>
                      </a:cubicBezTo>
                      <a:cubicBezTo>
                        <a:pt x="3634" y="4"/>
                        <a:pt x="3493" y="0"/>
                        <a:pt x="33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14"/>
                <p:cNvSpPr/>
                <p:nvPr/>
              </p:nvSpPr>
              <p:spPr>
                <a:xfrm>
                  <a:off x="7595880" y="4574560"/>
                  <a:ext cx="180293" cy="550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5" h="6094" extrusionOk="0">
                      <a:moveTo>
                        <a:pt x="1477" y="0"/>
                      </a:moveTo>
                      <a:cubicBezTo>
                        <a:pt x="1463" y="75"/>
                        <a:pt x="1454" y="138"/>
                        <a:pt x="1446" y="177"/>
                      </a:cubicBezTo>
                      <a:cubicBezTo>
                        <a:pt x="1328" y="131"/>
                        <a:pt x="1216" y="109"/>
                        <a:pt x="1108" y="109"/>
                      </a:cubicBezTo>
                      <a:cubicBezTo>
                        <a:pt x="875" y="109"/>
                        <a:pt x="665" y="213"/>
                        <a:pt x="480" y="395"/>
                      </a:cubicBezTo>
                      <a:cubicBezTo>
                        <a:pt x="422" y="452"/>
                        <a:pt x="444" y="581"/>
                        <a:pt x="431" y="652"/>
                      </a:cubicBezTo>
                      <a:cubicBezTo>
                        <a:pt x="329" y="727"/>
                        <a:pt x="231" y="807"/>
                        <a:pt x="129" y="886"/>
                      </a:cubicBezTo>
                      <a:lnTo>
                        <a:pt x="223" y="904"/>
                      </a:lnTo>
                      <a:lnTo>
                        <a:pt x="223" y="1489"/>
                      </a:lnTo>
                      <a:cubicBezTo>
                        <a:pt x="395" y="1697"/>
                        <a:pt x="249" y="2256"/>
                        <a:pt x="1" y="2335"/>
                      </a:cubicBezTo>
                      <a:cubicBezTo>
                        <a:pt x="1" y="2353"/>
                        <a:pt x="1" y="2371"/>
                        <a:pt x="1" y="2389"/>
                      </a:cubicBezTo>
                      <a:cubicBezTo>
                        <a:pt x="36" y="2557"/>
                        <a:pt x="72" y="2725"/>
                        <a:pt x="107" y="2898"/>
                      </a:cubicBezTo>
                      <a:cubicBezTo>
                        <a:pt x="289" y="2991"/>
                        <a:pt x="289" y="3084"/>
                        <a:pt x="107" y="3177"/>
                      </a:cubicBezTo>
                      <a:cubicBezTo>
                        <a:pt x="90" y="3253"/>
                        <a:pt x="67" y="3328"/>
                        <a:pt x="50" y="3403"/>
                      </a:cubicBezTo>
                      <a:cubicBezTo>
                        <a:pt x="67" y="4298"/>
                        <a:pt x="90" y="5198"/>
                        <a:pt x="107" y="6093"/>
                      </a:cubicBezTo>
                      <a:lnTo>
                        <a:pt x="1627" y="6093"/>
                      </a:lnTo>
                      <a:cubicBezTo>
                        <a:pt x="1663" y="5645"/>
                        <a:pt x="1703" y="5198"/>
                        <a:pt x="1738" y="4750"/>
                      </a:cubicBezTo>
                      <a:cubicBezTo>
                        <a:pt x="1742" y="4631"/>
                        <a:pt x="1756" y="4507"/>
                        <a:pt x="1751" y="4387"/>
                      </a:cubicBezTo>
                      <a:cubicBezTo>
                        <a:pt x="1747" y="4245"/>
                        <a:pt x="1711" y="4099"/>
                        <a:pt x="1725" y="3962"/>
                      </a:cubicBezTo>
                      <a:cubicBezTo>
                        <a:pt x="1751" y="3674"/>
                        <a:pt x="1818" y="3390"/>
                        <a:pt x="1844" y="3102"/>
                      </a:cubicBezTo>
                      <a:cubicBezTo>
                        <a:pt x="1884" y="2628"/>
                        <a:pt x="1906" y="2149"/>
                        <a:pt x="1937" y="1671"/>
                      </a:cubicBezTo>
                      <a:cubicBezTo>
                        <a:pt x="1946" y="1542"/>
                        <a:pt x="1995" y="1405"/>
                        <a:pt x="1968" y="1281"/>
                      </a:cubicBezTo>
                      <a:cubicBezTo>
                        <a:pt x="1920" y="1006"/>
                        <a:pt x="1804" y="736"/>
                        <a:pt x="1773" y="457"/>
                      </a:cubicBezTo>
                      <a:cubicBezTo>
                        <a:pt x="1747" y="244"/>
                        <a:pt x="1676" y="102"/>
                        <a:pt x="14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14"/>
                <p:cNvSpPr/>
                <p:nvPr/>
              </p:nvSpPr>
              <p:spPr>
                <a:xfrm>
                  <a:off x="7145379" y="4627789"/>
                  <a:ext cx="194753" cy="49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5" h="5500" extrusionOk="0">
                      <a:moveTo>
                        <a:pt x="1782" y="1"/>
                      </a:moveTo>
                      <a:lnTo>
                        <a:pt x="1144" y="900"/>
                      </a:lnTo>
                      <a:cubicBezTo>
                        <a:pt x="1219" y="927"/>
                        <a:pt x="1295" y="953"/>
                        <a:pt x="1428" y="1002"/>
                      </a:cubicBezTo>
                      <a:cubicBezTo>
                        <a:pt x="1321" y="1051"/>
                        <a:pt x="1273" y="1068"/>
                        <a:pt x="1228" y="1095"/>
                      </a:cubicBezTo>
                      <a:cubicBezTo>
                        <a:pt x="1153" y="1135"/>
                        <a:pt x="1078" y="1175"/>
                        <a:pt x="998" y="1219"/>
                      </a:cubicBezTo>
                      <a:cubicBezTo>
                        <a:pt x="1091" y="1241"/>
                        <a:pt x="1184" y="1268"/>
                        <a:pt x="1321" y="1308"/>
                      </a:cubicBezTo>
                      <a:cubicBezTo>
                        <a:pt x="1277" y="1387"/>
                        <a:pt x="1246" y="1525"/>
                        <a:pt x="1162" y="1587"/>
                      </a:cubicBezTo>
                      <a:cubicBezTo>
                        <a:pt x="1152" y="1593"/>
                        <a:pt x="1140" y="1596"/>
                        <a:pt x="1125" y="1596"/>
                      </a:cubicBezTo>
                      <a:cubicBezTo>
                        <a:pt x="1061" y="1596"/>
                        <a:pt x="957" y="1542"/>
                        <a:pt x="874" y="1520"/>
                      </a:cubicBezTo>
                      <a:cubicBezTo>
                        <a:pt x="825" y="1649"/>
                        <a:pt x="776" y="1817"/>
                        <a:pt x="710" y="1977"/>
                      </a:cubicBezTo>
                      <a:cubicBezTo>
                        <a:pt x="643" y="2132"/>
                        <a:pt x="564" y="2283"/>
                        <a:pt x="488" y="2438"/>
                      </a:cubicBezTo>
                      <a:cubicBezTo>
                        <a:pt x="444" y="2433"/>
                        <a:pt x="347" y="2424"/>
                        <a:pt x="253" y="2416"/>
                      </a:cubicBezTo>
                      <a:cubicBezTo>
                        <a:pt x="236" y="2420"/>
                        <a:pt x="218" y="2424"/>
                        <a:pt x="205" y="2433"/>
                      </a:cubicBezTo>
                      <a:cubicBezTo>
                        <a:pt x="222" y="2748"/>
                        <a:pt x="245" y="3062"/>
                        <a:pt x="258" y="3377"/>
                      </a:cubicBezTo>
                      <a:cubicBezTo>
                        <a:pt x="267" y="3656"/>
                        <a:pt x="112" y="3931"/>
                        <a:pt x="253" y="4215"/>
                      </a:cubicBezTo>
                      <a:cubicBezTo>
                        <a:pt x="271" y="4246"/>
                        <a:pt x="262" y="4312"/>
                        <a:pt x="240" y="4347"/>
                      </a:cubicBezTo>
                      <a:cubicBezTo>
                        <a:pt x="1" y="4729"/>
                        <a:pt x="112" y="5114"/>
                        <a:pt x="209" y="5500"/>
                      </a:cubicBezTo>
                      <a:lnTo>
                        <a:pt x="2057" y="5500"/>
                      </a:lnTo>
                      <a:cubicBezTo>
                        <a:pt x="2022" y="5265"/>
                        <a:pt x="1959" y="5030"/>
                        <a:pt x="1955" y="4791"/>
                      </a:cubicBezTo>
                      <a:cubicBezTo>
                        <a:pt x="1946" y="4445"/>
                        <a:pt x="1973" y="4099"/>
                        <a:pt x="1991" y="3754"/>
                      </a:cubicBezTo>
                      <a:cubicBezTo>
                        <a:pt x="2004" y="3492"/>
                        <a:pt x="2026" y="3231"/>
                        <a:pt x="2030" y="2969"/>
                      </a:cubicBezTo>
                      <a:cubicBezTo>
                        <a:pt x="2035" y="2859"/>
                        <a:pt x="1995" y="2748"/>
                        <a:pt x="1977" y="2637"/>
                      </a:cubicBezTo>
                      <a:cubicBezTo>
                        <a:pt x="1964" y="2362"/>
                        <a:pt x="2030" y="2065"/>
                        <a:pt x="1991" y="1786"/>
                      </a:cubicBezTo>
                      <a:cubicBezTo>
                        <a:pt x="1933" y="1414"/>
                        <a:pt x="1964" y="1073"/>
                        <a:pt x="2097" y="718"/>
                      </a:cubicBezTo>
                      <a:cubicBezTo>
                        <a:pt x="2154" y="577"/>
                        <a:pt x="2106" y="395"/>
                        <a:pt x="2106" y="218"/>
                      </a:cubicBezTo>
                      <a:lnTo>
                        <a:pt x="2106" y="218"/>
                      </a:lnTo>
                      <a:cubicBezTo>
                        <a:pt x="2053" y="253"/>
                        <a:pt x="2017" y="275"/>
                        <a:pt x="2013" y="280"/>
                      </a:cubicBezTo>
                      <a:cubicBezTo>
                        <a:pt x="1928" y="182"/>
                        <a:pt x="1858" y="94"/>
                        <a:pt x="17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14"/>
                <p:cNvSpPr/>
                <p:nvPr/>
              </p:nvSpPr>
              <p:spPr>
                <a:xfrm>
                  <a:off x="8200195" y="4602576"/>
                  <a:ext cx="187523" cy="522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5" h="5784" extrusionOk="0">
                      <a:moveTo>
                        <a:pt x="1574" y="0"/>
                      </a:moveTo>
                      <a:cubicBezTo>
                        <a:pt x="1556" y="319"/>
                        <a:pt x="1339" y="191"/>
                        <a:pt x="1272" y="248"/>
                      </a:cubicBezTo>
                      <a:cubicBezTo>
                        <a:pt x="1091" y="390"/>
                        <a:pt x="851" y="523"/>
                        <a:pt x="798" y="771"/>
                      </a:cubicBezTo>
                      <a:cubicBezTo>
                        <a:pt x="710" y="1170"/>
                        <a:pt x="882" y="1631"/>
                        <a:pt x="488" y="1950"/>
                      </a:cubicBezTo>
                      <a:cubicBezTo>
                        <a:pt x="475" y="1959"/>
                        <a:pt x="492" y="2003"/>
                        <a:pt x="492" y="2030"/>
                      </a:cubicBezTo>
                      <a:cubicBezTo>
                        <a:pt x="475" y="2287"/>
                        <a:pt x="492" y="2553"/>
                        <a:pt x="430" y="2796"/>
                      </a:cubicBezTo>
                      <a:cubicBezTo>
                        <a:pt x="368" y="3062"/>
                        <a:pt x="329" y="3310"/>
                        <a:pt x="364" y="3585"/>
                      </a:cubicBezTo>
                      <a:cubicBezTo>
                        <a:pt x="377" y="3683"/>
                        <a:pt x="280" y="3820"/>
                        <a:pt x="196" y="3891"/>
                      </a:cubicBezTo>
                      <a:cubicBezTo>
                        <a:pt x="23" y="4033"/>
                        <a:pt x="27" y="4175"/>
                        <a:pt x="111" y="4361"/>
                      </a:cubicBezTo>
                      <a:cubicBezTo>
                        <a:pt x="151" y="4449"/>
                        <a:pt x="187" y="4560"/>
                        <a:pt x="173" y="4653"/>
                      </a:cubicBezTo>
                      <a:cubicBezTo>
                        <a:pt x="147" y="4821"/>
                        <a:pt x="63" y="4977"/>
                        <a:pt x="40" y="5141"/>
                      </a:cubicBezTo>
                      <a:cubicBezTo>
                        <a:pt x="9" y="5353"/>
                        <a:pt x="14" y="5566"/>
                        <a:pt x="1" y="5779"/>
                      </a:cubicBezTo>
                      <a:cubicBezTo>
                        <a:pt x="151" y="5783"/>
                        <a:pt x="297" y="5783"/>
                        <a:pt x="448" y="5783"/>
                      </a:cubicBezTo>
                      <a:cubicBezTo>
                        <a:pt x="586" y="5535"/>
                        <a:pt x="727" y="5291"/>
                        <a:pt x="896" y="4999"/>
                      </a:cubicBezTo>
                      <a:cubicBezTo>
                        <a:pt x="975" y="5096"/>
                        <a:pt x="1042" y="5180"/>
                        <a:pt x="1104" y="5251"/>
                      </a:cubicBezTo>
                      <a:cubicBezTo>
                        <a:pt x="1175" y="5265"/>
                        <a:pt x="1263" y="5273"/>
                        <a:pt x="1348" y="5287"/>
                      </a:cubicBezTo>
                      <a:cubicBezTo>
                        <a:pt x="1405" y="5158"/>
                        <a:pt x="1476" y="5034"/>
                        <a:pt x="1512" y="4901"/>
                      </a:cubicBezTo>
                      <a:cubicBezTo>
                        <a:pt x="1560" y="4706"/>
                        <a:pt x="1574" y="4507"/>
                        <a:pt x="1614" y="4307"/>
                      </a:cubicBezTo>
                      <a:cubicBezTo>
                        <a:pt x="1645" y="4161"/>
                        <a:pt x="1707" y="4024"/>
                        <a:pt x="1724" y="3873"/>
                      </a:cubicBezTo>
                      <a:cubicBezTo>
                        <a:pt x="1777" y="3523"/>
                        <a:pt x="1813" y="3164"/>
                        <a:pt x="1857" y="2810"/>
                      </a:cubicBezTo>
                      <a:cubicBezTo>
                        <a:pt x="1875" y="2699"/>
                        <a:pt x="1893" y="2584"/>
                        <a:pt x="1910" y="2473"/>
                      </a:cubicBezTo>
                      <a:cubicBezTo>
                        <a:pt x="1928" y="2114"/>
                        <a:pt x="1941" y="1755"/>
                        <a:pt x="1959" y="1401"/>
                      </a:cubicBezTo>
                      <a:cubicBezTo>
                        <a:pt x="1959" y="1325"/>
                        <a:pt x="1986" y="1228"/>
                        <a:pt x="1950" y="1183"/>
                      </a:cubicBezTo>
                      <a:cubicBezTo>
                        <a:pt x="1773" y="962"/>
                        <a:pt x="1884" y="794"/>
                        <a:pt x="2017" y="616"/>
                      </a:cubicBezTo>
                      <a:cubicBezTo>
                        <a:pt x="2035" y="581"/>
                        <a:pt x="2057" y="545"/>
                        <a:pt x="2074" y="510"/>
                      </a:cubicBezTo>
                      <a:cubicBezTo>
                        <a:pt x="2009" y="423"/>
                        <a:pt x="1951" y="308"/>
                        <a:pt x="1863" y="308"/>
                      </a:cubicBezTo>
                      <a:cubicBezTo>
                        <a:pt x="1821" y="308"/>
                        <a:pt x="1771" y="335"/>
                        <a:pt x="1711" y="404"/>
                      </a:cubicBezTo>
                      <a:cubicBezTo>
                        <a:pt x="1671" y="280"/>
                        <a:pt x="1636" y="178"/>
                        <a:pt x="15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14"/>
                <p:cNvSpPr/>
                <p:nvPr/>
              </p:nvSpPr>
              <p:spPr>
                <a:xfrm>
                  <a:off x="10828379" y="3352727"/>
                  <a:ext cx="239577" cy="260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2881" extrusionOk="0">
                      <a:moveTo>
                        <a:pt x="1104" y="1"/>
                      </a:moveTo>
                      <a:cubicBezTo>
                        <a:pt x="727" y="546"/>
                        <a:pt x="505" y="1197"/>
                        <a:pt x="0" y="1569"/>
                      </a:cubicBezTo>
                      <a:cubicBezTo>
                        <a:pt x="18" y="1685"/>
                        <a:pt x="27" y="1755"/>
                        <a:pt x="36" y="1826"/>
                      </a:cubicBezTo>
                      <a:cubicBezTo>
                        <a:pt x="49" y="1919"/>
                        <a:pt x="22" y="2066"/>
                        <a:pt x="71" y="2101"/>
                      </a:cubicBezTo>
                      <a:cubicBezTo>
                        <a:pt x="310" y="2265"/>
                        <a:pt x="209" y="2411"/>
                        <a:pt x="45" y="2571"/>
                      </a:cubicBezTo>
                      <a:cubicBezTo>
                        <a:pt x="71" y="2588"/>
                        <a:pt x="93" y="2602"/>
                        <a:pt x="120" y="2619"/>
                      </a:cubicBezTo>
                      <a:cubicBezTo>
                        <a:pt x="217" y="2531"/>
                        <a:pt x="319" y="2447"/>
                        <a:pt x="417" y="2358"/>
                      </a:cubicBezTo>
                      <a:lnTo>
                        <a:pt x="452" y="2398"/>
                      </a:lnTo>
                      <a:cubicBezTo>
                        <a:pt x="426" y="2478"/>
                        <a:pt x="399" y="2562"/>
                        <a:pt x="373" y="2646"/>
                      </a:cubicBezTo>
                      <a:cubicBezTo>
                        <a:pt x="414" y="2628"/>
                        <a:pt x="451" y="2620"/>
                        <a:pt x="483" y="2620"/>
                      </a:cubicBezTo>
                      <a:cubicBezTo>
                        <a:pt x="659" y="2620"/>
                        <a:pt x="724" y="2844"/>
                        <a:pt x="873" y="2881"/>
                      </a:cubicBezTo>
                      <a:cubicBezTo>
                        <a:pt x="957" y="2841"/>
                        <a:pt x="1051" y="2806"/>
                        <a:pt x="1130" y="2757"/>
                      </a:cubicBezTo>
                      <a:cubicBezTo>
                        <a:pt x="1232" y="2695"/>
                        <a:pt x="1339" y="2633"/>
                        <a:pt x="1414" y="2544"/>
                      </a:cubicBezTo>
                      <a:cubicBezTo>
                        <a:pt x="1511" y="2420"/>
                        <a:pt x="1578" y="2274"/>
                        <a:pt x="1662" y="2136"/>
                      </a:cubicBezTo>
                      <a:cubicBezTo>
                        <a:pt x="1733" y="1937"/>
                        <a:pt x="1755" y="1689"/>
                        <a:pt x="2056" y="1689"/>
                      </a:cubicBezTo>
                      <a:cubicBezTo>
                        <a:pt x="2114" y="1614"/>
                        <a:pt x="2172" y="1538"/>
                        <a:pt x="2229" y="1463"/>
                      </a:cubicBezTo>
                      <a:cubicBezTo>
                        <a:pt x="2251" y="1334"/>
                        <a:pt x="2247" y="1188"/>
                        <a:pt x="2309" y="1082"/>
                      </a:cubicBezTo>
                      <a:cubicBezTo>
                        <a:pt x="2380" y="962"/>
                        <a:pt x="2526" y="896"/>
                        <a:pt x="2610" y="785"/>
                      </a:cubicBezTo>
                      <a:cubicBezTo>
                        <a:pt x="2650" y="736"/>
                        <a:pt x="2619" y="639"/>
                        <a:pt x="2624" y="563"/>
                      </a:cubicBezTo>
                      <a:cubicBezTo>
                        <a:pt x="2406" y="519"/>
                        <a:pt x="2194" y="475"/>
                        <a:pt x="1950" y="426"/>
                      </a:cubicBezTo>
                      <a:cubicBezTo>
                        <a:pt x="1950" y="426"/>
                        <a:pt x="1938" y="365"/>
                        <a:pt x="1941" y="364"/>
                      </a:cubicBezTo>
                      <a:lnTo>
                        <a:pt x="1941" y="364"/>
                      </a:lnTo>
                      <a:cubicBezTo>
                        <a:pt x="1941" y="364"/>
                        <a:pt x="1941" y="364"/>
                        <a:pt x="1941" y="364"/>
                      </a:cubicBezTo>
                      <a:cubicBezTo>
                        <a:pt x="1941" y="364"/>
                        <a:pt x="1941" y="364"/>
                        <a:pt x="1941" y="364"/>
                      </a:cubicBezTo>
                      <a:lnTo>
                        <a:pt x="1941" y="364"/>
                      </a:lnTo>
                      <a:cubicBezTo>
                        <a:pt x="1941" y="364"/>
                        <a:pt x="1941" y="364"/>
                        <a:pt x="1941" y="364"/>
                      </a:cubicBezTo>
                      <a:lnTo>
                        <a:pt x="1941" y="364"/>
                      </a:lnTo>
                      <a:cubicBezTo>
                        <a:pt x="1626" y="231"/>
                        <a:pt x="1365" y="116"/>
                        <a:pt x="11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14"/>
                <p:cNvSpPr/>
                <p:nvPr/>
              </p:nvSpPr>
              <p:spPr>
                <a:xfrm>
                  <a:off x="10844736" y="3674362"/>
                  <a:ext cx="351730" cy="182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2023" extrusionOk="0">
                      <a:moveTo>
                        <a:pt x="481" y="1"/>
                      </a:moveTo>
                      <a:cubicBezTo>
                        <a:pt x="464" y="1"/>
                        <a:pt x="449" y="3"/>
                        <a:pt x="440" y="9"/>
                      </a:cubicBezTo>
                      <a:cubicBezTo>
                        <a:pt x="293" y="89"/>
                        <a:pt x="147" y="177"/>
                        <a:pt x="1" y="266"/>
                      </a:cubicBezTo>
                      <a:cubicBezTo>
                        <a:pt x="198" y="533"/>
                        <a:pt x="435" y="571"/>
                        <a:pt x="679" y="571"/>
                      </a:cubicBezTo>
                      <a:cubicBezTo>
                        <a:pt x="774" y="571"/>
                        <a:pt x="870" y="565"/>
                        <a:pt x="965" y="565"/>
                      </a:cubicBezTo>
                      <a:cubicBezTo>
                        <a:pt x="1038" y="565"/>
                        <a:pt x="1109" y="569"/>
                        <a:pt x="1180" y="580"/>
                      </a:cubicBezTo>
                      <a:lnTo>
                        <a:pt x="1180" y="882"/>
                      </a:lnTo>
                      <a:cubicBezTo>
                        <a:pt x="1248" y="849"/>
                        <a:pt x="1306" y="835"/>
                        <a:pt x="1356" y="835"/>
                      </a:cubicBezTo>
                      <a:cubicBezTo>
                        <a:pt x="1521" y="835"/>
                        <a:pt x="1609" y="982"/>
                        <a:pt x="1707" y="1121"/>
                      </a:cubicBezTo>
                      <a:cubicBezTo>
                        <a:pt x="1587" y="1254"/>
                        <a:pt x="1477" y="1374"/>
                        <a:pt x="1308" y="1564"/>
                      </a:cubicBezTo>
                      <a:cubicBezTo>
                        <a:pt x="1472" y="1577"/>
                        <a:pt x="1561" y="1586"/>
                        <a:pt x="1649" y="1586"/>
                      </a:cubicBezTo>
                      <a:cubicBezTo>
                        <a:pt x="1726" y="1586"/>
                        <a:pt x="1802" y="1579"/>
                        <a:pt x="1879" y="1579"/>
                      </a:cubicBezTo>
                      <a:cubicBezTo>
                        <a:pt x="1904" y="1579"/>
                        <a:pt x="1930" y="1580"/>
                        <a:pt x="1955" y="1582"/>
                      </a:cubicBezTo>
                      <a:cubicBezTo>
                        <a:pt x="2135" y="1594"/>
                        <a:pt x="2319" y="1640"/>
                        <a:pt x="2500" y="1640"/>
                      </a:cubicBezTo>
                      <a:cubicBezTo>
                        <a:pt x="2515" y="1640"/>
                        <a:pt x="2530" y="1640"/>
                        <a:pt x="2544" y="1639"/>
                      </a:cubicBezTo>
                      <a:cubicBezTo>
                        <a:pt x="2568" y="1638"/>
                        <a:pt x="2589" y="1637"/>
                        <a:pt x="2609" y="1637"/>
                      </a:cubicBezTo>
                      <a:cubicBezTo>
                        <a:pt x="2741" y="1637"/>
                        <a:pt x="2787" y="1681"/>
                        <a:pt x="2748" y="1843"/>
                      </a:cubicBezTo>
                      <a:cubicBezTo>
                        <a:pt x="2735" y="1892"/>
                        <a:pt x="2744" y="1945"/>
                        <a:pt x="2744" y="1998"/>
                      </a:cubicBezTo>
                      <a:cubicBezTo>
                        <a:pt x="2803" y="1985"/>
                        <a:pt x="2862" y="1980"/>
                        <a:pt x="2922" y="1980"/>
                      </a:cubicBezTo>
                      <a:cubicBezTo>
                        <a:pt x="3097" y="1980"/>
                        <a:pt x="3274" y="2023"/>
                        <a:pt x="3443" y="2023"/>
                      </a:cubicBezTo>
                      <a:cubicBezTo>
                        <a:pt x="3602" y="2023"/>
                        <a:pt x="3754" y="1985"/>
                        <a:pt x="3892" y="1839"/>
                      </a:cubicBezTo>
                      <a:cubicBezTo>
                        <a:pt x="3892" y="1560"/>
                        <a:pt x="3892" y="1281"/>
                        <a:pt x="3892" y="997"/>
                      </a:cubicBezTo>
                      <a:cubicBezTo>
                        <a:pt x="3692" y="970"/>
                        <a:pt x="3515" y="957"/>
                        <a:pt x="3484" y="678"/>
                      </a:cubicBezTo>
                      <a:cubicBezTo>
                        <a:pt x="3471" y="567"/>
                        <a:pt x="3280" y="421"/>
                        <a:pt x="3152" y="394"/>
                      </a:cubicBezTo>
                      <a:cubicBezTo>
                        <a:pt x="3067" y="379"/>
                        <a:pt x="2979" y="375"/>
                        <a:pt x="2891" y="375"/>
                      </a:cubicBezTo>
                      <a:cubicBezTo>
                        <a:pt x="2800" y="375"/>
                        <a:pt x="2708" y="379"/>
                        <a:pt x="2616" y="379"/>
                      </a:cubicBezTo>
                      <a:cubicBezTo>
                        <a:pt x="2546" y="379"/>
                        <a:pt x="2476" y="376"/>
                        <a:pt x="2407" y="368"/>
                      </a:cubicBezTo>
                      <a:cubicBezTo>
                        <a:pt x="2283" y="354"/>
                        <a:pt x="2172" y="244"/>
                        <a:pt x="2057" y="177"/>
                      </a:cubicBezTo>
                      <a:cubicBezTo>
                        <a:pt x="1984" y="138"/>
                        <a:pt x="1911" y="71"/>
                        <a:pt x="1842" y="71"/>
                      </a:cubicBezTo>
                      <a:cubicBezTo>
                        <a:pt x="1840" y="71"/>
                        <a:pt x="1838" y="71"/>
                        <a:pt x="1835" y="71"/>
                      </a:cubicBezTo>
                      <a:cubicBezTo>
                        <a:pt x="1561" y="84"/>
                        <a:pt x="1290" y="120"/>
                        <a:pt x="1020" y="155"/>
                      </a:cubicBezTo>
                      <a:cubicBezTo>
                        <a:pt x="944" y="167"/>
                        <a:pt x="867" y="187"/>
                        <a:pt x="795" y="187"/>
                      </a:cubicBezTo>
                      <a:cubicBezTo>
                        <a:pt x="705" y="187"/>
                        <a:pt x="623" y="155"/>
                        <a:pt x="564" y="31"/>
                      </a:cubicBezTo>
                      <a:cubicBezTo>
                        <a:pt x="558" y="13"/>
                        <a:pt x="516" y="1"/>
                        <a:pt x="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14"/>
                <p:cNvSpPr/>
                <p:nvPr/>
              </p:nvSpPr>
              <p:spPr>
                <a:xfrm>
                  <a:off x="10150773" y="4106793"/>
                  <a:ext cx="650411" cy="112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97" h="1244" extrusionOk="0">
                      <a:moveTo>
                        <a:pt x="1645" y="541"/>
                      </a:moveTo>
                      <a:cubicBezTo>
                        <a:pt x="1685" y="590"/>
                        <a:pt x="1720" y="616"/>
                        <a:pt x="1720" y="639"/>
                      </a:cubicBezTo>
                      <a:cubicBezTo>
                        <a:pt x="1720" y="661"/>
                        <a:pt x="1676" y="687"/>
                        <a:pt x="1649" y="696"/>
                      </a:cubicBezTo>
                      <a:cubicBezTo>
                        <a:pt x="1648" y="697"/>
                        <a:pt x="1647" y="697"/>
                        <a:pt x="1646" y="697"/>
                      </a:cubicBezTo>
                      <a:cubicBezTo>
                        <a:pt x="1631" y="697"/>
                        <a:pt x="1596" y="669"/>
                        <a:pt x="1596" y="656"/>
                      </a:cubicBezTo>
                      <a:cubicBezTo>
                        <a:pt x="1600" y="625"/>
                        <a:pt x="1623" y="594"/>
                        <a:pt x="1645" y="541"/>
                      </a:cubicBezTo>
                      <a:close/>
                      <a:moveTo>
                        <a:pt x="2194" y="1"/>
                      </a:moveTo>
                      <a:cubicBezTo>
                        <a:pt x="2097" y="353"/>
                        <a:pt x="1905" y="530"/>
                        <a:pt x="1633" y="530"/>
                      </a:cubicBezTo>
                      <a:cubicBezTo>
                        <a:pt x="1594" y="530"/>
                        <a:pt x="1554" y="526"/>
                        <a:pt x="1512" y="519"/>
                      </a:cubicBezTo>
                      <a:cubicBezTo>
                        <a:pt x="1352" y="491"/>
                        <a:pt x="1196" y="458"/>
                        <a:pt x="1045" y="458"/>
                      </a:cubicBezTo>
                      <a:cubicBezTo>
                        <a:pt x="860" y="458"/>
                        <a:pt x="685" y="508"/>
                        <a:pt x="524" y="679"/>
                      </a:cubicBezTo>
                      <a:cubicBezTo>
                        <a:pt x="521" y="682"/>
                        <a:pt x="515" y="684"/>
                        <a:pt x="508" y="684"/>
                      </a:cubicBezTo>
                      <a:cubicBezTo>
                        <a:pt x="481" y="684"/>
                        <a:pt x="431" y="663"/>
                        <a:pt x="400" y="656"/>
                      </a:cubicBezTo>
                      <a:cubicBezTo>
                        <a:pt x="373" y="741"/>
                        <a:pt x="351" y="829"/>
                        <a:pt x="333" y="900"/>
                      </a:cubicBezTo>
                      <a:cubicBezTo>
                        <a:pt x="245" y="869"/>
                        <a:pt x="178" y="847"/>
                        <a:pt x="112" y="820"/>
                      </a:cubicBezTo>
                      <a:cubicBezTo>
                        <a:pt x="72" y="931"/>
                        <a:pt x="36" y="1042"/>
                        <a:pt x="1" y="1157"/>
                      </a:cubicBezTo>
                      <a:cubicBezTo>
                        <a:pt x="18" y="1224"/>
                        <a:pt x="45" y="1244"/>
                        <a:pt x="76" y="1244"/>
                      </a:cubicBezTo>
                      <a:cubicBezTo>
                        <a:pt x="122" y="1244"/>
                        <a:pt x="179" y="1197"/>
                        <a:pt x="227" y="1197"/>
                      </a:cubicBezTo>
                      <a:cubicBezTo>
                        <a:pt x="340" y="1186"/>
                        <a:pt x="457" y="1126"/>
                        <a:pt x="572" y="1126"/>
                      </a:cubicBezTo>
                      <a:cubicBezTo>
                        <a:pt x="644" y="1126"/>
                        <a:pt x="716" y="1150"/>
                        <a:pt x="785" y="1228"/>
                      </a:cubicBezTo>
                      <a:cubicBezTo>
                        <a:pt x="927" y="1224"/>
                        <a:pt x="1073" y="1228"/>
                        <a:pt x="1210" y="1206"/>
                      </a:cubicBezTo>
                      <a:cubicBezTo>
                        <a:pt x="1352" y="1188"/>
                        <a:pt x="1490" y="1135"/>
                        <a:pt x="1627" y="1099"/>
                      </a:cubicBezTo>
                      <a:cubicBezTo>
                        <a:pt x="1561" y="1002"/>
                        <a:pt x="1494" y="909"/>
                        <a:pt x="1428" y="816"/>
                      </a:cubicBezTo>
                      <a:cubicBezTo>
                        <a:pt x="1436" y="803"/>
                        <a:pt x="1445" y="794"/>
                        <a:pt x="1454" y="780"/>
                      </a:cubicBezTo>
                      <a:cubicBezTo>
                        <a:pt x="1645" y="891"/>
                        <a:pt x="1835" y="998"/>
                        <a:pt x="2026" y="1108"/>
                      </a:cubicBezTo>
                      <a:cubicBezTo>
                        <a:pt x="2190" y="1095"/>
                        <a:pt x="2358" y="1086"/>
                        <a:pt x="2527" y="1073"/>
                      </a:cubicBezTo>
                      <a:cubicBezTo>
                        <a:pt x="2584" y="1046"/>
                        <a:pt x="2637" y="1020"/>
                        <a:pt x="2695" y="993"/>
                      </a:cubicBezTo>
                      <a:lnTo>
                        <a:pt x="2704" y="984"/>
                      </a:lnTo>
                      <a:cubicBezTo>
                        <a:pt x="2753" y="922"/>
                        <a:pt x="2848" y="891"/>
                        <a:pt x="2952" y="891"/>
                      </a:cubicBezTo>
                      <a:cubicBezTo>
                        <a:pt x="3060" y="891"/>
                        <a:pt x="3178" y="925"/>
                        <a:pt x="3262" y="993"/>
                      </a:cubicBezTo>
                      <a:lnTo>
                        <a:pt x="3368" y="993"/>
                      </a:lnTo>
                      <a:cubicBezTo>
                        <a:pt x="3386" y="984"/>
                        <a:pt x="3404" y="980"/>
                        <a:pt x="3426" y="980"/>
                      </a:cubicBezTo>
                      <a:cubicBezTo>
                        <a:pt x="3462" y="971"/>
                        <a:pt x="3501" y="962"/>
                        <a:pt x="3541" y="958"/>
                      </a:cubicBezTo>
                      <a:cubicBezTo>
                        <a:pt x="3577" y="953"/>
                        <a:pt x="3608" y="949"/>
                        <a:pt x="3643" y="944"/>
                      </a:cubicBezTo>
                      <a:cubicBezTo>
                        <a:pt x="3714" y="674"/>
                        <a:pt x="3714" y="674"/>
                        <a:pt x="4202" y="625"/>
                      </a:cubicBezTo>
                      <a:cubicBezTo>
                        <a:pt x="4277" y="749"/>
                        <a:pt x="4334" y="842"/>
                        <a:pt x="4388" y="936"/>
                      </a:cubicBezTo>
                      <a:cubicBezTo>
                        <a:pt x="4578" y="971"/>
                        <a:pt x="4764" y="1020"/>
                        <a:pt x="4959" y="1037"/>
                      </a:cubicBezTo>
                      <a:cubicBezTo>
                        <a:pt x="5398" y="1073"/>
                        <a:pt x="5841" y="1099"/>
                        <a:pt x="6284" y="1122"/>
                      </a:cubicBezTo>
                      <a:cubicBezTo>
                        <a:pt x="6550" y="1139"/>
                        <a:pt x="6816" y="1148"/>
                        <a:pt x="7082" y="1162"/>
                      </a:cubicBezTo>
                      <a:cubicBezTo>
                        <a:pt x="7113" y="1117"/>
                        <a:pt x="7162" y="1077"/>
                        <a:pt x="7170" y="1029"/>
                      </a:cubicBezTo>
                      <a:cubicBezTo>
                        <a:pt x="7188" y="936"/>
                        <a:pt x="7188" y="842"/>
                        <a:pt x="7197" y="745"/>
                      </a:cubicBezTo>
                      <a:cubicBezTo>
                        <a:pt x="7086" y="732"/>
                        <a:pt x="6975" y="684"/>
                        <a:pt x="6865" y="684"/>
                      </a:cubicBezTo>
                      <a:cubicBezTo>
                        <a:pt x="6789" y="684"/>
                        <a:pt x="6714" y="706"/>
                        <a:pt x="6639" y="776"/>
                      </a:cubicBezTo>
                      <a:cubicBezTo>
                        <a:pt x="6634" y="781"/>
                        <a:pt x="6626" y="783"/>
                        <a:pt x="6615" y="783"/>
                      </a:cubicBezTo>
                      <a:cubicBezTo>
                        <a:pt x="6565" y="783"/>
                        <a:pt x="6460" y="736"/>
                        <a:pt x="6413" y="696"/>
                      </a:cubicBezTo>
                      <a:cubicBezTo>
                        <a:pt x="6355" y="648"/>
                        <a:pt x="6337" y="559"/>
                        <a:pt x="6302" y="484"/>
                      </a:cubicBezTo>
                      <a:cubicBezTo>
                        <a:pt x="6182" y="546"/>
                        <a:pt x="6118" y="579"/>
                        <a:pt x="6053" y="579"/>
                      </a:cubicBezTo>
                      <a:cubicBezTo>
                        <a:pt x="5980" y="579"/>
                        <a:pt x="5906" y="536"/>
                        <a:pt x="5748" y="444"/>
                      </a:cubicBezTo>
                      <a:cubicBezTo>
                        <a:pt x="5704" y="417"/>
                        <a:pt x="5646" y="391"/>
                        <a:pt x="5593" y="391"/>
                      </a:cubicBezTo>
                      <a:cubicBezTo>
                        <a:pt x="5154" y="391"/>
                        <a:pt x="4711" y="399"/>
                        <a:pt x="4268" y="399"/>
                      </a:cubicBezTo>
                      <a:cubicBezTo>
                        <a:pt x="4127" y="399"/>
                        <a:pt x="3982" y="373"/>
                        <a:pt x="3843" y="373"/>
                      </a:cubicBezTo>
                      <a:cubicBezTo>
                        <a:pt x="3786" y="373"/>
                        <a:pt x="3729" y="377"/>
                        <a:pt x="3674" y="391"/>
                      </a:cubicBezTo>
                      <a:cubicBezTo>
                        <a:pt x="3621" y="402"/>
                        <a:pt x="3570" y="408"/>
                        <a:pt x="3521" y="408"/>
                      </a:cubicBezTo>
                      <a:cubicBezTo>
                        <a:pt x="3282" y="408"/>
                        <a:pt x="3108" y="266"/>
                        <a:pt x="3089" y="1"/>
                      </a:cubicBezTo>
                      <a:lnTo>
                        <a:pt x="2668" y="1"/>
                      </a:lnTo>
                      <a:cubicBezTo>
                        <a:pt x="2837" y="182"/>
                        <a:pt x="2996" y="351"/>
                        <a:pt x="3151" y="523"/>
                      </a:cubicBezTo>
                      <a:cubicBezTo>
                        <a:pt x="3120" y="554"/>
                        <a:pt x="3089" y="585"/>
                        <a:pt x="3054" y="616"/>
                      </a:cubicBezTo>
                      <a:cubicBezTo>
                        <a:pt x="2970" y="532"/>
                        <a:pt x="2885" y="448"/>
                        <a:pt x="2797" y="359"/>
                      </a:cubicBezTo>
                      <a:cubicBezTo>
                        <a:pt x="2655" y="382"/>
                        <a:pt x="2478" y="408"/>
                        <a:pt x="2274" y="435"/>
                      </a:cubicBezTo>
                      <a:cubicBezTo>
                        <a:pt x="2252" y="297"/>
                        <a:pt x="2225" y="178"/>
                        <a:pt x="21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14"/>
                <p:cNvSpPr/>
                <p:nvPr/>
              </p:nvSpPr>
              <p:spPr>
                <a:xfrm>
                  <a:off x="7024100" y="4847665"/>
                  <a:ext cx="145861" cy="278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" h="3083" extrusionOk="0">
                      <a:moveTo>
                        <a:pt x="1201" y="2033"/>
                      </a:moveTo>
                      <a:cubicBezTo>
                        <a:pt x="1214" y="2033"/>
                        <a:pt x="1230" y="2048"/>
                        <a:pt x="1245" y="2052"/>
                      </a:cubicBezTo>
                      <a:cubicBezTo>
                        <a:pt x="1237" y="2070"/>
                        <a:pt x="1232" y="2083"/>
                        <a:pt x="1223" y="2101"/>
                      </a:cubicBezTo>
                      <a:cubicBezTo>
                        <a:pt x="1210" y="2092"/>
                        <a:pt x="1183" y="2092"/>
                        <a:pt x="1179" y="2078"/>
                      </a:cubicBezTo>
                      <a:cubicBezTo>
                        <a:pt x="1175" y="2070"/>
                        <a:pt x="1188" y="2039"/>
                        <a:pt x="1197" y="2034"/>
                      </a:cubicBezTo>
                      <a:cubicBezTo>
                        <a:pt x="1198" y="2034"/>
                        <a:pt x="1200" y="2033"/>
                        <a:pt x="1201" y="2033"/>
                      </a:cubicBezTo>
                      <a:close/>
                      <a:moveTo>
                        <a:pt x="1547" y="0"/>
                      </a:moveTo>
                      <a:cubicBezTo>
                        <a:pt x="1325" y="390"/>
                        <a:pt x="1090" y="776"/>
                        <a:pt x="882" y="1174"/>
                      </a:cubicBezTo>
                      <a:cubicBezTo>
                        <a:pt x="749" y="1423"/>
                        <a:pt x="656" y="1693"/>
                        <a:pt x="545" y="1950"/>
                      </a:cubicBezTo>
                      <a:cubicBezTo>
                        <a:pt x="564" y="1953"/>
                        <a:pt x="583" y="1954"/>
                        <a:pt x="602" y="1954"/>
                      </a:cubicBezTo>
                      <a:cubicBezTo>
                        <a:pt x="661" y="1954"/>
                        <a:pt x="725" y="1943"/>
                        <a:pt x="786" y="1943"/>
                      </a:cubicBezTo>
                      <a:cubicBezTo>
                        <a:pt x="901" y="1943"/>
                        <a:pt x="1010" y="1981"/>
                        <a:pt x="1077" y="2198"/>
                      </a:cubicBezTo>
                      <a:cubicBezTo>
                        <a:pt x="1016" y="2198"/>
                        <a:pt x="961" y="2201"/>
                        <a:pt x="909" y="2201"/>
                      </a:cubicBezTo>
                      <a:cubicBezTo>
                        <a:pt x="869" y="2201"/>
                        <a:pt x="831" y="2199"/>
                        <a:pt x="793" y="2194"/>
                      </a:cubicBezTo>
                      <a:cubicBezTo>
                        <a:pt x="683" y="2180"/>
                        <a:pt x="576" y="2145"/>
                        <a:pt x="470" y="2118"/>
                      </a:cubicBezTo>
                      <a:cubicBezTo>
                        <a:pt x="324" y="2393"/>
                        <a:pt x="178" y="2663"/>
                        <a:pt x="0" y="2996"/>
                      </a:cubicBezTo>
                      <a:cubicBezTo>
                        <a:pt x="260" y="3065"/>
                        <a:pt x="516" y="3083"/>
                        <a:pt x="770" y="3083"/>
                      </a:cubicBezTo>
                      <a:cubicBezTo>
                        <a:pt x="1017" y="3083"/>
                        <a:pt x="1262" y="3066"/>
                        <a:pt x="1506" y="3066"/>
                      </a:cubicBezTo>
                      <a:cubicBezTo>
                        <a:pt x="1521" y="3066"/>
                        <a:pt x="1536" y="3066"/>
                        <a:pt x="1551" y="3067"/>
                      </a:cubicBezTo>
                      <a:cubicBezTo>
                        <a:pt x="1454" y="2681"/>
                        <a:pt x="1343" y="2296"/>
                        <a:pt x="1582" y="1914"/>
                      </a:cubicBezTo>
                      <a:cubicBezTo>
                        <a:pt x="1604" y="1879"/>
                        <a:pt x="1613" y="1813"/>
                        <a:pt x="1595" y="1782"/>
                      </a:cubicBezTo>
                      <a:cubicBezTo>
                        <a:pt x="1454" y="1498"/>
                        <a:pt x="1609" y="1223"/>
                        <a:pt x="1600" y="944"/>
                      </a:cubicBezTo>
                      <a:cubicBezTo>
                        <a:pt x="1587" y="629"/>
                        <a:pt x="1564" y="315"/>
                        <a:pt x="15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14"/>
                <p:cNvSpPr/>
                <p:nvPr/>
              </p:nvSpPr>
              <p:spPr>
                <a:xfrm>
                  <a:off x="11029817" y="3402703"/>
                  <a:ext cx="167460" cy="143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3" h="1588" extrusionOk="0">
                      <a:moveTo>
                        <a:pt x="486" y="1"/>
                      </a:moveTo>
                      <a:cubicBezTo>
                        <a:pt x="457" y="1"/>
                        <a:pt x="427" y="4"/>
                        <a:pt x="395" y="10"/>
                      </a:cubicBezTo>
                      <a:cubicBezTo>
                        <a:pt x="390" y="86"/>
                        <a:pt x="421" y="183"/>
                        <a:pt x="381" y="232"/>
                      </a:cubicBezTo>
                      <a:cubicBezTo>
                        <a:pt x="297" y="343"/>
                        <a:pt x="151" y="409"/>
                        <a:pt x="80" y="529"/>
                      </a:cubicBezTo>
                      <a:cubicBezTo>
                        <a:pt x="18" y="635"/>
                        <a:pt x="22" y="781"/>
                        <a:pt x="0" y="910"/>
                      </a:cubicBezTo>
                      <a:cubicBezTo>
                        <a:pt x="71" y="981"/>
                        <a:pt x="169" y="1038"/>
                        <a:pt x="204" y="1123"/>
                      </a:cubicBezTo>
                      <a:cubicBezTo>
                        <a:pt x="292" y="1319"/>
                        <a:pt x="387" y="1483"/>
                        <a:pt x="620" y="1483"/>
                      </a:cubicBezTo>
                      <a:cubicBezTo>
                        <a:pt x="634" y="1483"/>
                        <a:pt x="649" y="1483"/>
                        <a:pt x="665" y="1482"/>
                      </a:cubicBezTo>
                      <a:cubicBezTo>
                        <a:pt x="789" y="1467"/>
                        <a:pt x="920" y="1429"/>
                        <a:pt x="1043" y="1429"/>
                      </a:cubicBezTo>
                      <a:cubicBezTo>
                        <a:pt x="1065" y="1429"/>
                        <a:pt x="1087" y="1430"/>
                        <a:pt x="1108" y="1433"/>
                      </a:cubicBezTo>
                      <a:cubicBezTo>
                        <a:pt x="1356" y="1464"/>
                        <a:pt x="1600" y="1535"/>
                        <a:pt x="1844" y="1588"/>
                      </a:cubicBezTo>
                      <a:cubicBezTo>
                        <a:pt x="1844" y="1318"/>
                        <a:pt x="1852" y="1043"/>
                        <a:pt x="1852" y="773"/>
                      </a:cubicBezTo>
                      <a:cubicBezTo>
                        <a:pt x="1848" y="569"/>
                        <a:pt x="1786" y="471"/>
                        <a:pt x="1538" y="440"/>
                      </a:cubicBezTo>
                      <a:cubicBezTo>
                        <a:pt x="1276" y="405"/>
                        <a:pt x="1010" y="276"/>
                        <a:pt x="793" y="121"/>
                      </a:cubicBezTo>
                      <a:cubicBezTo>
                        <a:pt x="685" y="44"/>
                        <a:pt x="594" y="1"/>
                        <a:pt x="4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14"/>
                <p:cNvSpPr/>
                <p:nvPr/>
              </p:nvSpPr>
              <p:spPr>
                <a:xfrm>
                  <a:off x="10825939" y="4169602"/>
                  <a:ext cx="264430" cy="102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6" h="1136" extrusionOk="0">
                      <a:moveTo>
                        <a:pt x="196" y="1"/>
                      </a:moveTo>
                      <a:cubicBezTo>
                        <a:pt x="106" y="1"/>
                        <a:pt x="26" y="76"/>
                        <a:pt x="1" y="227"/>
                      </a:cubicBezTo>
                      <a:cubicBezTo>
                        <a:pt x="36" y="254"/>
                        <a:pt x="72" y="276"/>
                        <a:pt x="107" y="303"/>
                      </a:cubicBezTo>
                      <a:cubicBezTo>
                        <a:pt x="280" y="431"/>
                        <a:pt x="453" y="564"/>
                        <a:pt x="621" y="693"/>
                      </a:cubicBezTo>
                      <a:cubicBezTo>
                        <a:pt x="689" y="693"/>
                        <a:pt x="759" y="685"/>
                        <a:pt x="827" y="685"/>
                      </a:cubicBezTo>
                      <a:cubicBezTo>
                        <a:pt x="861" y="685"/>
                        <a:pt x="894" y="687"/>
                        <a:pt x="927" y="693"/>
                      </a:cubicBezTo>
                      <a:cubicBezTo>
                        <a:pt x="1219" y="746"/>
                        <a:pt x="1507" y="808"/>
                        <a:pt x="1800" y="870"/>
                      </a:cubicBezTo>
                      <a:cubicBezTo>
                        <a:pt x="1862" y="874"/>
                        <a:pt x="1928" y="870"/>
                        <a:pt x="1981" y="892"/>
                      </a:cubicBezTo>
                      <a:cubicBezTo>
                        <a:pt x="2043" y="919"/>
                        <a:pt x="2092" y="972"/>
                        <a:pt x="2145" y="1012"/>
                      </a:cubicBezTo>
                      <a:cubicBezTo>
                        <a:pt x="2256" y="1051"/>
                        <a:pt x="2367" y="1091"/>
                        <a:pt x="2478" y="1136"/>
                      </a:cubicBezTo>
                      <a:cubicBezTo>
                        <a:pt x="2549" y="1100"/>
                        <a:pt x="2624" y="1065"/>
                        <a:pt x="2699" y="1029"/>
                      </a:cubicBezTo>
                      <a:cubicBezTo>
                        <a:pt x="2775" y="936"/>
                        <a:pt x="2850" y="843"/>
                        <a:pt x="2925" y="750"/>
                      </a:cubicBezTo>
                      <a:cubicBezTo>
                        <a:pt x="2894" y="715"/>
                        <a:pt x="2863" y="679"/>
                        <a:pt x="2832" y="644"/>
                      </a:cubicBezTo>
                      <a:cubicBezTo>
                        <a:pt x="2806" y="696"/>
                        <a:pt x="2784" y="748"/>
                        <a:pt x="2759" y="800"/>
                      </a:cubicBezTo>
                      <a:lnTo>
                        <a:pt x="2759" y="800"/>
                      </a:lnTo>
                      <a:lnTo>
                        <a:pt x="2757" y="799"/>
                      </a:lnTo>
                      <a:cubicBezTo>
                        <a:pt x="2690" y="817"/>
                        <a:pt x="2620" y="834"/>
                        <a:pt x="2549" y="852"/>
                      </a:cubicBezTo>
                      <a:cubicBezTo>
                        <a:pt x="2535" y="901"/>
                        <a:pt x="2522" y="950"/>
                        <a:pt x="2487" y="1087"/>
                      </a:cubicBezTo>
                      <a:cubicBezTo>
                        <a:pt x="2425" y="945"/>
                        <a:pt x="2394" y="870"/>
                        <a:pt x="2358" y="799"/>
                      </a:cubicBezTo>
                      <a:cubicBezTo>
                        <a:pt x="2340" y="715"/>
                        <a:pt x="2323" y="630"/>
                        <a:pt x="2318" y="613"/>
                      </a:cubicBezTo>
                      <a:cubicBezTo>
                        <a:pt x="2150" y="573"/>
                        <a:pt x="2008" y="537"/>
                        <a:pt x="1862" y="502"/>
                      </a:cubicBezTo>
                      <a:cubicBezTo>
                        <a:pt x="1830" y="494"/>
                        <a:pt x="1797" y="475"/>
                        <a:pt x="1765" y="475"/>
                      </a:cubicBezTo>
                      <a:cubicBezTo>
                        <a:pt x="1762" y="475"/>
                        <a:pt x="1759" y="475"/>
                        <a:pt x="1755" y="475"/>
                      </a:cubicBezTo>
                      <a:cubicBezTo>
                        <a:pt x="1656" y="484"/>
                        <a:pt x="1557" y="489"/>
                        <a:pt x="1461" y="489"/>
                      </a:cubicBezTo>
                      <a:cubicBezTo>
                        <a:pt x="1057" y="489"/>
                        <a:pt x="680" y="398"/>
                        <a:pt x="355" y="77"/>
                      </a:cubicBezTo>
                      <a:cubicBezTo>
                        <a:pt x="305" y="26"/>
                        <a:pt x="249" y="1"/>
                        <a:pt x="1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14"/>
                <p:cNvSpPr/>
                <p:nvPr/>
              </p:nvSpPr>
              <p:spPr>
                <a:xfrm>
                  <a:off x="10036182" y="4174844"/>
                  <a:ext cx="124714" cy="69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" h="772" extrusionOk="0">
                      <a:moveTo>
                        <a:pt x="990" y="1"/>
                      </a:moveTo>
                      <a:cubicBezTo>
                        <a:pt x="985" y="19"/>
                        <a:pt x="972" y="81"/>
                        <a:pt x="959" y="169"/>
                      </a:cubicBezTo>
                      <a:cubicBezTo>
                        <a:pt x="830" y="134"/>
                        <a:pt x="697" y="94"/>
                        <a:pt x="564" y="72"/>
                      </a:cubicBezTo>
                      <a:cubicBezTo>
                        <a:pt x="538" y="67"/>
                        <a:pt x="513" y="65"/>
                        <a:pt x="488" y="65"/>
                      </a:cubicBezTo>
                      <a:cubicBezTo>
                        <a:pt x="210" y="65"/>
                        <a:pt x="1" y="325"/>
                        <a:pt x="90" y="581"/>
                      </a:cubicBezTo>
                      <a:cubicBezTo>
                        <a:pt x="165" y="639"/>
                        <a:pt x="241" y="697"/>
                        <a:pt x="316" y="750"/>
                      </a:cubicBezTo>
                      <a:cubicBezTo>
                        <a:pt x="344" y="757"/>
                        <a:pt x="377" y="772"/>
                        <a:pt x="400" y="772"/>
                      </a:cubicBezTo>
                      <a:cubicBezTo>
                        <a:pt x="407" y="772"/>
                        <a:pt x="413" y="770"/>
                        <a:pt x="418" y="767"/>
                      </a:cubicBezTo>
                      <a:cubicBezTo>
                        <a:pt x="569" y="657"/>
                        <a:pt x="1038" y="453"/>
                        <a:pt x="1269" y="404"/>
                      </a:cubicBezTo>
                      <a:cubicBezTo>
                        <a:pt x="1304" y="293"/>
                        <a:pt x="1340" y="178"/>
                        <a:pt x="1380" y="67"/>
                      </a:cubicBezTo>
                      <a:cubicBezTo>
                        <a:pt x="1260" y="50"/>
                        <a:pt x="1136" y="27"/>
                        <a:pt x="9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14"/>
                <p:cNvSpPr/>
                <p:nvPr/>
              </p:nvSpPr>
              <p:spPr>
                <a:xfrm>
                  <a:off x="8635514" y="4950961"/>
                  <a:ext cx="104561" cy="10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" h="1149" extrusionOk="0">
                      <a:moveTo>
                        <a:pt x="736" y="200"/>
                      </a:moveTo>
                      <a:cubicBezTo>
                        <a:pt x="785" y="231"/>
                        <a:pt x="873" y="284"/>
                        <a:pt x="1002" y="364"/>
                      </a:cubicBezTo>
                      <a:cubicBezTo>
                        <a:pt x="829" y="452"/>
                        <a:pt x="700" y="519"/>
                        <a:pt x="559" y="590"/>
                      </a:cubicBezTo>
                      <a:cubicBezTo>
                        <a:pt x="621" y="452"/>
                        <a:pt x="669" y="342"/>
                        <a:pt x="736" y="200"/>
                      </a:cubicBezTo>
                      <a:close/>
                      <a:moveTo>
                        <a:pt x="639" y="930"/>
                      </a:moveTo>
                      <a:cubicBezTo>
                        <a:pt x="639" y="930"/>
                        <a:pt x="639" y="931"/>
                        <a:pt x="638" y="931"/>
                      </a:cubicBezTo>
                      <a:lnTo>
                        <a:pt x="643" y="931"/>
                      </a:lnTo>
                      <a:cubicBezTo>
                        <a:pt x="641" y="931"/>
                        <a:pt x="640" y="930"/>
                        <a:pt x="639" y="930"/>
                      </a:cubicBezTo>
                      <a:close/>
                      <a:moveTo>
                        <a:pt x="1042" y="0"/>
                      </a:moveTo>
                      <a:cubicBezTo>
                        <a:pt x="922" y="31"/>
                        <a:pt x="824" y="45"/>
                        <a:pt x="731" y="80"/>
                      </a:cubicBezTo>
                      <a:cubicBezTo>
                        <a:pt x="661" y="107"/>
                        <a:pt x="576" y="142"/>
                        <a:pt x="536" y="200"/>
                      </a:cubicBezTo>
                      <a:cubicBezTo>
                        <a:pt x="426" y="351"/>
                        <a:pt x="319" y="510"/>
                        <a:pt x="244" y="683"/>
                      </a:cubicBezTo>
                      <a:cubicBezTo>
                        <a:pt x="186" y="825"/>
                        <a:pt x="0" y="966"/>
                        <a:pt x="186" y="1148"/>
                      </a:cubicBezTo>
                      <a:cubicBezTo>
                        <a:pt x="293" y="1045"/>
                        <a:pt x="381" y="912"/>
                        <a:pt x="536" y="912"/>
                      </a:cubicBezTo>
                      <a:cubicBezTo>
                        <a:pt x="568" y="912"/>
                        <a:pt x="602" y="918"/>
                        <a:pt x="639" y="930"/>
                      </a:cubicBezTo>
                      <a:lnTo>
                        <a:pt x="639" y="930"/>
                      </a:lnTo>
                      <a:cubicBezTo>
                        <a:pt x="648" y="904"/>
                        <a:pt x="656" y="877"/>
                        <a:pt x="665" y="851"/>
                      </a:cubicBezTo>
                      <a:cubicBezTo>
                        <a:pt x="674" y="873"/>
                        <a:pt x="683" y="896"/>
                        <a:pt x="692" y="918"/>
                      </a:cubicBezTo>
                      <a:cubicBezTo>
                        <a:pt x="713" y="918"/>
                        <a:pt x="744" y="923"/>
                        <a:pt x="767" y="923"/>
                      </a:cubicBezTo>
                      <a:cubicBezTo>
                        <a:pt x="782" y="923"/>
                        <a:pt x="794" y="920"/>
                        <a:pt x="798" y="913"/>
                      </a:cubicBezTo>
                      <a:cubicBezTo>
                        <a:pt x="922" y="683"/>
                        <a:pt x="1037" y="448"/>
                        <a:pt x="1157" y="213"/>
                      </a:cubicBezTo>
                      <a:cubicBezTo>
                        <a:pt x="1112" y="138"/>
                        <a:pt x="1073" y="63"/>
                        <a:pt x="10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14"/>
                <p:cNvSpPr/>
                <p:nvPr/>
              </p:nvSpPr>
              <p:spPr>
                <a:xfrm>
                  <a:off x="7168243" y="4709124"/>
                  <a:ext cx="106188" cy="138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5" h="1538" extrusionOk="0">
                      <a:moveTo>
                        <a:pt x="891" y="0"/>
                      </a:moveTo>
                      <a:cubicBezTo>
                        <a:pt x="811" y="80"/>
                        <a:pt x="718" y="146"/>
                        <a:pt x="656" y="239"/>
                      </a:cubicBezTo>
                      <a:cubicBezTo>
                        <a:pt x="510" y="465"/>
                        <a:pt x="377" y="700"/>
                        <a:pt x="320" y="984"/>
                      </a:cubicBezTo>
                      <a:cubicBezTo>
                        <a:pt x="280" y="1174"/>
                        <a:pt x="111" y="1338"/>
                        <a:pt x="0" y="1516"/>
                      </a:cubicBezTo>
                      <a:cubicBezTo>
                        <a:pt x="94" y="1524"/>
                        <a:pt x="191" y="1533"/>
                        <a:pt x="235" y="1538"/>
                      </a:cubicBezTo>
                      <a:cubicBezTo>
                        <a:pt x="311" y="1383"/>
                        <a:pt x="390" y="1232"/>
                        <a:pt x="457" y="1077"/>
                      </a:cubicBezTo>
                      <a:cubicBezTo>
                        <a:pt x="523" y="917"/>
                        <a:pt x="572" y="749"/>
                        <a:pt x="621" y="620"/>
                      </a:cubicBezTo>
                      <a:cubicBezTo>
                        <a:pt x="704" y="642"/>
                        <a:pt x="808" y="696"/>
                        <a:pt x="872" y="696"/>
                      </a:cubicBezTo>
                      <a:cubicBezTo>
                        <a:pt x="887" y="696"/>
                        <a:pt x="899" y="693"/>
                        <a:pt x="909" y="687"/>
                      </a:cubicBezTo>
                      <a:cubicBezTo>
                        <a:pt x="993" y="625"/>
                        <a:pt x="1024" y="487"/>
                        <a:pt x="1068" y="408"/>
                      </a:cubicBezTo>
                      <a:cubicBezTo>
                        <a:pt x="931" y="368"/>
                        <a:pt x="838" y="341"/>
                        <a:pt x="745" y="319"/>
                      </a:cubicBezTo>
                      <a:cubicBezTo>
                        <a:pt x="825" y="275"/>
                        <a:pt x="900" y="235"/>
                        <a:pt x="975" y="195"/>
                      </a:cubicBezTo>
                      <a:cubicBezTo>
                        <a:pt x="1020" y="168"/>
                        <a:pt x="1068" y="151"/>
                        <a:pt x="1175" y="102"/>
                      </a:cubicBezTo>
                      <a:cubicBezTo>
                        <a:pt x="1042" y="53"/>
                        <a:pt x="966" y="27"/>
                        <a:pt x="8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14"/>
                <p:cNvSpPr/>
                <p:nvPr/>
              </p:nvSpPr>
              <p:spPr>
                <a:xfrm>
                  <a:off x="8240681" y="5054256"/>
                  <a:ext cx="81335" cy="71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786" extrusionOk="0">
                      <a:moveTo>
                        <a:pt x="448" y="1"/>
                      </a:moveTo>
                      <a:cubicBezTo>
                        <a:pt x="279" y="293"/>
                        <a:pt x="138" y="537"/>
                        <a:pt x="0" y="785"/>
                      </a:cubicBezTo>
                      <a:lnTo>
                        <a:pt x="621" y="785"/>
                      </a:lnTo>
                      <a:cubicBezTo>
                        <a:pt x="714" y="617"/>
                        <a:pt x="807" y="453"/>
                        <a:pt x="900" y="289"/>
                      </a:cubicBezTo>
                      <a:cubicBezTo>
                        <a:pt x="815" y="275"/>
                        <a:pt x="727" y="267"/>
                        <a:pt x="656" y="253"/>
                      </a:cubicBezTo>
                      <a:cubicBezTo>
                        <a:pt x="594" y="182"/>
                        <a:pt x="527" y="98"/>
                        <a:pt x="44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14"/>
                <p:cNvSpPr/>
                <p:nvPr/>
              </p:nvSpPr>
              <p:spPr>
                <a:xfrm>
                  <a:off x="9522872" y="4350256"/>
                  <a:ext cx="114683" cy="75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9" h="834" extrusionOk="0">
                      <a:moveTo>
                        <a:pt x="887" y="1"/>
                      </a:moveTo>
                      <a:cubicBezTo>
                        <a:pt x="816" y="103"/>
                        <a:pt x="741" y="205"/>
                        <a:pt x="665" y="315"/>
                      </a:cubicBezTo>
                      <a:cubicBezTo>
                        <a:pt x="479" y="351"/>
                        <a:pt x="240" y="400"/>
                        <a:pt x="1" y="453"/>
                      </a:cubicBezTo>
                      <a:cubicBezTo>
                        <a:pt x="41" y="599"/>
                        <a:pt x="72" y="714"/>
                        <a:pt x="103" y="834"/>
                      </a:cubicBezTo>
                      <a:lnTo>
                        <a:pt x="524" y="701"/>
                      </a:lnTo>
                      <a:cubicBezTo>
                        <a:pt x="555" y="657"/>
                        <a:pt x="581" y="577"/>
                        <a:pt x="626" y="563"/>
                      </a:cubicBezTo>
                      <a:cubicBezTo>
                        <a:pt x="838" y="506"/>
                        <a:pt x="1055" y="466"/>
                        <a:pt x="1268" y="422"/>
                      </a:cubicBezTo>
                      <a:cubicBezTo>
                        <a:pt x="1233" y="373"/>
                        <a:pt x="1197" y="320"/>
                        <a:pt x="1157" y="271"/>
                      </a:cubicBezTo>
                      <a:cubicBezTo>
                        <a:pt x="1078" y="262"/>
                        <a:pt x="993" y="258"/>
                        <a:pt x="909" y="249"/>
                      </a:cubicBezTo>
                      <a:cubicBezTo>
                        <a:pt x="927" y="169"/>
                        <a:pt x="940" y="98"/>
                        <a:pt x="953" y="32"/>
                      </a:cubicBezTo>
                      <a:cubicBezTo>
                        <a:pt x="931" y="18"/>
                        <a:pt x="909" y="10"/>
                        <a:pt x="8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14"/>
                <p:cNvSpPr/>
                <p:nvPr/>
              </p:nvSpPr>
              <p:spPr>
                <a:xfrm>
                  <a:off x="9627432" y="4323416"/>
                  <a:ext cx="111791" cy="68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" h="756" extrusionOk="0">
                      <a:moveTo>
                        <a:pt x="1237" y="1"/>
                      </a:moveTo>
                      <a:lnTo>
                        <a:pt x="1237" y="1"/>
                      </a:lnTo>
                      <a:cubicBezTo>
                        <a:pt x="966" y="67"/>
                        <a:pt x="696" y="138"/>
                        <a:pt x="457" y="196"/>
                      </a:cubicBezTo>
                      <a:cubicBezTo>
                        <a:pt x="386" y="289"/>
                        <a:pt x="341" y="377"/>
                        <a:pt x="271" y="435"/>
                      </a:cubicBezTo>
                      <a:cubicBezTo>
                        <a:pt x="191" y="497"/>
                        <a:pt x="93" y="524"/>
                        <a:pt x="0" y="568"/>
                      </a:cubicBezTo>
                      <a:cubicBezTo>
                        <a:pt x="40" y="617"/>
                        <a:pt x="76" y="670"/>
                        <a:pt x="111" y="719"/>
                      </a:cubicBezTo>
                      <a:cubicBezTo>
                        <a:pt x="168" y="742"/>
                        <a:pt x="228" y="755"/>
                        <a:pt x="284" y="755"/>
                      </a:cubicBezTo>
                      <a:cubicBezTo>
                        <a:pt x="377" y="755"/>
                        <a:pt x="459" y="719"/>
                        <a:pt x="492" y="630"/>
                      </a:cubicBezTo>
                      <a:cubicBezTo>
                        <a:pt x="567" y="413"/>
                        <a:pt x="674" y="311"/>
                        <a:pt x="900" y="267"/>
                      </a:cubicBezTo>
                      <a:cubicBezTo>
                        <a:pt x="1024" y="240"/>
                        <a:pt x="1126" y="94"/>
                        <a:pt x="12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14"/>
                <p:cNvSpPr/>
                <p:nvPr/>
              </p:nvSpPr>
              <p:spPr>
                <a:xfrm>
                  <a:off x="10479996" y="4163276"/>
                  <a:ext cx="67328" cy="421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466" extrusionOk="0">
                      <a:moveTo>
                        <a:pt x="559" y="0"/>
                      </a:moveTo>
                      <a:cubicBezTo>
                        <a:pt x="71" y="49"/>
                        <a:pt x="71" y="49"/>
                        <a:pt x="0" y="319"/>
                      </a:cubicBezTo>
                      <a:cubicBezTo>
                        <a:pt x="151" y="368"/>
                        <a:pt x="306" y="417"/>
                        <a:pt x="457" y="466"/>
                      </a:cubicBezTo>
                      <a:cubicBezTo>
                        <a:pt x="554" y="417"/>
                        <a:pt x="647" y="364"/>
                        <a:pt x="745" y="311"/>
                      </a:cubicBezTo>
                      <a:cubicBezTo>
                        <a:pt x="691" y="217"/>
                        <a:pt x="634" y="124"/>
                        <a:pt x="5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14"/>
                <p:cNvSpPr/>
                <p:nvPr/>
              </p:nvSpPr>
              <p:spPr>
                <a:xfrm>
                  <a:off x="9190486" y="4525850"/>
                  <a:ext cx="108266" cy="61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681" extrusionOk="0">
                      <a:moveTo>
                        <a:pt x="1071" y="0"/>
                      </a:moveTo>
                      <a:cubicBezTo>
                        <a:pt x="840" y="0"/>
                        <a:pt x="695" y="218"/>
                        <a:pt x="502" y="309"/>
                      </a:cubicBezTo>
                      <a:cubicBezTo>
                        <a:pt x="324" y="389"/>
                        <a:pt x="165" y="513"/>
                        <a:pt x="1" y="619"/>
                      </a:cubicBezTo>
                      <a:cubicBezTo>
                        <a:pt x="5" y="632"/>
                        <a:pt x="5" y="650"/>
                        <a:pt x="5" y="668"/>
                      </a:cubicBezTo>
                      <a:cubicBezTo>
                        <a:pt x="55" y="676"/>
                        <a:pt x="103" y="680"/>
                        <a:pt x="151" y="680"/>
                      </a:cubicBezTo>
                      <a:cubicBezTo>
                        <a:pt x="351" y="680"/>
                        <a:pt x="526" y="603"/>
                        <a:pt x="666" y="442"/>
                      </a:cubicBezTo>
                      <a:cubicBezTo>
                        <a:pt x="843" y="300"/>
                        <a:pt x="1020" y="163"/>
                        <a:pt x="1197" y="21"/>
                      </a:cubicBezTo>
                      <a:cubicBezTo>
                        <a:pt x="1152" y="7"/>
                        <a:pt x="1111" y="0"/>
                        <a:pt x="10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14"/>
                <p:cNvSpPr/>
                <p:nvPr/>
              </p:nvSpPr>
              <p:spPr>
                <a:xfrm>
                  <a:off x="11069851" y="4233405"/>
                  <a:ext cx="73382" cy="50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" h="563" extrusionOk="0">
                      <a:moveTo>
                        <a:pt x="505" y="97"/>
                      </a:moveTo>
                      <a:cubicBezTo>
                        <a:pt x="519" y="119"/>
                        <a:pt x="532" y="142"/>
                        <a:pt x="550" y="164"/>
                      </a:cubicBezTo>
                      <a:cubicBezTo>
                        <a:pt x="497" y="181"/>
                        <a:pt x="448" y="195"/>
                        <a:pt x="399" y="208"/>
                      </a:cubicBezTo>
                      <a:cubicBezTo>
                        <a:pt x="390" y="217"/>
                        <a:pt x="381" y="226"/>
                        <a:pt x="373" y="230"/>
                      </a:cubicBezTo>
                      <a:cubicBezTo>
                        <a:pt x="381" y="221"/>
                        <a:pt x="386" y="213"/>
                        <a:pt x="395" y="204"/>
                      </a:cubicBezTo>
                      <a:cubicBezTo>
                        <a:pt x="430" y="168"/>
                        <a:pt x="470" y="133"/>
                        <a:pt x="505" y="97"/>
                      </a:cubicBezTo>
                      <a:close/>
                      <a:moveTo>
                        <a:pt x="480" y="0"/>
                      </a:moveTo>
                      <a:cubicBezTo>
                        <a:pt x="398" y="0"/>
                        <a:pt x="312" y="20"/>
                        <a:pt x="226" y="44"/>
                      </a:cubicBezTo>
                      <a:cubicBezTo>
                        <a:pt x="151" y="137"/>
                        <a:pt x="76" y="230"/>
                        <a:pt x="0" y="323"/>
                      </a:cubicBezTo>
                      <a:cubicBezTo>
                        <a:pt x="129" y="403"/>
                        <a:pt x="257" y="483"/>
                        <a:pt x="390" y="563"/>
                      </a:cubicBezTo>
                      <a:cubicBezTo>
                        <a:pt x="466" y="461"/>
                        <a:pt x="545" y="363"/>
                        <a:pt x="621" y="261"/>
                      </a:cubicBezTo>
                      <a:cubicBezTo>
                        <a:pt x="687" y="230"/>
                        <a:pt x="749" y="199"/>
                        <a:pt x="811" y="168"/>
                      </a:cubicBezTo>
                      <a:cubicBezTo>
                        <a:pt x="710" y="41"/>
                        <a:pt x="598" y="0"/>
                        <a:pt x="4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14"/>
                <p:cNvSpPr/>
                <p:nvPr/>
              </p:nvSpPr>
              <p:spPr>
                <a:xfrm>
                  <a:off x="8820505" y="4801485"/>
                  <a:ext cx="70581" cy="61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1" h="680" extrusionOk="0">
                      <a:moveTo>
                        <a:pt x="640" y="0"/>
                      </a:moveTo>
                      <a:cubicBezTo>
                        <a:pt x="638" y="0"/>
                        <a:pt x="636" y="1"/>
                        <a:pt x="634" y="2"/>
                      </a:cubicBezTo>
                      <a:cubicBezTo>
                        <a:pt x="452" y="99"/>
                        <a:pt x="257" y="188"/>
                        <a:pt x="120" y="334"/>
                      </a:cubicBezTo>
                      <a:cubicBezTo>
                        <a:pt x="0" y="462"/>
                        <a:pt x="36" y="631"/>
                        <a:pt x="253" y="680"/>
                      </a:cubicBezTo>
                      <a:lnTo>
                        <a:pt x="661" y="259"/>
                      </a:lnTo>
                      <a:cubicBezTo>
                        <a:pt x="701" y="210"/>
                        <a:pt x="740" y="161"/>
                        <a:pt x="780" y="112"/>
                      </a:cubicBezTo>
                      <a:cubicBezTo>
                        <a:pt x="731" y="75"/>
                        <a:pt x="666" y="0"/>
                        <a:pt x="6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14"/>
                <p:cNvSpPr/>
                <p:nvPr/>
              </p:nvSpPr>
              <p:spPr>
                <a:xfrm>
                  <a:off x="8631899" y="5033380"/>
                  <a:ext cx="64526" cy="82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915" extrusionOk="0">
                      <a:moveTo>
                        <a:pt x="576" y="0"/>
                      </a:moveTo>
                      <a:cubicBezTo>
                        <a:pt x="421" y="0"/>
                        <a:pt x="333" y="133"/>
                        <a:pt x="226" y="236"/>
                      </a:cubicBezTo>
                      <a:cubicBezTo>
                        <a:pt x="170" y="275"/>
                        <a:pt x="114" y="310"/>
                        <a:pt x="58" y="349"/>
                      </a:cubicBezTo>
                      <a:lnTo>
                        <a:pt x="58" y="349"/>
                      </a:lnTo>
                      <a:cubicBezTo>
                        <a:pt x="58" y="348"/>
                        <a:pt x="58" y="347"/>
                        <a:pt x="58" y="347"/>
                      </a:cubicBezTo>
                      <a:lnTo>
                        <a:pt x="58" y="347"/>
                      </a:lnTo>
                      <a:lnTo>
                        <a:pt x="54" y="351"/>
                      </a:lnTo>
                      <a:cubicBezTo>
                        <a:pt x="55" y="350"/>
                        <a:pt x="56" y="349"/>
                        <a:pt x="58" y="349"/>
                      </a:cubicBezTo>
                      <a:lnTo>
                        <a:pt x="58" y="349"/>
                      </a:lnTo>
                      <a:cubicBezTo>
                        <a:pt x="36" y="462"/>
                        <a:pt x="18" y="571"/>
                        <a:pt x="1" y="684"/>
                      </a:cubicBezTo>
                      <a:lnTo>
                        <a:pt x="1" y="684"/>
                      </a:lnTo>
                      <a:cubicBezTo>
                        <a:pt x="1" y="684"/>
                        <a:pt x="1" y="684"/>
                        <a:pt x="0" y="684"/>
                      </a:cubicBezTo>
                      <a:lnTo>
                        <a:pt x="0" y="688"/>
                      </a:lnTo>
                      <a:cubicBezTo>
                        <a:pt x="1" y="687"/>
                        <a:pt x="1" y="685"/>
                        <a:pt x="1" y="684"/>
                      </a:cubicBezTo>
                      <a:lnTo>
                        <a:pt x="1" y="684"/>
                      </a:lnTo>
                      <a:cubicBezTo>
                        <a:pt x="90" y="697"/>
                        <a:pt x="222" y="671"/>
                        <a:pt x="93" y="830"/>
                      </a:cubicBezTo>
                      <a:cubicBezTo>
                        <a:pt x="89" y="834"/>
                        <a:pt x="133" y="883"/>
                        <a:pt x="155" y="914"/>
                      </a:cubicBezTo>
                      <a:cubicBezTo>
                        <a:pt x="209" y="825"/>
                        <a:pt x="328" y="697"/>
                        <a:pt x="306" y="657"/>
                      </a:cubicBezTo>
                      <a:cubicBezTo>
                        <a:pt x="204" y="493"/>
                        <a:pt x="337" y="467"/>
                        <a:pt x="417" y="387"/>
                      </a:cubicBezTo>
                      <a:cubicBezTo>
                        <a:pt x="519" y="276"/>
                        <a:pt x="714" y="227"/>
                        <a:pt x="683" y="19"/>
                      </a:cubicBezTo>
                      <a:cubicBezTo>
                        <a:pt x="644" y="6"/>
                        <a:pt x="609" y="0"/>
                        <a:pt x="5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14"/>
                <p:cNvSpPr/>
                <p:nvPr/>
              </p:nvSpPr>
              <p:spPr>
                <a:xfrm>
                  <a:off x="11105096" y="4256631"/>
                  <a:ext cx="61724" cy="46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10" extrusionOk="0">
                      <a:moveTo>
                        <a:pt x="294" y="1"/>
                      </a:moveTo>
                      <a:cubicBezTo>
                        <a:pt x="274" y="1"/>
                        <a:pt x="253" y="2"/>
                        <a:pt x="231" y="4"/>
                      </a:cubicBezTo>
                      <a:cubicBezTo>
                        <a:pt x="155" y="106"/>
                        <a:pt x="76" y="204"/>
                        <a:pt x="0" y="306"/>
                      </a:cubicBezTo>
                      <a:cubicBezTo>
                        <a:pt x="142" y="354"/>
                        <a:pt x="279" y="403"/>
                        <a:pt x="426" y="447"/>
                      </a:cubicBezTo>
                      <a:cubicBezTo>
                        <a:pt x="510" y="474"/>
                        <a:pt x="594" y="487"/>
                        <a:pt x="683" y="509"/>
                      </a:cubicBezTo>
                      <a:cubicBezTo>
                        <a:pt x="608" y="292"/>
                        <a:pt x="615" y="1"/>
                        <a:pt x="2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14"/>
                <p:cNvSpPr/>
                <p:nvPr/>
              </p:nvSpPr>
              <p:spPr>
                <a:xfrm>
                  <a:off x="10379051" y="4187225"/>
                  <a:ext cx="66605" cy="30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" h="334" extrusionOk="0">
                      <a:moveTo>
                        <a:pt x="426" y="1"/>
                      </a:moveTo>
                      <a:cubicBezTo>
                        <a:pt x="322" y="1"/>
                        <a:pt x="227" y="32"/>
                        <a:pt x="178" y="94"/>
                      </a:cubicBezTo>
                      <a:cubicBezTo>
                        <a:pt x="187" y="103"/>
                        <a:pt x="191" y="116"/>
                        <a:pt x="200" y="125"/>
                      </a:cubicBezTo>
                      <a:cubicBezTo>
                        <a:pt x="191" y="121"/>
                        <a:pt x="178" y="112"/>
                        <a:pt x="169" y="103"/>
                      </a:cubicBezTo>
                      <a:cubicBezTo>
                        <a:pt x="111" y="130"/>
                        <a:pt x="58" y="156"/>
                        <a:pt x="1" y="183"/>
                      </a:cubicBezTo>
                      <a:cubicBezTo>
                        <a:pt x="9" y="270"/>
                        <a:pt x="53" y="291"/>
                        <a:pt x="106" y="291"/>
                      </a:cubicBezTo>
                      <a:cubicBezTo>
                        <a:pt x="154" y="291"/>
                        <a:pt x="210" y="273"/>
                        <a:pt x="253" y="273"/>
                      </a:cubicBezTo>
                      <a:cubicBezTo>
                        <a:pt x="289" y="273"/>
                        <a:pt x="316" y="286"/>
                        <a:pt x="320" y="334"/>
                      </a:cubicBezTo>
                      <a:cubicBezTo>
                        <a:pt x="439" y="307"/>
                        <a:pt x="546" y="303"/>
                        <a:pt x="634" y="258"/>
                      </a:cubicBezTo>
                      <a:cubicBezTo>
                        <a:pt x="683" y="241"/>
                        <a:pt x="701" y="156"/>
                        <a:pt x="736" y="103"/>
                      </a:cubicBezTo>
                      <a:cubicBezTo>
                        <a:pt x="652" y="35"/>
                        <a:pt x="534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14"/>
                <p:cNvSpPr/>
                <p:nvPr/>
              </p:nvSpPr>
              <p:spPr>
                <a:xfrm>
                  <a:off x="9978164" y="4226537"/>
                  <a:ext cx="46180" cy="50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559" extrusionOk="0">
                      <a:moveTo>
                        <a:pt x="54" y="0"/>
                      </a:moveTo>
                      <a:cubicBezTo>
                        <a:pt x="36" y="116"/>
                        <a:pt x="19" y="231"/>
                        <a:pt x="1" y="342"/>
                      </a:cubicBezTo>
                      <a:cubicBezTo>
                        <a:pt x="54" y="417"/>
                        <a:pt x="112" y="488"/>
                        <a:pt x="165" y="559"/>
                      </a:cubicBezTo>
                      <a:lnTo>
                        <a:pt x="333" y="506"/>
                      </a:lnTo>
                      <a:lnTo>
                        <a:pt x="511" y="125"/>
                      </a:lnTo>
                      <a:cubicBezTo>
                        <a:pt x="488" y="85"/>
                        <a:pt x="471" y="45"/>
                        <a:pt x="449" y="5"/>
                      </a:cubicBezTo>
                      <a:cubicBezTo>
                        <a:pt x="355" y="23"/>
                        <a:pt x="258" y="40"/>
                        <a:pt x="165" y="58"/>
                      </a:cubicBezTo>
                      <a:cubicBezTo>
                        <a:pt x="129" y="40"/>
                        <a:pt x="90" y="23"/>
                        <a:pt x="54" y="5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14"/>
                <p:cNvSpPr/>
                <p:nvPr/>
              </p:nvSpPr>
              <p:spPr>
                <a:xfrm>
                  <a:off x="9454822" y="4430326"/>
                  <a:ext cx="81787" cy="25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" h="287" extrusionOk="0">
                      <a:moveTo>
                        <a:pt x="789" y="1"/>
                      </a:moveTo>
                      <a:cubicBezTo>
                        <a:pt x="532" y="32"/>
                        <a:pt x="280" y="59"/>
                        <a:pt x="0" y="90"/>
                      </a:cubicBezTo>
                      <a:cubicBezTo>
                        <a:pt x="45" y="147"/>
                        <a:pt x="80" y="183"/>
                        <a:pt x="111" y="223"/>
                      </a:cubicBezTo>
                      <a:cubicBezTo>
                        <a:pt x="178" y="240"/>
                        <a:pt x="249" y="280"/>
                        <a:pt x="315" y="280"/>
                      </a:cubicBezTo>
                      <a:cubicBezTo>
                        <a:pt x="411" y="277"/>
                        <a:pt x="527" y="223"/>
                        <a:pt x="614" y="223"/>
                      </a:cubicBezTo>
                      <a:cubicBezTo>
                        <a:pt x="640" y="223"/>
                        <a:pt x="664" y="228"/>
                        <a:pt x="683" y="240"/>
                      </a:cubicBezTo>
                      <a:cubicBezTo>
                        <a:pt x="739" y="273"/>
                        <a:pt x="778" y="287"/>
                        <a:pt x="807" y="287"/>
                      </a:cubicBezTo>
                      <a:cubicBezTo>
                        <a:pt x="883" y="287"/>
                        <a:pt x="882" y="192"/>
                        <a:pt x="904" y="112"/>
                      </a:cubicBezTo>
                      <a:cubicBezTo>
                        <a:pt x="865" y="76"/>
                        <a:pt x="829" y="41"/>
                        <a:pt x="7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14"/>
                <p:cNvSpPr/>
                <p:nvPr/>
              </p:nvSpPr>
              <p:spPr>
                <a:xfrm>
                  <a:off x="8899760" y="4736688"/>
                  <a:ext cx="48982" cy="66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741" extrusionOk="0">
                      <a:moveTo>
                        <a:pt x="413" y="1"/>
                      </a:moveTo>
                      <a:cubicBezTo>
                        <a:pt x="320" y="138"/>
                        <a:pt x="240" y="253"/>
                        <a:pt x="160" y="369"/>
                      </a:cubicBezTo>
                      <a:cubicBezTo>
                        <a:pt x="214" y="422"/>
                        <a:pt x="236" y="488"/>
                        <a:pt x="209" y="528"/>
                      </a:cubicBezTo>
                      <a:cubicBezTo>
                        <a:pt x="152" y="608"/>
                        <a:pt x="72" y="670"/>
                        <a:pt x="1" y="741"/>
                      </a:cubicBezTo>
                      <a:cubicBezTo>
                        <a:pt x="129" y="701"/>
                        <a:pt x="324" y="701"/>
                        <a:pt x="377" y="612"/>
                      </a:cubicBezTo>
                      <a:cubicBezTo>
                        <a:pt x="475" y="457"/>
                        <a:pt x="488" y="245"/>
                        <a:pt x="541" y="58"/>
                      </a:cubicBezTo>
                      <a:cubicBezTo>
                        <a:pt x="484" y="32"/>
                        <a:pt x="426" y="5"/>
                        <a:pt x="4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14"/>
                <p:cNvSpPr/>
                <p:nvPr/>
              </p:nvSpPr>
              <p:spPr>
                <a:xfrm>
                  <a:off x="9926923" y="4256992"/>
                  <a:ext cx="66153" cy="36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400" extrusionOk="0">
                      <a:moveTo>
                        <a:pt x="27" y="0"/>
                      </a:moveTo>
                      <a:cubicBezTo>
                        <a:pt x="14" y="76"/>
                        <a:pt x="10" y="120"/>
                        <a:pt x="1" y="164"/>
                      </a:cubicBezTo>
                      <a:cubicBezTo>
                        <a:pt x="169" y="248"/>
                        <a:pt x="333" y="328"/>
                        <a:pt x="470" y="399"/>
                      </a:cubicBezTo>
                      <a:cubicBezTo>
                        <a:pt x="581" y="324"/>
                        <a:pt x="657" y="271"/>
                        <a:pt x="732" y="222"/>
                      </a:cubicBezTo>
                      <a:cubicBezTo>
                        <a:pt x="679" y="151"/>
                        <a:pt x="621" y="80"/>
                        <a:pt x="568" y="5"/>
                      </a:cubicBezTo>
                      <a:cubicBezTo>
                        <a:pt x="448" y="36"/>
                        <a:pt x="324" y="67"/>
                        <a:pt x="174" y="102"/>
                      </a:cubicBezTo>
                      <a:cubicBezTo>
                        <a:pt x="160" y="93"/>
                        <a:pt x="103" y="53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14"/>
                <p:cNvSpPr/>
                <p:nvPr/>
              </p:nvSpPr>
              <p:spPr>
                <a:xfrm>
                  <a:off x="10805153" y="4190117"/>
                  <a:ext cx="36872" cy="6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" h="679" extrusionOk="0">
                      <a:moveTo>
                        <a:pt x="231" y="0"/>
                      </a:moveTo>
                      <a:cubicBezTo>
                        <a:pt x="178" y="5"/>
                        <a:pt x="120" y="9"/>
                        <a:pt x="67" y="14"/>
                      </a:cubicBezTo>
                      <a:cubicBezTo>
                        <a:pt x="116" y="67"/>
                        <a:pt x="164" y="120"/>
                        <a:pt x="213" y="169"/>
                      </a:cubicBezTo>
                      <a:cubicBezTo>
                        <a:pt x="133" y="262"/>
                        <a:pt x="67" y="341"/>
                        <a:pt x="0" y="417"/>
                      </a:cubicBezTo>
                      <a:cubicBezTo>
                        <a:pt x="40" y="479"/>
                        <a:pt x="71" y="545"/>
                        <a:pt x="124" y="594"/>
                      </a:cubicBezTo>
                      <a:cubicBezTo>
                        <a:pt x="169" y="634"/>
                        <a:pt x="231" y="652"/>
                        <a:pt x="288" y="678"/>
                      </a:cubicBezTo>
                      <a:lnTo>
                        <a:pt x="342" y="466"/>
                      </a:lnTo>
                      <a:cubicBezTo>
                        <a:pt x="328" y="457"/>
                        <a:pt x="319" y="448"/>
                        <a:pt x="306" y="439"/>
                      </a:cubicBezTo>
                      <a:lnTo>
                        <a:pt x="306" y="439"/>
                      </a:lnTo>
                      <a:cubicBezTo>
                        <a:pt x="324" y="443"/>
                        <a:pt x="342" y="448"/>
                        <a:pt x="359" y="448"/>
                      </a:cubicBezTo>
                      <a:cubicBezTo>
                        <a:pt x="359" y="448"/>
                        <a:pt x="386" y="443"/>
                        <a:pt x="386" y="443"/>
                      </a:cubicBezTo>
                      <a:lnTo>
                        <a:pt x="408" y="443"/>
                      </a:lnTo>
                      <a:cubicBezTo>
                        <a:pt x="386" y="324"/>
                        <a:pt x="359" y="200"/>
                        <a:pt x="337" y="76"/>
                      </a:cubicBezTo>
                      <a:cubicBezTo>
                        <a:pt x="302" y="49"/>
                        <a:pt x="266" y="27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14"/>
                <p:cNvSpPr/>
                <p:nvPr/>
              </p:nvSpPr>
              <p:spPr>
                <a:xfrm>
                  <a:off x="7347268" y="4515276"/>
                  <a:ext cx="62899" cy="5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" h="635" extrusionOk="0">
                      <a:moveTo>
                        <a:pt x="439" y="0"/>
                      </a:moveTo>
                      <a:cubicBezTo>
                        <a:pt x="430" y="0"/>
                        <a:pt x="417" y="5"/>
                        <a:pt x="408" y="5"/>
                      </a:cubicBezTo>
                      <a:cubicBezTo>
                        <a:pt x="275" y="213"/>
                        <a:pt x="138" y="421"/>
                        <a:pt x="0" y="634"/>
                      </a:cubicBezTo>
                      <a:cubicBezTo>
                        <a:pt x="129" y="528"/>
                        <a:pt x="253" y="421"/>
                        <a:pt x="390" y="306"/>
                      </a:cubicBezTo>
                      <a:cubicBezTo>
                        <a:pt x="421" y="311"/>
                        <a:pt x="497" y="324"/>
                        <a:pt x="576" y="337"/>
                      </a:cubicBezTo>
                      <a:cubicBezTo>
                        <a:pt x="576" y="319"/>
                        <a:pt x="581" y="302"/>
                        <a:pt x="585" y="288"/>
                      </a:cubicBezTo>
                      <a:cubicBezTo>
                        <a:pt x="545" y="253"/>
                        <a:pt x="501" y="217"/>
                        <a:pt x="474" y="195"/>
                      </a:cubicBezTo>
                      <a:cubicBezTo>
                        <a:pt x="554" y="138"/>
                        <a:pt x="625" y="93"/>
                        <a:pt x="696" y="45"/>
                      </a:cubicBezTo>
                      <a:cubicBezTo>
                        <a:pt x="612" y="31"/>
                        <a:pt x="523" y="14"/>
                        <a:pt x="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14"/>
                <p:cNvSpPr/>
                <p:nvPr/>
              </p:nvSpPr>
              <p:spPr>
                <a:xfrm>
                  <a:off x="10018650" y="3202258"/>
                  <a:ext cx="76546" cy="2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222" extrusionOk="0">
                      <a:moveTo>
                        <a:pt x="478" y="0"/>
                      </a:moveTo>
                      <a:cubicBezTo>
                        <a:pt x="316" y="0"/>
                        <a:pt x="157" y="31"/>
                        <a:pt x="1" y="101"/>
                      </a:cubicBezTo>
                      <a:cubicBezTo>
                        <a:pt x="226" y="146"/>
                        <a:pt x="452" y="199"/>
                        <a:pt x="683" y="221"/>
                      </a:cubicBezTo>
                      <a:cubicBezTo>
                        <a:pt x="684" y="221"/>
                        <a:pt x="685" y="221"/>
                        <a:pt x="686" y="221"/>
                      </a:cubicBezTo>
                      <a:cubicBezTo>
                        <a:pt x="734" y="221"/>
                        <a:pt x="790" y="105"/>
                        <a:pt x="847" y="48"/>
                      </a:cubicBezTo>
                      <a:cubicBezTo>
                        <a:pt x="723" y="18"/>
                        <a:pt x="600" y="0"/>
                        <a:pt x="4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14"/>
                <p:cNvSpPr/>
                <p:nvPr/>
              </p:nvSpPr>
              <p:spPr>
                <a:xfrm>
                  <a:off x="10008257" y="4227350"/>
                  <a:ext cx="56573" cy="4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497" extrusionOk="0">
                      <a:moveTo>
                        <a:pt x="399" y="0"/>
                      </a:moveTo>
                      <a:cubicBezTo>
                        <a:pt x="328" y="40"/>
                        <a:pt x="253" y="76"/>
                        <a:pt x="178" y="116"/>
                      </a:cubicBezTo>
                      <a:lnTo>
                        <a:pt x="0" y="497"/>
                      </a:lnTo>
                      <a:cubicBezTo>
                        <a:pt x="209" y="395"/>
                        <a:pt x="412" y="297"/>
                        <a:pt x="616" y="195"/>
                      </a:cubicBezTo>
                      <a:cubicBezTo>
                        <a:pt x="625" y="191"/>
                        <a:pt x="625" y="178"/>
                        <a:pt x="625" y="169"/>
                      </a:cubicBezTo>
                      <a:cubicBezTo>
                        <a:pt x="550" y="116"/>
                        <a:pt x="474" y="58"/>
                        <a:pt x="3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14"/>
                <p:cNvSpPr/>
                <p:nvPr/>
              </p:nvSpPr>
              <p:spPr>
                <a:xfrm>
                  <a:off x="10455144" y="4192105"/>
                  <a:ext cx="66153" cy="30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" h="337" extrusionOk="0">
                      <a:moveTo>
                        <a:pt x="275" y="0"/>
                      </a:moveTo>
                      <a:cubicBezTo>
                        <a:pt x="240" y="5"/>
                        <a:pt x="209" y="9"/>
                        <a:pt x="173" y="14"/>
                      </a:cubicBezTo>
                      <a:cubicBezTo>
                        <a:pt x="133" y="18"/>
                        <a:pt x="94" y="27"/>
                        <a:pt x="58" y="36"/>
                      </a:cubicBezTo>
                      <a:cubicBezTo>
                        <a:pt x="36" y="36"/>
                        <a:pt x="18" y="40"/>
                        <a:pt x="0" y="49"/>
                      </a:cubicBezTo>
                      <a:cubicBezTo>
                        <a:pt x="4" y="248"/>
                        <a:pt x="158" y="336"/>
                        <a:pt x="289" y="336"/>
                      </a:cubicBezTo>
                      <a:cubicBezTo>
                        <a:pt x="304" y="336"/>
                        <a:pt x="319" y="335"/>
                        <a:pt x="333" y="333"/>
                      </a:cubicBezTo>
                      <a:cubicBezTo>
                        <a:pt x="356" y="330"/>
                        <a:pt x="381" y="329"/>
                        <a:pt x="409" y="329"/>
                      </a:cubicBezTo>
                      <a:cubicBezTo>
                        <a:pt x="421" y="329"/>
                        <a:pt x="435" y="329"/>
                        <a:pt x="448" y="329"/>
                      </a:cubicBezTo>
                      <a:cubicBezTo>
                        <a:pt x="566" y="329"/>
                        <a:pt x="699" y="320"/>
                        <a:pt x="732" y="147"/>
                      </a:cubicBezTo>
                      <a:cubicBezTo>
                        <a:pt x="581" y="98"/>
                        <a:pt x="426" y="49"/>
                        <a:pt x="2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14"/>
                <p:cNvSpPr/>
                <p:nvPr/>
              </p:nvSpPr>
              <p:spPr>
                <a:xfrm>
                  <a:off x="9250583" y="4526030"/>
                  <a:ext cx="61724" cy="44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488" extrusionOk="0">
                      <a:moveTo>
                        <a:pt x="683" y="1"/>
                      </a:moveTo>
                      <a:lnTo>
                        <a:pt x="683" y="1"/>
                      </a:lnTo>
                      <a:cubicBezTo>
                        <a:pt x="630" y="5"/>
                        <a:pt x="581" y="14"/>
                        <a:pt x="532" y="19"/>
                      </a:cubicBezTo>
                      <a:cubicBezTo>
                        <a:pt x="355" y="161"/>
                        <a:pt x="178" y="298"/>
                        <a:pt x="1" y="440"/>
                      </a:cubicBezTo>
                      <a:cubicBezTo>
                        <a:pt x="81" y="472"/>
                        <a:pt x="158" y="488"/>
                        <a:pt x="229" y="488"/>
                      </a:cubicBezTo>
                      <a:cubicBezTo>
                        <a:pt x="410" y="488"/>
                        <a:pt x="553" y="383"/>
                        <a:pt x="630" y="183"/>
                      </a:cubicBezTo>
                      <a:cubicBezTo>
                        <a:pt x="652" y="125"/>
                        <a:pt x="665" y="59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14"/>
                <p:cNvSpPr/>
                <p:nvPr/>
              </p:nvSpPr>
              <p:spPr>
                <a:xfrm>
                  <a:off x="10835608" y="4196895"/>
                  <a:ext cx="46542" cy="35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" h="39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2" y="125"/>
                        <a:pt x="49" y="249"/>
                        <a:pt x="71" y="368"/>
                      </a:cubicBezTo>
                      <a:cubicBezTo>
                        <a:pt x="222" y="377"/>
                        <a:pt x="368" y="386"/>
                        <a:pt x="514" y="391"/>
                      </a:cubicBezTo>
                      <a:cubicBezTo>
                        <a:pt x="346" y="262"/>
                        <a:pt x="173" y="12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14"/>
                <p:cNvSpPr/>
                <p:nvPr/>
              </p:nvSpPr>
              <p:spPr>
                <a:xfrm>
                  <a:off x="8733567" y="4907672"/>
                  <a:ext cx="71394" cy="6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688" extrusionOk="0">
                      <a:moveTo>
                        <a:pt x="790" y="1"/>
                      </a:moveTo>
                      <a:lnTo>
                        <a:pt x="790" y="1"/>
                      </a:lnTo>
                      <a:cubicBezTo>
                        <a:pt x="750" y="19"/>
                        <a:pt x="710" y="36"/>
                        <a:pt x="670" y="59"/>
                      </a:cubicBezTo>
                      <a:lnTo>
                        <a:pt x="599" y="112"/>
                      </a:lnTo>
                      <a:cubicBezTo>
                        <a:pt x="475" y="205"/>
                        <a:pt x="351" y="298"/>
                        <a:pt x="222" y="391"/>
                      </a:cubicBezTo>
                      <a:cubicBezTo>
                        <a:pt x="112" y="457"/>
                        <a:pt x="1" y="528"/>
                        <a:pt x="72" y="688"/>
                      </a:cubicBezTo>
                      <a:cubicBezTo>
                        <a:pt x="378" y="528"/>
                        <a:pt x="612" y="293"/>
                        <a:pt x="7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14"/>
                <p:cNvSpPr/>
                <p:nvPr/>
              </p:nvSpPr>
              <p:spPr>
                <a:xfrm>
                  <a:off x="7066484" y="5023258"/>
                  <a:ext cx="55037" cy="2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8" extrusionOk="0">
                      <a:moveTo>
                        <a:pt x="317" y="0"/>
                      </a:moveTo>
                      <a:cubicBezTo>
                        <a:pt x="256" y="0"/>
                        <a:pt x="192" y="11"/>
                        <a:pt x="133" y="11"/>
                      </a:cubicBezTo>
                      <a:cubicBezTo>
                        <a:pt x="114" y="11"/>
                        <a:pt x="95" y="10"/>
                        <a:pt x="76" y="7"/>
                      </a:cubicBezTo>
                      <a:lnTo>
                        <a:pt x="1" y="175"/>
                      </a:lnTo>
                      <a:cubicBezTo>
                        <a:pt x="107" y="202"/>
                        <a:pt x="214" y="237"/>
                        <a:pt x="324" y="251"/>
                      </a:cubicBezTo>
                      <a:cubicBezTo>
                        <a:pt x="362" y="256"/>
                        <a:pt x="400" y="258"/>
                        <a:pt x="440" y="258"/>
                      </a:cubicBezTo>
                      <a:cubicBezTo>
                        <a:pt x="492" y="258"/>
                        <a:pt x="547" y="255"/>
                        <a:pt x="608" y="255"/>
                      </a:cubicBezTo>
                      <a:cubicBezTo>
                        <a:pt x="541" y="38"/>
                        <a:pt x="432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14"/>
                <p:cNvSpPr/>
                <p:nvPr/>
              </p:nvSpPr>
              <p:spPr>
                <a:xfrm>
                  <a:off x="9526125" y="4413517"/>
                  <a:ext cx="44102" cy="280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" h="310" extrusionOk="0">
                      <a:moveTo>
                        <a:pt x="488" y="1"/>
                      </a:moveTo>
                      <a:lnTo>
                        <a:pt x="488" y="1"/>
                      </a:lnTo>
                      <a:cubicBezTo>
                        <a:pt x="346" y="45"/>
                        <a:pt x="208" y="89"/>
                        <a:pt x="67" y="134"/>
                      </a:cubicBezTo>
                      <a:cubicBezTo>
                        <a:pt x="44" y="151"/>
                        <a:pt x="22" y="169"/>
                        <a:pt x="0" y="187"/>
                      </a:cubicBezTo>
                      <a:cubicBezTo>
                        <a:pt x="40" y="227"/>
                        <a:pt x="76" y="262"/>
                        <a:pt x="115" y="298"/>
                      </a:cubicBezTo>
                      <a:cubicBezTo>
                        <a:pt x="144" y="306"/>
                        <a:pt x="173" y="310"/>
                        <a:pt x="200" y="310"/>
                      </a:cubicBezTo>
                      <a:cubicBezTo>
                        <a:pt x="352" y="310"/>
                        <a:pt x="473" y="189"/>
                        <a:pt x="48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14"/>
                <p:cNvSpPr/>
                <p:nvPr/>
              </p:nvSpPr>
              <p:spPr>
                <a:xfrm>
                  <a:off x="9332640" y="4504883"/>
                  <a:ext cx="44192" cy="3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371" extrusionOk="0">
                      <a:moveTo>
                        <a:pt x="488" y="0"/>
                      </a:moveTo>
                      <a:lnTo>
                        <a:pt x="488" y="0"/>
                      </a:lnTo>
                      <a:cubicBezTo>
                        <a:pt x="400" y="22"/>
                        <a:pt x="311" y="40"/>
                        <a:pt x="222" y="62"/>
                      </a:cubicBezTo>
                      <a:cubicBezTo>
                        <a:pt x="152" y="129"/>
                        <a:pt x="76" y="195"/>
                        <a:pt x="1" y="257"/>
                      </a:cubicBezTo>
                      <a:cubicBezTo>
                        <a:pt x="74" y="293"/>
                        <a:pt x="187" y="370"/>
                        <a:pt x="216" y="370"/>
                      </a:cubicBezTo>
                      <a:cubicBezTo>
                        <a:pt x="219" y="370"/>
                        <a:pt x="221" y="370"/>
                        <a:pt x="222" y="368"/>
                      </a:cubicBezTo>
                      <a:cubicBezTo>
                        <a:pt x="329" y="257"/>
                        <a:pt x="404" y="124"/>
                        <a:pt x="4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7" name="Google Shape;3817;p14"/>
                <p:cNvSpPr/>
                <p:nvPr/>
              </p:nvSpPr>
              <p:spPr>
                <a:xfrm>
                  <a:off x="9343484" y="4472530"/>
                  <a:ext cx="55760" cy="3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" h="421" extrusionOk="0">
                      <a:moveTo>
                        <a:pt x="490" y="1"/>
                      </a:moveTo>
                      <a:cubicBezTo>
                        <a:pt x="316" y="1"/>
                        <a:pt x="230" y="240"/>
                        <a:pt x="52" y="240"/>
                      </a:cubicBezTo>
                      <a:cubicBezTo>
                        <a:pt x="35" y="240"/>
                        <a:pt x="18" y="238"/>
                        <a:pt x="1" y="234"/>
                      </a:cubicBezTo>
                      <a:lnTo>
                        <a:pt x="1" y="234"/>
                      </a:lnTo>
                      <a:cubicBezTo>
                        <a:pt x="45" y="314"/>
                        <a:pt x="76" y="367"/>
                        <a:pt x="102" y="420"/>
                      </a:cubicBezTo>
                      <a:cubicBezTo>
                        <a:pt x="191" y="398"/>
                        <a:pt x="280" y="380"/>
                        <a:pt x="368" y="358"/>
                      </a:cubicBezTo>
                      <a:cubicBezTo>
                        <a:pt x="453" y="252"/>
                        <a:pt x="537" y="145"/>
                        <a:pt x="617" y="39"/>
                      </a:cubicBezTo>
                      <a:cubicBezTo>
                        <a:pt x="569" y="12"/>
                        <a:pt x="527" y="1"/>
                        <a:pt x="4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14"/>
                <p:cNvSpPr/>
                <p:nvPr/>
              </p:nvSpPr>
              <p:spPr>
                <a:xfrm>
                  <a:off x="9058362" y="4621825"/>
                  <a:ext cx="50970" cy="36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" h="408" extrusionOk="0">
                      <a:moveTo>
                        <a:pt x="563" y="0"/>
                      </a:moveTo>
                      <a:lnTo>
                        <a:pt x="563" y="0"/>
                      </a:lnTo>
                      <a:cubicBezTo>
                        <a:pt x="373" y="133"/>
                        <a:pt x="187" y="270"/>
                        <a:pt x="1" y="408"/>
                      </a:cubicBezTo>
                      <a:cubicBezTo>
                        <a:pt x="5" y="408"/>
                        <a:pt x="10" y="408"/>
                        <a:pt x="15" y="408"/>
                      </a:cubicBezTo>
                      <a:cubicBezTo>
                        <a:pt x="299" y="408"/>
                        <a:pt x="485" y="275"/>
                        <a:pt x="5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14"/>
                <p:cNvSpPr/>
                <p:nvPr/>
              </p:nvSpPr>
              <p:spPr>
                <a:xfrm>
                  <a:off x="10171197" y="4208462"/>
                  <a:ext cx="50609" cy="21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243" extrusionOk="0">
                      <a:moveTo>
                        <a:pt x="346" y="1"/>
                      </a:moveTo>
                      <a:cubicBezTo>
                        <a:pt x="231" y="1"/>
                        <a:pt x="114" y="61"/>
                        <a:pt x="1" y="72"/>
                      </a:cubicBezTo>
                      <a:cubicBezTo>
                        <a:pt x="105" y="186"/>
                        <a:pt x="196" y="242"/>
                        <a:pt x="289" y="242"/>
                      </a:cubicBezTo>
                      <a:cubicBezTo>
                        <a:pt x="374" y="242"/>
                        <a:pt x="460" y="196"/>
                        <a:pt x="559" y="103"/>
                      </a:cubicBezTo>
                      <a:cubicBezTo>
                        <a:pt x="490" y="25"/>
                        <a:pt x="418" y="1"/>
                        <a:pt x="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0" name="Google Shape;3820;p14"/>
                <p:cNvSpPr/>
                <p:nvPr/>
              </p:nvSpPr>
              <p:spPr>
                <a:xfrm>
                  <a:off x="10790694" y="4174030"/>
                  <a:ext cx="33709" cy="53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3" h="595" extrusionOk="0">
                      <a:moveTo>
                        <a:pt x="116" y="1"/>
                      </a:moveTo>
                      <a:cubicBezTo>
                        <a:pt x="107" y="98"/>
                        <a:pt x="107" y="192"/>
                        <a:pt x="89" y="285"/>
                      </a:cubicBezTo>
                      <a:cubicBezTo>
                        <a:pt x="81" y="333"/>
                        <a:pt x="32" y="373"/>
                        <a:pt x="1" y="418"/>
                      </a:cubicBezTo>
                      <a:cubicBezTo>
                        <a:pt x="54" y="475"/>
                        <a:pt x="107" y="537"/>
                        <a:pt x="160" y="595"/>
                      </a:cubicBezTo>
                      <a:cubicBezTo>
                        <a:pt x="227" y="519"/>
                        <a:pt x="293" y="440"/>
                        <a:pt x="373" y="347"/>
                      </a:cubicBezTo>
                      <a:cubicBezTo>
                        <a:pt x="324" y="298"/>
                        <a:pt x="276" y="245"/>
                        <a:pt x="227" y="192"/>
                      </a:cubicBezTo>
                      <a:cubicBezTo>
                        <a:pt x="191" y="130"/>
                        <a:pt x="151" y="67"/>
                        <a:pt x="1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14"/>
                <p:cNvSpPr/>
                <p:nvPr/>
              </p:nvSpPr>
              <p:spPr>
                <a:xfrm>
                  <a:off x="10988517" y="4248136"/>
                  <a:ext cx="35788" cy="39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" h="440" extrusionOk="0">
                      <a:moveTo>
                        <a:pt x="1" y="1"/>
                      </a:moveTo>
                      <a:lnTo>
                        <a:pt x="293" y="439"/>
                      </a:lnTo>
                      <a:lnTo>
                        <a:pt x="373" y="400"/>
                      </a:lnTo>
                      <a:cubicBezTo>
                        <a:pt x="382" y="346"/>
                        <a:pt x="386" y="298"/>
                        <a:pt x="395" y="244"/>
                      </a:cubicBezTo>
                      <a:cubicBezTo>
                        <a:pt x="377" y="209"/>
                        <a:pt x="360" y="178"/>
                        <a:pt x="346" y="143"/>
                      </a:cubicBezTo>
                      <a:cubicBezTo>
                        <a:pt x="293" y="103"/>
                        <a:pt x="244" y="50"/>
                        <a:pt x="182" y="23"/>
                      </a:cubicBezTo>
                      <a:cubicBezTo>
                        <a:pt x="129" y="1"/>
                        <a:pt x="63" y="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14"/>
                <p:cNvSpPr/>
                <p:nvPr/>
              </p:nvSpPr>
              <p:spPr>
                <a:xfrm>
                  <a:off x="9139245" y="4581700"/>
                  <a:ext cx="51783" cy="2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307" extrusionOk="0">
                      <a:moveTo>
                        <a:pt x="568" y="1"/>
                      </a:moveTo>
                      <a:cubicBezTo>
                        <a:pt x="493" y="1"/>
                        <a:pt x="417" y="5"/>
                        <a:pt x="342" y="5"/>
                      </a:cubicBezTo>
                      <a:cubicBezTo>
                        <a:pt x="332" y="88"/>
                        <a:pt x="309" y="128"/>
                        <a:pt x="274" y="128"/>
                      </a:cubicBezTo>
                      <a:cubicBezTo>
                        <a:pt x="248" y="128"/>
                        <a:pt x="214" y="105"/>
                        <a:pt x="173" y="59"/>
                      </a:cubicBezTo>
                      <a:lnTo>
                        <a:pt x="10" y="63"/>
                      </a:lnTo>
                      <a:cubicBezTo>
                        <a:pt x="5" y="134"/>
                        <a:pt x="1" y="205"/>
                        <a:pt x="1" y="276"/>
                      </a:cubicBezTo>
                      <a:cubicBezTo>
                        <a:pt x="134" y="289"/>
                        <a:pt x="267" y="302"/>
                        <a:pt x="355" y="307"/>
                      </a:cubicBezTo>
                      <a:cubicBezTo>
                        <a:pt x="426" y="222"/>
                        <a:pt x="501" y="134"/>
                        <a:pt x="572" y="50"/>
                      </a:cubicBezTo>
                      <a:cubicBezTo>
                        <a:pt x="572" y="32"/>
                        <a:pt x="572" y="14"/>
                        <a:pt x="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3" name="Google Shape;3823;p14"/>
                <p:cNvSpPr/>
                <p:nvPr/>
              </p:nvSpPr>
              <p:spPr>
                <a:xfrm>
                  <a:off x="10582116" y="3259102"/>
                  <a:ext cx="51332" cy="17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191" extrusionOk="0">
                      <a:moveTo>
                        <a:pt x="203" y="0"/>
                      </a:moveTo>
                      <a:cubicBezTo>
                        <a:pt x="140" y="0"/>
                        <a:pt x="74" y="28"/>
                        <a:pt x="0" y="102"/>
                      </a:cubicBezTo>
                      <a:lnTo>
                        <a:pt x="567" y="190"/>
                      </a:lnTo>
                      <a:cubicBezTo>
                        <a:pt x="447" y="124"/>
                        <a:pt x="335" y="0"/>
                        <a:pt x="20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14"/>
                <p:cNvSpPr/>
                <p:nvPr/>
              </p:nvSpPr>
              <p:spPr>
                <a:xfrm>
                  <a:off x="10279733" y="4177284"/>
                  <a:ext cx="54133" cy="29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" h="329" extrusionOk="0">
                      <a:moveTo>
                        <a:pt x="27" y="0"/>
                      </a:moveTo>
                      <a:cubicBezTo>
                        <a:pt x="18" y="14"/>
                        <a:pt x="9" y="23"/>
                        <a:pt x="1" y="36"/>
                      </a:cubicBezTo>
                      <a:cubicBezTo>
                        <a:pt x="67" y="129"/>
                        <a:pt x="134" y="222"/>
                        <a:pt x="200" y="319"/>
                      </a:cubicBezTo>
                      <a:cubicBezTo>
                        <a:pt x="333" y="319"/>
                        <a:pt x="466" y="324"/>
                        <a:pt x="599" y="328"/>
                      </a:cubicBezTo>
                      <a:cubicBezTo>
                        <a:pt x="408" y="218"/>
                        <a:pt x="218" y="111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14"/>
                <p:cNvSpPr/>
                <p:nvPr/>
              </p:nvSpPr>
              <p:spPr>
                <a:xfrm>
                  <a:off x="11019785" y="4260968"/>
                  <a:ext cx="30094" cy="1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20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4" y="36"/>
                        <a:pt x="31" y="67"/>
                        <a:pt x="49" y="102"/>
                      </a:cubicBezTo>
                      <a:cubicBezTo>
                        <a:pt x="54" y="101"/>
                        <a:pt x="59" y="100"/>
                        <a:pt x="64" y="100"/>
                      </a:cubicBezTo>
                      <a:cubicBezTo>
                        <a:pt x="127" y="100"/>
                        <a:pt x="181" y="203"/>
                        <a:pt x="244" y="203"/>
                      </a:cubicBezTo>
                      <a:cubicBezTo>
                        <a:pt x="271" y="203"/>
                        <a:pt x="300" y="183"/>
                        <a:pt x="333" y="125"/>
                      </a:cubicBezTo>
                      <a:cubicBezTo>
                        <a:pt x="222" y="80"/>
                        <a:pt x="111" y="4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14"/>
                <p:cNvSpPr/>
                <p:nvPr/>
              </p:nvSpPr>
              <p:spPr>
                <a:xfrm>
                  <a:off x="8880150" y="4809980"/>
                  <a:ext cx="18888" cy="14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165" extrusionOk="0">
                      <a:moveTo>
                        <a:pt x="209" y="1"/>
                      </a:moveTo>
                      <a:lnTo>
                        <a:pt x="209" y="1"/>
                      </a:lnTo>
                      <a:cubicBezTo>
                        <a:pt x="178" y="5"/>
                        <a:pt x="147" y="10"/>
                        <a:pt x="120" y="18"/>
                      </a:cubicBezTo>
                      <a:cubicBezTo>
                        <a:pt x="80" y="67"/>
                        <a:pt x="41" y="116"/>
                        <a:pt x="1" y="165"/>
                      </a:cubicBezTo>
                      <a:cubicBezTo>
                        <a:pt x="67" y="111"/>
                        <a:pt x="138" y="54"/>
                        <a:pt x="2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14"/>
                <p:cNvSpPr/>
                <p:nvPr/>
              </p:nvSpPr>
              <p:spPr>
                <a:xfrm>
                  <a:off x="10323383" y="3220965"/>
                  <a:ext cx="5332" cy="6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77" extrusionOk="0">
                      <a:moveTo>
                        <a:pt x="58" y="1"/>
                      </a:moveTo>
                      <a:cubicBezTo>
                        <a:pt x="41" y="1"/>
                        <a:pt x="23" y="5"/>
                        <a:pt x="1" y="10"/>
                      </a:cubicBezTo>
                      <a:lnTo>
                        <a:pt x="36" y="76"/>
                      </a:lnTo>
                      <a:lnTo>
                        <a:pt x="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14"/>
                <p:cNvSpPr/>
                <p:nvPr/>
              </p:nvSpPr>
              <p:spPr>
                <a:xfrm>
                  <a:off x="8693171" y="5027867"/>
                  <a:ext cx="4880" cy="73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81" extrusionOk="0">
                      <a:moveTo>
                        <a:pt x="27" y="0"/>
                      </a:moveTo>
                      <a:cubicBezTo>
                        <a:pt x="18" y="27"/>
                        <a:pt x="9" y="53"/>
                        <a:pt x="0" y="80"/>
                      </a:cubicBezTo>
                      <a:cubicBezTo>
                        <a:pt x="23" y="80"/>
                        <a:pt x="36" y="76"/>
                        <a:pt x="54" y="67"/>
                      </a:cubicBezTo>
                      <a:cubicBezTo>
                        <a:pt x="45" y="45"/>
                        <a:pt x="36" y="22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14"/>
                <p:cNvSpPr/>
                <p:nvPr/>
              </p:nvSpPr>
              <p:spPr>
                <a:xfrm>
                  <a:off x="7933147" y="3852938"/>
                  <a:ext cx="243915" cy="1012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" h="11203" extrusionOk="0">
                      <a:moveTo>
                        <a:pt x="2309" y="0"/>
                      </a:moveTo>
                      <a:cubicBezTo>
                        <a:pt x="2185" y="67"/>
                        <a:pt x="2003" y="120"/>
                        <a:pt x="1892" y="239"/>
                      </a:cubicBezTo>
                      <a:cubicBezTo>
                        <a:pt x="1719" y="417"/>
                        <a:pt x="1356" y="381"/>
                        <a:pt x="1343" y="731"/>
                      </a:cubicBezTo>
                      <a:cubicBezTo>
                        <a:pt x="1338" y="860"/>
                        <a:pt x="1325" y="988"/>
                        <a:pt x="1294" y="1112"/>
                      </a:cubicBezTo>
                      <a:cubicBezTo>
                        <a:pt x="1272" y="1205"/>
                        <a:pt x="1214" y="1294"/>
                        <a:pt x="1161" y="1378"/>
                      </a:cubicBezTo>
                      <a:cubicBezTo>
                        <a:pt x="1095" y="1489"/>
                        <a:pt x="922" y="1529"/>
                        <a:pt x="1077" y="1733"/>
                      </a:cubicBezTo>
                      <a:cubicBezTo>
                        <a:pt x="1254" y="1959"/>
                        <a:pt x="1165" y="2220"/>
                        <a:pt x="988" y="2322"/>
                      </a:cubicBezTo>
                      <a:lnTo>
                        <a:pt x="988" y="3013"/>
                      </a:lnTo>
                      <a:cubicBezTo>
                        <a:pt x="1024" y="3235"/>
                        <a:pt x="1063" y="3457"/>
                        <a:pt x="815" y="3620"/>
                      </a:cubicBezTo>
                      <a:cubicBezTo>
                        <a:pt x="859" y="3654"/>
                        <a:pt x="894" y="3679"/>
                        <a:pt x="904" y="3685"/>
                      </a:cubicBezTo>
                      <a:lnTo>
                        <a:pt x="904" y="3685"/>
                      </a:lnTo>
                      <a:cubicBezTo>
                        <a:pt x="891" y="3874"/>
                        <a:pt x="891" y="4029"/>
                        <a:pt x="869" y="4174"/>
                      </a:cubicBezTo>
                      <a:cubicBezTo>
                        <a:pt x="855" y="4241"/>
                        <a:pt x="798" y="4298"/>
                        <a:pt x="762" y="4360"/>
                      </a:cubicBezTo>
                      <a:lnTo>
                        <a:pt x="709" y="4476"/>
                      </a:lnTo>
                      <a:cubicBezTo>
                        <a:pt x="900" y="4626"/>
                        <a:pt x="731" y="4777"/>
                        <a:pt x="700" y="4928"/>
                      </a:cubicBezTo>
                      <a:cubicBezTo>
                        <a:pt x="691" y="5016"/>
                        <a:pt x="696" y="5114"/>
                        <a:pt x="674" y="5202"/>
                      </a:cubicBezTo>
                      <a:cubicBezTo>
                        <a:pt x="581" y="5601"/>
                        <a:pt x="549" y="6004"/>
                        <a:pt x="452" y="6408"/>
                      </a:cubicBezTo>
                      <a:cubicBezTo>
                        <a:pt x="288" y="7095"/>
                        <a:pt x="417" y="7830"/>
                        <a:pt x="199" y="8526"/>
                      </a:cubicBezTo>
                      <a:cubicBezTo>
                        <a:pt x="164" y="8632"/>
                        <a:pt x="270" y="8792"/>
                        <a:pt x="222" y="8889"/>
                      </a:cubicBezTo>
                      <a:cubicBezTo>
                        <a:pt x="0" y="9354"/>
                        <a:pt x="151" y="9820"/>
                        <a:pt x="195" y="10285"/>
                      </a:cubicBezTo>
                      <a:cubicBezTo>
                        <a:pt x="204" y="10400"/>
                        <a:pt x="230" y="10515"/>
                        <a:pt x="270" y="10626"/>
                      </a:cubicBezTo>
                      <a:cubicBezTo>
                        <a:pt x="319" y="10772"/>
                        <a:pt x="390" y="10905"/>
                        <a:pt x="452" y="11047"/>
                      </a:cubicBezTo>
                      <a:cubicBezTo>
                        <a:pt x="514" y="11087"/>
                        <a:pt x="594" y="11140"/>
                        <a:pt x="691" y="11202"/>
                      </a:cubicBezTo>
                      <a:cubicBezTo>
                        <a:pt x="736" y="11100"/>
                        <a:pt x="784" y="10998"/>
                        <a:pt x="833" y="10892"/>
                      </a:cubicBezTo>
                      <a:cubicBezTo>
                        <a:pt x="970" y="10989"/>
                        <a:pt x="1069" y="11032"/>
                        <a:pt x="1143" y="11032"/>
                      </a:cubicBezTo>
                      <a:cubicBezTo>
                        <a:pt x="1282" y="11032"/>
                        <a:pt x="1335" y="10883"/>
                        <a:pt x="1396" y="10666"/>
                      </a:cubicBezTo>
                      <a:cubicBezTo>
                        <a:pt x="1440" y="10520"/>
                        <a:pt x="1511" y="10382"/>
                        <a:pt x="1546" y="10236"/>
                      </a:cubicBezTo>
                      <a:cubicBezTo>
                        <a:pt x="1613" y="9957"/>
                        <a:pt x="1693" y="9673"/>
                        <a:pt x="1715" y="9390"/>
                      </a:cubicBezTo>
                      <a:cubicBezTo>
                        <a:pt x="1741" y="9018"/>
                        <a:pt x="1702" y="8637"/>
                        <a:pt x="1728" y="8264"/>
                      </a:cubicBezTo>
                      <a:cubicBezTo>
                        <a:pt x="1759" y="7790"/>
                        <a:pt x="1826" y="7316"/>
                        <a:pt x="1874" y="6846"/>
                      </a:cubicBezTo>
                      <a:cubicBezTo>
                        <a:pt x="1905" y="6558"/>
                        <a:pt x="1852" y="6244"/>
                        <a:pt x="2131" y="6031"/>
                      </a:cubicBezTo>
                      <a:cubicBezTo>
                        <a:pt x="2158" y="6009"/>
                        <a:pt x="2100" y="5903"/>
                        <a:pt x="2100" y="5832"/>
                      </a:cubicBezTo>
                      <a:cubicBezTo>
                        <a:pt x="2092" y="5641"/>
                        <a:pt x="2025" y="5415"/>
                        <a:pt x="2105" y="5264"/>
                      </a:cubicBezTo>
                      <a:cubicBezTo>
                        <a:pt x="2189" y="5092"/>
                        <a:pt x="2140" y="4972"/>
                        <a:pt x="2136" y="4812"/>
                      </a:cubicBezTo>
                      <a:cubicBezTo>
                        <a:pt x="2136" y="4578"/>
                        <a:pt x="1879" y="4259"/>
                        <a:pt x="2278" y="4086"/>
                      </a:cubicBezTo>
                      <a:cubicBezTo>
                        <a:pt x="2313" y="4072"/>
                        <a:pt x="2344" y="3944"/>
                        <a:pt x="2318" y="3913"/>
                      </a:cubicBezTo>
                      <a:cubicBezTo>
                        <a:pt x="2167" y="3722"/>
                        <a:pt x="2286" y="3581"/>
                        <a:pt x="2375" y="3412"/>
                      </a:cubicBezTo>
                      <a:cubicBezTo>
                        <a:pt x="2433" y="3306"/>
                        <a:pt x="2419" y="3164"/>
                        <a:pt x="2442" y="3036"/>
                      </a:cubicBezTo>
                      <a:cubicBezTo>
                        <a:pt x="2486" y="2787"/>
                        <a:pt x="2521" y="2539"/>
                        <a:pt x="2575" y="2296"/>
                      </a:cubicBezTo>
                      <a:cubicBezTo>
                        <a:pt x="2601" y="2163"/>
                        <a:pt x="2654" y="2039"/>
                        <a:pt x="2699" y="1906"/>
                      </a:cubicBezTo>
                      <a:cubicBezTo>
                        <a:pt x="2606" y="1861"/>
                        <a:pt x="2535" y="1826"/>
                        <a:pt x="2535" y="1826"/>
                      </a:cubicBezTo>
                      <a:lnTo>
                        <a:pt x="2535" y="913"/>
                      </a:lnTo>
                      <a:cubicBezTo>
                        <a:pt x="2610" y="873"/>
                        <a:pt x="2681" y="833"/>
                        <a:pt x="2694" y="824"/>
                      </a:cubicBezTo>
                      <a:cubicBezTo>
                        <a:pt x="2566" y="545"/>
                        <a:pt x="2442" y="284"/>
                        <a:pt x="23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14"/>
                <p:cNvSpPr/>
                <p:nvPr/>
              </p:nvSpPr>
              <p:spPr>
                <a:xfrm>
                  <a:off x="8645545" y="4272175"/>
                  <a:ext cx="202706" cy="485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3" h="5376" extrusionOk="0">
                      <a:moveTo>
                        <a:pt x="253" y="3634"/>
                      </a:moveTo>
                      <a:lnTo>
                        <a:pt x="246" y="3650"/>
                      </a:lnTo>
                      <a:lnTo>
                        <a:pt x="246" y="3650"/>
                      </a:lnTo>
                      <a:cubicBezTo>
                        <a:pt x="248" y="3643"/>
                        <a:pt x="249" y="3638"/>
                        <a:pt x="253" y="3634"/>
                      </a:cubicBezTo>
                      <a:close/>
                      <a:moveTo>
                        <a:pt x="1591" y="1"/>
                      </a:moveTo>
                      <a:lnTo>
                        <a:pt x="1591" y="1"/>
                      </a:lnTo>
                      <a:cubicBezTo>
                        <a:pt x="1422" y="72"/>
                        <a:pt x="1250" y="142"/>
                        <a:pt x="1139" y="191"/>
                      </a:cubicBezTo>
                      <a:cubicBezTo>
                        <a:pt x="1077" y="306"/>
                        <a:pt x="1037" y="391"/>
                        <a:pt x="997" y="475"/>
                      </a:cubicBezTo>
                      <a:cubicBezTo>
                        <a:pt x="957" y="550"/>
                        <a:pt x="922" y="625"/>
                        <a:pt x="886" y="701"/>
                      </a:cubicBezTo>
                      <a:cubicBezTo>
                        <a:pt x="851" y="785"/>
                        <a:pt x="842" y="905"/>
                        <a:pt x="776" y="944"/>
                      </a:cubicBezTo>
                      <a:cubicBezTo>
                        <a:pt x="589" y="1073"/>
                        <a:pt x="532" y="1197"/>
                        <a:pt x="541" y="1445"/>
                      </a:cubicBezTo>
                      <a:cubicBezTo>
                        <a:pt x="554" y="1800"/>
                        <a:pt x="519" y="2172"/>
                        <a:pt x="270" y="2478"/>
                      </a:cubicBezTo>
                      <a:cubicBezTo>
                        <a:pt x="235" y="2522"/>
                        <a:pt x="253" y="2619"/>
                        <a:pt x="257" y="2695"/>
                      </a:cubicBezTo>
                      <a:cubicBezTo>
                        <a:pt x="279" y="2956"/>
                        <a:pt x="567" y="3244"/>
                        <a:pt x="164" y="3475"/>
                      </a:cubicBezTo>
                      <a:cubicBezTo>
                        <a:pt x="0" y="3563"/>
                        <a:pt x="129" y="3630"/>
                        <a:pt x="244" y="3656"/>
                      </a:cubicBezTo>
                      <a:cubicBezTo>
                        <a:pt x="235" y="3710"/>
                        <a:pt x="239" y="3776"/>
                        <a:pt x="213" y="3820"/>
                      </a:cubicBezTo>
                      <a:cubicBezTo>
                        <a:pt x="111" y="3993"/>
                        <a:pt x="89" y="4144"/>
                        <a:pt x="168" y="4352"/>
                      </a:cubicBezTo>
                      <a:cubicBezTo>
                        <a:pt x="235" y="4512"/>
                        <a:pt x="421" y="4769"/>
                        <a:pt x="4" y="4924"/>
                      </a:cubicBezTo>
                      <a:cubicBezTo>
                        <a:pt x="125" y="4957"/>
                        <a:pt x="198" y="4996"/>
                        <a:pt x="247" y="4996"/>
                      </a:cubicBezTo>
                      <a:cubicBezTo>
                        <a:pt x="257" y="4996"/>
                        <a:pt x="266" y="4994"/>
                        <a:pt x="275" y="4990"/>
                      </a:cubicBezTo>
                      <a:cubicBezTo>
                        <a:pt x="332" y="4964"/>
                        <a:pt x="363" y="4879"/>
                        <a:pt x="448" y="4769"/>
                      </a:cubicBezTo>
                      <a:cubicBezTo>
                        <a:pt x="456" y="4924"/>
                        <a:pt x="461" y="5021"/>
                        <a:pt x="465" y="5119"/>
                      </a:cubicBezTo>
                      <a:cubicBezTo>
                        <a:pt x="749" y="5203"/>
                        <a:pt x="1033" y="5287"/>
                        <a:pt x="1316" y="5376"/>
                      </a:cubicBezTo>
                      <a:cubicBezTo>
                        <a:pt x="1383" y="5176"/>
                        <a:pt x="1445" y="5052"/>
                        <a:pt x="1547" y="4977"/>
                      </a:cubicBezTo>
                      <a:cubicBezTo>
                        <a:pt x="1688" y="4866"/>
                        <a:pt x="1715" y="4769"/>
                        <a:pt x="1657" y="4600"/>
                      </a:cubicBezTo>
                      <a:cubicBezTo>
                        <a:pt x="1569" y="4348"/>
                        <a:pt x="1684" y="4162"/>
                        <a:pt x="1923" y="4104"/>
                      </a:cubicBezTo>
                      <a:cubicBezTo>
                        <a:pt x="2030" y="3727"/>
                        <a:pt x="2136" y="3351"/>
                        <a:pt x="2242" y="2961"/>
                      </a:cubicBezTo>
                      <a:cubicBezTo>
                        <a:pt x="2078" y="2881"/>
                        <a:pt x="2003" y="2655"/>
                        <a:pt x="2043" y="2393"/>
                      </a:cubicBezTo>
                      <a:cubicBezTo>
                        <a:pt x="2109" y="1941"/>
                        <a:pt x="2158" y="1481"/>
                        <a:pt x="2198" y="1024"/>
                      </a:cubicBezTo>
                      <a:cubicBezTo>
                        <a:pt x="2224" y="718"/>
                        <a:pt x="2220" y="413"/>
                        <a:pt x="2233" y="27"/>
                      </a:cubicBezTo>
                      <a:cubicBezTo>
                        <a:pt x="2065" y="23"/>
                        <a:pt x="1826" y="14"/>
                        <a:pt x="1591" y="5"/>
                      </a:cubicBezTo>
                      <a:lnTo>
                        <a:pt x="1569" y="27"/>
                      </a:lnTo>
                      <a:cubicBezTo>
                        <a:pt x="1573" y="18"/>
                        <a:pt x="1582" y="9"/>
                        <a:pt x="15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14"/>
                <p:cNvSpPr/>
                <p:nvPr/>
              </p:nvSpPr>
              <p:spPr>
                <a:xfrm>
                  <a:off x="9985845" y="3887370"/>
                  <a:ext cx="244367" cy="35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4" h="3878" extrusionOk="0">
                      <a:moveTo>
                        <a:pt x="1844" y="0"/>
                      </a:moveTo>
                      <a:cubicBezTo>
                        <a:pt x="1702" y="9"/>
                        <a:pt x="1609" y="0"/>
                        <a:pt x="1524" y="27"/>
                      </a:cubicBezTo>
                      <a:cubicBezTo>
                        <a:pt x="1449" y="49"/>
                        <a:pt x="1330" y="107"/>
                        <a:pt x="1321" y="160"/>
                      </a:cubicBezTo>
                      <a:cubicBezTo>
                        <a:pt x="1285" y="412"/>
                        <a:pt x="1281" y="669"/>
                        <a:pt x="1263" y="873"/>
                      </a:cubicBezTo>
                      <a:cubicBezTo>
                        <a:pt x="1183" y="1015"/>
                        <a:pt x="1117" y="1130"/>
                        <a:pt x="1050" y="1237"/>
                      </a:cubicBezTo>
                      <a:cubicBezTo>
                        <a:pt x="935" y="1423"/>
                        <a:pt x="802" y="1600"/>
                        <a:pt x="709" y="1795"/>
                      </a:cubicBezTo>
                      <a:cubicBezTo>
                        <a:pt x="638" y="1941"/>
                        <a:pt x="616" y="2110"/>
                        <a:pt x="572" y="2269"/>
                      </a:cubicBezTo>
                      <a:cubicBezTo>
                        <a:pt x="554" y="2349"/>
                        <a:pt x="550" y="2433"/>
                        <a:pt x="514" y="2499"/>
                      </a:cubicBezTo>
                      <a:cubicBezTo>
                        <a:pt x="386" y="2756"/>
                        <a:pt x="62" y="2912"/>
                        <a:pt x="98" y="3262"/>
                      </a:cubicBezTo>
                      <a:cubicBezTo>
                        <a:pt x="98" y="3293"/>
                        <a:pt x="27" y="3333"/>
                        <a:pt x="0" y="3355"/>
                      </a:cubicBezTo>
                      <a:cubicBezTo>
                        <a:pt x="49" y="3434"/>
                        <a:pt x="93" y="3510"/>
                        <a:pt x="138" y="3585"/>
                      </a:cubicBezTo>
                      <a:lnTo>
                        <a:pt x="434" y="3585"/>
                      </a:lnTo>
                      <a:cubicBezTo>
                        <a:pt x="408" y="3643"/>
                        <a:pt x="386" y="3700"/>
                        <a:pt x="364" y="3758"/>
                      </a:cubicBezTo>
                      <a:cubicBezTo>
                        <a:pt x="386" y="3798"/>
                        <a:pt x="403" y="3838"/>
                        <a:pt x="426" y="3878"/>
                      </a:cubicBezTo>
                      <a:cubicBezTo>
                        <a:pt x="501" y="3838"/>
                        <a:pt x="576" y="3802"/>
                        <a:pt x="647" y="3762"/>
                      </a:cubicBezTo>
                      <a:cubicBezTo>
                        <a:pt x="558" y="3506"/>
                        <a:pt x="767" y="3246"/>
                        <a:pt x="1045" y="3246"/>
                      </a:cubicBezTo>
                      <a:cubicBezTo>
                        <a:pt x="1070" y="3246"/>
                        <a:pt x="1095" y="3248"/>
                        <a:pt x="1121" y="3253"/>
                      </a:cubicBezTo>
                      <a:cubicBezTo>
                        <a:pt x="1254" y="3275"/>
                        <a:pt x="1387" y="3315"/>
                        <a:pt x="1516" y="3350"/>
                      </a:cubicBezTo>
                      <a:cubicBezTo>
                        <a:pt x="1529" y="3262"/>
                        <a:pt x="1542" y="3200"/>
                        <a:pt x="1547" y="3182"/>
                      </a:cubicBezTo>
                      <a:cubicBezTo>
                        <a:pt x="1693" y="3208"/>
                        <a:pt x="1817" y="3231"/>
                        <a:pt x="1937" y="3248"/>
                      </a:cubicBezTo>
                      <a:cubicBezTo>
                        <a:pt x="2003" y="3275"/>
                        <a:pt x="2070" y="3297"/>
                        <a:pt x="2158" y="3328"/>
                      </a:cubicBezTo>
                      <a:cubicBezTo>
                        <a:pt x="2176" y="3257"/>
                        <a:pt x="2198" y="3169"/>
                        <a:pt x="2225" y="3084"/>
                      </a:cubicBezTo>
                      <a:cubicBezTo>
                        <a:pt x="2269" y="2978"/>
                        <a:pt x="2375" y="2863"/>
                        <a:pt x="2353" y="2774"/>
                      </a:cubicBezTo>
                      <a:cubicBezTo>
                        <a:pt x="2238" y="2238"/>
                        <a:pt x="2592" y="1790"/>
                        <a:pt x="2615" y="1281"/>
                      </a:cubicBezTo>
                      <a:cubicBezTo>
                        <a:pt x="2619" y="1179"/>
                        <a:pt x="2703" y="1108"/>
                        <a:pt x="2584" y="1002"/>
                      </a:cubicBezTo>
                      <a:cubicBezTo>
                        <a:pt x="2548" y="971"/>
                        <a:pt x="2406" y="762"/>
                        <a:pt x="2610" y="665"/>
                      </a:cubicBezTo>
                      <a:cubicBezTo>
                        <a:pt x="2558" y="582"/>
                        <a:pt x="2521" y="552"/>
                        <a:pt x="2493" y="552"/>
                      </a:cubicBezTo>
                      <a:cubicBezTo>
                        <a:pt x="2419" y="552"/>
                        <a:pt x="2398" y="746"/>
                        <a:pt x="2321" y="746"/>
                      </a:cubicBezTo>
                      <a:cubicBezTo>
                        <a:pt x="2317" y="746"/>
                        <a:pt x="2313" y="746"/>
                        <a:pt x="2309" y="745"/>
                      </a:cubicBezTo>
                      <a:cubicBezTo>
                        <a:pt x="2264" y="559"/>
                        <a:pt x="2442" y="293"/>
                        <a:pt x="2132" y="186"/>
                      </a:cubicBezTo>
                      <a:cubicBezTo>
                        <a:pt x="2065" y="253"/>
                        <a:pt x="2003" y="310"/>
                        <a:pt x="1914" y="395"/>
                      </a:cubicBezTo>
                      <a:cubicBezTo>
                        <a:pt x="1883" y="209"/>
                        <a:pt x="1857" y="67"/>
                        <a:pt x="18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14"/>
                <p:cNvSpPr/>
                <p:nvPr/>
              </p:nvSpPr>
              <p:spPr>
                <a:xfrm>
                  <a:off x="10823589" y="3840828"/>
                  <a:ext cx="276811" cy="273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3023" extrusionOk="0">
                      <a:moveTo>
                        <a:pt x="1436" y="112"/>
                      </a:moveTo>
                      <a:cubicBezTo>
                        <a:pt x="1414" y="139"/>
                        <a:pt x="1392" y="170"/>
                        <a:pt x="1365" y="196"/>
                      </a:cubicBezTo>
                      <a:lnTo>
                        <a:pt x="1347" y="179"/>
                      </a:lnTo>
                      <a:cubicBezTo>
                        <a:pt x="1378" y="156"/>
                        <a:pt x="1405" y="134"/>
                        <a:pt x="1436" y="112"/>
                      </a:cubicBezTo>
                      <a:close/>
                      <a:moveTo>
                        <a:pt x="1124" y="1"/>
                      </a:moveTo>
                      <a:cubicBezTo>
                        <a:pt x="956" y="1"/>
                        <a:pt x="886" y="109"/>
                        <a:pt x="873" y="360"/>
                      </a:cubicBezTo>
                      <a:cubicBezTo>
                        <a:pt x="869" y="373"/>
                        <a:pt x="851" y="387"/>
                        <a:pt x="846" y="391"/>
                      </a:cubicBezTo>
                      <a:cubicBezTo>
                        <a:pt x="789" y="365"/>
                        <a:pt x="736" y="338"/>
                        <a:pt x="736" y="334"/>
                      </a:cubicBezTo>
                      <a:cubicBezTo>
                        <a:pt x="629" y="480"/>
                        <a:pt x="532" y="591"/>
                        <a:pt x="457" y="719"/>
                      </a:cubicBezTo>
                      <a:cubicBezTo>
                        <a:pt x="377" y="852"/>
                        <a:pt x="293" y="989"/>
                        <a:pt x="257" y="1131"/>
                      </a:cubicBezTo>
                      <a:cubicBezTo>
                        <a:pt x="200" y="1375"/>
                        <a:pt x="248" y="1667"/>
                        <a:pt x="129" y="1862"/>
                      </a:cubicBezTo>
                      <a:cubicBezTo>
                        <a:pt x="0" y="2066"/>
                        <a:pt x="22" y="2243"/>
                        <a:pt x="31" y="2443"/>
                      </a:cubicBezTo>
                      <a:cubicBezTo>
                        <a:pt x="36" y="2531"/>
                        <a:pt x="44" y="2620"/>
                        <a:pt x="53" y="2709"/>
                      </a:cubicBezTo>
                      <a:cubicBezTo>
                        <a:pt x="60" y="2708"/>
                        <a:pt x="67" y="2708"/>
                        <a:pt x="74" y="2708"/>
                      </a:cubicBezTo>
                      <a:cubicBezTo>
                        <a:pt x="176" y="2708"/>
                        <a:pt x="261" y="2740"/>
                        <a:pt x="315" y="2806"/>
                      </a:cubicBezTo>
                      <a:cubicBezTo>
                        <a:pt x="428" y="2948"/>
                        <a:pt x="588" y="3023"/>
                        <a:pt x="750" y="3023"/>
                      </a:cubicBezTo>
                      <a:cubicBezTo>
                        <a:pt x="873" y="3023"/>
                        <a:pt x="997" y="2980"/>
                        <a:pt x="1104" y="2890"/>
                      </a:cubicBezTo>
                      <a:cubicBezTo>
                        <a:pt x="1155" y="2847"/>
                        <a:pt x="1219" y="2779"/>
                        <a:pt x="1271" y="2779"/>
                      </a:cubicBezTo>
                      <a:cubicBezTo>
                        <a:pt x="1273" y="2779"/>
                        <a:pt x="1275" y="2779"/>
                        <a:pt x="1276" y="2780"/>
                      </a:cubicBezTo>
                      <a:cubicBezTo>
                        <a:pt x="1295" y="2782"/>
                        <a:pt x="1313" y="2783"/>
                        <a:pt x="1330" y="2783"/>
                      </a:cubicBezTo>
                      <a:cubicBezTo>
                        <a:pt x="1491" y="2783"/>
                        <a:pt x="1542" y="2688"/>
                        <a:pt x="1542" y="2527"/>
                      </a:cubicBezTo>
                      <a:cubicBezTo>
                        <a:pt x="1538" y="2452"/>
                        <a:pt x="1529" y="2372"/>
                        <a:pt x="1560" y="2310"/>
                      </a:cubicBezTo>
                      <a:cubicBezTo>
                        <a:pt x="1680" y="2079"/>
                        <a:pt x="1812" y="1858"/>
                        <a:pt x="1945" y="1628"/>
                      </a:cubicBezTo>
                      <a:cubicBezTo>
                        <a:pt x="2074" y="1477"/>
                        <a:pt x="2202" y="1326"/>
                        <a:pt x="2331" y="1176"/>
                      </a:cubicBezTo>
                      <a:cubicBezTo>
                        <a:pt x="2331" y="910"/>
                        <a:pt x="2544" y="892"/>
                        <a:pt x="2725" y="839"/>
                      </a:cubicBezTo>
                      <a:cubicBezTo>
                        <a:pt x="2739" y="759"/>
                        <a:pt x="2752" y="675"/>
                        <a:pt x="2761" y="630"/>
                      </a:cubicBezTo>
                      <a:cubicBezTo>
                        <a:pt x="2876" y="564"/>
                        <a:pt x="2969" y="506"/>
                        <a:pt x="3062" y="449"/>
                      </a:cubicBezTo>
                      <a:lnTo>
                        <a:pt x="3062" y="449"/>
                      </a:lnTo>
                      <a:cubicBezTo>
                        <a:pt x="3057" y="449"/>
                        <a:pt x="3052" y="449"/>
                        <a:pt x="3046" y="449"/>
                      </a:cubicBezTo>
                      <a:cubicBezTo>
                        <a:pt x="2986" y="449"/>
                        <a:pt x="2915" y="437"/>
                        <a:pt x="2855" y="437"/>
                      </a:cubicBezTo>
                      <a:cubicBezTo>
                        <a:pt x="2811" y="437"/>
                        <a:pt x="2772" y="443"/>
                        <a:pt x="2747" y="467"/>
                      </a:cubicBezTo>
                      <a:cubicBezTo>
                        <a:pt x="2669" y="535"/>
                        <a:pt x="2596" y="559"/>
                        <a:pt x="2525" y="559"/>
                      </a:cubicBezTo>
                      <a:cubicBezTo>
                        <a:pt x="2416" y="559"/>
                        <a:pt x="2310" y="502"/>
                        <a:pt x="2189" y="453"/>
                      </a:cubicBezTo>
                      <a:cubicBezTo>
                        <a:pt x="2411" y="170"/>
                        <a:pt x="2074" y="187"/>
                        <a:pt x="1999" y="54"/>
                      </a:cubicBezTo>
                      <a:cubicBezTo>
                        <a:pt x="1808" y="77"/>
                        <a:pt x="1622" y="94"/>
                        <a:pt x="1436" y="112"/>
                      </a:cubicBezTo>
                      <a:cubicBezTo>
                        <a:pt x="1436" y="72"/>
                        <a:pt x="1436" y="37"/>
                        <a:pt x="1436" y="1"/>
                      </a:cubicBezTo>
                      <a:cubicBezTo>
                        <a:pt x="1405" y="13"/>
                        <a:pt x="1370" y="38"/>
                        <a:pt x="1341" y="38"/>
                      </a:cubicBezTo>
                      <a:cubicBezTo>
                        <a:pt x="1337" y="38"/>
                        <a:pt x="1333" y="38"/>
                        <a:pt x="1329" y="37"/>
                      </a:cubicBezTo>
                      <a:cubicBezTo>
                        <a:pt x="1249" y="13"/>
                        <a:pt x="1181" y="1"/>
                        <a:pt x="112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14"/>
                <p:cNvSpPr/>
                <p:nvPr/>
              </p:nvSpPr>
              <p:spPr>
                <a:xfrm>
                  <a:off x="8368015" y="4639809"/>
                  <a:ext cx="164659" cy="229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2" h="2544" extrusionOk="0">
                      <a:moveTo>
                        <a:pt x="1197" y="0"/>
                      </a:moveTo>
                      <a:cubicBezTo>
                        <a:pt x="1077" y="0"/>
                        <a:pt x="957" y="107"/>
                        <a:pt x="842" y="164"/>
                      </a:cubicBezTo>
                      <a:cubicBezTo>
                        <a:pt x="864" y="222"/>
                        <a:pt x="864" y="249"/>
                        <a:pt x="878" y="257"/>
                      </a:cubicBezTo>
                      <a:cubicBezTo>
                        <a:pt x="904" y="284"/>
                        <a:pt x="935" y="302"/>
                        <a:pt x="966" y="324"/>
                      </a:cubicBezTo>
                      <a:cubicBezTo>
                        <a:pt x="1232" y="519"/>
                        <a:pt x="1237" y="577"/>
                        <a:pt x="1024" y="851"/>
                      </a:cubicBezTo>
                      <a:cubicBezTo>
                        <a:pt x="1002" y="882"/>
                        <a:pt x="975" y="909"/>
                        <a:pt x="962" y="944"/>
                      </a:cubicBezTo>
                      <a:cubicBezTo>
                        <a:pt x="862" y="1240"/>
                        <a:pt x="758" y="1533"/>
                        <a:pt x="387" y="1533"/>
                      </a:cubicBezTo>
                      <a:cubicBezTo>
                        <a:pt x="364" y="1533"/>
                        <a:pt x="340" y="1532"/>
                        <a:pt x="315" y="1529"/>
                      </a:cubicBezTo>
                      <a:cubicBezTo>
                        <a:pt x="310" y="1529"/>
                        <a:pt x="306" y="1542"/>
                        <a:pt x="302" y="1551"/>
                      </a:cubicBezTo>
                      <a:cubicBezTo>
                        <a:pt x="403" y="1941"/>
                        <a:pt x="403" y="1941"/>
                        <a:pt x="53" y="2061"/>
                      </a:cubicBezTo>
                      <a:cubicBezTo>
                        <a:pt x="36" y="2172"/>
                        <a:pt x="18" y="2287"/>
                        <a:pt x="0" y="2398"/>
                      </a:cubicBezTo>
                      <a:cubicBezTo>
                        <a:pt x="94" y="2491"/>
                        <a:pt x="179" y="2544"/>
                        <a:pt x="254" y="2544"/>
                      </a:cubicBezTo>
                      <a:cubicBezTo>
                        <a:pt x="342" y="2544"/>
                        <a:pt x="417" y="2470"/>
                        <a:pt x="474" y="2305"/>
                      </a:cubicBezTo>
                      <a:cubicBezTo>
                        <a:pt x="492" y="2251"/>
                        <a:pt x="567" y="2220"/>
                        <a:pt x="621" y="2181"/>
                      </a:cubicBezTo>
                      <a:cubicBezTo>
                        <a:pt x="807" y="2043"/>
                        <a:pt x="1011" y="1915"/>
                        <a:pt x="1183" y="1760"/>
                      </a:cubicBezTo>
                      <a:cubicBezTo>
                        <a:pt x="1405" y="1565"/>
                        <a:pt x="1604" y="1339"/>
                        <a:pt x="1821" y="1122"/>
                      </a:cubicBezTo>
                      <a:cubicBezTo>
                        <a:pt x="1774" y="1074"/>
                        <a:pt x="1734" y="1056"/>
                        <a:pt x="1699" y="1056"/>
                      </a:cubicBezTo>
                      <a:cubicBezTo>
                        <a:pt x="1583" y="1056"/>
                        <a:pt x="1513" y="1250"/>
                        <a:pt x="1373" y="1250"/>
                      </a:cubicBezTo>
                      <a:cubicBezTo>
                        <a:pt x="1372" y="1250"/>
                        <a:pt x="1371" y="1250"/>
                        <a:pt x="1369" y="1250"/>
                      </a:cubicBezTo>
                      <a:cubicBezTo>
                        <a:pt x="1161" y="913"/>
                        <a:pt x="1454" y="608"/>
                        <a:pt x="1436" y="288"/>
                      </a:cubicBezTo>
                      <a:lnTo>
                        <a:pt x="1436" y="288"/>
                      </a:lnTo>
                      <a:cubicBezTo>
                        <a:pt x="1522" y="296"/>
                        <a:pt x="1594" y="309"/>
                        <a:pt x="1660" y="309"/>
                      </a:cubicBezTo>
                      <a:cubicBezTo>
                        <a:pt x="1676" y="309"/>
                        <a:pt x="1691" y="308"/>
                        <a:pt x="1706" y="306"/>
                      </a:cubicBezTo>
                      <a:cubicBezTo>
                        <a:pt x="1737" y="306"/>
                        <a:pt x="1773" y="249"/>
                        <a:pt x="1786" y="213"/>
                      </a:cubicBezTo>
                      <a:cubicBezTo>
                        <a:pt x="1790" y="187"/>
                        <a:pt x="1768" y="125"/>
                        <a:pt x="1746" y="120"/>
                      </a:cubicBezTo>
                      <a:cubicBezTo>
                        <a:pt x="1564" y="71"/>
                        <a:pt x="1378" y="0"/>
                        <a:pt x="119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14"/>
                <p:cNvSpPr/>
                <p:nvPr/>
              </p:nvSpPr>
              <p:spPr>
                <a:xfrm>
                  <a:off x="10978576" y="3505276"/>
                  <a:ext cx="167008" cy="111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8" h="1229" extrusionOk="0">
                      <a:moveTo>
                        <a:pt x="394" y="1"/>
                      </a:moveTo>
                      <a:cubicBezTo>
                        <a:pt x="93" y="1"/>
                        <a:pt x="71" y="249"/>
                        <a:pt x="0" y="448"/>
                      </a:cubicBezTo>
                      <a:cubicBezTo>
                        <a:pt x="102" y="515"/>
                        <a:pt x="199" y="577"/>
                        <a:pt x="319" y="648"/>
                      </a:cubicBezTo>
                      <a:cubicBezTo>
                        <a:pt x="386" y="595"/>
                        <a:pt x="470" y="528"/>
                        <a:pt x="567" y="448"/>
                      </a:cubicBezTo>
                      <a:cubicBezTo>
                        <a:pt x="643" y="559"/>
                        <a:pt x="705" y="652"/>
                        <a:pt x="771" y="750"/>
                      </a:cubicBezTo>
                      <a:cubicBezTo>
                        <a:pt x="195" y="883"/>
                        <a:pt x="195" y="883"/>
                        <a:pt x="337" y="1228"/>
                      </a:cubicBezTo>
                      <a:cubicBezTo>
                        <a:pt x="463" y="1186"/>
                        <a:pt x="611" y="1082"/>
                        <a:pt x="721" y="1082"/>
                      </a:cubicBezTo>
                      <a:cubicBezTo>
                        <a:pt x="739" y="1082"/>
                        <a:pt x="756" y="1085"/>
                        <a:pt x="771" y="1091"/>
                      </a:cubicBezTo>
                      <a:cubicBezTo>
                        <a:pt x="870" y="1130"/>
                        <a:pt x="964" y="1145"/>
                        <a:pt x="1056" y="1145"/>
                      </a:cubicBezTo>
                      <a:cubicBezTo>
                        <a:pt x="1326" y="1145"/>
                        <a:pt x="1573" y="1014"/>
                        <a:pt x="1848" y="985"/>
                      </a:cubicBezTo>
                      <a:cubicBezTo>
                        <a:pt x="1832" y="871"/>
                        <a:pt x="1804" y="796"/>
                        <a:pt x="1735" y="796"/>
                      </a:cubicBezTo>
                      <a:cubicBezTo>
                        <a:pt x="1705" y="796"/>
                        <a:pt x="1666" y="810"/>
                        <a:pt x="1617" y="843"/>
                      </a:cubicBezTo>
                      <a:cubicBezTo>
                        <a:pt x="1546" y="890"/>
                        <a:pt x="1469" y="911"/>
                        <a:pt x="1393" y="911"/>
                      </a:cubicBezTo>
                      <a:cubicBezTo>
                        <a:pt x="1202" y="911"/>
                        <a:pt x="1018" y="778"/>
                        <a:pt x="948" y="573"/>
                      </a:cubicBezTo>
                      <a:cubicBezTo>
                        <a:pt x="908" y="462"/>
                        <a:pt x="771" y="386"/>
                        <a:pt x="682" y="293"/>
                      </a:cubicBezTo>
                      <a:cubicBezTo>
                        <a:pt x="585" y="196"/>
                        <a:pt x="492" y="98"/>
                        <a:pt x="3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14"/>
                <p:cNvSpPr/>
                <p:nvPr/>
              </p:nvSpPr>
              <p:spPr>
                <a:xfrm>
                  <a:off x="8514597" y="4700268"/>
                  <a:ext cx="120195" cy="109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212" extrusionOk="0">
                      <a:moveTo>
                        <a:pt x="957" y="1"/>
                      </a:moveTo>
                      <a:cubicBezTo>
                        <a:pt x="483" y="262"/>
                        <a:pt x="355" y="776"/>
                        <a:pt x="0" y="1206"/>
                      </a:cubicBezTo>
                      <a:cubicBezTo>
                        <a:pt x="89" y="1206"/>
                        <a:pt x="138" y="1212"/>
                        <a:pt x="167" y="1212"/>
                      </a:cubicBezTo>
                      <a:cubicBezTo>
                        <a:pt x="182" y="1212"/>
                        <a:pt x="192" y="1210"/>
                        <a:pt x="199" y="1206"/>
                      </a:cubicBezTo>
                      <a:cubicBezTo>
                        <a:pt x="298" y="1135"/>
                        <a:pt x="389" y="1105"/>
                        <a:pt x="488" y="1105"/>
                      </a:cubicBezTo>
                      <a:cubicBezTo>
                        <a:pt x="563" y="1105"/>
                        <a:pt x="642" y="1122"/>
                        <a:pt x="731" y="1153"/>
                      </a:cubicBezTo>
                      <a:cubicBezTo>
                        <a:pt x="794" y="1172"/>
                        <a:pt x="859" y="1183"/>
                        <a:pt x="924" y="1183"/>
                      </a:cubicBezTo>
                      <a:cubicBezTo>
                        <a:pt x="1080" y="1183"/>
                        <a:pt x="1232" y="1121"/>
                        <a:pt x="1329" y="971"/>
                      </a:cubicBezTo>
                      <a:cubicBezTo>
                        <a:pt x="1214" y="838"/>
                        <a:pt x="1121" y="732"/>
                        <a:pt x="1010" y="603"/>
                      </a:cubicBezTo>
                      <a:cubicBezTo>
                        <a:pt x="988" y="656"/>
                        <a:pt x="979" y="696"/>
                        <a:pt x="957" y="718"/>
                      </a:cubicBezTo>
                      <a:cubicBezTo>
                        <a:pt x="917" y="772"/>
                        <a:pt x="873" y="816"/>
                        <a:pt x="829" y="865"/>
                      </a:cubicBezTo>
                      <a:cubicBezTo>
                        <a:pt x="811" y="803"/>
                        <a:pt x="798" y="741"/>
                        <a:pt x="776" y="679"/>
                      </a:cubicBezTo>
                      <a:cubicBezTo>
                        <a:pt x="709" y="523"/>
                        <a:pt x="776" y="426"/>
                        <a:pt x="891" y="324"/>
                      </a:cubicBezTo>
                      <a:cubicBezTo>
                        <a:pt x="966" y="258"/>
                        <a:pt x="988" y="133"/>
                        <a:pt x="1033" y="40"/>
                      </a:cubicBezTo>
                      <a:cubicBezTo>
                        <a:pt x="1006" y="27"/>
                        <a:pt x="979" y="14"/>
                        <a:pt x="9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14"/>
                <p:cNvSpPr/>
                <p:nvPr/>
              </p:nvSpPr>
              <p:spPr>
                <a:xfrm>
                  <a:off x="11014544" y="3635321"/>
                  <a:ext cx="151916" cy="41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464" extrusionOk="0">
                      <a:moveTo>
                        <a:pt x="678" y="1"/>
                      </a:moveTo>
                      <a:cubicBezTo>
                        <a:pt x="653" y="1"/>
                        <a:pt x="628" y="1"/>
                        <a:pt x="603" y="2"/>
                      </a:cubicBezTo>
                      <a:cubicBezTo>
                        <a:pt x="408" y="7"/>
                        <a:pt x="169" y="11"/>
                        <a:pt x="1" y="321"/>
                      </a:cubicBezTo>
                      <a:cubicBezTo>
                        <a:pt x="537" y="374"/>
                        <a:pt x="1007" y="432"/>
                        <a:pt x="1481" y="463"/>
                      </a:cubicBezTo>
                      <a:cubicBezTo>
                        <a:pt x="1482" y="463"/>
                        <a:pt x="1483" y="463"/>
                        <a:pt x="1484" y="463"/>
                      </a:cubicBezTo>
                      <a:cubicBezTo>
                        <a:pt x="1546" y="463"/>
                        <a:pt x="1615" y="355"/>
                        <a:pt x="1680" y="295"/>
                      </a:cubicBezTo>
                      <a:cubicBezTo>
                        <a:pt x="1609" y="224"/>
                        <a:pt x="1552" y="104"/>
                        <a:pt x="1472" y="91"/>
                      </a:cubicBezTo>
                      <a:cubicBezTo>
                        <a:pt x="1209" y="42"/>
                        <a:pt x="942" y="1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14"/>
                <p:cNvSpPr/>
                <p:nvPr/>
              </p:nvSpPr>
              <p:spPr>
                <a:xfrm>
                  <a:off x="11109434" y="3917012"/>
                  <a:ext cx="79437" cy="85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" h="946" extrusionOk="0">
                      <a:moveTo>
                        <a:pt x="688" y="0"/>
                      </a:moveTo>
                      <a:cubicBezTo>
                        <a:pt x="626" y="129"/>
                        <a:pt x="648" y="275"/>
                        <a:pt x="599" y="306"/>
                      </a:cubicBezTo>
                      <a:cubicBezTo>
                        <a:pt x="565" y="327"/>
                        <a:pt x="538" y="336"/>
                        <a:pt x="515" y="336"/>
                      </a:cubicBezTo>
                      <a:cubicBezTo>
                        <a:pt x="441" y="336"/>
                        <a:pt x="414" y="243"/>
                        <a:pt x="387" y="155"/>
                      </a:cubicBezTo>
                      <a:cubicBezTo>
                        <a:pt x="374" y="113"/>
                        <a:pt x="293" y="71"/>
                        <a:pt x="243" y="71"/>
                      </a:cubicBezTo>
                      <a:cubicBezTo>
                        <a:pt x="240" y="71"/>
                        <a:pt x="238" y="71"/>
                        <a:pt x="236" y="71"/>
                      </a:cubicBezTo>
                      <a:cubicBezTo>
                        <a:pt x="196" y="71"/>
                        <a:pt x="143" y="146"/>
                        <a:pt x="134" y="195"/>
                      </a:cubicBezTo>
                      <a:cubicBezTo>
                        <a:pt x="63" y="465"/>
                        <a:pt x="1" y="736"/>
                        <a:pt x="364" y="860"/>
                      </a:cubicBezTo>
                      <a:cubicBezTo>
                        <a:pt x="391" y="869"/>
                        <a:pt x="400" y="917"/>
                        <a:pt x="413" y="940"/>
                      </a:cubicBezTo>
                      <a:cubicBezTo>
                        <a:pt x="442" y="944"/>
                        <a:pt x="468" y="946"/>
                        <a:pt x="493" y="946"/>
                      </a:cubicBezTo>
                      <a:cubicBezTo>
                        <a:pt x="769" y="946"/>
                        <a:pt x="845" y="711"/>
                        <a:pt x="865" y="492"/>
                      </a:cubicBezTo>
                      <a:cubicBezTo>
                        <a:pt x="878" y="333"/>
                        <a:pt x="750" y="164"/>
                        <a:pt x="6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14"/>
                <p:cNvSpPr/>
                <p:nvPr/>
              </p:nvSpPr>
              <p:spPr>
                <a:xfrm>
                  <a:off x="8381570" y="4629687"/>
                  <a:ext cx="52597" cy="94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048" extrusionOk="0">
                      <a:moveTo>
                        <a:pt x="292" y="0"/>
                      </a:moveTo>
                      <a:cubicBezTo>
                        <a:pt x="245" y="0"/>
                        <a:pt x="187" y="36"/>
                        <a:pt x="147" y="73"/>
                      </a:cubicBezTo>
                      <a:cubicBezTo>
                        <a:pt x="107" y="104"/>
                        <a:pt x="94" y="161"/>
                        <a:pt x="67" y="210"/>
                      </a:cubicBezTo>
                      <a:cubicBezTo>
                        <a:pt x="50" y="245"/>
                        <a:pt x="28" y="281"/>
                        <a:pt x="10" y="316"/>
                      </a:cubicBezTo>
                      <a:cubicBezTo>
                        <a:pt x="50" y="418"/>
                        <a:pt x="156" y="551"/>
                        <a:pt x="121" y="613"/>
                      </a:cubicBezTo>
                      <a:cubicBezTo>
                        <a:pt x="1" y="852"/>
                        <a:pt x="107" y="950"/>
                        <a:pt x="329" y="1047"/>
                      </a:cubicBezTo>
                      <a:cubicBezTo>
                        <a:pt x="417" y="861"/>
                        <a:pt x="502" y="680"/>
                        <a:pt x="581" y="498"/>
                      </a:cubicBezTo>
                      <a:lnTo>
                        <a:pt x="581" y="498"/>
                      </a:lnTo>
                      <a:cubicBezTo>
                        <a:pt x="550" y="502"/>
                        <a:pt x="519" y="502"/>
                        <a:pt x="493" y="502"/>
                      </a:cubicBezTo>
                      <a:cubicBezTo>
                        <a:pt x="453" y="383"/>
                        <a:pt x="417" y="268"/>
                        <a:pt x="378" y="148"/>
                      </a:cubicBezTo>
                      <a:cubicBezTo>
                        <a:pt x="360" y="95"/>
                        <a:pt x="338" y="11"/>
                        <a:pt x="307" y="2"/>
                      </a:cubicBezTo>
                      <a:cubicBezTo>
                        <a:pt x="302" y="1"/>
                        <a:pt x="297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14"/>
                <p:cNvSpPr/>
                <p:nvPr/>
              </p:nvSpPr>
              <p:spPr>
                <a:xfrm>
                  <a:off x="7987189" y="4125229"/>
                  <a:ext cx="42114" cy="12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" h="1348" extrusionOk="0">
                      <a:moveTo>
                        <a:pt x="390" y="0"/>
                      </a:moveTo>
                      <a:lnTo>
                        <a:pt x="390" y="0"/>
                      </a:lnTo>
                      <a:cubicBezTo>
                        <a:pt x="151" y="93"/>
                        <a:pt x="0" y="271"/>
                        <a:pt x="18" y="523"/>
                      </a:cubicBezTo>
                      <a:cubicBezTo>
                        <a:pt x="36" y="798"/>
                        <a:pt x="111" y="1073"/>
                        <a:pt x="164" y="1347"/>
                      </a:cubicBezTo>
                      <a:cubicBezTo>
                        <a:pt x="200" y="1285"/>
                        <a:pt x="257" y="1228"/>
                        <a:pt x="271" y="1161"/>
                      </a:cubicBezTo>
                      <a:cubicBezTo>
                        <a:pt x="293" y="1016"/>
                        <a:pt x="293" y="861"/>
                        <a:pt x="306" y="672"/>
                      </a:cubicBezTo>
                      <a:lnTo>
                        <a:pt x="306" y="672"/>
                      </a:lnTo>
                      <a:cubicBezTo>
                        <a:pt x="307" y="672"/>
                        <a:pt x="308" y="673"/>
                        <a:pt x="308" y="673"/>
                      </a:cubicBezTo>
                      <a:cubicBezTo>
                        <a:pt x="309" y="673"/>
                        <a:pt x="308" y="672"/>
                        <a:pt x="306" y="670"/>
                      </a:cubicBezTo>
                      <a:cubicBezTo>
                        <a:pt x="306" y="670"/>
                        <a:pt x="306" y="671"/>
                        <a:pt x="306" y="672"/>
                      </a:cubicBezTo>
                      <a:lnTo>
                        <a:pt x="306" y="672"/>
                      </a:lnTo>
                      <a:cubicBezTo>
                        <a:pt x="296" y="666"/>
                        <a:pt x="261" y="641"/>
                        <a:pt x="217" y="607"/>
                      </a:cubicBezTo>
                      <a:cubicBezTo>
                        <a:pt x="465" y="444"/>
                        <a:pt x="426" y="222"/>
                        <a:pt x="3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14"/>
                <p:cNvSpPr/>
                <p:nvPr/>
              </p:nvSpPr>
              <p:spPr>
                <a:xfrm>
                  <a:off x="11069851" y="3881044"/>
                  <a:ext cx="84137" cy="35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" h="395" extrusionOk="0">
                      <a:moveTo>
                        <a:pt x="371" y="0"/>
                      </a:moveTo>
                      <a:cubicBezTo>
                        <a:pt x="358" y="0"/>
                        <a:pt x="347" y="2"/>
                        <a:pt x="337" y="4"/>
                      </a:cubicBezTo>
                      <a:cubicBezTo>
                        <a:pt x="244" y="61"/>
                        <a:pt x="151" y="119"/>
                        <a:pt x="36" y="185"/>
                      </a:cubicBezTo>
                      <a:cubicBezTo>
                        <a:pt x="27" y="230"/>
                        <a:pt x="14" y="314"/>
                        <a:pt x="0" y="394"/>
                      </a:cubicBezTo>
                      <a:cubicBezTo>
                        <a:pt x="89" y="394"/>
                        <a:pt x="178" y="394"/>
                        <a:pt x="266" y="394"/>
                      </a:cubicBezTo>
                      <a:cubicBezTo>
                        <a:pt x="443" y="394"/>
                        <a:pt x="621" y="392"/>
                        <a:pt x="798" y="380"/>
                      </a:cubicBezTo>
                      <a:cubicBezTo>
                        <a:pt x="847" y="380"/>
                        <a:pt x="931" y="305"/>
                        <a:pt x="931" y="261"/>
                      </a:cubicBezTo>
                      <a:cubicBezTo>
                        <a:pt x="931" y="171"/>
                        <a:pt x="532" y="0"/>
                        <a:pt x="3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14"/>
                <p:cNvSpPr/>
                <p:nvPr/>
              </p:nvSpPr>
              <p:spPr>
                <a:xfrm>
                  <a:off x="10999361" y="3947015"/>
                  <a:ext cx="59375" cy="45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06" extrusionOk="0">
                      <a:moveTo>
                        <a:pt x="386" y="1"/>
                      </a:moveTo>
                      <a:cubicBezTo>
                        <a:pt x="257" y="151"/>
                        <a:pt x="129" y="302"/>
                        <a:pt x="0" y="453"/>
                      </a:cubicBezTo>
                      <a:cubicBezTo>
                        <a:pt x="195" y="470"/>
                        <a:pt x="390" y="488"/>
                        <a:pt x="603" y="506"/>
                      </a:cubicBezTo>
                      <a:cubicBezTo>
                        <a:pt x="656" y="297"/>
                        <a:pt x="554" y="133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14"/>
                <p:cNvSpPr/>
                <p:nvPr/>
              </p:nvSpPr>
              <p:spPr>
                <a:xfrm>
                  <a:off x="7582686" y="4709124"/>
                  <a:ext cx="48982" cy="765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847" extrusionOk="0">
                      <a:moveTo>
                        <a:pt x="369" y="0"/>
                      </a:moveTo>
                      <a:cubicBezTo>
                        <a:pt x="160" y="213"/>
                        <a:pt x="1" y="434"/>
                        <a:pt x="182" y="744"/>
                      </a:cubicBezTo>
                      <a:cubicBezTo>
                        <a:pt x="191" y="767"/>
                        <a:pt x="160" y="811"/>
                        <a:pt x="147" y="846"/>
                      </a:cubicBezTo>
                      <a:cubicBezTo>
                        <a:pt x="395" y="767"/>
                        <a:pt x="541" y="208"/>
                        <a:pt x="3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14"/>
                <p:cNvSpPr/>
                <p:nvPr/>
              </p:nvSpPr>
              <p:spPr>
                <a:xfrm>
                  <a:off x="11093077" y="3990484"/>
                  <a:ext cx="54133" cy="36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" h="406" extrusionOk="0">
                      <a:moveTo>
                        <a:pt x="201" y="1"/>
                      </a:moveTo>
                      <a:cubicBezTo>
                        <a:pt x="138" y="1"/>
                        <a:pt x="65" y="33"/>
                        <a:pt x="0" y="47"/>
                      </a:cubicBezTo>
                      <a:cubicBezTo>
                        <a:pt x="18" y="104"/>
                        <a:pt x="18" y="193"/>
                        <a:pt x="58" y="215"/>
                      </a:cubicBezTo>
                      <a:cubicBezTo>
                        <a:pt x="195" y="291"/>
                        <a:pt x="350" y="339"/>
                        <a:pt x="514" y="406"/>
                      </a:cubicBezTo>
                      <a:cubicBezTo>
                        <a:pt x="545" y="326"/>
                        <a:pt x="576" y="251"/>
                        <a:pt x="599" y="189"/>
                      </a:cubicBezTo>
                      <a:cubicBezTo>
                        <a:pt x="461" y="118"/>
                        <a:pt x="359" y="38"/>
                        <a:pt x="244" y="7"/>
                      </a:cubicBezTo>
                      <a:cubicBezTo>
                        <a:pt x="230" y="3"/>
                        <a:pt x="216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14"/>
                <p:cNvSpPr/>
                <p:nvPr/>
              </p:nvSpPr>
              <p:spPr>
                <a:xfrm>
                  <a:off x="10953272" y="3829080"/>
                  <a:ext cx="50970" cy="21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" h="243" extrusionOk="0">
                      <a:moveTo>
                        <a:pt x="283" y="1"/>
                      </a:moveTo>
                      <a:cubicBezTo>
                        <a:pt x="202" y="1"/>
                        <a:pt x="112" y="44"/>
                        <a:pt x="1" y="131"/>
                      </a:cubicBezTo>
                      <a:cubicBezTo>
                        <a:pt x="1" y="167"/>
                        <a:pt x="1" y="202"/>
                        <a:pt x="1" y="242"/>
                      </a:cubicBezTo>
                      <a:cubicBezTo>
                        <a:pt x="187" y="224"/>
                        <a:pt x="373" y="207"/>
                        <a:pt x="564" y="184"/>
                      </a:cubicBezTo>
                      <a:cubicBezTo>
                        <a:pt x="465" y="62"/>
                        <a:pt x="380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14"/>
                <p:cNvSpPr/>
                <p:nvPr/>
              </p:nvSpPr>
              <p:spPr>
                <a:xfrm>
                  <a:off x="8444469" y="4933699"/>
                  <a:ext cx="40125" cy="23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" h="255" extrusionOk="0">
                      <a:moveTo>
                        <a:pt x="286" y="0"/>
                      </a:moveTo>
                      <a:cubicBezTo>
                        <a:pt x="284" y="0"/>
                        <a:pt x="282" y="0"/>
                        <a:pt x="280" y="1"/>
                      </a:cubicBezTo>
                      <a:cubicBezTo>
                        <a:pt x="182" y="32"/>
                        <a:pt x="94" y="85"/>
                        <a:pt x="1" y="129"/>
                      </a:cubicBezTo>
                      <a:cubicBezTo>
                        <a:pt x="39" y="172"/>
                        <a:pt x="85" y="254"/>
                        <a:pt x="112" y="254"/>
                      </a:cubicBezTo>
                      <a:cubicBezTo>
                        <a:pt x="113" y="254"/>
                        <a:pt x="115" y="254"/>
                        <a:pt x="116" y="254"/>
                      </a:cubicBezTo>
                      <a:cubicBezTo>
                        <a:pt x="213" y="231"/>
                        <a:pt x="302" y="178"/>
                        <a:pt x="444" y="112"/>
                      </a:cubicBezTo>
                      <a:cubicBezTo>
                        <a:pt x="361" y="54"/>
                        <a:pt x="313" y="0"/>
                        <a:pt x="2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14"/>
                <p:cNvSpPr/>
                <p:nvPr/>
              </p:nvSpPr>
              <p:spPr>
                <a:xfrm>
                  <a:off x="9992984" y="4211354"/>
                  <a:ext cx="32173" cy="2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6" h="227" extrusionOk="0">
                      <a:moveTo>
                        <a:pt x="59" y="0"/>
                      </a:moveTo>
                      <a:cubicBezTo>
                        <a:pt x="41" y="75"/>
                        <a:pt x="19" y="151"/>
                        <a:pt x="1" y="226"/>
                      </a:cubicBezTo>
                      <a:cubicBezTo>
                        <a:pt x="94" y="208"/>
                        <a:pt x="191" y="191"/>
                        <a:pt x="285" y="173"/>
                      </a:cubicBezTo>
                      <a:cubicBezTo>
                        <a:pt x="307" y="115"/>
                        <a:pt x="329" y="58"/>
                        <a:pt x="3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14"/>
                <p:cNvSpPr/>
                <p:nvPr/>
              </p:nvSpPr>
              <p:spPr>
                <a:xfrm>
                  <a:off x="7980321" y="4257354"/>
                  <a:ext cx="34161" cy="40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453" extrusionOk="0">
                      <a:moveTo>
                        <a:pt x="187" y="1"/>
                      </a:moveTo>
                      <a:cubicBezTo>
                        <a:pt x="27" y="147"/>
                        <a:pt x="1" y="298"/>
                        <a:pt x="178" y="453"/>
                      </a:cubicBezTo>
                      <a:cubicBezTo>
                        <a:pt x="209" y="302"/>
                        <a:pt x="378" y="151"/>
                        <a:pt x="18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14"/>
                <p:cNvSpPr/>
                <p:nvPr/>
              </p:nvSpPr>
              <p:spPr>
                <a:xfrm>
                  <a:off x="7586753" y="4790369"/>
                  <a:ext cx="18888" cy="46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511" extrusionOk="0">
                      <a:moveTo>
                        <a:pt x="102" y="1"/>
                      </a:moveTo>
                      <a:lnTo>
                        <a:pt x="102" y="1"/>
                      </a:lnTo>
                      <a:cubicBezTo>
                        <a:pt x="36" y="191"/>
                        <a:pt x="0" y="377"/>
                        <a:pt x="208" y="510"/>
                      </a:cubicBezTo>
                      <a:cubicBezTo>
                        <a:pt x="173" y="337"/>
                        <a:pt x="137" y="169"/>
                        <a:pt x="1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14"/>
                <p:cNvSpPr/>
                <p:nvPr/>
              </p:nvSpPr>
              <p:spPr>
                <a:xfrm>
                  <a:off x="11039035" y="4241719"/>
                  <a:ext cx="17261" cy="26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" h="289" extrusionOk="0">
                      <a:moveTo>
                        <a:pt x="0" y="1"/>
                      </a:moveTo>
                      <a:cubicBezTo>
                        <a:pt x="36" y="72"/>
                        <a:pt x="67" y="147"/>
                        <a:pt x="129" y="289"/>
                      </a:cubicBezTo>
                      <a:cubicBezTo>
                        <a:pt x="164" y="152"/>
                        <a:pt x="177" y="103"/>
                        <a:pt x="191" y="54"/>
                      </a:cubicBezTo>
                      <a:cubicBezTo>
                        <a:pt x="129" y="36"/>
                        <a:pt x="67" y="1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14"/>
                <p:cNvSpPr/>
                <p:nvPr/>
              </p:nvSpPr>
              <p:spPr>
                <a:xfrm>
                  <a:off x="7605550" y="4836459"/>
                  <a:ext cx="16448" cy="25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" h="280" extrusionOk="0">
                      <a:moveTo>
                        <a:pt x="0" y="0"/>
                      </a:moveTo>
                      <a:cubicBezTo>
                        <a:pt x="0" y="93"/>
                        <a:pt x="0" y="186"/>
                        <a:pt x="0" y="279"/>
                      </a:cubicBezTo>
                      <a:cubicBezTo>
                        <a:pt x="182" y="186"/>
                        <a:pt x="182" y="93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14"/>
                <p:cNvSpPr/>
                <p:nvPr/>
              </p:nvSpPr>
              <p:spPr>
                <a:xfrm>
                  <a:off x="7600309" y="4861673"/>
                  <a:ext cx="5332" cy="2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227" extrusionOk="0">
                      <a:moveTo>
                        <a:pt x="58" y="0"/>
                      </a:moveTo>
                      <a:cubicBezTo>
                        <a:pt x="41" y="76"/>
                        <a:pt x="18" y="151"/>
                        <a:pt x="1" y="226"/>
                      </a:cubicBezTo>
                      <a:cubicBezTo>
                        <a:pt x="18" y="151"/>
                        <a:pt x="41" y="76"/>
                        <a:pt x="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14"/>
                <p:cNvSpPr/>
                <p:nvPr/>
              </p:nvSpPr>
              <p:spPr>
                <a:xfrm>
                  <a:off x="8643919" y="4938580"/>
                  <a:ext cx="12471" cy="1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" h="151" extrusionOk="0">
                      <a:moveTo>
                        <a:pt x="76" y="0"/>
                      </a:moveTo>
                      <a:cubicBezTo>
                        <a:pt x="49" y="40"/>
                        <a:pt x="27" y="80"/>
                        <a:pt x="0" y="115"/>
                      </a:cubicBezTo>
                      <a:cubicBezTo>
                        <a:pt x="18" y="129"/>
                        <a:pt x="36" y="142"/>
                        <a:pt x="54" y="151"/>
                      </a:cubicBezTo>
                      <a:cubicBezTo>
                        <a:pt x="80" y="115"/>
                        <a:pt x="107" y="80"/>
                        <a:pt x="138" y="44"/>
                      </a:cubicBezTo>
                      <a:cubicBezTo>
                        <a:pt x="116" y="31"/>
                        <a:pt x="98" y="13"/>
                        <a:pt x="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14"/>
                <p:cNvSpPr/>
                <p:nvPr/>
              </p:nvSpPr>
              <p:spPr>
                <a:xfrm>
                  <a:off x="9154879" y="4582151"/>
                  <a:ext cx="15273" cy="11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24" extrusionOk="0">
                      <a:moveTo>
                        <a:pt x="169" y="0"/>
                      </a:moveTo>
                      <a:cubicBezTo>
                        <a:pt x="116" y="18"/>
                        <a:pt x="58" y="36"/>
                        <a:pt x="0" y="54"/>
                      </a:cubicBezTo>
                      <a:cubicBezTo>
                        <a:pt x="41" y="100"/>
                        <a:pt x="75" y="123"/>
                        <a:pt x="101" y="123"/>
                      </a:cubicBezTo>
                      <a:cubicBezTo>
                        <a:pt x="136" y="123"/>
                        <a:pt x="159" y="83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14"/>
                <p:cNvSpPr/>
                <p:nvPr/>
              </p:nvSpPr>
              <p:spPr>
                <a:xfrm>
                  <a:off x="8629098" y="4693038"/>
                  <a:ext cx="8495" cy="8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9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" y="27"/>
                        <a:pt x="49" y="54"/>
                        <a:pt x="93" y="98"/>
                      </a:cubicBezTo>
                      <a:cubicBezTo>
                        <a:pt x="85" y="50"/>
                        <a:pt x="85" y="23"/>
                        <a:pt x="76" y="19"/>
                      </a:cubicBezTo>
                      <a:cubicBezTo>
                        <a:pt x="54" y="10"/>
                        <a:pt x="27" y="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14"/>
                <p:cNvSpPr/>
                <p:nvPr/>
              </p:nvSpPr>
              <p:spPr>
                <a:xfrm>
                  <a:off x="8636328" y="4696292"/>
                  <a:ext cx="8495" cy="8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" h="9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9" y="49"/>
                        <a:pt x="9" y="76"/>
                        <a:pt x="18" y="80"/>
                      </a:cubicBezTo>
                      <a:cubicBezTo>
                        <a:pt x="40" y="93"/>
                        <a:pt x="67" y="93"/>
                        <a:pt x="93" y="98"/>
                      </a:cubicBezTo>
                      <a:cubicBezTo>
                        <a:pt x="67" y="71"/>
                        <a:pt x="44" y="4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14"/>
                <p:cNvSpPr/>
                <p:nvPr/>
              </p:nvSpPr>
              <p:spPr>
                <a:xfrm>
                  <a:off x="8074488" y="3879327"/>
                  <a:ext cx="2440" cy="40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14" y="1"/>
                      </a:moveTo>
                      <a:cubicBezTo>
                        <a:pt x="9" y="10"/>
                        <a:pt x="0" y="14"/>
                        <a:pt x="0" y="23"/>
                      </a:cubicBezTo>
                      <a:cubicBezTo>
                        <a:pt x="0" y="27"/>
                        <a:pt x="9" y="36"/>
                        <a:pt x="9" y="45"/>
                      </a:cubicBezTo>
                      <a:lnTo>
                        <a:pt x="27" y="23"/>
                      </a:lnTo>
                      <a:cubicBezTo>
                        <a:pt x="22" y="18"/>
                        <a:pt x="18" y="10"/>
                        <a:pt x="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14"/>
                <p:cNvSpPr/>
                <p:nvPr/>
              </p:nvSpPr>
              <p:spPr>
                <a:xfrm>
                  <a:off x="10860822" y="3591852"/>
                  <a:ext cx="1265" cy="2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" h="23" extrusionOk="0">
                      <a:moveTo>
                        <a:pt x="14" y="0"/>
                      </a:moveTo>
                      <a:cubicBezTo>
                        <a:pt x="9" y="5"/>
                        <a:pt x="5" y="13"/>
                        <a:pt x="0" y="22"/>
                      </a:cubicBezTo>
                      <a:cubicBezTo>
                        <a:pt x="5" y="13"/>
                        <a:pt x="9" y="9"/>
                        <a:pt x="1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14"/>
                <p:cNvSpPr/>
                <p:nvPr/>
              </p:nvSpPr>
              <p:spPr>
                <a:xfrm>
                  <a:off x="10221715" y="3947377"/>
                  <a:ext cx="2440" cy="2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4" extrusionOk="0">
                      <a:moveTo>
                        <a:pt x="0" y="1"/>
                      </a:moveTo>
                      <a:cubicBezTo>
                        <a:pt x="5" y="5"/>
                        <a:pt x="5" y="14"/>
                        <a:pt x="9" y="19"/>
                      </a:cubicBezTo>
                      <a:cubicBezTo>
                        <a:pt x="13" y="23"/>
                        <a:pt x="18" y="23"/>
                        <a:pt x="27" y="23"/>
                      </a:cubicBezTo>
                      <a:lnTo>
                        <a:pt x="22" y="1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14"/>
                <p:cNvSpPr/>
                <p:nvPr/>
              </p:nvSpPr>
              <p:spPr>
                <a:xfrm>
                  <a:off x="10399475" y="3418790"/>
                  <a:ext cx="2079" cy="1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19" extrusionOk="0">
                      <a:moveTo>
                        <a:pt x="1" y="1"/>
                      </a:moveTo>
                      <a:cubicBezTo>
                        <a:pt x="1" y="1"/>
                        <a:pt x="1" y="5"/>
                        <a:pt x="1" y="5"/>
                      </a:cubicBezTo>
                      <a:lnTo>
                        <a:pt x="23" y="19"/>
                      </a:lnTo>
                      <a:cubicBezTo>
                        <a:pt x="18" y="10"/>
                        <a:pt x="9" y="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14"/>
                <p:cNvSpPr/>
                <p:nvPr/>
              </p:nvSpPr>
              <p:spPr>
                <a:xfrm>
                  <a:off x="9983044" y="4221747"/>
                  <a:ext cx="90" cy="5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8" extrusionOk="0">
                      <a:moveTo>
                        <a:pt x="0" y="53"/>
                      </a:moveTo>
                      <a:cubicBezTo>
                        <a:pt x="0" y="36"/>
                        <a:pt x="0" y="18"/>
                        <a:pt x="0" y="0"/>
                      </a:cubicBezTo>
                      <a:cubicBezTo>
                        <a:pt x="0" y="18"/>
                        <a:pt x="0" y="36"/>
                        <a:pt x="0" y="5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14"/>
                <p:cNvSpPr/>
                <p:nvPr/>
              </p:nvSpPr>
              <p:spPr>
                <a:xfrm>
                  <a:off x="9983044" y="4220120"/>
                  <a:ext cx="1627" cy="1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" h="19" extrusionOk="0">
                      <a:moveTo>
                        <a:pt x="13" y="1"/>
                      </a:moveTo>
                      <a:lnTo>
                        <a:pt x="0" y="18"/>
                      </a:lnTo>
                      <a:lnTo>
                        <a:pt x="18" y="5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14"/>
                <p:cNvSpPr/>
                <p:nvPr/>
              </p:nvSpPr>
              <p:spPr>
                <a:xfrm>
                  <a:off x="8746039" y="4934965"/>
                  <a:ext cx="7682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89" extrusionOk="0">
                      <a:moveTo>
                        <a:pt x="18" y="0"/>
                      </a:moveTo>
                      <a:cubicBezTo>
                        <a:pt x="9" y="9"/>
                        <a:pt x="5" y="14"/>
                        <a:pt x="0" y="22"/>
                      </a:cubicBezTo>
                      <a:cubicBezTo>
                        <a:pt x="27" y="45"/>
                        <a:pt x="58" y="67"/>
                        <a:pt x="84" y="89"/>
                      </a:cubicBezTo>
                      <a:cubicBezTo>
                        <a:pt x="62" y="62"/>
                        <a:pt x="40" y="31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14"/>
                <p:cNvSpPr/>
                <p:nvPr/>
              </p:nvSpPr>
              <p:spPr>
                <a:xfrm>
                  <a:off x="8787700" y="4912914"/>
                  <a:ext cx="6416" cy="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54" extrusionOk="0">
                      <a:moveTo>
                        <a:pt x="71" y="1"/>
                      </a:moveTo>
                      <a:lnTo>
                        <a:pt x="0" y="54"/>
                      </a:lnTo>
                      <a:lnTo>
                        <a:pt x="7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14"/>
                <p:cNvSpPr/>
                <p:nvPr/>
              </p:nvSpPr>
              <p:spPr>
                <a:xfrm>
                  <a:off x="8634701" y="5063926"/>
                  <a:ext cx="2440" cy="1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9" y="4"/>
                        <a:pt x="18" y="9"/>
                        <a:pt x="23" y="13"/>
                      </a:cubicBezTo>
                      <a:lnTo>
                        <a:pt x="27" y="9"/>
                      </a:lnTo>
                      <a:cubicBezTo>
                        <a:pt x="18" y="4"/>
                        <a:pt x="9" y="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14"/>
                <p:cNvSpPr/>
                <p:nvPr/>
              </p:nvSpPr>
              <p:spPr>
                <a:xfrm>
                  <a:off x="8626658" y="5095104"/>
                  <a:ext cx="5332" cy="5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" h="63" extrusionOk="0">
                      <a:moveTo>
                        <a:pt x="58" y="1"/>
                      </a:moveTo>
                      <a:lnTo>
                        <a:pt x="30" y="32"/>
                      </a:lnTo>
                      <a:lnTo>
                        <a:pt x="58" y="5"/>
                      </a:lnTo>
                      <a:lnTo>
                        <a:pt x="58" y="1"/>
                      </a:lnTo>
                      <a:close/>
                      <a:moveTo>
                        <a:pt x="30" y="32"/>
                      </a:moveTo>
                      <a:lnTo>
                        <a:pt x="1" y="58"/>
                      </a:lnTo>
                      <a:lnTo>
                        <a:pt x="1" y="63"/>
                      </a:lnTo>
                      <a:lnTo>
                        <a:pt x="30" y="3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14"/>
                <p:cNvSpPr/>
                <p:nvPr/>
              </p:nvSpPr>
              <p:spPr>
                <a:xfrm>
                  <a:off x="8624308" y="5100346"/>
                  <a:ext cx="2440" cy="2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7" extrusionOk="0">
                      <a:moveTo>
                        <a:pt x="27" y="0"/>
                      </a:moveTo>
                      <a:cubicBezTo>
                        <a:pt x="18" y="9"/>
                        <a:pt x="9" y="18"/>
                        <a:pt x="0" y="27"/>
                      </a:cubicBezTo>
                      <a:cubicBezTo>
                        <a:pt x="9" y="18"/>
                        <a:pt x="18" y="14"/>
                        <a:pt x="27" y="5"/>
                      </a:cubicBezTo>
                      <a:cubicBezTo>
                        <a:pt x="27" y="5"/>
                        <a:pt x="27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14"/>
                <p:cNvSpPr/>
                <p:nvPr/>
              </p:nvSpPr>
              <p:spPr>
                <a:xfrm>
                  <a:off x="7750868" y="5002653"/>
                  <a:ext cx="2079" cy="1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1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0" y="5"/>
                        <a:pt x="14" y="9"/>
                        <a:pt x="23" y="13"/>
                      </a:cubicBezTo>
                      <a:cubicBezTo>
                        <a:pt x="19" y="9"/>
                        <a:pt x="10" y="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14"/>
                <p:cNvSpPr/>
                <p:nvPr/>
              </p:nvSpPr>
              <p:spPr>
                <a:xfrm>
                  <a:off x="10295006" y="4155685"/>
                  <a:ext cx="11297" cy="14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56" extrusionOk="0">
                      <a:moveTo>
                        <a:pt x="49" y="0"/>
                      </a:moveTo>
                      <a:cubicBezTo>
                        <a:pt x="27" y="53"/>
                        <a:pt x="4" y="84"/>
                        <a:pt x="0" y="115"/>
                      </a:cubicBezTo>
                      <a:cubicBezTo>
                        <a:pt x="0" y="128"/>
                        <a:pt x="35" y="156"/>
                        <a:pt x="50" y="156"/>
                      </a:cubicBezTo>
                      <a:cubicBezTo>
                        <a:pt x="51" y="156"/>
                        <a:pt x="52" y="156"/>
                        <a:pt x="53" y="155"/>
                      </a:cubicBezTo>
                      <a:cubicBezTo>
                        <a:pt x="80" y="146"/>
                        <a:pt x="124" y="120"/>
                        <a:pt x="124" y="98"/>
                      </a:cubicBezTo>
                      <a:cubicBezTo>
                        <a:pt x="124" y="75"/>
                        <a:pt x="89" y="49"/>
                        <a:pt x="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14"/>
                <p:cNvSpPr/>
                <p:nvPr/>
              </p:nvSpPr>
              <p:spPr>
                <a:xfrm>
                  <a:off x="10460386" y="4193280"/>
                  <a:ext cx="10483" cy="2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" extrusionOk="0">
                      <a:moveTo>
                        <a:pt x="115" y="1"/>
                      </a:moveTo>
                      <a:cubicBezTo>
                        <a:pt x="75" y="5"/>
                        <a:pt x="36" y="14"/>
                        <a:pt x="0" y="23"/>
                      </a:cubicBezTo>
                      <a:cubicBezTo>
                        <a:pt x="36" y="14"/>
                        <a:pt x="75" y="5"/>
                        <a:pt x="1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14"/>
                <p:cNvSpPr/>
                <p:nvPr/>
              </p:nvSpPr>
              <p:spPr>
                <a:xfrm>
                  <a:off x="7130196" y="5031392"/>
                  <a:ext cx="6507" cy="6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68" extrusionOk="0">
                      <a:moveTo>
                        <a:pt x="27" y="0"/>
                      </a:moveTo>
                      <a:cubicBezTo>
                        <a:pt x="26" y="0"/>
                        <a:pt x="24" y="1"/>
                        <a:pt x="23" y="1"/>
                      </a:cubicBezTo>
                      <a:cubicBezTo>
                        <a:pt x="14" y="6"/>
                        <a:pt x="1" y="37"/>
                        <a:pt x="5" y="45"/>
                      </a:cubicBezTo>
                      <a:cubicBezTo>
                        <a:pt x="9" y="59"/>
                        <a:pt x="36" y="59"/>
                        <a:pt x="49" y="68"/>
                      </a:cubicBezTo>
                      <a:cubicBezTo>
                        <a:pt x="58" y="50"/>
                        <a:pt x="63" y="37"/>
                        <a:pt x="71" y="19"/>
                      </a:cubicBezTo>
                      <a:cubicBezTo>
                        <a:pt x="56" y="15"/>
                        <a:pt x="40" y="0"/>
                        <a:pt x="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14"/>
                <p:cNvSpPr/>
                <p:nvPr/>
              </p:nvSpPr>
              <p:spPr>
                <a:xfrm>
                  <a:off x="11075002" y="4241719"/>
                  <a:ext cx="2169" cy="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15" extrusionOk="0">
                      <a:moveTo>
                        <a:pt x="1" y="1"/>
                      </a:moveTo>
                      <a:lnTo>
                        <a:pt x="1" y="5"/>
                      </a:lnTo>
                      <a:lnTo>
                        <a:pt x="23" y="1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14"/>
                <p:cNvSpPr/>
                <p:nvPr/>
              </p:nvSpPr>
              <p:spPr>
                <a:xfrm>
                  <a:off x="8685941" y="4968945"/>
                  <a:ext cx="40125" cy="35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" h="391" extrusionOk="0">
                      <a:moveTo>
                        <a:pt x="178" y="1"/>
                      </a:moveTo>
                      <a:cubicBezTo>
                        <a:pt x="111" y="143"/>
                        <a:pt x="63" y="253"/>
                        <a:pt x="1" y="391"/>
                      </a:cubicBezTo>
                      <a:cubicBezTo>
                        <a:pt x="142" y="320"/>
                        <a:pt x="271" y="253"/>
                        <a:pt x="444" y="165"/>
                      </a:cubicBezTo>
                      <a:cubicBezTo>
                        <a:pt x="315" y="85"/>
                        <a:pt x="227" y="32"/>
                        <a:pt x="1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14"/>
                <p:cNvSpPr/>
                <p:nvPr/>
              </p:nvSpPr>
              <p:spPr>
                <a:xfrm>
                  <a:off x="11105458" y="4242171"/>
                  <a:ext cx="14098" cy="10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" h="112" extrusionOk="0">
                      <a:moveTo>
                        <a:pt x="111" y="0"/>
                      </a:moveTo>
                      <a:cubicBezTo>
                        <a:pt x="76" y="36"/>
                        <a:pt x="36" y="71"/>
                        <a:pt x="1" y="107"/>
                      </a:cubicBezTo>
                      <a:lnTo>
                        <a:pt x="5" y="111"/>
                      </a:lnTo>
                      <a:cubicBezTo>
                        <a:pt x="54" y="98"/>
                        <a:pt x="103" y="84"/>
                        <a:pt x="156" y="67"/>
                      </a:cubicBezTo>
                      <a:cubicBezTo>
                        <a:pt x="138" y="45"/>
                        <a:pt x="125" y="22"/>
                        <a:pt x="1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14"/>
                <p:cNvSpPr/>
                <p:nvPr/>
              </p:nvSpPr>
              <p:spPr>
                <a:xfrm>
                  <a:off x="11103469" y="4251751"/>
                  <a:ext cx="2530" cy="2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23" y="1"/>
                      </a:moveTo>
                      <a:lnTo>
                        <a:pt x="1" y="27"/>
                      </a:lnTo>
                      <a:cubicBezTo>
                        <a:pt x="9" y="23"/>
                        <a:pt x="18" y="14"/>
                        <a:pt x="27" y="5"/>
                      </a:cubicBezTo>
                      <a:cubicBezTo>
                        <a:pt x="27" y="5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14"/>
                <p:cNvSpPr/>
                <p:nvPr/>
              </p:nvSpPr>
              <p:spPr>
                <a:xfrm>
                  <a:off x="10394234" y="4195720"/>
                  <a:ext cx="2892" cy="28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0" y="0"/>
                      </a:moveTo>
                      <a:lnTo>
                        <a:pt x="1" y="9"/>
                      </a:lnTo>
                      <a:cubicBezTo>
                        <a:pt x="10" y="18"/>
                        <a:pt x="23" y="27"/>
                        <a:pt x="32" y="31"/>
                      </a:cubicBezTo>
                      <a:cubicBezTo>
                        <a:pt x="23" y="22"/>
                        <a:pt x="19" y="9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14"/>
                <p:cNvSpPr/>
                <p:nvPr/>
              </p:nvSpPr>
              <p:spPr>
                <a:xfrm>
                  <a:off x="10832807" y="4229700"/>
                  <a:ext cx="4880" cy="2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2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3" y="10"/>
                        <a:pt x="22" y="19"/>
                        <a:pt x="36" y="28"/>
                      </a:cubicBezTo>
                      <a:cubicBezTo>
                        <a:pt x="36" y="28"/>
                        <a:pt x="53" y="10"/>
                        <a:pt x="53" y="10"/>
                      </a:cubicBezTo>
                      <a:cubicBezTo>
                        <a:pt x="36" y="10"/>
                        <a:pt x="18" y="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14"/>
                <p:cNvSpPr/>
                <p:nvPr/>
              </p:nvSpPr>
              <p:spPr>
                <a:xfrm>
                  <a:off x="8787248" y="4272175"/>
                  <a:ext cx="2079" cy="2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" h="28" extrusionOk="0">
                      <a:moveTo>
                        <a:pt x="23" y="1"/>
                      </a:moveTo>
                      <a:cubicBezTo>
                        <a:pt x="14" y="9"/>
                        <a:pt x="5" y="18"/>
                        <a:pt x="1" y="27"/>
                      </a:cubicBezTo>
                      <a:lnTo>
                        <a:pt x="23" y="5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14"/>
                <p:cNvSpPr/>
                <p:nvPr/>
              </p:nvSpPr>
              <p:spPr>
                <a:xfrm>
                  <a:off x="8667506" y="4600587"/>
                  <a:ext cx="904" cy="2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" h="23" extrusionOk="0">
                      <a:moveTo>
                        <a:pt x="10" y="0"/>
                      </a:moveTo>
                      <a:cubicBezTo>
                        <a:pt x="6" y="4"/>
                        <a:pt x="5" y="9"/>
                        <a:pt x="3" y="16"/>
                      </a:cubicBezTo>
                      <a:lnTo>
                        <a:pt x="3" y="16"/>
                      </a:lnTo>
                      <a:lnTo>
                        <a:pt x="10" y="0"/>
                      </a:lnTo>
                      <a:close/>
                      <a:moveTo>
                        <a:pt x="3" y="16"/>
                      </a:moveTo>
                      <a:lnTo>
                        <a:pt x="1" y="22"/>
                      </a:lnTo>
                      <a:cubicBezTo>
                        <a:pt x="2" y="20"/>
                        <a:pt x="3" y="18"/>
                        <a:pt x="3" y="1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14"/>
                <p:cNvSpPr/>
                <p:nvPr/>
              </p:nvSpPr>
              <p:spPr>
                <a:xfrm>
                  <a:off x="10945319" y="3850950"/>
                  <a:ext cx="8043" cy="7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85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58" y="22"/>
                        <a:pt x="31" y="44"/>
                        <a:pt x="0" y="67"/>
                      </a:cubicBezTo>
                      <a:cubicBezTo>
                        <a:pt x="9" y="71"/>
                        <a:pt x="14" y="80"/>
                        <a:pt x="18" y="84"/>
                      </a:cubicBezTo>
                      <a:cubicBezTo>
                        <a:pt x="45" y="58"/>
                        <a:pt x="67" y="2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80" name="Google Shape;3880;p14"/>
              <p:cNvSpPr/>
              <p:nvPr/>
            </p:nvSpPr>
            <p:spPr>
              <a:xfrm>
                <a:off x="-1185643" y="-842361"/>
                <a:ext cx="116750" cy="325437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5784" extrusionOk="0">
                    <a:moveTo>
                      <a:pt x="1574" y="0"/>
                    </a:moveTo>
                    <a:cubicBezTo>
                      <a:pt x="1556" y="319"/>
                      <a:pt x="1339" y="191"/>
                      <a:pt x="1272" y="248"/>
                    </a:cubicBezTo>
                    <a:cubicBezTo>
                      <a:pt x="1091" y="390"/>
                      <a:pt x="851" y="523"/>
                      <a:pt x="798" y="771"/>
                    </a:cubicBezTo>
                    <a:cubicBezTo>
                      <a:pt x="710" y="1170"/>
                      <a:pt x="882" y="1631"/>
                      <a:pt x="488" y="1950"/>
                    </a:cubicBezTo>
                    <a:cubicBezTo>
                      <a:pt x="475" y="1959"/>
                      <a:pt x="492" y="2003"/>
                      <a:pt x="492" y="2030"/>
                    </a:cubicBezTo>
                    <a:cubicBezTo>
                      <a:pt x="475" y="2287"/>
                      <a:pt x="492" y="2553"/>
                      <a:pt x="430" y="2796"/>
                    </a:cubicBezTo>
                    <a:cubicBezTo>
                      <a:pt x="368" y="3062"/>
                      <a:pt x="329" y="3310"/>
                      <a:pt x="364" y="3585"/>
                    </a:cubicBezTo>
                    <a:cubicBezTo>
                      <a:pt x="377" y="3683"/>
                      <a:pt x="280" y="3820"/>
                      <a:pt x="196" y="3891"/>
                    </a:cubicBezTo>
                    <a:cubicBezTo>
                      <a:pt x="23" y="4033"/>
                      <a:pt x="27" y="4175"/>
                      <a:pt x="111" y="4361"/>
                    </a:cubicBezTo>
                    <a:cubicBezTo>
                      <a:pt x="151" y="4449"/>
                      <a:pt x="187" y="4560"/>
                      <a:pt x="173" y="4653"/>
                    </a:cubicBezTo>
                    <a:cubicBezTo>
                      <a:pt x="147" y="4821"/>
                      <a:pt x="63" y="4977"/>
                      <a:pt x="40" y="5141"/>
                    </a:cubicBezTo>
                    <a:cubicBezTo>
                      <a:pt x="9" y="5353"/>
                      <a:pt x="14" y="5566"/>
                      <a:pt x="1" y="5779"/>
                    </a:cubicBezTo>
                    <a:cubicBezTo>
                      <a:pt x="151" y="5783"/>
                      <a:pt x="297" y="5783"/>
                      <a:pt x="448" y="5783"/>
                    </a:cubicBezTo>
                    <a:cubicBezTo>
                      <a:pt x="586" y="5535"/>
                      <a:pt x="727" y="5291"/>
                      <a:pt x="896" y="4999"/>
                    </a:cubicBezTo>
                    <a:cubicBezTo>
                      <a:pt x="975" y="5096"/>
                      <a:pt x="1042" y="5180"/>
                      <a:pt x="1104" y="5251"/>
                    </a:cubicBezTo>
                    <a:cubicBezTo>
                      <a:pt x="1175" y="5265"/>
                      <a:pt x="1263" y="5273"/>
                      <a:pt x="1348" y="5287"/>
                    </a:cubicBezTo>
                    <a:cubicBezTo>
                      <a:pt x="1405" y="5158"/>
                      <a:pt x="1476" y="5034"/>
                      <a:pt x="1512" y="4901"/>
                    </a:cubicBezTo>
                    <a:cubicBezTo>
                      <a:pt x="1560" y="4706"/>
                      <a:pt x="1574" y="4507"/>
                      <a:pt x="1614" y="4307"/>
                    </a:cubicBezTo>
                    <a:cubicBezTo>
                      <a:pt x="1645" y="4161"/>
                      <a:pt x="1707" y="4024"/>
                      <a:pt x="1724" y="3873"/>
                    </a:cubicBezTo>
                    <a:cubicBezTo>
                      <a:pt x="1777" y="3523"/>
                      <a:pt x="1813" y="3164"/>
                      <a:pt x="1857" y="2810"/>
                    </a:cubicBezTo>
                    <a:cubicBezTo>
                      <a:pt x="1875" y="2699"/>
                      <a:pt x="1893" y="2584"/>
                      <a:pt x="1910" y="2473"/>
                    </a:cubicBezTo>
                    <a:cubicBezTo>
                      <a:pt x="1928" y="2114"/>
                      <a:pt x="1941" y="1755"/>
                      <a:pt x="1959" y="1401"/>
                    </a:cubicBezTo>
                    <a:cubicBezTo>
                      <a:pt x="1959" y="1325"/>
                      <a:pt x="1986" y="1228"/>
                      <a:pt x="1950" y="1183"/>
                    </a:cubicBezTo>
                    <a:cubicBezTo>
                      <a:pt x="1773" y="962"/>
                      <a:pt x="1884" y="794"/>
                      <a:pt x="2017" y="616"/>
                    </a:cubicBezTo>
                    <a:cubicBezTo>
                      <a:pt x="2035" y="581"/>
                      <a:pt x="2057" y="545"/>
                      <a:pt x="2074" y="510"/>
                    </a:cubicBezTo>
                    <a:cubicBezTo>
                      <a:pt x="2009" y="423"/>
                      <a:pt x="1951" y="308"/>
                      <a:pt x="1863" y="308"/>
                    </a:cubicBezTo>
                    <a:cubicBezTo>
                      <a:pt x="1821" y="308"/>
                      <a:pt x="1771" y="335"/>
                      <a:pt x="1711" y="404"/>
                    </a:cubicBezTo>
                    <a:cubicBezTo>
                      <a:pt x="1671" y="280"/>
                      <a:pt x="1636" y="178"/>
                      <a:pt x="15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14"/>
              <p:cNvSpPr/>
              <p:nvPr/>
            </p:nvSpPr>
            <p:spPr>
              <a:xfrm>
                <a:off x="-829542" y="-803981"/>
                <a:ext cx="126202" cy="302481"/>
              </a:xfrm>
              <a:custGeom>
                <a:avLst/>
                <a:gdLst/>
                <a:ahLst/>
                <a:cxnLst/>
                <a:rect l="l" t="t" r="r" b="b"/>
                <a:pathLst>
                  <a:path w="2243" h="5376" extrusionOk="0">
                    <a:moveTo>
                      <a:pt x="253" y="3634"/>
                    </a:moveTo>
                    <a:lnTo>
                      <a:pt x="246" y="3650"/>
                    </a:lnTo>
                    <a:lnTo>
                      <a:pt x="246" y="3650"/>
                    </a:lnTo>
                    <a:cubicBezTo>
                      <a:pt x="248" y="3643"/>
                      <a:pt x="249" y="3638"/>
                      <a:pt x="253" y="3634"/>
                    </a:cubicBezTo>
                    <a:close/>
                    <a:moveTo>
                      <a:pt x="1591" y="1"/>
                    </a:moveTo>
                    <a:lnTo>
                      <a:pt x="1591" y="1"/>
                    </a:lnTo>
                    <a:cubicBezTo>
                      <a:pt x="1422" y="72"/>
                      <a:pt x="1250" y="142"/>
                      <a:pt x="1139" y="191"/>
                    </a:cubicBezTo>
                    <a:cubicBezTo>
                      <a:pt x="1077" y="306"/>
                      <a:pt x="1037" y="391"/>
                      <a:pt x="997" y="475"/>
                    </a:cubicBezTo>
                    <a:cubicBezTo>
                      <a:pt x="957" y="550"/>
                      <a:pt x="922" y="625"/>
                      <a:pt x="886" y="701"/>
                    </a:cubicBezTo>
                    <a:cubicBezTo>
                      <a:pt x="851" y="785"/>
                      <a:pt x="842" y="905"/>
                      <a:pt x="776" y="944"/>
                    </a:cubicBezTo>
                    <a:cubicBezTo>
                      <a:pt x="589" y="1073"/>
                      <a:pt x="532" y="1197"/>
                      <a:pt x="541" y="1445"/>
                    </a:cubicBezTo>
                    <a:cubicBezTo>
                      <a:pt x="554" y="1800"/>
                      <a:pt x="519" y="2172"/>
                      <a:pt x="270" y="2478"/>
                    </a:cubicBezTo>
                    <a:cubicBezTo>
                      <a:pt x="235" y="2522"/>
                      <a:pt x="253" y="2619"/>
                      <a:pt x="257" y="2695"/>
                    </a:cubicBezTo>
                    <a:cubicBezTo>
                      <a:pt x="279" y="2956"/>
                      <a:pt x="567" y="3244"/>
                      <a:pt x="164" y="3475"/>
                    </a:cubicBezTo>
                    <a:cubicBezTo>
                      <a:pt x="0" y="3563"/>
                      <a:pt x="129" y="3630"/>
                      <a:pt x="244" y="3656"/>
                    </a:cubicBezTo>
                    <a:cubicBezTo>
                      <a:pt x="235" y="3710"/>
                      <a:pt x="239" y="3776"/>
                      <a:pt x="213" y="3820"/>
                    </a:cubicBezTo>
                    <a:cubicBezTo>
                      <a:pt x="111" y="3993"/>
                      <a:pt x="89" y="4144"/>
                      <a:pt x="168" y="4352"/>
                    </a:cubicBezTo>
                    <a:cubicBezTo>
                      <a:pt x="235" y="4512"/>
                      <a:pt x="421" y="4769"/>
                      <a:pt x="4" y="4924"/>
                    </a:cubicBezTo>
                    <a:cubicBezTo>
                      <a:pt x="125" y="4957"/>
                      <a:pt x="198" y="4996"/>
                      <a:pt x="247" y="4996"/>
                    </a:cubicBezTo>
                    <a:cubicBezTo>
                      <a:pt x="257" y="4996"/>
                      <a:pt x="266" y="4994"/>
                      <a:pt x="275" y="4990"/>
                    </a:cubicBezTo>
                    <a:cubicBezTo>
                      <a:pt x="332" y="4964"/>
                      <a:pt x="363" y="4879"/>
                      <a:pt x="448" y="4769"/>
                    </a:cubicBezTo>
                    <a:cubicBezTo>
                      <a:pt x="456" y="4924"/>
                      <a:pt x="461" y="5021"/>
                      <a:pt x="465" y="5119"/>
                    </a:cubicBezTo>
                    <a:cubicBezTo>
                      <a:pt x="749" y="5203"/>
                      <a:pt x="1033" y="5287"/>
                      <a:pt x="1316" y="5376"/>
                    </a:cubicBezTo>
                    <a:cubicBezTo>
                      <a:pt x="1383" y="5176"/>
                      <a:pt x="1445" y="5052"/>
                      <a:pt x="1547" y="4977"/>
                    </a:cubicBezTo>
                    <a:cubicBezTo>
                      <a:pt x="1688" y="4866"/>
                      <a:pt x="1715" y="4769"/>
                      <a:pt x="1657" y="4600"/>
                    </a:cubicBezTo>
                    <a:cubicBezTo>
                      <a:pt x="1569" y="4348"/>
                      <a:pt x="1684" y="4162"/>
                      <a:pt x="1923" y="4104"/>
                    </a:cubicBezTo>
                    <a:cubicBezTo>
                      <a:pt x="2030" y="3727"/>
                      <a:pt x="2136" y="3351"/>
                      <a:pt x="2242" y="2961"/>
                    </a:cubicBezTo>
                    <a:cubicBezTo>
                      <a:pt x="2078" y="2881"/>
                      <a:pt x="2003" y="2655"/>
                      <a:pt x="2043" y="2393"/>
                    </a:cubicBezTo>
                    <a:cubicBezTo>
                      <a:pt x="2109" y="1941"/>
                      <a:pt x="2158" y="1481"/>
                      <a:pt x="2198" y="1024"/>
                    </a:cubicBezTo>
                    <a:cubicBezTo>
                      <a:pt x="2224" y="718"/>
                      <a:pt x="2220" y="413"/>
                      <a:pt x="2233" y="27"/>
                    </a:cubicBezTo>
                    <a:cubicBezTo>
                      <a:pt x="2065" y="23"/>
                      <a:pt x="1826" y="14"/>
                      <a:pt x="1591" y="5"/>
                    </a:cubicBezTo>
                    <a:lnTo>
                      <a:pt x="1569" y="27"/>
                    </a:lnTo>
                    <a:cubicBezTo>
                      <a:pt x="1573" y="18"/>
                      <a:pt x="1582" y="9"/>
                      <a:pt x="1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2" name="Google Shape;3882;p14"/>
            <p:cNvGrpSpPr/>
            <p:nvPr/>
          </p:nvGrpSpPr>
          <p:grpSpPr>
            <a:xfrm>
              <a:off x="5755796" y="1599351"/>
              <a:ext cx="3388830" cy="3583749"/>
              <a:chOff x="6623053" y="2516648"/>
              <a:chExt cx="2521264" cy="2666282"/>
            </a:xfrm>
          </p:grpSpPr>
          <p:sp>
            <p:nvSpPr>
              <p:cNvPr id="3883" name="Google Shape;3883;p14"/>
              <p:cNvSpPr/>
              <p:nvPr/>
            </p:nvSpPr>
            <p:spPr>
              <a:xfrm rot="10800000" flipH="1">
                <a:off x="6847113" y="4750513"/>
                <a:ext cx="574617" cy="432417"/>
              </a:xfrm>
              <a:custGeom>
                <a:avLst/>
                <a:gdLst/>
                <a:ahLst/>
                <a:cxnLst/>
                <a:rect l="l" t="t" r="r" b="b"/>
                <a:pathLst>
                  <a:path w="9989" h="7518" extrusionOk="0">
                    <a:moveTo>
                      <a:pt x="3860" y="1"/>
                    </a:moveTo>
                    <a:cubicBezTo>
                      <a:pt x="3811" y="45"/>
                      <a:pt x="3762" y="89"/>
                      <a:pt x="3718" y="134"/>
                    </a:cubicBezTo>
                    <a:cubicBezTo>
                      <a:pt x="3381" y="732"/>
                      <a:pt x="3076" y="1343"/>
                      <a:pt x="2712" y="1920"/>
                    </a:cubicBezTo>
                    <a:cubicBezTo>
                      <a:pt x="2309" y="2549"/>
                      <a:pt x="1839" y="3134"/>
                      <a:pt x="1432" y="3763"/>
                    </a:cubicBezTo>
                    <a:cubicBezTo>
                      <a:pt x="1006" y="4410"/>
                      <a:pt x="568" y="5061"/>
                      <a:pt x="240" y="5761"/>
                    </a:cubicBezTo>
                    <a:cubicBezTo>
                      <a:pt x="0" y="6280"/>
                      <a:pt x="222" y="6767"/>
                      <a:pt x="762" y="7033"/>
                    </a:cubicBezTo>
                    <a:cubicBezTo>
                      <a:pt x="1321" y="7307"/>
                      <a:pt x="1860" y="7518"/>
                      <a:pt x="2387" y="7518"/>
                    </a:cubicBezTo>
                    <a:cubicBezTo>
                      <a:pt x="2875" y="7518"/>
                      <a:pt x="3353" y="7336"/>
                      <a:pt x="3824" y="6851"/>
                    </a:cubicBezTo>
                    <a:cubicBezTo>
                      <a:pt x="4321" y="6337"/>
                      <a:pt x="4968" y="6196"/>
                      <a:pt x="5468" y="5770"/>
                    </a:cubicBezTo>
                    <a:cubicBezTo>
                      <a:pt x="5982" y="5332"/>
                      <a:pt x="6598" y="4973"/>
                      <a:pt x="6997" y="4445"/>
                    </a:cubicBezTo>
                    <a:cubicBezTo>
                      <a:pt x="7241" y="4117"/>
                      <a:pt x="7919" y="4104"/>
                      <a:pt x="7759" y="3475"/>
                    </a:cubicBezTo>
                    <a:cubicBezTo>
                      <a:pt x="7755" y="3466"/>
                      <a:pt x="7786" y="3439"/>
                      <a:pt x="7804" y="3439"/>
                    </a:cubicBezTo>
                    <a:cubicBezTo>
                      <a:pt x="8486" y="3346"/>
                      <a:pt x="8539" y="2571"/>
                      <a:pt x="9080" y="2283"/>
                    </a:cubicBezTo>
                    <a:cubicBezTo>
                      <a:pt x="9594" y="2013"/>
                      <a:pt x="9988" y="696"/>
                      <a:pt x="9824" y="134"/>
                    </a:cubicBezTo>
                    <a:cubicBezTo>
                      <a:pt x="9807" y="127"/>
                      <a:pt x="9789" y="124"/>
                      <a:pt x="9770" y="124"/>
                    </a:cubicBezTo>
                    <a:cubicBezTo>
                      <a:pt x="9647" y="124"/>
                      <a:pt x="9497" y="248"/>
                      <a:pt x="9373" y="248"/>
                    </a:cubicBezTo>
                    <a:cubicBezTo>
                      <a:pt x="9289" y="248"/>
                      <a:pt x="9217" y="191"/>
                      <a:pt x="9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14"/>
              <p:cNvSpPr/>
              <p:nvPr/>
            </p:nvSpPr>
            <p:spPr>
              <a:xfrm rot="10800000" flipH="1">
                <a:off x="8652305" y="5008766"/>
                <a:ext cx="436442" cy="174163"/>
              </a:xfrm>
              <a:custGeom>
                <a:avLst/>
                <a:gdLst/>
                <a:ahLst/>
                <a:cxnLst/>
                <a:rect l="l" t="t" r="r" b="b"/>
                <a:pathLst>
                  <a:path w="7587" h="3028" extrusionOk="0">
                    <a:moveTo>
                      <a:pt x="1463" y="1"/>
                    </a:moveTo>
                    <a:cubicBezTo>
                      <a:pt x="1414" y="50"/>
                      <a:pt x="1361" y="94"/>
                      <a:pt x="1312" y="143"/>
                    </a:cubicBezTo>
                    <a:cubicBezTo>
                      <a:pt x="980" y="648"/>
                      <a:pt x="621" y="1135"/>
                      <a:pt x="329" y="1658"/>
                    </a:cubicBezTo>
                    <a:cubicBezTo>
                      <a:pt x="1" y="2252"/>
                      <a:pt x="160" y="2482"/>
                      <a:pt x="785" y="2766"/>
                    </a:cubicBezTo>
                    <a:cubicBezTo>
                      <a:pt x="1127" y="2919"/>
                      <a:pt x="1453" y="3021"/>
                      <a:pt x="1784" y="3021"/>
                    </a:cubicBezTo>
                    <a:cubicBezTo>
                      <a:pt x="2020" y="3021"/>
                      <a:pt x="2257" y="2969"/>
                      <a:pt x="2504" y="2846"/>
                    </a:cubicBezTo>
                    <a:cubicBezTo>
                      <a:pt x="2588" y="2805"/>
                      <a:pt x="2702" y="2780"/>
                      <a:pt x="2809" y="2780"/>
                    </a:cubicBezTo>
                    <a:cubicBezTo>
                      <a:pt x="2878" y="2780"/>
                      <a:pt x="2944" y="2790"/>
                      <a:pt x="2996" y="2815"/>
                    </a:cubicBezTo>
                    <a:cubicBezTo>
                      <a:pt x="3313" y="2963"/>
                      <a:pt x="3608" y="3027"/>
                      <a:pt x="3888" y="3027"/>
                    </a:cubicBezTo>
                    <a:cubicBezTo>
                      <a:pt x="4544" y="3027"/>
                      <a:pt x="5118" y="2675"/>
                      <a:pt x="5699" y="2234"/>
                    </a:cubicBezTo>
                    <a:cubicBezTo>
                      <a:pt x="6222" y="1835"/>
                      <a:pt x="6843" y="1561"/>
                      <a:pt x="7587" y="1135"/>
                    </a:cubicBezTo>
                    <a:cubicBezTo>
                      <a:pt x="7139" y="993"/>
                      <a:pt x="6882" y="909"/>
                      <a:pt x="6541" y="798"/>
                    </a:cubicBezTo>
                    <a:cubicBezTo>
                      <a:pt x="6798" y="776"/>
                      <a:pt x="6975" y="763"/>
                      <a:pt x="7241" y="745"/>
                    </a:cubicBezTo>
                    <a:cubicBezTo>
                      <a:pt x="7033" y="639"/>
                      <a:pt x="6891" y="564"/>
                      <a:pt x="6701" y="466"/>
                    </a:cubicBezTo>
                    <a:cubicBezTo>
                      <a:pt x="6829" y="351"/>
                      <a:pt x="6949" y="249"/>
                      <a:pt x="7064" y="147"/>
                    </a:cubicBezTo>
                    <a:cubicBezTo>
                      <a:pt x="7011" y="98"/>
                      <a:pt x="6958" y="50"/>
                      <a:pt x="69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14"/>
              <p:cNvSpPr/>
              <p:nvPr/>
            </p:nvSpPr>
            <p:spPr>
              <a:xfrm rot="10800000" flipH="1">
                <a:off x="9009420" y="4328135"/>
                <a:ext cx="134896" cy="20021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3481" extrusionOk="0">
                    <a:moveTo>
                      <a:pt x="1007" y="1706"/>
                    </a:moveTo>
                    <a:lnTo>
                      <a:pt x="1038" y="1710"/>
                    </a:lnTo>
                    <a:lnTo>
                      <a:pt x="1016" y="1746"/>
                    </a:lnTo>
                    <a:lnTo>
                      <a:pt x="1007" y="1706"/>
                    </a:lnTo>
                    <a:close/>
                    <a:moveTo>
                      <a:pt x="2212" y="0"/>
                    </a:moveTo>
                    <a:cubicBezTo>
                      <a:pt x="1946" y="293"/>
                      <a:pt x="1645" y="558"/>
                      <a:pt x="1419" y="877"/>
                    </a:cubicBezTo>
                    <a:cubicBezTo>
                      <a:pt x="918" y="1578"/>
                      <a:pt x="457" y="2304"/>
                      <a:pt x="1" y="2996"/>
                    </a:cubicBezTo>
                    <a:cubicBezTo>
                      <a:pt x="393" y="3357"/>
                      <a:pt x="766" y="3481"/>
                      <a:pt x="1138" y="3481"/>
                    </a:cubicBezTo>
                    <a:cubicBezTo>
                      <a:pt x="1350" y="3481"/>
                      <a:pt x="1562" y="3441"/>
                      <a:pt x="1778" y="3381"/>
                    </a:cubicBezTo>
                    <a:cubicBezTo>
                      <a:pt x="1911" y="3346"/>
                      <a:pt x="2057" y="3354"/>
                      <a:pt x="2199" y="3341"/>
                    </a:cubicBezTo>
                    <a:cubicBezTo>
                      <a:pt x="2247" y="3288"/>
                      <a:pt x="2296" y="3235"/>
                      <a:pt x="2345" y="3177"/>
                    </a:cubicBezTo>
                    <a:lnTo>
                      <a:pt x="2345" y="266"/>
                    </a:lnTo>
                    <a:cubicBezTo>
                      <a:pt x="2301" y="177"/>
                      <a:pt x="2256" y="89"/>
                      <a:pt x="22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14"/>
              <p:cNvSpPr/>
              <p:nvPr/>
            </p:nvSpPr>
            <p:spPr>
              <a:xfrm rot="10800000" flipH="1">
                <a:off x="7374732" y="5168665"/>
                <a:ext cx="1361789" cy="14264"/>
              </a:xfrm>
              <a:custGeom>
                <a:avLst/>
                <a:gdLst/>
                <a:ahLst/>
                <a:cxnLst/>
                <a:rect l="l" t="t" r="r" b="b"/>
                <a:pathLst>
                  <a:path w="23673" h="248" extrusionOk="0">
                    <a:moveTo>
                      <a:pt x="1" y="1"/>
                    </a:moveTo>
                    <a:cubicBezTo>
                      <a:pt x="45" y="191"/>
                      <a:pt x="117" y="248"/>
                      <a:pt x="201" y="248"/>
                    </a:cubicBezTo>
                    <a:cubicBezTo>
                      <a:pt x="325" y="248"/>
                      <a:pt x="475" y="124"/>
                      <a:pt x="598" y="124"/>
                    </a:cubicBezTo>
                    <a:cubicBezTo>
                      <a:pt x="617" y="124"/>
                      <a:pt x="635" y="127"/>
                      <a:pt x="652" y="134"/>
                    </a:cubicBezTo>
                    <a:cubicBezTo>
                      <a:pt x="8274" y="138"/>
                      <a:pt x="15900" y="138"/>
                      <a:pt x="23521" y="143"/>
                    </a:cubicBezTo>
                    <a:cubicBezTo>
                      <a:pt x="23570" y="94"/>
                      <a:pt x="23623" y="50"/>
                      <a:pt x="236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14"/>
              <p:cNvSpPr/>
              <p:nvPr/>
            </p:nvSpPr>
            <p:spPr>
              <a:xfrm rot="10800000" flipH="1">
                <a:off x="9049688" y="4513081"/>
                <a:ext cx="94629" cy="6698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646" extrusionOk="0">
                    <a:moveTo>
                      <a:pt x="1" y="1"/>
                    </a:moveTo>
                    <a:cubicBezTo>
                      <a:pt x="50" y="50"/>
                      <a:pt x="103" y="98"/>
                      <a:pt x="156" y="147"/>
                    </a:cubicBezTo>
                    <a:lnTo>
                      <a:pt x="1512" y="147"/>
                    </a:lnTo>
                    <a:lnTo>
                      <a:pt x="1512" y="11380"/>
                    </a:lnTo>
                    <a:cubicBezTo>
                      <a:pt x="1556" y="11469"/>
                      <a:pt x="1601" y="11557"/>
                      <a:pt x="1645" y="11646"/>
                    </a:cubicBezTo>
                    <a:lnTo>
                      <a:pt x="164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14"/>
              <p:cNvSpPr/>
              <p:nvPr/>
            </p:nvSpPr>
            <p:spPr>
              <a:xfrm rot="10800000" flipH="1">
                <a:off x="6623053" y="2516648"/>
                <a:ext cx="2513900" cy="2658631"/>
              </a:xfrm>
              <a:custGeom>
                <a:avLst/>
                <a:gdLst/>
                <a:ahLst/>
                <a:cxnLst/>
                <a:rect l="l" t="t" r="r" b="b"/>
                <a:pathLst>
                  <a:path w="43701" h="46223" extrusionOk="0">
                    <a:moveTo>
                      <a:pt x="26380" y="1799"/>
                    </a:moveTo>
                    <a:cubicBezTo>
                      <a:pt x="26872" y="1799"/>
                      <a:pt x="27374" y="1981"/>
                      <a:pt x="27872" y="2075"/>
                    </a:cubicBezTo>
                    <a:cubicBezTo>
                      <a:pt x="28014" y="2101"/>
                      <a:pt x="28151" y="2137"/>
                      <a:pt x="28360" y="2185"/>
                    </a:cubicBezTo>
                    <a:cubicBezTo>
                      <a:pt x="28329" y="2314"/>
                      <a:pt x="28253" y="2478"/>
                      <a:pt x="28289" y="2500"/>
                    </a:cubicBezTo>
                    <a:cubicBezTo>
                      <a:pt x="29157" y="3169"/>
                      <a:pt x="28369" y="3758"/>
                      <a:pt x="28050" y="4091"/>
                    </a:cubicBezTo>
                    <a:cubicBezTo>
                      <a:pt x="26734" y="5433"/>
                      <a:pt x="25329" y="6692"/>
                      <a:pt x="23906" y="7919"/>
                    </a:cubicBezTo>
                    <a:cubicBezTo>
                      <a:pt x="23566" y="8211"/>
                      <a:pt x="23121" y="8480"/>
                      <a:pt x="22639" y="8480"/>
                    </a:cubicBezTo>
                    <a:cubicBezTo>
                      <a:pt x="22558" y="8480"/>
                      <a:pt x="22475" y="8472"/>
                      <a:pt x="22391" y="8455"/>
                    </a:cubicBezTo>
                    <a:cubicBezTo>
                      <a:pt x="22028" y="8380"/>
                      <a:pt x="21700" y="8132"/>
                      <a:pt x="21354" y="7959"/>
                    </a:cubicBezTo>
                    <a:cubicBezTo>
                      <a:pt x="21421" y="6763"/>
                      <a:pt x="22107" y="5863"/>
                      <a:pt x="22750" y="4955"/>
                    </a:cubicBezTo>
                    <a:cubicBezTo>
                      <a:pt x="23228" y="4272"/>
                      <a:pt x="23782" y="3639"/>
                      <a:pt x="24319" y="2996"/>
                    </a:cubicBezTo>
                    <a:cubicBezTo>
                      <a:pt x="24828" y="2389"/>
                      <a:pt x="25435" y="1862"/>
                      <a:pt x="26242" y="1804"/>
                    </a:cubicBezTo>
                    <a:cubicBezTo>
                      <a:pt x="26288" y="1801"/>
                      <a:pt x="26334" y="1799"/>
                      <a:pt x="26380" y="1799"/>
                    </a:cubicBezTo>
                    <a:close/>
                    <a:moveTo>
                      <a:pt x="20543" y="16188"/>
                    </a:moveTo>
                    <a:cubicBezTo>
                      <a:pt x="20543" y="16188"/>
                      <a:pt x="20543" y="16188"/>
                      <a:pt x="20543" y="16188"/>
                    </a:cubicBezTo>
                    <a:lnTo>
                      <a:pt x="20543" y="16188"/>
                    </a:lnTo>
                    <a:cubicBezTo>
                      <a:pt x="20543" y="16188"/>
                      <a:pt x="20543" y="16189"/>
                      <a:pt x="20543" y="16189"/>
                    </a:cubicBezTo>
                    <a:cubicBezTo>
                      <a:pt x="20543" y="16189"/>
                      <a:pt x="20543" y="16188"/>
                      <a:pt x="20543" y="16188"/>
                    </a:cubicBezTo>
                    <a:close/>
                    <a:moveTo>
                      <a:pt x="13281" y="16520"/>
                    </a:moveTo>
                    <a:lnTo>
                      <a:pt x="13281" y="16520"/>
                    </a:lnTo>
                    <a:cubicBezTo>
                      <a:pt x="13290" y="16536"/>
                      <a:pt x="13300" y="16552"/>
                      <a:pt x="13307" y="16566"/>
                    </a:cubicBezTo>
                    <a:lnTo>
                      <a:pt x="13307" y="16566"/>
                    </a:lnTo>
                    <a:cubicBezTo>
                      <a:pt x="13300" y="16561"/>
                      <a:pt x="13292" y="16556"/>
                      <a:pt x="13285" y="16551"/>
                    </a:cubicBezTo>
                    <a:cubicBezTo>
                      <a:pt x="13281" y="16547"/>
                      <a:pt x="13281" y="16533"/>
                      <a:pt x="13281" y="16520"/>
                    </a:cubicBezTo>
                    <a:close/>
                    <a:moveTo>
                      <a:pt x="32589" y="10475"/>
                    </a:moveTo>
                    <a:cubicBezTo>
                      <a:pt x="32889" y="10475"/>
                      <a:pt x="33196" y="10542"/>
                      <a:pt x="33509" y="10706"/>
                    </a:cubicBezTo>
                    <a:cubicBezTo>
                      <a:pt x="33863" y="10888"/>
                      <a:pt x="34098" y="11345"/>
                      <a:pt x="34302" y="11726"/>
                    </a:cubicBezTo>
                    <a:cubicBezTo>
                      <a:pt x="34355" y="11819"/>
                      <a:pt x="34085" y="12102"/>
                      <a:pt x="33939" y="12275"/>
                    </a:cubicBezTo>
                    <a:cubicBezTo>
                      <a:pt x="33730" y="12519"/>
                      <a:pt x="33495" y="12740"/>
                      <a:pt x="33176" y="13068"/>
                    </a:cubicBezTo>
                    <a:lnTo>
                      <a:pt x="34063" y="13068"/>
                    </a:lnTo>
                    <a:cubicBezTo>
                      <a:pt x="33624" y="13573"/>
                      <a:pt x="33323" y="14065"/>
                      <a:pt x="32888" y="14380"/>
                    </a:cubicBezTo>
                    <a:cubicBezTo>
                      <a:pt x="32237" y="14845"/>
                      <a:pt x="31462" y="15133"/>
                      <a:pt x="30801" y="15598"/>
                    </a:cubicBezTo>
                    <a:cubicBezTo>
                      <a:pt x="30177" y="16037"/>
                      <a:pt x="29605" y="16525"/>
                      <a:pt x="28803" y="16644"/>
                    </a:cubicBezTo>
                    <a:cubicBezTo>
                      <a:pt x="28608" y="16672"/>
                      <a:pt x="28413" y="16694"/>
                      <a:pt x="28225" y="16694"/>
                    </a:cubicBezTo>
                    <a:cubicBezTo>
                      <a:pt x="27815" y="16694"/>
                      <a:pt x="27438" y="16590"/>
                      <a:pt x="27177" y="16219"/>
                    </a:cubicBezTo>
                    <a:cubicBezTo>
                      <a:pt x="26804" y="15687"/>
                      <a:pt x="26986" y="15111"/>
                      <a:pt x="27349" y="14575"/>
                    </a:cubicBezTo>
                    <a:cubicBezTo>
                      <a:pt x="28231" y="13268"/>
                      <a:pt x="29149" y="11969"/>
                      <a:pt x="30562" y="11203"/>
                    </a:cubicBezTo>
                    <a:cubicBezTo>
                      <a:pt x="31194" y="10859"/>
                      <a:pt x="31871" y="10475"/>
                      <a:pt x="32589" y="10475"/>
                    </a:cubicBezTo>
                    <a:close/>
                    <a:moveTo>
                      <a:pt x="15213" y="24185"/>
                    </a:moveTo>
                    <a:lnTo>
                      <a:pt x="15213" y="24185"/>
                    </a:lnTo>
                    <a:cubicBezTo>
                      <a:pt x="15183" y="24299"/>
                      <a:pt x="15153" y="24413"/>
                      <a:pt x="15124" y="24527"/>
                    </a:cubicBezTo>
                    <a:lnTo>
                      <a:pt x="14889" y="24385"/>
                    </a:lnTo>
                    <a:cubicBezTo>
                      <a:pt x="15000" y="24317"/>
                      <a:pt x="15106" y="24249"/>
                      <a:pt x="15213" y="24185"/>
                    </a:cubicBezTo>
                    <a:close/>
                    <a:moveTo>
                      <a:pt x="32817" y="28926"/>
                    </a:moveTo>
                    <a:cubicBezTo>
                      <a:pt x="32841" y="28926"/>
                      <a:pt x="32860" y="28930"/>
                      <a:pt x="32871" y="28941"/>
                    </a:cubicBezTo>
                    <a:cubicBezTo>
                      <a:pt x="33106" y="29158"/>
                      <a:pt x="33305" y="29410"/>
                      <a:pt x="33518" y="29650"/>
                    </a:cubicBezTo>
                    <a:lnTo>
                      <a:pt x="33367" y="29827"/>
                    </a:lnTo>
                    <a:cubicBezTo>
                      <a:pt x="33079" y="29672"/>
                      <a:pt x="32782" y="29526"/>
                      <a:pt x="32512" y="29348"/>
                    </a:cubicBezTo>
                    <a:cubicBezTo>
                      <a:pt x="32467" y="29317"/>
                      <a:pt x="32485" y="29096"/>
                      <a:pt x="32547" y="29034"/>
                    </a:cubicBezTo>
                    <a:cubicBezTo>
                      <a:pt x="32602" y="28976"/>
                      <a:pt x="32737" y="28926"/>
                      <a:pt x="32817" y="28926"/>
                    </a:cubicBezTo>
                    <a:close/>
                    <a:moveTo>
                      <a:pt x="24753" y="22794"/>
                    </a:moveTo>
                    <a:cubicBezTo>
                      <a:pt x="24909" y="22794"/>
                      <a:pt x="25061" y="22809"/>
                      <a:pt x="25205" y="22843"/>
                    </a:cubicBezTo>
                    <a:cubicBezTo>
                      <a:pt x="25612" y="22936"/>
                      <a:pt x="25900" y="23561"/>
                      <a:pt x="26228" y="23965"/>
                    </a:cubicBezTo>
                    <a:cubicBezTo>
                      <a:pt x="26299" y="24049"/>
                      <a:pt x="26317" y="24182"/>
                      <a:pt x="26357" y="24297"/>
                    </a:cubicBezTo>
                    <a:cubicBezTo>
                      <a:pt x="26379" y="24279"/>
                      <a:pt x="26401" y="24261"/>
                      <a:pt x="26423" y="24248"/>
                    </a:cubicBezTo>
                    <a:lnTo>
                      <a:pt x="26423" y="24248"/>
                    </a:lnTo>
                    <a:cubicBezTo>
                      <a:pt x="26406" y="24266"/>
                      <a:pt x="26388" y="24288"/>
                      <a:pt x="26370" y="24306"/>
                    </a:cubicBezTo>
                    <a:cubicBezTo>
                      <a:pt x="26459" y="24496"/>
                      <a:pt x="26552" y="24691"/>
                      <a:pt x="26685" y="24966"/>
                    </a:cubicBezTo>
                    <a:cubicBezTo>
                      <a:pt x="26605" y="25808"/>
                      <a:pt x="26016" y="26357"/>
                      <a:pt x="25196" y="26734"/>
                    </a:cubicBezTo>
                    <a:cubicBezTo>
                      <a:pt x="25019" y="26818"/>
                      <a:pt x="24886" y="26991"/>
                      <a:pt x="24735" y="27128"/>
                    </a:cubicBezTo>
                    <a:cubicBezTo>
                      <a:pt x="24642" y="27208"/>
                      <a:pt x="24567" y="27363"/>
                      <a:pt x="24474" y="27372"/>
                    </a:cubicBezTo>
                    <a:cubicBezTo>
                      <a:pt x="23676" y="27434"/>
                      <a:pt x="23237" y="28236"/>
                      <a:pt x="22586" y="28378"/>
                    </a:cubicBezTo>
                    <a:cubicBezTo>
                      <a:pt x="21624" y="28591"/>
                      <a:pt x="21004" y="29286"/>
                      <a:pt x="20180" y="29659"/>
                    </a:cubicBezTo>
                    <a:cubicBezTo>
                      <a:pt x="19998" y="29738"/>
                      <a:pt x="19772" y="29712"/>
                      <a:pt x="19564" y="29743"/>
                    </a:cubicBezTo>
                    <a:cubicBezTo>
                      <a:pt x="19497" y="29752"/>
                      <a:pt x="19413" y="29760"/>
                      <a:pt x="19364" y="29800"/>
                    </a:cubicBezTo>
                    <a:cubicBezTo>
                      <a:pt x="19092" y="30055"/>
                      <a:pt x="18805" y="30132"/>
                      <a:pt x="18513" y="30132"/>
                    </a:cubicBezTo>
                    <a:cubicBezTo>
                      <a:pt x="18076" y="30132"/>
                      <a:pt x="17627" y="29960"/>
                      <a:pt x="17198" y="29947"/>
                    </a:cubicBezTo>
                    <a:cubicBezTo>
                      <a:pt x="17051" y="29942"/>
                      <a:pt x="16746" y="29371"/>
                      <a:pt x="16821" y="29198"/>
                    </a:cubicBezTo>
                    <a:cubicBezTo>
                      <a:pt x="17091" y="28577"/>
                      <a:pt x="17397" y="27908"/>
                      <a:pt x="17871" y="27447"/>
                    </a:cubicBezTo>
                    <a:cubicBezTo>
                      <a:pt x="19139" y="26233"/>
                      <a:pt x="20481" y="25094"/>
                      <a:pt x="21833" y="23969"/>
                    </a:cubicBezTo>
                    <a:cubicBezTo>
                      <a:pt x="22276" y="23597"/>
                      <a:pt x="22794" y="23260"/>
                      <a:pt x="23335" y="23078"/>
                    </a:cubicBezTo>
                    <a:cubicBezTo>
                      <a:pt x="23780" y="22929"/>
                      <a:pt x="24285" y="22794"/>
                      <a:pt x="24753" y="22794"/>
                    </a:cubicBezTo>
                    <a:close/>
                    <a:moveTo>
                      <a:pt x="11526" y="36101"/>
                    </a:moveTo>
                    <a:cubicBezTo>
                      <a:pt x="11561" y="36110"/>
                      <a:pt x="11592" y="36132"/>
                      <a:pt x="11623" y="36146"/>
                    </a:cubicBezTo>
                    <a:cubicBezTo>
                      <a:pt x="11606" y="36159"/>
                      <a:pt x="11592" y="36172"/>
                      <a:pt x="11579" y="36186"/>
                    </a:cubicBezTo>
                    <a:cubicBezTo>
                      <a:pt x="11548" y="36168"/>
                      <a:pt x="11517" y="36155"/>
                      <a:pt x="11486" y="36141"/>
                    </a:cubicBezTo>
                    <a:cubicBezTo>
                      <a:pt x="11499" y="36128"/>
                      <a:pt x="11517" y="36101"/>
                      <a:pt x="11526" y="36101"/>
                    </a:cubicBezTo>
                    <a:close/>
                    <a:moveTo>
                      <a:pt x="32157" y="36926"/>
                    </a:moveTo>
                    <a:lnTo>
                      <a:pt x="32157" y="36926"/>
                    </a:lnTo>
                    <a:cubicBezTo>
                      <a:pt x="32786" y="37333"/>
                      <a:pt x="32552" y="38521"/>
                      <a:pt x="31581" y="39314"/>
                    </a:cubicBezTo>
                    <a:cubicBezTo>
                      <a:pt x="32020" y="38898"/>
                      <a:pt x="31240" y="38233"/>
                      <a:pt x="31967" y="37816"/>
                    </a:cubicBezTo>
                    <a:cubicBezTo>
                      <a:pt x="32135" y="37723"/>
                      <a:pt x="32095" y="37258"/>
                      <a:pt x="32157" y="36926"/>
                    </a:cubicBezTo>
                    <a:close/>
                    <a:moveTo>
                      <a:pt x="22480" y="36425"/>
                    </a:moveTo>
                    <a:cubicBezTo>
                      <a:pt x="22449" y="36771"/>
                      <a:pt x="22435" y="36930"/>
                      <a:pt x="22426" y="37090"/>
                    </a:cubicBezTo>
                    <a:cubicBezTo>
                      <a:pt x="22639" y="37107"/>
                      <a:pt x="22843" y="37130"/>
                      <a:pt x="23140" y="37161"/>
                    </a:cubicBezTo>
                    <a:cubicBezTo>
                      <a:pt x="22785" y="37666"/>
                      <a:pt x="22497" y="38073"/>
                      <a:pt x="22090" y="38654"/>
                    </a:cubicBezTo>
                    <a:cubicBezTo>
                      <a:pt x="22502" y="38556"/>
                      <a:pt x="22750" y="38499"/>
                      <a:pt x="23051" y="38428"/>
                    </a:cubicBezTo>
                    <a:cubicBezTo>
                      <a:pt x="23056" y="38432"/>
                      <a:pt x="23158" y="38543"/>
                      <a:pt x="23149" y="38552"/>
                    </a:cubicBezTo>
                    <a:cubicBezTo>
                      <a:pt x="22741" y="39030"/>
                      <a:pt x="22697" y="39744"/>
                      <a:pt x="21948" y="40023"/>
                    </a:cubicBezTo>
                    <a:cubicBezTo>
                      <a:pt x="21452" y="40209"/>
                      <a:pt x="20915" y="40457"/>
                      <a:pt x="20521" y="40967"/>
                    </a:cubicBezTo>
                    <a:cubicBezTo>
                      <a:pt x="20277" y="41286"/>
                      <a:pt x="19684" y="41450"/>
                      <a:pt x="19236" y="41472"/>
                    </a:cubicBezTo>
                    <a:cubicBezTo>
                      <a:pt x="19143" y="41476"/>
                      <a:pt x="19043" y="41483"/>
                      <a:pt x="18940" y="41483"/>
                    </a:cubicBezTo>
                    <a:cubicBezTo>
                      <a:pt x="18607" y="41483"/>
                      <a:pt x="18251" y="41413"/>
                      <a:pt x="18062" y="40962"/>
                    </a:cubicBezTo>
                    <a:cubicBezTo>
                      <a:pt x="17973" y="40759"/>
                      <a:pt x="17570" y="40692"/>
                      <a:pt x="17176" y="40493"/>
                    </a:cubicBezTo>
                    <a:cubicBezTo>
                      <a:pt x="17610" y="40448"/>
                      <a:pt x="17898" y="40422"/>
                      <a:pt x="18230" y="40386"/>
                    </a:cubicBezTo>
                    <a:cubicBezTo>
                      <a:pt x="18997" y="39159"/>
                      <a:pt x="19830" y="37870"/>
                      <a:pt x="21106" y="36970"/>
                    </a:cubicBezTo>
                    <a:cubicBezTo>
                      <a:pt x="21474" y="36717"/>
                      <a:pt x="21952" y="36629"/>
                      <a:pt x="22480" y="36425"/>
                    </a:cubicBezTo>
                    <a:close/>
                    <a:moveTo>
                      <a:pt x="160" y="1"/>
                    </a:moveTo>
                    <a:cubicBezTo>
                      <a:pt x="160" y="1153"/>
                      <a:pt x="262" y="2212"/>
                      <a:pt x="133" y="3249"/>
                    </a:cubicBezTo>
                    <a:cubicBezTo>
                      <a:pt x="0" y="4374"/>
                      <a:pt x="253" y="5433"/>
                      <a:pt x="404" y="6515"/>
                    </a:cubicBezTo>
                    <a:cubicBezTo>
                      <a:pt x="523" y="7374"/>
                      <a:pt x="798" y="8216"/>
                      <a:pt x="922" y="9076"/>
                    </a:cubicBezTo>
                    <a:cubicBezTo>
                      <a:pt x="1024" y="9767"/>
                      <a:pt x="1051" y="10472"/>
                      <a:pt x="1033" y="11172"/>
                    </a:cubicBezTo>
                    <a:cubicBezTo>
                      <a:pt x="993" y="12802"/>
                      <a:pt x="1534" y="14278"/>
                      <a:pt x="2180" y="15727"/>
                    </a:cubicBezTo>
                    <a:cubicBezTo>
                      <a:pt x="2242" y="15864"/>
                      <a:pt x="2358" y="16015"/>
                      <a:pt x="2491" y="16081"/>
                    </a:cubicBezTo>
                    <a:cubicBezTo>
                      <a:pt x="2894" y="16294"/>
                      <a:pt x="3324" y="16454"/>
                      <a:pt x="3736" y="16658"/>
                    </a:cubicBezTo>
                    <a:cubicBezTo>
                      <a:pt x="4237" y="16910"/>
                      <a:pt x="4702" y="17309"/>
                      <a:pt x="5229" y="17429"/>
                    </a:cubicBezTo>
                    <a:cubicBezTo>
                      <a:pt x="5965" y="17597"/>
                      <a:pt x="6745" y="17561"/>
                      <a:pt x="7507" y="17615"/>
                    </a:cubicBezTo>
                    <a:cubicBezTo>
                      <a:pt x="7480" y="17535"/>
                      <a:pt x="7454" y="17460"/>
                      <a:pt x="7400" y="17313"/>
                    </a:cubicBezTo>
                    <a:lnTo>
                      <a:pt x="7400" y="17313"/>
                    </a:lnTo>
                    <a:cubicBezTo>
                      <a:pt x="7640" y="17393"/>
                      <a:pt x="7830" y="17460"/>
                      <a:pt x="8021" y="17526"/>
                    </a:cubicBezTo>
                    <a:cubicBezTo>
                      <a:pt x="7285" y="16777"/>
                      <a:pt x="8061" y="16241"/>
                      <a:pt x="8322" y="15762"/>
                    </a:cubicBezTo>
                    <a:cubicBezTo>
                      <a:pt x="9496" y="13635"/>
                      <a:pt x="10764" y="11562"/>
                      <a:pt x="12009" y="9475"/>
                    </a:cubicBezTo>
                    <a:cubicBezTo>
                      <a:pt x="12204" y="9156"/>
                      <a:pt x="12447" y="8868"/>
                      <a:pt x="12678" y="8571"/>
                    </a:cubicBezTo>
                    <a:cubicBezTo>
                      <a:pt x="12927" y="8251"/>
                      <a:pt x="13225" y="8093"/>
                      <a:pt x="13606" y="8093"/>
                    </a:cubicBezTo>
                    <a:cubicBezTo>
                      <a:pt x="13842" y="8093"/>
                      <a:pt x="14111" y="8153"/>
                      <a:pt x="14419" y="8274"/>
                    </a:cubicBezTo>
                    <a:cubicBezTo>
                      <a:pt x="14357" y="8393"/>
                      <a:pt x="14300" y="8509"/>
                      <a:pt x="14229" y="8642"/>
                    </a:cubicBezTo>
                    <a:cubicBezTo>
                      <a:pt x="14472" y="8757"/>
                      <a:pt x="14694" y="8859"/>
                      <a:pt x="14911" y="8961"/>
                    </a:cubicBezTo>
                    <a:cubicBezTo>
                      <a:pt x="14867" y="8992"/>
                      <a:pt x="14827" y="9023"/>
                      <a:pt x="14783" y="9054"/>
                    </a:cubicBezTo>
                    <a:cubicBezTo>
                      <a:pt x="14911" y="9302"/>
                      <a:pt x="15115" y="9545"/>
                      <a:pt x="15142" y="9811"/>
                    </a:cubicBezTo>
                    <a:cubicBezTo>
                      <a:pt x="15177" y="10117"/>
                      <a:pt x="15142" y="10489"/>
                      <a:pt x="14991" y="10746"/>
                    </a:cubicBezTo>
                    <a:cubicBezTo>
                      <a:pt x="14597" y="11420"/>
                      <a:pt x="14162" y="12080"/>
                      <a:pt x="13670" y="12692"/>
                    </a:cubicBezTo>
                    <a:cubicBezTo>
                      <a:pt x="12642" y="13963"/>
                      <a:pt x="11579" y="15204"/>
                      <a:pt x="10507" y="16445"/>
                    </a:cubicBezTo>
                    <a:cubicBezTo>
                      <a:pt x="10347" y="16626"/>
                      <a:pt x="10086" y="16720"/>
                      <a:pt x="9869" y="16857"/>
                    </a:cubicBezTo>
                    <a:cubicBezTo>
                      <a:pt x="9913" y="16901"/>
                      <a:pt x="9957" y="16946"/>
                      <a:pt x="10001" y="16994"/>
                    </a:cubicBezTo>
                    <a:cubicBezTo>
                      <a:pt x="10059" y="17163"/>
                      <a:pt x="10112" y="17327"/>
                      <a:pt x="10170" y="17495"/>
                    </a:cubicBezTo>
                    <a:cubicBezTo>
                      <a:pt x="10170" y="17495"/>
                      <a:pt x="10165" y="17539"/>
                      <a:pt x="10165" y="17539"/>
                    </a:cubicBezTo>
                    <a:cubicBezTo>
                      <a:pt x="10364" y="17546"/>
                      <a:pt x="10563" y="17563"/>
                      <a:pt x="10760" y="17563"/>
                    </a:cubicBezTo>
                    <a:cubicBezTo>
                      <a:pt x="10840" y="17563"/>
                      <a:pt x="10919" y="17560"/>
                      <a:pt x="10998" y="17553"/>
                    </a:cubicBezTo>
                    <a:cubicBezTo>
                      <a:pt x="11100" y="17544"/>
                      <a:pt x="11242" y="17415"/>
                      <a:pt x="11273" y="17313"/>
                    </a:cubicBezTo>
                    <a:cubicBezTo>
                      <a:pt x="11359" y="17041"/>
                      <a:pt x="11546" y="16878"/>
                      <a:pt x="11751" y="16878"/>
                    </a:cubicBezTo>
                    <a:cubicBezTo>
                      <a:pt x="11843" y="16878"/>
                      <a:pt x="11939" y="16911"/>
                      <a:pt x="12031" y="16981"/>
                    </a:cubicBezTo>
                    <a:cubicBezTo>
                      <a:pt x="12461" y="17305"/>
                      <a:pt x="12672" y="17465"/>
                      <a:pt x="12889" y="17465"/>
                    </a:cubicBezTo>
                    <a:cubicBezTo>
                      <a:pt x="13099" y="17465"/>
                      <a:pt x="13314" y="17315"/>
                      <a:pt x="13737" y="17021"/>
                    </a:cubicBezTo>
                    <a:cubicBezTo>
                      <a:pt x="13602" y="16869"/>
                      <a:pt x="13468" y="16730"/>
                      <a:pt x="13333" y="16587"/>
                    </a:cubicBezTo>
                    <a:lnTo>
                      <a:pt x="13333" y="16587"/>
                    </a:lnTo>
                    <a:cubicBezTo>
                      <a:pt x="13497" y="16627"/>
                      <a:pt x="13684" y="16630"/>
                      <a:pt x="13812" y="16720"/>
                    </a:cubicBezTo>
                    <a:cubicBezTo>
                      <a:pt x="14083" y="16906"/>
                      <a:pt x="14322" y="17141"/>
                      <a:pt x="14574" y="17358"/>
                    </a:cubicBezTo>
                    <a:lnTo>
                      <a:pt x="14734" y="17180"/>
                    </a:lnTo>
                    <a:cubicBezTo>
                      <a:pt x="14570" y="16999"/>
                      <a:pt x="14410" y="16817"/>
                      <a:pt x="14269" y="16653"/>
                    </a:cubicBezTo>
                    <a:cubicBezTo>
                      <a:pt x="14478" y="16653"/>
                      <a:pt x="14732" y="16604"/>
                      <a:pt x="14924" y="16604"/>
                    </a:cubicBezTo>
                    <a:cubicBezTo>
                      <a:pt x="15036" y="16604"/>
                      <a:pt x="15127" y="16621"/>
                      <a:pt x="15173" y="16675"/>
                    </a:cubicBezTo>
                    <a:cubicBezTo>
                      <a:pt x="15362" y="16901"/>
                      <a:pt x="15543" y="16974"/>
                      <a:pt x="15728" y="16974"/>
                    </a:cubicBezTo>
                    <a:cubicBezTo>
                      <a:pt x="15946" y="16974"/>
                      <a:pt x="16169" y="16872"/>
                      <a:pt x="16413" y="16795"/>
                    </a:cubicBezTo>
                    <a:cubicBezTo>
                      <a:pt x="16205" y="16697"/>
                      <a:pt x="16032" y="16613"/>
                      <a:pt x="15859" y="16533"/>
                    </a:cubicBezTo>
                    <a:cubicBezTo>
                      <a:pt x="15877" y="16454"/>
                      <a:pt x="15899" y="16374"/>
                      <a:pt x="15921" y="16290"/>
                    </a:cubicBezTo>
                    <a:cubicBezTo>
                      <a:pt x="16378" y="16378"/>
                      <a:pt x="16856" y="16400"/>
                      <a:pt x="17277" y="16569"/>
                    </a:cubicBezTo>
                    <a:cubicBezTo>
                      <a:pt x="17479" y="16651"/>
                      <a:pt x="17921" y="16695"/>
                      <a:pt x="18385" y="16695"/>
                    </a:cubicBezTo>
                    <a:cubicBezTo>
                      <a:pt x="18970" y="16695"/>
                      <a:pt x="19590" y="16626"/>
                      <a:pt x="19812" y="16480"/>
                    </a:cubicBezTo>
                    <a:cubicBezTo>
                      <a:pt x="20011" y="16347"/>
                      <a:pt x="20264" y="16299"/>
                      <a:pt x="20543" y="16188"/>
                    </a:cubicBezTo>
                    <a:lnTo>
                      <a:pt x="20543" y="16188"/>
                    </a:lnTo>
                    <a:cubicBezTo>
                      <a:pt x="20538" y="16176"/>
                      <a:pt x="20489" y="16043"/>
                      <a:pt x="20428" y="15873"/>
                    </a:cubicBezTo>
                    <a:lnTo>
                      <a:pt x="20428" y="15873"/>
                    </a:lnTo>
                    <a:cubicBezTo>
                      <a:pt x="20654" y="15909"/>
                      <a:pt x="20831" y="15935"/>
                      <a:pt x="21039" y="15966"/>
                    </a:cubicBezTo>
                    <a:cubicBezTo>
                      <a:pt x="21008" y="16077"/>
                      <a:pt x="20977" y="16152"/>
                      <a:pt x="20964" y="16228"/>
                    </a:cubicBezTo>
                    <a:cubicBezTo>
                      <a:pt x="20955" y="16299"/>
                      <a:pt x="20946" y="16378"/>
                      <a:pt x="20964" y="16445"/>
                    </a:cubicBezTo>
                    <a:cubicBezTo>
                      <a:pt x="21522" y="18332"/>
                      <a:pt x="21119" y="19950"/>
                      <a:pt x="19590" y="21235"/>
                    </a:cubicBezTo>
                    <a:cubicBezTo>
                      <a:pt x="19112" y="21638"/>
                      <a:pt x="18647" y="22059"/>
                      <a:pt x="18128" y="22400"/>
                    </a:cubicBezTo>
                    <a:cubicBezTo>
                      <a:pt x="17176" y="23016"/>
                      <a:pt x="16187" y="23579"/>
                      <a:pt x="15217" y="24168"/>
                    </a:cubicBezTo>
                    <a:cubicBezTo>
                      <a:pt x="15216" y="24170"/>
                      <a:pt x="15216" y="24172"/>
                      <a:pt x="15216" y="24174"/>
                    </a:cubicBezTo>
                    <a:lnTo>
                      <a:pt x="15216" y="24174"/>
                    </a:lnTo>
                    <a:cubicBezTo>
                      <a:pt x="15046" y="24118"/>
                      <a:pt x="14929" y="24082"/>
                      <a:pt x="14844" y="24082"/>
                    </a:cubicBezTo>
                    <a:cubicBezTo>
                      <a:pt x="14664" y="24082"/>
                      <a:pt x="14623" y="24242"/>
                      <a:pt x="14521" y="24713"/>
                    </a:cubicBezTo>
                    <a:cubicBezTo>
                      <a:pt x="14317" y="24696"/>
                      <a:pt x="14118" y="24700"/>
                      <a:pt x="13923" y="24665"/>
                    </a:cubicBezTo>
                    <a:cubicBezTo>
                      <a:pt x="13875" y="24656"/>
                      <a:pt x="13830" y="24653"/>
                      <a:pt x="13787" y="24653"/>
                    </a:cubicBezTo>
                    <a:cubicBezTo>
                      <a:pt x="13347" y="24653"/>
                      <a:pt x="13158" y="25060"/>
                      <a:pt x="12855" y="25294"/>
                    </a:cubicBezTo>
                    <a:cubicBezTo>
                      <a:pt x="12248" y="25772"/>
                      <a:pt x="11623" y="26220"/>
                      <a:pt x="11007" y="26685"/>
                    </a:cubicBezTo>
                    <a:cubicBezTo>
                      <a:pt x="10967" y="26716"/>
                      <a:pt x="10967" y="26792"/>
                      <a:pt x="10919" y="26933"/>
                    </a:cubicBezTo>
                    <a:cubicBezTo>
                      <a:pt x="11193" y="26916"/>
                      <a:pt x="11415" y="26907"/>
                      <a:pt x="11637" y="26894"/>
                    </a:cubicBezTo>
                    <a:cubicBezTo>
                      <a:pt x="11654" y="26960"/>
                      <a:pt x="11668" y="27026"/>
                      <a:pt x="11681" y="27097"/>
                    </a:cubicBezTo>
                    <a:cubicBezTo>
                      <a:pt x="11499" y="27124"/>
                      <a:pt x="11318" y="27173"/>
                      <a:pt x="11136" y="27173"/>
                    </a:cubicBezTo>
                    <a:cubicBezTo>
                      <a:pt x="11128" y="27173"/>
                      <a:pt x="11120" y="27173"/>
                      <a:pt x="11111" y="27173"/>
                    </a:cubicBezTo>
                    <a:cubicBezTo>
                      <a:pt x="10361" y="27173"/>
                      <a:pt x="9985" y="27577"/>
                      <a:pt x="10063" y="28130"/>
                    </a:cubicBezTo>
                    <a:cubicBezTo>
                      <a:pt x="9784" y="28489"/>
                      <a:pt x="9536" y="28728"/>
                      <a:pt x="9390" y="29020"/>
                    </a:cubicBezTo>
                    <a:cubicBezTo>
                      <a:pt x="9133" y="29530"/>
                      <a:pt x="8894" y="30053"/>
                      <a:pt x="8725" y="30598"/>
                    </a:cubicBezTo>
                    <a:cubicBezTo>
                      <a:pt x="8490" y="31329"/>
                      <a:pt x="8225" y="32078"/>
                      <a:pt x="8154" y="32836"/>
                    </a:cubicBezTo>
                    <a:cubicBezTo>
                      <a:pt x="8061" y="33864"/>
                      <a:pt x="8132" y="34909"/>
                      <a:pt x="8132" y="35946"/>
                    </a:cubicBezTo>
                    <a:cubicBezTo>
                      <a:pt x="8439" y="35790"/>
                      <a:pt x="8470" y="35349"/>
                      <a:pt x="8996" y="35349"/>
                    </a:cubicBezTo>
                    <a:cubicBezTo>
                      <a:pt x="9023" y="35349"/>
                      <a:pt x="9051" y="35350"/>
                      <a:pt x="9080" y="35353"/>
                    </a:cubicBezTo>
                    <a:cubicBezTo>
                      <a:pt x="9709" y="35406"/>
                      <a:pt x="9682" y="35614"/>
                      <a:pt x="9616" y="36031"/>
                    </a:cubicBezTo>
                    <a:cubicBezTo>
                      <a:pt x="9607" y="36106"/>
                      <a:pt x="9572" y="36181"/>
                      <a:pt x="9549" y="36252"/>
                    </a:cubicBezTo>
                    <a:lnTo>
                      <a:pt x="9705" y="36296"/>
                    </a:lnTo>
                    <a:cubicBezTo>
                      <a:pt x="9753" y="36070"/>
                      <a:pt x="9802" y="35840"/>
                      <a:pt x="9877" y="35455"/>
                    </a:cubicBezTo>
                    <a:cubicBezTo>
                      <a:pt x="10024" y="35796"/>
                      <a:pt x="10117" y="36013"/>
                      <a:pt x="10214" y="36234"/>
                    </a:cubicBezTo>
                    <a:cubicBezTo>
                      <a:pt x="10400" y="36150"/>
                      <a:pt x="10604" y="36066"/>
                      <a:pt x="10852" y="35955"/>
                    </a:cubicBezTo>
                    <a:cubicBezTo>
                      <a:pt x="10888" y="36146"/>
                      <a:pt x="10910" y="36301"/>
                      <a:pt x="10941" y="36469"/>
                    </a:cubicBezTo>
                    <a:cubicBezTo>
                      <a:pt x="11078" y="36425"/>
                      <a:pt x="11216" y="36381"/>
                      <a:pt x="11353" y="36332"/>
                    </a:cubicBezTo>
                    <a:cubicBezTo>
                      <a:pt x="11384" y="36363"/>
                      <a:pt x="11415" y="36394"/>
                      <a:pt x="11442" y="36429"/>
                    </a:cubicBezTo>
                    <a:cubicBezTo>
                      <a:pt x="11158" y="36815"/>
                      <a:pt x="10919" y="37254"/>
                      <a:pt x="10573" y="37581"/>
                    </a:cubicBezTo>
                    <a:cubicBezTo>
                      <a:pt x="10236" y="37896"/>
                      <a:pt x="9793" y="38100"/>
                      <a:pt x="9394" y="38353"/>
                    </a:cubicBezTo>
                    <a:cubicBezTo>
                      <a:pt x="9456" y="38547"/>
                      <a:pt x="9465" y="38791"/>
                      <a:pt x="9589" y="38929"/>
                    </a:cubicBezTo>
                    <a:cubicBezTo>
                      <a:pt x="10343" y="39762"/>
                      <a:pt x="11078" y="40630"/>
                      <a:pt x="11916" y="41370"/>
                    </a:cubicBezTo>
                    <a:cubicBezTo>
                      <a:pt x="12430" y="41822"/>
                      <a:pt x="12895" y="42318"/>
                      <a:pt x="13617" y="42606"/>
                    </a:cubicBezTo>
                    <a:cubicBezTo>
                      <a:pt x="14685" y="43032"/>
                      <a:pt x="15611" y="43821"/>
                      <a:pt x="16582" y="44445"/>
                    </a:cubicBezTo>
                    <a:cubicBezTo>
                      <a:pt x="16573" y="44454"/>
                      <a:pt x="16489" y="44547"/>
                      <a:pt x="16387" y="44658"/>
                    </a:cubicBezTo>
                    <a:cubicBezTo>
                      <a:pt x="16493" y="44703"/>
                      <a:pt x="16554" y="44752"/>
                      <a:pt x="16605" y="44752"/>
                    </a:cubicBezTo>
                    <a:cubicBezTo>
                      <a:pt x="16609" y="44752"/>
                      <a:pt x="16613" y="44752"/>
                      <a:pt x="16617" y="44751"/>
                    </a:cubicBezTo>
                    <a:cubicBezTo>
                      <a:pt x="16904" y="44709"/>
                      <a:pt x="17206" y="44602"/>
                      <a:pt x="17485" y="44602"/>
                    </a:cubicBezTo>
                    <a:cubicBezTo>
                      <a:pt x="17766" y="44602"/>
                      <a:pt x="18024" y="44710"/>
                      <a:pt x="18221" y="45101"/>
                    </a:cubicBezTo>
                    <a:cubicBezTo>
                      <a:pt x="18228" y="45113"/>
                      <a:pt x="18250" y="45116"/>
                      <a:pt x="18279" y="45116"/>
                    </a:cubicBezTo>
                    <a:cubicBezTo>
                      <a:pt x="18330" y="45116"/>
                      <a:pt x="18401" y="45106"/>
                      <a:pt x="18452" y="45106"/>
                    </a:cubicBezTo>
                    <a:cubicBezTo>
                      <a:pt x="18443" y="44990"/>
                      <a:pt x="18434" y="44875"/>
                      <a:pt x="18421" y="44658"/>
                    </a:cubicBezTo>
                    <a:lnTo>
                      <a:pt x="18421" y="44658"/>
                    </a:lnTo>
                    <a:cubicBezTo>
                      <a:pt x="18784" y="44875"/>
                      <a:pt x="19076" y="45057"/>
                      <a:pt x="19280" y="45181"/>
                    </a:cubicBezTo>
                    <a:cubicBezTo>
                      <a:pt x="19610" y="45181"/>
                      <a:pt x="19923" y="45180"/>
                      <a:pt x="20226" y="45180"/>
                    </a:cubicBezTo>
                    <a:cubicBezTo>
                      <a:pt x="20529" y="45180"/>
                      <a:pt x="20822" y="45181"/>
                      <a:pt x="21115" y="45185"/>
                    </a:cubicBezTo>
                    <a:cubicBezTo>
                      <a:pt x="21181" y="45190"/>
                      <a:pt x="21239" y="45292"/>
                      <a:pt x="21310" y="45323"/>
                    </a:cubicBezTo>
                    <a:cubicBezTo>
                      <a:pt x="21491" y="45403"/>
                      <a:pt x="21678" y="45513"/>
                      <a:pt x="21868" y="45522"/>
                    </a:cubicBezTo>
                    <a:cubicBezTo>
                      <a:pt x="21885" y="45523"/>
                      <a:pt x="21901" y="45523"/>
                      <a:pt x="21918" y="45523"/>
                    </a:cubicBezTo>
                    <a:cubicBezTo>
                      <a:pt x="22150" y="45523"/>
                      <a:pt x="22387" y="45453"/>
                      <a:pt x="22618" y="45453"/>
                    </a:cubicBezTo>
                    <a:cubicBezTo>
                      <a:pt x="22657" y="45453"/>
                      <a:pt x="22697" y="45455"/>
                      <a:pt x="22737" y="45460"/>
                    </a:cubicBezTo>
                    <a:cubicBezTo>
                      <a:pt x="23148" y="45513"/>
                      <a:pt x="23559" y="45585"/>
                      <a:pt x="23974" y="45585"/>
                    </a:cubicBezTo>
                    <a:cubicBezTo>
                      <a:pt x="24436" y="45585"/>
                      <a:pt x="24902" y="45495"/>
                      <a:pt x="25378" y="45190"/>
                    </a:cubicBezTo>
                    <a:lnTo>
                      <a:pt x="25378" y="45190"/>
                    </a:lnTo>
                    <a:cubicBezTo>
                      <a:pt x="25218" y="45473"/>
                      <a:pt x="25129" y="45633"/>
                      <a:pt x="25032" y="45806"/>
                    </a:cubicBezTo>
                    <a:cubicBezTo>
                      <a:pt x="25508" y="45712"/>
                      <a:pt x="25976" y="45572"/>
                      <a:pt x="26422" y="45572"/>
                    </a:cubicBezTo>
                    <a:cubicBezTo>
                      <a:pt x="26882" y="45572"/>
                      <a:pt x="27319" y="45721"/>
                      <a:pt x="27717" y="46222"/>
                    </a:cubicBezTo>
                    <a:lnTo>
                      <a:pt x="27797" y="46067"/>
                    </a:lnTo>
                    <a:cubicBezTo>
                      <a:pt x="27651" y="45841"/>
                      <a:pt x="27505" y="45615"/>
                      <a:pt x="27314" y="45318"/>
                    </a:cubicBezTo>
                    <a:cubicBezTo>
                      <a:pt x="27775" y="45177"/>
                      <a:pt x="28174" y="45052"/>
                      <a:pt x="28674" y="44897"/>
                    </a:cubicBezTo>
                    <a:cubicBezTo>
                      <a:pt x="28759" y="44598"/>
                      <a:pt x="28988" y="44435"/>
                      <a:pt x="29327" y="44435"/>
                    </a:cubicBezTo>
                    <a:cubicBezTo>
                      <a:pt x="29431" y="44435"/>
                      <a:pt x="29544" y="44450"/>
                      <a:pt x="29667" y="44481"/>
                    </a:cubicBezTo>
                    <a:cubicBezTo>
                      <a:pt x="29753" y="44503"/>
                      <a:pt x="29843" y="44507"/>
                      <a:pt x="29934" y="44507"/>
                    </a:cubicBezTo>
                    <a:cubicBezTo>
                      <a:pt x="29994" y="44507"/>
                      <a:pt x="30056" y="44505"/>
                      <a:pt x="30116" y="44505"/>
                    </a:cubicBezTo>
                    <a:cubicBezTo>
                      <a:pt x="30147" y="44505"/>
                      <a:pt x="30177" y="44506"/>
                      <a:pt x="30208" y="44507"/>
                    </a:cubicBezTo>
                    <a:cubicBezTo>
                      <a:pt x="30159" y="44330"/>
                      <a:pt x="30106" y="44157"/>
                      <a:pt x="30057" y="43980"/>
                    </a:cubicBezTo>
                    <a:cubicBezTo>
                      <a:pt x="30456" y="43599"/>
                      <a:pt x="31063" y="43271"/>
                      <a:pt x="31222" y="42797"/>
                    </a:cubicBezTo>
                    <a:cubicBezTo>
                      <a:pt x="31417" y="42225"/>
                      <a:pt x="31679" y="41707"/>
                      <a:pt x="31927" y="41171"/>
                    </a:cubicBezTo>
                    <a:cubicBezTo>
                      <a:pt x="32392" y="40183"/>
                      <a:pt x="32875" y="39208"/>
                      <a:pt x="33301" y="38202"/>
                    </a:cubicBezTo>
                    <a:cubicBezTo>
                      <a:pt x="33589" y="37515"/>
                      <a:pt x="34125" y="36837"/>
                      <a:pt x="33526" y="36048"/>
                    </a:cubicBezTo>
                    <a:cubicBezTo>
                      <a:pt x="34302" y="35813"/>
                      <a:pt x="34351" y="35579"/>
                      <a:pt x="33877" y="34719"/>
                    </a:cubicBezTo>
                    <a:cubicBezTo>
                      <a:pt x="33992" y="34613"/>
                      <a:pt x="34107" y="34502"/>
                      <a:pt x="34213" y="34404"/>
                    </a:cubicBezTo>
                    <a:cubicBezTo>
                      <a:pt x="34072" y="34138"/>
                      <a:pt x="33947" y="33908"/>
                      <a:pt x="33823" y="33678"/>
                    </a:cubicBezTo>
                    <a:cubicBezTo>
                      <a:pt x="33546" y="33757"/>
                      <a:pt x="33317" y="34046"/>
                      <a:pt x="33024" y="34046"/>
                    </a:cubicBezTo>
                    <a:cubicBezTo>
                      <a:pt x="32924" y="34046"/>
                      <a:pt x="32817" y="34012"/>
                      <a:pt x="32698" y="33926"/>
                    </a:cubicBezTo>
                    <a:cubicBezTo>
                      <a:pt x="31962" y="34201"/>
                      <a:pt x="31147" y="34356"/>
                      <a:pt x="30504" y="34781"/>
                    </a:cubicBezTo>
                    <a:cubicBezTo>
                      <a:pt x="30120" y="35036"/>
                      <a:pt x="29766" y="35138"/>
                      <a:pt x="29400" y="35138"/>
                    </a:cubicBezTo>
                    <a:cubicBezTo>
                      <a:pt x="29155" y="35138"/>
                      <a:pt x="28905" y="35092"/>
                      <a:pt x="28634" y="35016"/>
                    </a:cubicBezTo>
                    <a:cubicBezTo>
                      <a:pt x="28050" y="34852"/>
                      <a:pt x="28027" y="34493"/>
                      <a:pt x="28214" y="34059"/>
                    </a:cubicBezTo>
                    <a:cubicBezTo>
                      <a:pt x="28825" y="32632"/>
                      <a:pt x="29840" y="31630"/>
                      <a:pt x="31351" y="31183"/>
                    </a:cubicBezTo>
                    <a:cubicBezTo>
                      <a:pt x="31590" y="31108"/>
                      <a:pt x="31825" y="31010"/>
                      <a:pt x="32069" y="30970"/>
                    </a:cubicBezTo>
                    <a:cubicBezTo>
                      <a:pt x="32162" y="30955"/>
                      <a:pt x="32277" y="30920"/>
                      <a:pt x="32374" y="30920"/>
                    </a:cubicBezTo>
                    <a:cubicBezTo>
                      <a:pt x="32508" y="30920"/>
                      <a:pt x="32608" y="30987"/>
                      <a:pt x="32569" y="31267"/>
                    </a:cubicBezTo>
                    <a:lnTo>
                      <a:pt x="32560" y="31258"/>
                    </a:lnTo>
                    <a:lnTo>
                      <a:pt x="32560" y="31258"/>
                    </a:lnTo>
                    <a:cubicBezTo>
                      <a:pt x="32569" y="31396"/>
                      <a:pt x="32578" y="31529"/>
                      <a:pt x="32587" y="31719"/>
                    </a:cubicBezTo>
                    <a:cubicBezTo>
                      <a:pt x="32862" y="31608"/>
                      <a:pt x="33216" y="31471"/>
                      <a:pt x="33504" y="31356"/>
                    </a:cubicBezTo>
                    <a:cubicBezTo>
                      <a:pt x="33580" y="31910"/>
                      <a:pt x="33651" y="32370"/>
                      <a:pt x="33699" y="32836"/>
                    </a:cubicBezTo>
                    <a:cubicBezTo>
                      <a:pt x="33704" y="32893"/>
                      <a:pt x="33602" y="32960"/>
                      <a:pt x="33549" y="33022"/>
                    </a:cubicBezTo>
                    <a:lnTo>
                      <a:pt x="33823" y="33531"/>
                    </a:lnTo>
                    <a:cubicBezTo>
                      <a:pt x="34346" y="33106"/>
                      <a:pt x="34302" y="31546"/>
                      <a:pt x="33788" y="31183"/>
                    </a:cubicBezTo>
                    <a:cubicBezTo>
                      <a:pt x="33846" y="30957"/>
                      <a:pt x="33974" y="30740"/>
                      <a:pt x="33943" y="30545"/>
                    </a:cubicBezTo>
                    <a:cubicBezTo>
                      <a:pt x="33863" y="30013"/>
                      <a:pt x="33699" y="29490"/>
                      <a:pt x="33606" y="28958"/>
                    </a:cubicBezTo>
                    <a:cubicBezTo>
                      <a:pt x="33531" y="28542"/>
                      <a:pt x="33411" y="28103"/>
                      <a:pt x="33487" y="27709"/>
                    </a:cubicBezTo>
                    <a:cubicBezTo>
                      <a:pt x="33606" y="27057"/>
                      <a:pt x="33854" y="26428"/>
                      <a:pt x="34076" y="25799"/>
                    </a:cubicBezTo>
                    <a:cubicBezTo>
                      <a:pt x="34142" y="25617"/>
                      <a:pt x="34298" y="25462"/>
                      <a:pt x="34399" y="25303"/>
                    </a:cubicBezTo>
                    <a:cubicBezTo>
                      <a:pt x="34470" y="25382"/>
                      <a:pt x="34546" y="25467"/>
                      <a:pt x="34683" y="25622"/>
                    </a:cubicBezTo>
                    <a:lnTo>
                      <a:pt x="34683" y="25219"/>
                    </a:lnTo>
                    <a:lnTo>
                      <a:pt x="34608" y="25134"/>
                    </a:lnTo>
                    <a:lnTo>
                      <a:pt x="34608" y="25134"/>
                    </a:lnTo>
                    <a:cubicBezTo>
                      <a:pt x="34648" y="25148"/>
                      <a:pt x="34683" y="25165"/>
                      <a:pt x="34718" y="25179"/>
                    </a:cubicBezTo>
                    <a:cubicBezTo>
                      <a:pt x="34758" y="25037"/>
                      <a:pt x="34794" y="24895"/>
                      <a:pt x="34820" y="24789"/>
                    </a:cubicBezTo>
                    <a:cubicBezTo>
                      <a:pt x="35262" y="24469"/>
                      <a:pt x="35615" y="23946"/>
                      <a:pt x="36233" y="23946"/>
                    </a:cubicBezTo>
                    <a:cubicBezTo>
                      <a:pt x="36266" y="23946"/>
                      <a:pt x="36301" y="23948"/>
                      <a:pt x="36336" y="23951"/>
                    </a:cubicBezTo>
                    <a:cubicBezTo>
                      <a:pt x="36269" y="23898"/>
                      <a:pt x="36207" y="23845"/>
                      <a:pt x="36145" y="23792"/>
                    </a:cubicBezTo>
                    <a:cubicBezTo>
                      <a:pt x="36167" y="23765"/>
                      <a:pt x="36194" y="23739"/>
                      <a:pt x="36216" y="23712"/>
                    </a:cubicBezTo>
                    <a:cubicBezTo>
                      <a:pt x="36274" y="23774"/>
                      <a:pt x="36327" y="23836"/>
                      <a:pt x="36385" y="23898"/>
                    </a:cubicBezTo>
                    <a:cubicBezTo>
                      <a:pt x="36553" y="23836"/>
                      <a:pt x="36872" y="23774"/>
                      <a:pt x="36876" y="23703"/>
                    </a:cubicBezTo>
                    <a:cubicBezTo>
                      <a:pt x="36899" y="23207"/>
                      <a:pt x="37297" y="23131"/>
                      <a:pt x="37616" y="22994"/>
                    </a:cubicBezTo>
                    <a:cubicBezTo>
                      <a:pt x="38108" y="22786"/>
                      <a:pt x="38622" y="22622"/>
                      <a:pt x="38986" y="22489"/>
                    </a:cubicBezTo>
                    <a:cubicBezTo>
                      <a:pt x="39455" y="22684"/>
                      <a:pt x="39805" y="22826"/>
                      <a:pt x="40195" y="22990"/>
                    </a:cubicBezTo>
                    <a:cubicBezTo>
                      <a:pt x="40294" y="22585"/>
                      <a:pt x="40434" y="22415"/>
                      <a:pt x="40646" y="22415"/>
                    </a:cubicBezTo>
                    <a:cubicBezTo>
                      <a:pt x="40776" y="22415"/>
                      <a:pt x="40932" y="22478"/>
                      <a:pt x="41122" y="22591"/>
                    </a:cubicBezTo>
                    <a:cubicBezTo>
                      <a:pt x="41928" y="23074"/>
                      <a:pt x="42792" y="23459"/>
                      <a:pt x="43700" y="23920"/>
                    </a:cubicBezTo>
                    <a:cubicBezTo>
                      <a:pt x="43700" y="23003"/>
                      <a:pt x="43700" y="22174"/>
                      <a:pt x="43700" y="21341"/>
                    </a:cubicBezTo>
                    <a:cubicBezTo>
                      <a:pt x="43696" y="19090"/>
                      <a:pt x="43687" y="16839"/>
                      <a:pt x="43683" y="14588"/>
                    </a:cubicBezTo>
                    <a:cubicBezTo>
                      <a:pt x="43541" y="14601"/>
                      <a:pt x="43395" y="14593"/>
                      <a:pt x="43262" y="14628"/>
                    </a:cubicBezTo>
                    <a:cubicBezTo>
                      <a:pt x="43046" y="14688"/>
                      <a:pt x="42834" y="14728"/>
                      <a:pt x="42622" y="14728"/>
                    </a:cubicBezTo>
                    <a:cubicBezTo>
                      <a:pt x="42250" y="14728"/>
                      <a:pt x="41877" y="14604"/>
                      <a:pt x="41485" y="14243"/>
                    </a:cubicBezTo>
                    <a:cubicBezTo>
                      <a:pt x="41941" y="13551"/>
                      <a:pt x="42402" y="12825"/>
                      <a:pt x="42903" y="12124"/>
                    </a:cubicBezTo>
                    <a:cubicBezTo>
                      <a:pt x="43129" y="11805"/>
                      <a:pt x="43430" y="11540"/>
                      <a:pt x="43696" y="11247"/>
                    </a:cubicBezTo>
                    <a:lnTo>
                      <a:pt x="43696" y="14"/>
                    </a:lnTo>
                    <a:lnTo>
                      <a:pt x="42340" y="14"/>
                    </a:lnTo>
                    <a:cubicBezTo>
                      <a:pt x="42225" y="116"/>
                      <a:pt x="42105" y="218"/>
                      <a:pt x="41977" y="333"/>
                    </a:cubicBezTo>
                    <a:cubicBezTo>
                      <a:pt x="42167" y="431"/>
                      <a:pt x="42309" y="506"/>
                      <a:pt x="42517" y="612"/>
                    </a:cubicBezTo>
                    <a:cubicBezTo>
                      <a:pt x="42251" y="630"/>
                      <a:pt x="42074" y="643"/>
                      <a:pt x="41817" y="665"/>
                    </a:cubicBezTo>
                    <a:cubicBezTo>
                      <a:pt x="42158" y="776"/>
                      <a:pt x="42415" y="860"/>
                      <a:pt x="42863" y="1002"/>
                    </a:cubicBezTo>
                    <a:cubicBezTo>
                      <a:pt x="42119" y="1428"/>
                      <a:pt x="41498" y="1702"/>
                      <a:pt x="40975" y="2101"/>
                    </a:cubicBezTo>
                    <a:cubicBezTo>
                      <a:pt x="40394" y="2542"/>
                      <a:pt x="39820" y="2894"/>
                      <a:pt x="39164" y="2894"/>
                    </a:cubicBezTo>
                    <a:cubicBezTo>
                      <a:pt x="38884" y="2894"/>
                      <a:pt x="38589" y="2830"/>
                      <a:pt x="38272" y="2682"/>
                    </a:cubicBezTo>
                    <a:cubicBezTo>
                      <a:pt x="38220" y="2657"/>
                      <a:pt x="38154" y="2647"/>
                      <a:pt x="38085" y="2647"/>
                    </a:cubicBezTo>
                    <a:cubicBezTo>
                      <a:pt x="37978" y="2647"/>
                      <a:pt x="37864" y="2672"/>
                      <a:pt x="37780" y="2713"/>
                    </a:cubicBezTo>
                    <a:cubicBezTo>
                      <a:pt x="37533" y="2836"/>
                      <a:pt x="37296" y="2888"/>
                      <a:pt x="37060" y="2888"/>
                    </a:cubicBezTo>
                    <a:cubicBezTo>
                      <a:pt x="36729" y="2888"/>
                      <a:pt x="36403" y="2786"/>
                      <a:pt x="36061" y="2633"/>
                    </a:cubicBezTo>
                    <a:cubicBezTo>
                      <a:pt x="35436" y="2349"/>
                      <a:pt x="35277" y="2119"/>
                      <a:pt x="35605" y="1525"/>
                    </a:cubicBezTo>
                    <a:cubicBezTo>
                      <a:pt x="35897" y="1002"/>
                      <a:pt x="36256" y="515"/>
                      <a:pt x="36588" y="10"/>
                    </a:cubicBezTo>
                    <a:cubicBezTo>
                      <a:pt x="28967" y="5"/>
                      <a:pt x="21341" y="5"/>
                      <a:pt x="13719" y="1"/>
                    </a:cubicBezTo>
                    <a:lnTo>
                      <a:pt x="13719" y="1"/>
                    </a:lnTo>
                    <a:cubicBezTo>
                      <a:pt x="13883" y="563"/>
                      <a:pt x="13489" y="1880"/>
                      <a:pt x="12975" y="2150"/>
                    </a:cubicBezTo>
                    <a:cubicBezTo>
                      <a:pt x="12434" y="2438"/>
                      <a:pt x="12381" y="3213"/>
                      <a:pt x="11699" y="3306"/>
                    </a:cubicBezTo>
                    <a:cubicBezTo>
                      <a:pt x="11681" y="3306"/>
                      <a:pt x="11650" y="3333"/>
                      <a:pt x="11654" y="3342"/>
                    </a:cubicBezTo>
                    <a:cubicBezTo>
                      <a:pt x="11814" y="3971"/>
                      <a:pt x="11136" y="3984"/>
                      <a:pt x="10892" y="4312"/>
                    </a:cubicBezTo>
                    <a:cubicBezTo>
                      <a:pt x="10493" y="4840"/>
                      <a:pt x="9877" y="5199"/>
                      <a:pt x="9363" y="5637"/>
                    </a:cubicBezTo>
                    <a:cubicBezTo>
                      <a:pt x="8863" y="6063"/>
                      <a:pt x="8216" y="6204"/>
                      <a:pt x="7719" y="6718"/>
                    </a:cubicBezTo>
                    <a:cubicBezTo>
                      <a:pt x="7248" y="7203"/>
                      <a:pt x="6770" y="7385"/>
                      <a:pt x="6282" y="7385"/>
                    </a:cubicBezTo>
                    <a:cubicBezTo>
                      <a:pt x="5755" y="7385"/>
                      <a:pt x="5216" y="7174"/>
                      <a:pt x="4657" y="6900"/>
                    </a:cubicBezTo>
                    <a:cubicBezTo>
                      <a:pt x="4117" y="6634"/>
                      <a:pt x="3895" y="6147"/>
                      <a:pt x="4135" y="5628"/>
                    </a:cubicBezTo>
                    <a:cubicBezTo>
                      <a:pt x="4463" y="4928"/>
                      <a:pt x="4901" y="4277"/>
                      <a:pt x="5327" y="3630"/>
                    </a:cubicBezTo>
                    <a:cubicBezTo>
                      <a:pt x="5734" y="3001"/>
                      <a:pt x="6204" y="2416"/>
                      <a:pt x="6607" y="1787"/>
                    </a:cubicBezTo>
                    <a:cubicBezTo>
                      <a:pt x="6971" y="1210"/>
                      <a:pt x="7276" y="599"/>
                      <a:pt x="76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14"/>
              <p:cNvSpPr/>
              <p:nvPr/>
            </p:nvSpPr>
            <p:spPr>
              <a:xfrm rot="10800000" flipH="1">
                <a:off x="7042122" y="4158006"/>
                <a:ext cx="454045" cy="551823"/>
              </a:xfrm>
              <a:custGeom>
                <a:avLst/>
                <a:gdLst/>
                <a:ahLst/>
                <a:cxnLst/>
                <a:rect l="l" t="t" r="r" b="b"/>
                <a:pathLst>
                  <a:path w="7893" h="9594" extrusionOk="0">
                    <a:moveTo>
                      <a:pt x="6321" y="1"/>
                    </a:moveTo>
                    <a:cubicBezTo>
                      <a:pt x="5940" y="1"/>
                      <a:pt x="5642" y="159"/>
                      <a:pt x="5393" y="479"/>
                    </a:cubicBezTo>
                    <a:cubicBezTo>
                      <a:pt x="5162" y="776"/>
                      <a:pt x="4919" y="1064"/>
                      <a:pt x="4724" y="1383"/>
                    </a:cubicBezTo>
                    <a:cubicBezTo>
                      <a:pt x="3479" y="3470"/>
                      <a:pt x="2211" y="5543"/>
                      <a:pt x="1037" y="7670"/>
                    </a:cubicBezTo>
                    <a:cubicBezTo>
                      <a:pt x="776" y="8149"/>
                      <a:pt x="0" y="8685"/>
                      <a:pt x="736" y="9434"/>
                    </a:cubicBezTo>
                    <a:cubicBezTo>
                      <a:pt x="545" y="9368"/>
                      <a:pt x="355" y="9301"/>
                      <a:pt x="115" y="9221"/>
                    </a:cubicBezTo>
                    <a:lnTo>
                      <a:pt x="115" y="9221"/>
                    </a:lnTo>
                    <a:cubicBezTo>
                      <a:pt x="169" y="9368"/>
                      <a:pt x="195" y="9443"/>
                      <a:pt x="222" y="9523"/>
                    </a:cubicBezTo>
                    <a:cubicBezTo>
                      <a:pt x="213" y="9545"/>
                      <a:pt x="208" y="9567"/>
                      <a:pt x="208" y="9594"/>
                    </a:cubicBezTo>
                    <a:cubicBezTo>
                      <a:pt x="847" y="9509"/>
                      <a:pt x="1485" y="9412"/>
                      <a:pt x="2123" y="9350"/>
                    </a:cubicBezTo>
                    <a:cubicBezTo>
                      <a:pt x="2162" y="9346"/>
                      <a:pt x="2202" y="9345"/>
                      <a:pt x="2242" y="9345"/>
                    </a:cubicBezTo>
                    <a:cubicBezTo>
                      <a:pt x="2455" y="9345"/>
                      <a:pt x="2668" y="9388"/>
                      <a:pt x="2885" y="9403"/>
                    </a:cubicBezTo>
                    <a:cubicBezTo>
                      <a:pt x="2827" y="9235"/>
                      <a:pt x="2774" y="9071"/>
                      <a:pt x="2716" y="8902"/>
                    </a:cubicBezTo>
                    <a:cubicBezTo>
                      <a:pt x="2672" y="8854"/>
                      <a:pt x="2628" y="8809"/>
                      <a:pt x="2584" y="8765"/>
                    </a:cubicBezTo>
                    <a:cubicBezTo>
                      <a:pt x="2801" y="8628"/>
                      <a:pt x="3062" y="8534"/>
                      <a:pt x="3222" y="8353"/>
                    </a:cubicBezTo>
                    <a:cubicBezTo>
                      <a:pt x="4294" y="7112"/>
                      <a:pt x="5357" y="5871"/>
                      <a:pt x="6385" y="4600"/>
                    </a:cubicBezTo>
                    <a:cubicBezTo>
                      <a:pt x="6877" y="3988"/>
                      <a:pt x="7312" y="3328"/>
                      <a:pt x="7706" y="2654"/>
                    </a:cubicBezTo>
                    <a:cubicBezTo>
                      <a:pt x="7857" y="2397"/>
                      <a:pt x="7892" y="2025"/>
                      <a:pt x="7857" y="1719"/>
                    </a:cubicBezTo>
                    <a:cubicBezTo>
                      <a:pt x="7830" y="1453"/>
                      <a:pt x="7626" y="1210"/>
                      <a:pt x="7498" y="962"/>
                    </a:cubicBezTo>
                    <a:lnTo>
                      <a:pt x="7626" y="869"/>
                    </a:lnTo>
                    <a:cubicBezTo>
                      <a:pt x="7409" y="767"/>
                      <a:pt x="7187" y="665"/>
                      <a:pt x="6944" y="550"/>
                    </a:cubicBezTo>
                    <a:cubicBezTo>
                      <a:pt x="7015" y="417"/>
                      <a:pt x="7072" y="301"/>
                      <a:pt x="7134" y="182"/>
                    </a:cubicBezTo>
                    <a:cubicBezTo>
                      <a:pt x="6826" y="61"/>
                      <a:pt x="6557" y="1"/>
                      <a:pt x="63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14"/>
              <p:cNvSpPr/>
              <p:nvPr/>
            </p:nvSpPr>
            <p:spPr>
              <a:xfrm rot="10800000" flipH="1">
                <a:off x="7090789" y="2968997"/>
                <a:ext cx="190465" cy="173013"/>
              </a:xfrm>
              <a:custGeom>
                <a:avLst/>
                <a:gdLst/>
                <a:ahLst/>
                <a:cxnLst/>
                <a:rect l="l" t="t" r="r" b="b"/>
                <a:pathLst>
                  <a:path w="3311" h="3008" extrusionOk="0">
                    <a:moveTo>
                      <a:pt x="869" y="0"/>
                    </a:moveTo>
                    <a:cubicBezTo>
                      <a:pt x="339" y="0"/>
                      <a:pt x="308" y="441"/>
                      <a:pt x="1" y="597"/>
                    </a:cubicBezTo>
                    <a:cubicBezTo>
                      <a:pt x="151" y="1475"/>
                      <a:pt x="585" y="2215"/>
                      <a:pt x="1157" y="2879"/>
                    </a:cubicBezTo>
                    <a:cubicBezTo>
                      <a:pt x="1191" y="2922"/>
                      <a:pt x="1229" y="2960"/>
                      <a:pt x="1266" y="3002"/>
                    </a:cubicBezTo>
                    <a:lnTo>
                      <a:pt x="1266" y="3002"/>
                    </a:lnTo>
                    <a:cubicBezTo>
                      <a:pt x="1664" y="2750"/>
                      <a:pt x="2106" y="2546"/>
                      <a:pt x="2442" y="2232"/>
                    </a:cubicBezTo>
                    <a:cubicBezTo>
                      <a:pt x="2788" y="1905"/>
                      <a:pt x="3027" y="1466"/>
                      <a:pt x="3311" y="1080"/>
                    </a:cubicBezTo>
                    <a:cubicBezTo>
                      <a:pt x="3284" y="1045"/>
                      <a:pt x="3253" y="1014"/>
                      <a:pt x="3222" y="983"/>
                    </a:cubicBezTo>
                    <a:cubicBezTo>
                      <a:pt x="3085" y="1032"/>
                      <a:pt x="2947" y="1076"/>
                      <a:pt x="2810" y="1120"/>
                    </a:cubicBezTo>
                    <a:cubicBezTo>
                      <a:pt x="2779" y="952"/>
                      <a:pt x="2757" y="797"/>
                      <a:pt x="2721" y="606"/>
                    </a:cubicBezTo>
                    <a:cubicBezTo>
                      <a:pt x="2473" y="717"/>
                      <a:pt x="2269" y="801"/>
                      <a:pt x="2083" y="885"/>
                    </a:cubicBezTo>
                    <a:cubicBezTo>
                      <a:pt x="1986" y="664"/>
                      <a:pt x="1893" y="447"/>
                      <a:pt x="1746" y="106"/>
                    </a:cubicBezTo>
                    <a:cubicBezTo>
                      <a:pt x="1671" y="491"/>
                      <a:pt x="1622" y="721"/>
                      <a:pt x="1574" y="947"/>
                    </a:cubicBezTo>
                    <a:lnTo>
                      <a:pt x="1418" y="903"/>
                    </a:lnTo>
                    <a:cubicBezTo>
                      <a:pt x="1441" y="832"/>
                      <a:pt x="1476" y="757"/>
                      <a:pt x="1485" y="682"/>
                    </a:cubicBezTo>
                    <a:cubicBezTo>
                      <a:pt x="1551" y="265"/>
                      <a:pt x="1578" y="57"/>
                      <a:pt x="953" y="4"/>
                    </a:cubicBezTo>
                    <a:cubicBezTo>
                      <a:pt x="924" y="1"/>
                      <a:pt x="896" y="0"/>
                      <a:pt x="869" y="0"/>
                    </a:cubicBezTo>
                    <a:close/>
                    <a:moveTo>
                      <a:pt x="1266" y="3002"/>
                    </a:moveTo>
                    <a:cubicBezTo>
                      <a:pt x="1265" y="3002"/>
                      <a:pt x="1264" y="3003"/>
                      <a:pt x="1263" y="3004"/>
                    </a:cubicBezTo>
                    <a:cubicBezTo>
                      <a:pt x="1263" y="3004"/>
                      <a:pt x="1272" y="3008"/>
                      <a:pt x="1272" y="3008"/>
                    </a:cubicBezTo>
                    <a:cubicBezTo>
                      <a:pt x="1270" y="3006"/>
                      <a:pt x="1268" y="3004"/>
                      <a:pt x="1266" y="300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14"/>
              <p:cNvSpPr/>
              <p:nvPr/>
            </p:nvSpPr>
            <p:spPr>
              <a:xfrm rot="10800000" flipH="1">
                <a:off x="7054088" y="4132734"/>
                <a:ext cx="153994" cy="39630"/>
              </a:xfrm>
              <a:custGeom>
                <a:avLst/>
                <a:gdLst/>
                <a:ahLst/>
                <a:cxnLst/>
                <a:rect l="l" t="t" r="r" b="b"/>
                <a:pathLst>
                  <a:path w="2677" h="689" extrusionOk="0">
                    <a:moveTo>
                      <a:pt x="2033" y="1"/>
                    </a:moveTo>
                    <a:cubicBezTo>
                      <a:pt x="1993" y="1"/>
                      <a:pt x="1954" y="2"/>
                      <a:pt x="1915" y="6"/>
                    </a:cubicBezTo>
                    <a:cubicBezTo>
                      <a:pt x="1277" y="68"/>
                      <a:pt x="639" y="165"/>
                      <a:pt x="0" y="250"/>
                    </a:cubicBezTo>
                    <a:cubicBezTo>
                      <a:pt x="20" y="591"/>
                      <a:pt x="137" y="688"/>
                      <a:pt x="289" y="688"/>
                    </a:cubicBezTo>
                    <a:cubicBezTo>
                      <a:pt x="445" y="688"/>
                      <a:pt x="637" y="587"/>
                      <a:pt x="798" y="542"/>
                    </a:cubicBezTo>
                    <a:cubicBezTo>
                      <a:pt x="1090" y="462"/>
                      <a:pt x="1361" y="281"/>
                      <a:pt x="1653" y="210"/>
                    </a:cubicBezTo>
                    <a:cubicBezTo>
                      <a:pt x="1986" y="134"/>
                      <a:pt x="2331" y="134"/>
                      <a:pt x="2672" y="103"/>
                    </a:cubicBezTo>
                    <a:cubicBezTo>
                      <a:pt x="2672" y="103"/>
                      <a:pt x="2677" y="59"/>
                      <a:pt x="2677" y="59"/>
                    </a:cubicBezTo>
                    <a:cubicBezTo>
                      <a:pt x="2460" y="44"/>
                      <a:pt x="2244" y="1"/>
                      <a:pt x="20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14"/>
              <p:cNvSpPr/>
              <p:nvPr/>
            </p:nvSpPr>
            <p:spPr>
              <a:xfrm rot="10800000" flipH="1">
                <a:off x="8493248" y="3216961"/>
                <a:ext cx="75530" cy="5895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025" extrusionOk="0">
                    <a:moveTo>
                      <a:pt x="1038" y="1"/>
                    </a:moveTo>
                    <a:cubicBezTo>
                      <a:pt x="696" y="218"/>
                      <a:pt x="355" y="440"/>
                      <a:pt x="1" y="670"/>
                    </a:cubicBezTo>
                    <a:cubicBezTo>
                      <a:pt x="63" y="750"/>
                      <a:pt x="125" y="825"/>
                      <a:pt x="187" y="905"/>
                    </a:cubicBezTo>
                    <a:cubicBezTo>
                      <a:pt x="306" y="991"/>
                      <a:pt x="413" y="1025"/>
                      <a:pt x="513" y="1025"/>
                    </a:cubicBezTo>
                    <a:cubicBezTo>
                      <a:pt x="806" y="1025"/>
                      <a:pt x="1035" y="736"/>
                      <a:pt x="1312" y="657"/>
                    </a:cubicBezTo>
                    <a:cubicBezTo>
                      <a:pt x="1312" y="608"/>
                      <a:pt x="1312" y="559"/>
                      <a:pt x="1312" y="510"/>
                    </a:cubicBezTo>
                    <a:cubicBezTo>
                      <a:pt x="1219" y="342"/>
                      <a:pt x="1126" y="169"/>
                      <a:pt x="10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14"/>
              <p:cNvSpPr/>
              <p:nvPr/>
            </p:nvSpPr>
            <p:spPr>
              <a:xfrm rot="10800000" flipH="1">
                <a:off x="7157345" y="2968991"/>
                <a:ext cx="6385" cy="742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9" extrusionOk="0">
                    <a:moveTo>
                      <a:pt x="0" y="0"/>
                    </a:moveTo>
                    <a:cubicBezTo>
                      <a:pt x="35" y="45"/>
                      <a:pt x="75" y="85"/>
                      <a:pt x="111" y="129"/>
                    </a:cubicBezTo>
                    <a:cubicBezTo>
                      <a:pt x="75" y="85"/>
                      <a:pt x="35" y="45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14"/>
              <p:cNvSpPr/>
              <p:nvPr/>
            </p:nvSpPr>
            <p:spPr>
              <a:xfrm rot="10800000" flipH="1">
                <a:off x="9067290" y="4427924"/>
                <a:ext cx="1841" cy="23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0" extrusionOk="0">
                    <a:moveTo>
                      <a:pt x="1" y="0"/>
                    </a:moveTo>
                    <a:lnTo>
                      <a:pt x="10" y="40"/>
                    </a:lnTo>
                    <a:lnTo>
                      <a:pt x="3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14"/>
              <p:cNvSpPr/>
              <p:nvPr/>
            </p:nvSpPr>
            <p:spPr>
              <a:xfrm rot="10800000" flipH="1">
                <a:off x="7586309" y="3442108"/>
                <a:ext cx="571799" cy="422063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7338" extrusionOk="0">
                    <a:moveTo>
                      <a:pt x="8008" y="0"/>
                    </a:moveTo>
                    <a:cubicBezTo>
                      <a:pt x="7540" y="0"/>
                      <a:pt x="7035" y="135"/>
                      <a:pt x="6590" y="284"/>
                    </a:cubicBezTo>
                    <a:cubicBezTo>
                      <a:pt x="6049" y="466"/>
                      <a:pt x="5531" y="803"/>
                      <a:pt x="5088" y="1175"/>
                    </a:cubicBezTo>
                    <a:cubicBezTo>
                      <a:pt x="3736" y="2300"/>
                      <a:pt x="2394" y="3439"/>
                      <a:pt x="1126" y="4653"/>
                    </a:cubicBezTo>
                    <a:cubicBezTo>
                      <a:pt x="652" y="5114"/>
                      <a:pt x="346" y="5783"/>
                      <a:pt x="76" y="6404"/>
                    </a:cubicBezTo>
                    <a:cubicBezTo>
                      <a:pt x="1" y="6577"/>
                      <a:pt x="306" y="7148"/>
                      <a:pt x="453" y="7153"/>
                    </a:cubicBezTo>
                    <a:cubicBezTo>
                      <a:pt x="882" y="7166"/>
                      <a:pt x="1331" y="7338"/>
                      <a:pt x="1768" y="7338"/>
                    </a:cubicBezTo>
                    <a:cubicBezTo>
                      <a:pt x="2060" y="7338"/>
                      <a:pt x="2347" y="7261"/>
                      <a:pt x="2619" y="7006"/>
                    </a:cubicBezTo>
                    <a:cubicBezTo>
                      <a:pt x="2668" y="6966"/>
                      <a:pt x="2752" y="6958"/>
                      <a:pt x="2819" y="6949"/>
                    </a:cubicBezTo>
                    <a:cubicBezTo>
                      <a:pt x="3027" y="6918"/>
                      <a:pt x="3253" y="6944"/>
                      <a:pt x="3435" y="6865"/>
                    </a:cubicBezTo>
                    <a:cubicBezTo>
                      <a:pt x="4259" y="6492"/>
                      <a:pt x="4879" y="5797"/>
                      <a:pt x="5841" y="5584"/>
                    </a:cubicBezTo>
                    <a:cubicBezTo>
                      <a:pt x="6492" y="5442"/>
                      <a:pt x="6931" y="4640"/>
                      <a:pt x="7729" y="4578"/>
                    </a:cubicBezTo>
                    <a:cubicBezTo>
                      <a:pt x="7822" y="4569"/>
                      <a:pt x="7897" y="4414"/>
                      <a:pt x="7990" y="4334"/>
                    </a:cubicBezTo>
                    <a:cubicBezTo>
                      <a:pt x="8141" y="4197"/>
                      <a:pt x="8274" y="4024"/>
                      <a:pt x="8451" y="3940"/>
                    </a:cubicBezTo>
                    <a:cubicBezTo>
                      <a:pt x="9271" y="3563"/>
                      <a:pt x="9860" y="3014"/>
                      <a:pt x="9940" y="2172"/>
                    </a:cubicBezTo>
                    <a:cubicBezTo>
                      <a:pt x="9807" y="1897"/>
                      <a:pt x="9714" y="1702"/>
                      <a:pt x="9625" y="1512"/>
                    </a:cubicBezTo>
                    <a:lnTo>
                      <a:pt x="9612" y="1503"/>
                    </a:lnTo>
                    <a:cubicBezTo>
                      <a:pt x="9572" y="1388"/>
                      <a:pt x="9554" y="1255"/>
                      <a:pt x="9483" y="1171"/>
                    </a:cubicBezTo>
                    <a:cubicBezTo>
                      <a:pt x="9155" y="767"/>
                      <a:pt x="8867" y="142"/>
                      <a:pt x="8460" y="49"/>
                    </a:cubicBezTo>
                    <a:cubicBezTo>
                      <a:pt x="8316" y="15"/>
                      <a:pt x="8164" y="0"/>
                      <a:pt x="80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14"/>
              <p:cNvSpPr/>
              <p:nvPr/>
            </p:nvSpPr>
            <p:spPr>
              <a:xfrm rot="10800000" flipH="1">
                <a:off x="8164953" y="4215058"/>
                <a:ext cx="434429" cy="357701"/>
              </a:xfrm>
              <a:custGeom>
                <a:avLst/>
                <a:gdLst/>
                <a:ahLst/>
                <a:cxnLst/>
                <a:rect l="l" t="t" r="r" b="b"/>
                <a:pathLst>
                  <a:path w="7552" h="6219" extrusionOk="0">
                    <a:moveTo>
                      <a:pt x="5785" y="0"/>
                    </a:moveTo>
                    <a:cubicBezTo>
                      <a:pt x="5067" y="0"/>
                      <a:pt x="4390" y="384"/>
                      <a:pt x="3758" y="728"/>
                    </a:cubicBezTo>
                    <a:cubicBezTo>
                      <a:pt x="2345" y="1494"/>
                      <a:pt x="1427" y="2793"/>
                      <a:pt x="545" y="4100"/>
                    </a:cubicBezTo>
                    <a:cubicBezTo>
                      <a:pt x="182" y="4636"/>
                      <a:pt x="0" y="5212"/>
                      <a:pt x="373" y="5744"/>
                    </a:cubicBezTo>
                    <a:cubicBezTo>
                      <a:pt x="634" y="6115"/>
                      <a:pt x="1011" y="6219"/>
                      <a:pt x="1421" y="6219"/>
                    </a:cubicBezTo>
                    <a:cubicBezTo>
                      <a:pt x="1609" y="6219"/>
                      <a:pt x="1804" y="6197"/>
                      <a:pt x="1999" y="6169"/>
                    </a:cubicBezTo>
                    <a:cubicBezTo>
                      <a:pt x="2801" y="6050"/>
                      <a:pt x="3373" y="5562"/>
                      <a:pt x="3997" y="5123"/>
                    </a:cubicBezTo>
                    <a:cubicBezTo>
                      <a:pt x="4658" y="4658"/>
                      <a:pt x="5433" y="4370"/>
                      <a:pt x="6084" y="3905"/>
                    </a:cubicBezTo>
                    <a:cubicBezTo>
                      <a:pt x="6519" y="3590"/>
                      <a:pt x="6820" y="3098"/>
                      <a:pt x="7259" y="2593"/>
                    </a:cubicBezTo>
                    <a:lnTo>
                      <a:pt x="6372" y="2593"/>
                    </a:lnTo>
                    <a:cubicBezTo>
                      <a:pt x="6691" y="2265"/>
                      <a:pt x="6926" y="2044"/>
                      <a:pt x="7135" y="1800"/>
                    </a:cubicBezTo>
                    <a:cubicBezTo>
                      <a:pt x="7281" y="1627"/>
                      <a:pt x="7551" y="1344"/>
                      <a:pt x="7498" y="1251"/>
                    </a:cubicBezTo>
                    <a:cubicBezTo>
                      <a:pt x="7294" y="870"/>
                      <a:pt x="7059" y="413"/>
                      <a:pt x="6705" y="231"/>
                    </a:cubicBezTo>
                    <a:cubicBezTo>
                      <a:pt x="6392" y="67"/>
                      <a:pt x="6085" y="0"/>
                      <a:pt x="5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14"/>
              <p:cNvSpPr/>
              <p:nvPr/>
            </p:nvSpPr>
            <p:spPr>
              <a:xfrm rot="10800000" flipH="1">
                <a:off x="7851442" y="4687527"/>
                <a:ext cx="448925" cy="384274"/>
              </a:xfrm>
              <a:custGeom>
                <a:avLst/>
                <a:gdLst/>
                <a:ahLst/>
                <a:cxnLst/>
                <a:rect l="l" t="t" r="r" b="b"/>
                <a:pathLst>
                  <a:path w="7804" h="6681" extrusionOk="0">
                    <a:moveTo>
                      <a:pt x="6399" y="502"/>
                    </a:moveTo>
                    <a:cubicBezTo>
                      <a:pt x="6412" y="506"/>
                      <a:pt x="6425" y="515"/>
                      <a:pt x="6443" y="519"/>
                    </a:cubicBezTo>
                    <a:cubicBezTo>
                      <a:pt x="6421" y="533"/>
                      <a:pt x="6399" y="550"/>
                      <a:pt x="6377" y="564"/>
                    </a:cubicBezTo>
                    <a:cubicBezTo>
                      <a:pt x="6368" y="550"/>
                      <a:pt x="6363" y="537"/>
                      <a:pt x="6354" y="528"/>
                    </a:cubicBezTo>
                    <a:cubicBezTo>
                      <a:pt x="6368" y="519"/>
                      <a:pt x="6381" y="510"/>
                      <a:pt x="6399" y="502"/>
                    </a:cubicBezTo>
                    <a:close/>
                    <a:moveTo>
                      <a:pt x="5026" y="0"/>
                    </a:moveTo>
                    <a:cubicBezTo>
                      <a:pt x="4980" y="0"/>
                      <a:pt x="4934" y="2"/>
                      <a:pt x="4888" y="5"/>
                    </a:cubicBezTo>
                    <a:cubicBezTo>
                      <a:pt x="4081" y="63"/>
                      <a:pt x="3474" y="590"/>
                      <a:pt x="2965" y="1197"/>
                    </a:cubicBezTo>
                    <a:cubicBezTo>
                      <a:pt x="2428" y="1840"/>
                      <a:pt x="1874" y="2473"/>
                      <a:pt x="1396" y="3156"/>
                    </a:cubicBezTo>
                    <a:cubicBezTo>
                      <a:pt x="753" y="4064"/>
                      <a:pt x="67" y="4964"/>
                      <a:pt x="0" y="6160"/>
                    </a:cubicBezTo>
                    <a:cubicBezTo>
                      <a:pt x="346" y="6333"/>
                      <a:pt x="674" y="6581"/>
                      <a:pt x="1037" y="6656"/>
                    </a:cubicBezTo>
                    <a:cubicBezTo>
                      <a:pt x="1121" y="6673"/>
                      <a:pt x="1204" y="6681"/>
                      <a:pt x="1285" y="6681"/>
                    </a:cubicBezTo>
                    <a:cubicBezTo>
                      <a:pt x="1767" y="6681"/>
                      <a:pt x="2212" y="6412"/>
                      <a:pt x="2552" y="6120"/>
                    </a:cubicBezTo>
                    <a:cubicBezTo>
                      <a:pt x="3975" y="4893"/>
                      <a:pt x="5380" y="3634"/>
                      <a:pt x="6696" y="2292"/>
                    </a:cubicBezTo>
                    <a:cubicBezTo>
                      <a:pt x="7015" y="1959"/>
                      <a:pt x="7803" y="1370"/>
                      <a:pt x="6935" y="701"/>
                    </a:cubicBezTo>
                    <a:cubicBezTo>
                      <a:pt x="6899" y="679"/>
                      <a:pt x="6975" y="515"/>
                      <a:pt x="7006" y="386"/>
                    </a:cubicBezTo>
                    <a:cubicBezTo>
                      <a:pt x="6797" y="338"/>
                      <a:pt x="6660" y="302"/>
                      <a:pt x="6518" y="276"/>
                    </a:cubicBezTo>
                    <a:cubicBezTo>
                      <a:pt x="6020" y="182"/>
                      <a:pt x="5518" y="0"/>
                      <a:pt x="5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14"/>
              <p:cNvSpPr/>
              <p:nvPr/>
            </p:nvSpPr>
            <p:spPr>
              <a:xfrm rot="10800000" flipH="1">
                <a:off x="8235306" y="3154157"/>
                <a:ext cx="326569" cy="242609"/>
              </a:xfrm>
              <a:custGeom>
                <a:avLst/>
                <a:gdLst/>
                <a:ahLst/>
                <a:cxnLst/>
                <a:rect l="l" t="t" r="r" b="b"/>
                <a:pathLst>
                  <a:path w="5677" h="4218" extrusionOk="0">
                    <a:moveTo>
                      <a:pt x="4513" y="347"/>
                    </a:moveTo>
                    <a:lnTo>
                      <a:pt x="4513" y="347"/>
                    </a:lnTo>
                    <a:cubicBezTo>
                      <a:pt x="4378" y="406"/>
                      <a:pt x="4238" y="461"/>
                      <a:pt x="4099" y="520"/>
                    </a:cubicBezTo>
                    <a:cubicBezTo>
                      <a:pt x="4082" y="462"/>
                      <a:pt x="4068" y="405"/>
                      <a:pt x="4051" y="347"/>
                    </a:cubicBezTo>
                    <a:close/>
                    <a:moveTo>
                      <a:pt x="4347" y="0"/>
                    </a:moveTo>
                    <a:cubicBezTo>
                      <a:pt x="4250" y="0"/>
                      <a:pt x="4135" y="35"/>
                      <a:pt x="4042" y="50"/>
                    </a:cubicBezTo>
                    <a:cubicBezTo>
                      <a:pt x="3798" y="90"/>
                      <a:pt x="3563" y="188"/>
                      <a:pt x="3324" y="263"/>
                    </a:cubicBezTo>
                    <a:cubicBezTo>
                      <a:pt x="1813" y="710"/>
                      <a:pt x="798" y="1712"/>
                      <a:pt x="187" y="3139"/>
                    </a:cubicBezTo>
                    <a:cubicBezTo>
                      <a:pt x="0" y="3573"/>
                      <a:pt x="23" y="3932"/>
                      <a:pt x="607" y="4096"/>
                    </a:cubicBezTo>
                    <a:cubicBezTo>
                      <a:pt x="878" y="4172"/>
                      <a:pt x="1128" y="4218"/>
                      <a:pt x="1373" y="4218"/>
                    </a:cubicBezTo>
                    <a:cubicBezTo>
                      <a:pt x="1739" y="4218"/>
                      <a:pt x="2093" y="4116"/>
                      <a:pt x="2477" y="3861"/>
                    </a:cubicBezTo>
                    <a:cubicBezTo>
                      <a:pt x="3120" y="3436"/>
                      <a:pt x="3935" y="3281"/>
                      <a:pt x="4671" y="3006"/>
                    </a:cubicBezTo>
                    <a:cubicBezTo>
                      <a:pt x="4609" y="2926"/>
                      <a:pt x="4547" y="2851"/>
                      <a:pt x="4485" y="2771"/>
                    </a:cubicBezTo>
                    <a:cubicBezTo>
                      <a:pt x="4839" y="2541"/>
                      <a:pt x="5180" y="2319"/>
                      <a:pt x="5522" y="2102"/>
                    </a:cubicBezTo>
                    <a:cubicBezTo>
                      <a:pt x="5575" y="2040"/>
                      <a:pt x="5677" y="1973"/>
                      <a:pt x="5672" y="1916"/>
                    </a:cubicBezTo>
                    <a:cubicBezTo>
                      <a:pt x="5624" y="1450"/>
                      <a:pt x="5553" y="990"/>
                      <a:pt x="5477" y="436"/>
                    </a:cubicBezTo>
                    <a:cubicBezTo>
                      <a:pt x="5189" y="551"/>
                      <a:pt x="4835" y="688"/>
                      <a:pt x="4560" y="799"/>
                    </a:cubicBezTo>
                    <a:cubicBezTo>
                      <a:pt x="4551" y="613"/>
                      <a:pt x="4543" y="481"/>
                      <a:pt x="4534" y="347"/>
                    </a:cubicBezTo>
                    <a:lnTo>
                      <a:pt x="4542" y="347"/>
                    </a:lnTo>
                    <a:cubicBezTo>
                      <a:pt x="4581" y="67"/>
                      <a:pt x="4481" y="0"/>
                      <a:pt x="43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14"/>
              <p:cNvSpPr/>
              <p:nvPr/>
            </p:nvSpPr>
            <p:spPr>
              <a:xfrm rot="10800000" flipH="1">
                <a:off x="7611045" y="2789195"/>
                <a:ext cx="344172" cy="290981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059" extrusionOk="0">
                    <a:moveTo>
                      <a:pt x="5056" y="830"/>
                    </a:moveTo>
                    <a:lnTo>
                      <a:pt x="5096" y="834"/>
                    </a:lnTo>
                    <a:lnTo>
                      <a:pt x="5070" y="869"/>
                    </a:lnTo>
                    <a:lnTo>
                      <a:pt x="5056" y="830"/>
                    </a:lnTo>
                    <a:close/>
                    <a:moveTo>
                      <a:pt x="5305" y="1"/>
                    </a:moveTo>
                    <a:lnTo>
                      <a:pt x="5305" y="1"/>
                    </a:lnTo>
                    <a:cubicBezTo>
                      <a:pt x="4777" y="205"/>
                      <a:pt x="4299" y="293"/>
                      <a:pt x="3931" y="546"/>
                    </a:cubicBezTo>
                    <a:cubicBezTo>
                      <a:pt x="2655" y="1446"/>
                      <a:pt x="1822" y="2735"/>
                      <a:pt x="1055" y="3962"/>
                    </a:cubicBezTo>
                    <a:cubicBezTo>
                      <a:pt x="723" y="3998"/>
                      <a:pt x="435" y="4024"/>
                      <a:pt x="1" y="4069"/>
                    </a:cubicBezTo>
                    <a:cubicBezTo>
                      <a:pt x="395" y="4268"/>
                      <a:pt x="798" y="4335"/>
                      <a:pt x="887" y="4538"/>
                    </a:cubicBezTo>
                    <a:cubicBezTo>
                      <a:pt x="1076" y="4989"/>
                      <a:pt x="1432" y="5059"/>
                      <a:pt x="1765" y="5059"/>
                    </a:cubicBezTo>
                    <a:cubicBezTo>
                      <a:pt x="1868" y="5059"/>
                      <a:pt x="1968" y="5052"/>
                      <a:pt x="2061" y="5048"/>
                    </a:cubicBezTo>
                    <a:cubicBezTo>
                      <a:pt x="2509" y="5026"/>
                      <a:pt x="3102" y="4862"/>
                      <a:pt x="3346" y="4543"/>
                    </a:cubicBezTo>
                    <a:cubicBezTo>
                      <a:pt x="3740" y="4033"/>
                      <a:pt x="4277" y="3785"/>
                      <a:pt x="4773" y="3599"/>
                    </a:cubicBezTo>
                    <a:cubicBezTo>
                      <a:pt x="5522" y="3320"/>
                      <a:pt x="5566" y="2606"/>
                      <a:pt x="5974" y="2128"/>
                    </a:cubicBezTo>
                    <a:cubicBezTo>
                      <a:pt x="5983" y="2119"/>
                      <a:pt x="5881" y="2008"/>
                      <a:pt x="5876" y="2004"/>
                    </a:cubicBezTo>
                    <a:cubicBezTo>
                      <a:pt x="5575" y="2075"/>
                      <a:pt x="5327" y="2132"/>
                      <a:pt x="4915" y="2230"/>
                    </a:cubicBezTo>
                    <a:cubicBezTo>
                      <a:pt x="5322" y="1649"/>
                      <a:pt x="5610" y="1242"/>
                      <a:pt x="5965" y="737"/>
                    </a:cubicBezTo>
                    <a:cubicBezTo>
                      <a:pt x="5668" y="706"/>
                      <a:pt x="5464" y="683"/>
                      <a:pt x="5251" y="666"/>
                    </a:cubicBezTo>
                    <a:cubicBezTo>
                      <a:pt x="5260" y="506"/>
                      <a:pt x="5274" y="347"/>
                      <a:pt x="53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14"/>
              <p:cNvSpPr/>
              <p:nvPr/>
            </p:nvSpPr>
            <p:spPr>
              <a:xfrm rot="10800000" flipH="1">
                <a:off x="8420134" y="2913892"/>
                <a:ext cx="88991" cy="13746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2390" extrusionOk="0">
                    <a:moveTo>
                      <a:pt x="917" y="1"/>
                    </a:moveTo>
                    <a:lnTo>
                      <a:pt x="917" y="1"/>
                    </a:lnTo>
                    <a:cubicBezTo>
                      <a:pt x="855" y="333"/>
                      <a:pt x="895" y="798"/>
                      <a:pt x="727" y="891"/>
                    </a:cubicBezTo>
                    <a:cubicBezTo>
                      <a:pt x="0" y="1308"/>
                      <a:pt x="780" y="1973"/>
                      <a:pt x="341" y="2389"/>
                    </a:cubicBezTo>
                    <a:cubicBezTo>
                      <a:pt x="1312" y="1596"/>
                      <a:pt x="1546" y="408"/>
                      <a:pt x="9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14"/>
              <p:cNvSpPr/>
              <p:nvPr/>
            </p:nvSpPr>
            <p:spPr>
              <a:xfrm rot="10800000" flipH="1">
                <a:off x="8490717" y="3459637"/>
                <a:ext cx="60459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902" extrusionOk="0">
                    <a:moveTo>
                      <a:pt x="350" y="1"/>
                    </a:moveTo>
                    <a:cubicBezTo>
                      <a:pt x="270" y="1"/>
                      <a:pt x="135" y="51"/>
                      <a:pt x="80" y="109"/>
                    </a:cubicBezTo>
                    <a:cubicBezTo>
                      <a:pt x="18" y="171"/>
                      <a:pt x="0" y="392"/>
                      <a:pt x="45" y="423"/>
                    </a:cubicBezTo>
                    <a:cubicBezTo>
                      <a:pt x="315" y="601"/>
                      <a:pt x="612" y="747"/>
                      <a:pt x="900" y="902"/>
                    </a:cubicBezTo>
                    <a:lnTo>
                      <a:pt x="1051" y="725"/>
                    </a:lnTo>
                    <a:cubicBezTo>
                      <a:pt x="838" y="485"/>
                      <a:pt x="639" y="233"/>
                      <a:pt x="404" y="16"/>
                    </a:cubicBezTo>
                    <a:cubicBezTo>
                      <a:pt x="393" y="5"/>
                      <a:pt x="374" y="1"/>
                      <a:pt x="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14"/>
              <p:cNvSpPr/>
              <p:nvPr/>
            </p:nvSpPr>
            <p:spPr>
              <a:xfrm rot="10800000" flipH="1">
                <a:off x="8702294" y="3797564"/>
                <a:ext cx="13806" cy="13862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41" extrusionOk="0">
                    <a:moveTo>
                      <a:pt x="71" y="1"/>
                    </a:moveTo>
                    <a:cubicBezTo>
                      <a:pt x="49" y="28"/>
                      <a:pt x="22" y="54"/>
                      <a:pt x="0" y="81"/>
                    </a:cubicBezTo>
                    <a:cubicBezTo>
                      <a:pt x="62" y="134"/>
                      <a:pt x="124" y="187"/>
                      <a:pt x="191" y="240"/>
                    </a:cubicBezTo>
                    <a:cubicBezTo>
                      <a:pt x="204" y="222"/>
                      <a:pt x="222" y="205"/>
                      <a:pt x="240" y="187"/>
                    </a:cubicBezTo>
                    <a:cubicBezTo>
                      <a:pt x="182" y="125"/>
                      <a:pt x="129" y="63"/>
                      <a:pt x="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14"/>
              <p:cNvSpPr/>
              <p:nvPr/>
            </p:nvSpPr>
            <p:spPr>
              <a:xfrm rot="10800000" flipH="1">
                <a:off x="7479543" y="3764433"/>
                <a:ext cx="19386" cy="2070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60" extrusionOk="0">
                    <a:moveTo>
                      <a:pt x="328" y="0"/>
                    </a:moveTo>
                    <a:cubicBezTo>
                      <a:pt x="326" y="6"/>
                      <a:pt x="325" y="12"/>
                      <a:pt x="324" y="17"/>
                    </a:cubicBezTo>
                    <a:lnTo>
                      <a:pt x="324" y="17"/>
                    </a:lnTo>
                    <a:cubicBezTo>
                      <a:pt x="328" y="14"/>
                      <a:pt x="332" y="12"/>
                      <a:pt x="337" y="9"/>
                    </a:cubicBezTo>
                    <a:lnTo>
                      <a:pt x="328" y="0"/>
                    </a:lnTo>
                    <a:close/>
                    <a:moveTo>
                      <a:pt x="324" y="17"/>
                    </a:moveTo>
                    <a:lnTo>
                      <a:pt x="324" y="17"/>
                    </a:lnTo>
                    <a:cubicBezTo>
                      <a:pt x="217" y="81"/>
                      <a:pt x="111" y="149"/>
                      <a:pt x="0" y="217"/>
                    </a:cubicBezTo>
                    <a:lnTo>
                      <a:pt x="235" y="359"/>
                    </a:lnTo>
                    <a:cubicBezTo>
                      <a:pt x="264" y="245"/>
                      <a:pt x="294" y="131"/>
                      <a:pt x="324" y="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14"/>
              <p:cNvSpPr/>
              <p:nvPr/>
            </p:nvSpPr>
            <p:spPr>
              <a:xfrm rot="10800000" flipH="1">
                <a:off x="7283727" y="3093866"/>
                <a:ext cx="7996" cy="488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85" extrusionOk="0">
                    <a:moveTo>
                      <a:pt x="41" y="0"/>
                    </a:moveTo>
                    <a:cubicBezTo>
                      <a:pt x="32" y="0"/>
                      <a:pt x="14" y="27"/>
                      <a:pt x="1" y="40"/>
                    </a:cubicBezTo>
                    <a:cubicBezTo>
                      <a:pt x="32" y="54"/>
                      <a:pt x="63" y="67"/>
                      <a:pt x="94" y="85"/>
                    </a:cubicBezTo>
                    <a:cubicBezTo>
                      <a:pt x="107" y="71"/>
                      <a:pt x="121" y="58"/>
                      <a:pt x="138" y="45"/>
                    </a:cubicBezTo>
                    <a:cubicBezTo>
                      <a:pt x="107" y="31"/>
                      <a:pt x="76" y="9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14"/>
              <p:cNvSpPr/>
              <p:nvPr/>
            </p:nvSpPr>
            <p:spPr>
              <a:xfrm rot="10800000" flipH="1">
                <a:off x="8613821" y="3724686"/>
                <a:ext cx="6443" cy="4889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5" extrusionOk="0">
                    <a:moveTo>
                      <a:pt x="1" y="0"/>
                    </a:moveTo>
                    <a:lnTo>
                      <a:pt x="76" y="85"/>
                    </a:lnTo>
                    <a:lnTo>
                      <a:pt x="111" y="45"/>
                    </a:lnTo>
                    <a:cubicBezTo>
                      <a:pt x="76" y="31"/>
                      <a:pt x="41" y="1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14"/>
              <p:cNvSpPr/>
              <p:nvPr/>
            </p:nvSpPr>
            <p:spPr>
              <a:xfrm rot="10800000" flipH="1">
                <a:off x="8139182" y="3777202"/>
                <a:ext cx="3912" cy="3336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67" y="0"/>
                    </a:moveTo>
                    <a:lnTo>
                      <a:pt x="1" y="49"/>
                    </a:lnTo>
                    <a:cubicBezTo>
                      <a:pt x="1" y="49"/>
                      <a:pt x="14" y="58"/>
                      <a:pt x="14" y="58"/>
                    </a:cubicBezTo>
                    <a:cubicBezTo>
                      <a:pt x="32" y="40"/>
                      <a:pt x="50" y="18"/>
                      <a:pt x="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14"/>
              <p:cNvSpPr/>
              <p:nvPr/>
            </p:nvSpPr>
            <p:spPr>
              <a:xfrm rot="10800000" flipH="1">
                <a:off x="7386985" y="4221428"/>
                <a:ext cx="2589" cy="3624"/>
              </a:xfrm>
              <a:custGeom>
                <a:avLst/>
                <a:gdLst/>
                <a:ahLst/>
                <a:cxnLst/>
                <a:rect l="l" t="t" r="r" b="b"/>
                <a:pathLst>
                  <a:path w="45" h="63" extrusionOk="0">
                    <a:moveTo>
                      <a:pt x="1" y="0"/>
                    </a:moveTo>
                    <a:cubicBezTo>
                      <a:pt x="1" y="13"/>
                      <a:pt x="1" y="27"/>
                      <a:pt x="5" y="31"/>
                    </a:cubicBezTo>
                    <a:cubicBezTo>
                      <a:pt x="12" y="36"/>
                      <a:pt x="20" y="41"/>
                      <a:pt x="27" y="46"/>
                    </a:cubicBezTo>
                    <a:lnTo>
                      <a:pt x="27" y="46"/>
                    </a:lnTo>
                    <a:cubicBezTo>
                      <a:pt x="20" y="32"/>
                      <a:pt x="10" y="16"/>
                      <a:pt x="1" y="0"/>
                    </a:cubicBezTo>
                    <a:close/>
                    <a:moveTo>
                      <a:pt x="27" y="46"/>
                    </a:moveTo>
                    <a:cubicBezTo>
                      <a:pt x="31" y="52"/>
                      <a:pt x="33" y="57"/>
                      <a:pt x="36" y="62"/>
                    </a:cubicBezTo>
                    <a:cubicBezTo>
                      <a:pt x="36" y="62"/>
                      <a:pt x="45" y="58"/>
                      <a:pt x="45" y="58"/>
                    </a:cubicBezTo>
                    <a:cubicBezTo>
                      <a:pt x="39" y="54"/>
                      <a:pt x="33" y="50"/>
                      <a:pt x="27" y="4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14"/>
              <p:cNvSpPr/>
              <p:nvPr/>
            </p:nvSpPr>
            <p:spPr>
              <a:xfrm rot="10800000" flipH="1">
                <a:off x="8216956" y="5039360"/>
                <a:ext cx="5120" cy="3624"/>
              </a:xfrm>
              <a:custGeom>
                <a:avLst/>
                <a:gdLst/>
                <a:ahLst/>
                <a:cxnLst/>
                <a:rect l="l" t="t" r="r" b="b"/>
                <a:pathLst>
                  <a:path w="89" h="63" extrusionOk="0">
                    <a:moveTo>
                      <a:pt x="45" y="1"/>
                    </a:moveTo>
                    <a:cubicBezTo>
                      <a:pt x="27" y="9"/>
                      <a:pt x="14" y="18"/>
                      <a:pt x="0" y="27"/>
                    </a:cubicBezTo>
                    <a:cubicBezTo>
                      <a:pt x="9" y="36"/>
                      <a:pt x="14" y="49"/>
                      <a:pt x="23" y="63"/>
                    </a:cubicBezTo>
                    <a:cubicBezTo>
                      <a:pt x="45" y="49"/>
                      <a:pt x="67" y="32"/>
                      <a:pt x="89" y="18"/>
                    </a:cubicBezTo>
                    <a:cubicBezTo>
                      <a:pt x="71" y="14"/>
                      <a:pt x="58" y="5"/>
                      <a:pt x="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14"/>
              <p:cNvSpPr/>
              <p:nvPr/>
            </p:nvSpPr>
            <p:spPr>
              <a:xfrm rot="10800000" flipH="1">
                <a:off x="8468282" y="3366855"/>
                <a:ext cx="28360" cy="1046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82" extrusionOk="0">
                    <a:moveTo>
                      <a:pt x="483" y="0"/>
                    </a:moveTo>
                    <a:cubicBezTo>
                      <a:pt x="477" y="3"/>
                      <a:pt x="470" y="6"/>
                      <a:pt x="463" y="9"/>
                    </a:cubicBezTo>
                    <a:lnTo>
                      <a:pt x="492" y="9"/>
                    </a:lnTo>
                    <a:cubicBezTo>
                      <a:pt x="492" y="9"/>
                      <a:pt x="483" y="0"/>
                      <a:pt x="483" y="0"/>
                    </a:cubicBezTo>
                    <a:close/>
                    <a:moveTo>
                      <a:pt x="1" y="9"/>
                    </a:moveTo>
                    <a:cubicBezTo>
                      <a:pt x="18" y="67"/>
                      <a:pt x="32" y="124"/>
                      <a:pt x="49" y="182"/>
                    </a:cubicBezTo>
                    <a:cubicBezTo>
                      <a:pt x="188" y="123"/>
                      <a:pt x="328" y="68"/>
                      <a:pt x="463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14"/>
              <p:cNvSpPr/>
              <p:nvPr/>
            </p:nvSpPr>
            <p:spPr>
              <a:xfrm rot="10800000" flipH="1">
                <a:off x="7901891" y="3030134"/>
                <a:ext cx="2359" cy="23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41" extrusionOk="0">
                    <a:moveTo>
                      <a:pt x="0" y="1"/>
                    </a:moveTo>
                    <a:lnTo>
                      <a:pt x="14" y="40"/>
                    </a:lnTo>
                    <a:lnTo>
                      <a:pt x="40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911" name="Google Shape;3911;p14"/>
          <p:cNvSpPr txBox="1">
            <a:spLocks noGrp="1"/>
          </p:cNvSpPr>
          <p:nvPr>
            <p:ph type="ctrTitle"/>
          </p:nvPr>
        </p:nvSpPr>
        <p:spPr>
          <a:xfrm>
            <a:off x="1270000" y="1947300"/>
            <a:ext cx="5371200" cy="23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4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912" name="Google Shape;3912;p14"/>
          <p:cNvSpPr txBox="1">
            <a:spLocks noGrp="1"/>
          </p:cNvSpPr>
          <p:nvPr>
            <p:ph type="title" idx="2" hasCustomPrompt="1"/>
          </p:nvPr>
        </p:nvSpPr>
        <p:spPr>
          <a:xfrm>
            <a:off x="1364100" y="809400"/>
            <a:ext cx="1189500" cy="10617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 b="1">
                <a:latin typeface="Grandstander"/>
                <a:ea typeface="Grandstander"/>
                <a:cs typeface="Grandstander"/>
                <a:sym typeface="Grandstand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8">
    <p:spTree>
      <p:nvGrpSpPr>
        <p:cNvPr id="1" name="Shape 4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3" name="Google Shape;4533;p16"/>
          <p:cNvGrpSpPr/>
          <p:nvPr/>
        </p:nvGrpSpPr>
        <p:grpSpPr>
          <a:xfrm>
            <a:off x="-1955794" y="-127817"/>
            <a:ext cx="11772019" cy="7005837"/>
            <a:chOff x="-1955794" y="-127817"/>
            <a:chExt cx="11772019" cy="7005837"/>
          </a:xfrm>
        </p:grpSpPr>
        <p:grpSp>
          <p:nvGrpSpPr>
            <p:cNvPr id="4534" name="Google Shape;4534;p16"/>
            <p:cNvGrpSpPr/>
            <p:nvPr/>
          </p:nvGrpSpPr>
          <p:grpSpPr>
            <a:xfrm rot="-1464750" flipH="1">
              <a:off x="8348571" y="4072060"/>
              <a:ext cx="1311735" cy="1038262"/>
              <a:chOff x="0" y="3463325"/>
              <a:chExt cx="2122725" cy="1680175"/>
            </a:xfrm>
          </p:grpSpPr>
          <p:sp>
            <p:nvSpPr>
              <p:cNvPr id="4535" name="Google Shape;4535;p16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6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6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6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6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6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6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6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6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6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6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6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6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6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6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6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6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16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16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6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6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6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6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6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6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6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6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6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6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6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6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6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6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6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6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6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6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6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6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6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6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6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6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6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6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6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6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6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6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6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6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6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6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6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6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6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6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6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6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6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6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6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6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6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6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6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6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6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6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6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6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6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6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6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6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6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6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6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6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6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6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6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6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6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6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6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6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6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6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6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6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6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6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6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6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6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6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6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6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6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6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6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6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6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6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6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6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6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6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6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6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6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6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6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6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6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6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6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6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6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6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6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6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6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6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6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6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6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6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6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6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6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6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6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6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6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6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6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6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6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6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6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6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6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6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6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6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6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6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6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6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6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6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6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6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6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6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6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6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6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6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6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6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6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6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6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6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6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6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6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6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6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6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6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6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6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6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6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6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6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6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6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6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6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6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6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6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6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6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6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6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6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6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6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6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6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6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6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6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6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6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6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6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6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6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6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6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6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6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6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6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6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6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6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6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6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6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6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6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6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6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6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6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6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6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6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6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6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6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6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6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6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6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6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6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6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6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6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6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6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6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6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6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6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6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6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6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6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6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6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6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6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6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6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6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6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6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6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6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6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6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6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6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6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6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6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6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6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6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6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6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6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6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6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6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6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6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6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6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6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6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6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6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6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6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6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6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6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6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6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6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6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6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6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6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6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6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6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6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6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6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6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6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6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6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6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6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6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6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6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6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6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6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6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6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6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6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6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6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6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6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6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6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6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6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6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6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6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6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6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6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6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16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16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16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16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16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16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16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16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16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16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16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16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16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16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16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16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16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16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16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16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16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16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16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16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16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16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16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16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16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16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16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16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16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16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16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16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16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16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16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16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16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16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16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16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16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16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16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16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16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16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16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16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16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16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16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16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16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16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16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16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16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16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16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16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16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16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16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16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16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16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16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16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16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16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16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16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16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16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16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16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16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16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16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16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16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16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16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16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16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16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16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16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16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16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16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16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16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16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16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16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16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16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16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16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16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16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16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16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16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16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16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16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16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16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16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16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16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16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16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16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16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16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16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16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16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16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16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16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16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16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16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16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16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16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16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16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16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16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16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16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16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16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16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16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16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16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16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16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16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16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16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16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16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16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16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16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16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16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16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16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16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16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16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16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16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16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16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16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16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16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16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16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16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16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16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16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16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16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16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16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16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16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16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16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16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16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16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16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16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16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16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16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16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16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16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16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16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16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16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16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16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16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16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16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16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16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16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16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16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16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16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16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16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16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16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16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16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16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16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16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16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16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16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16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91" name="Google Shape;5091;p16"/>
            <p:cNvSpPr/>
            <p:nvPr/>
          </p:nvSpPr>
          <p:spPr>
            <a:xfrm rot="-455522">
              <a:off x="-320507" y="-55444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92" name="Google Shape;5092;p16"/>
            <p:cNvGrpSpPr/>
            <p:nvPr/>
          </p:nvGrpSpPr>
          <p:grpSpPr>
            <a:xfrm rot="-10044304">
              <a:off x="-1730394" y="4123014"/>
              <a:ext cx="3267660" cy="2427952"/>
              <a:chOff x="6315978" y="-257352"/>
              <a:chExt cx="2257718" cy="1677540"/>
            </a:xfrm>
          </p:grpSpPr>
          <p:sp>
            <p:nvSpPr>
              <p:cNvPr id="5093" name="Google Shape;5093;p16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16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16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16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16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16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16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16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16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16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16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16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16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16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16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16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16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16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16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16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16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16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16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16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16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16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16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16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16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16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16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16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16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16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16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16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16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16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16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16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16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16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35" name="Google Shape;5135;p16"/>
            <p:cNvGrpSpPr/>
            <p:nvPr/>
          </p:nvGrpSpPr>
          <p:grpSpPr>
            <a:xfrm rot="10800000">
              <a:off x="8192638" y="-71592"/>
              <a:ext cx="1331987" cy="1402867"/>
              <a:chOff x="0" y="3032075"/>
              <a:chExt cx="2004797" cy="2111479"/>
            </a:xfrm>
          </p:grpSpPr>
          <p:sp>
            <p:nvSpPr>
              <p:cNvPr id="5136" name="Google Shape;5136;p16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16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16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16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16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16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16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16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16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16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16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16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16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16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150" name="Google Shape;5150;p16"/>
          <p:cNvSpPr txBox="1">
            <a:spLocks noGrp="1"/>
          </p:cNvSpPr>
          <p:nvPr>
            <p:ph type="ctrTitle"/>
          </p:nvPr>
        </p:nvSpPr>
        <p:spPr>
          <a:xfrm>
            <a:off x="1101900" y="539375"/>
            <a:ext cx="69402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51" name="Google Shape;5151;p16"/>
          <p:cNvSpPr txBox="1">
            <a:spLocks noGrp="1"/>
          </p:cNvSpPr>
          <p:nvPr>
            <p:ph type="subTitle" idx="1"/>
          </p:nvPr>
        </p:nvSpPr>
        <p:spPr>
          <a:xfrm>
            <a:off x="2337750" y="2208325"/>
            <a:ext cx="4468500" cy="15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6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53" name="Google Shape;5153;p17"/>
          <p:cNvGrpSpPr/>
          <p:nvPr/>
        </p:nvGrpSpPr>
        <p:grpSpPr>
          <a:xfrm>
            <a:off x="-660394" y="-127829"/>
            <a:ext cx="12068719" cy="7005849"/>
            <a:chOff x="-660394" y="-127829"/>
            <a:chExt cx="12068719" cy="7005849"/>
          </a:xfrm>
        </p:grpSpPr>
        <p:grpSp>
          <p:nvGrpSpPr>
            <p:cNvPr id="5154" name="Google Shape;5154;p17"/>
            <p:cNvGrpSpPr/>
            <p:nvPr/>
          </p:nvGrpSpPr>
          <p:grpSpPr>
            <a:xfrm rot="1464750">
              <a:off x="-504474" y="4224460"/>
              <a:ext cx="1311735" cy="1038262"/>
              <a:chOff x="0" y="3463325"/>
              <a:chExt cx="2122725" cy="1680175"/>
            </a:xfrm>
          </p:grpSpPr>
          <p:sp>
            <p:nvSpPr>
              <p:cNvPr id="5155" name="Google Shape;5155;p17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17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17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17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17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17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17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17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17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17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17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17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17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17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17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17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17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17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17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17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17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17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17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17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17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17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17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17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17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17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17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17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17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17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17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17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17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17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17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17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17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17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17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17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17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17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17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17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17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17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17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17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17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17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17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17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17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17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17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17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17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17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17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17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17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17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17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17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17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17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17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17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17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17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17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17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17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17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17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17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17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17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17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17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17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17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17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17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17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17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17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17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17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17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17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17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17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17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17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17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17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17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17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17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17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17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17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17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17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17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17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17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17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17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17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17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17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17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17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17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17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17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17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17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17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17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17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17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17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17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17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17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17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17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17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17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17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17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17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17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17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17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17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17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17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17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17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17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17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17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17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17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17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17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17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17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17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17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17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17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17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17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17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17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17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17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17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17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17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17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17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17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17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17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17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17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17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17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17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17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17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17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17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17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17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17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17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17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17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17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17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17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17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17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17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17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17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17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17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17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17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17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17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17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17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17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17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17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17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17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17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17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17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17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17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17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17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17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17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17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17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17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17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17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17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17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17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17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17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17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17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17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17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17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17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17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17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17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17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17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17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17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17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17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17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17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17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17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17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17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17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17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17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17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17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17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17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17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17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17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17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17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17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17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17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17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17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17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17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17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17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17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17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17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17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17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17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17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17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17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17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17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17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17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17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17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17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17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17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17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17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17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17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17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17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17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17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17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17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17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17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17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17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17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17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17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17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17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17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17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17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17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17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17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17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17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17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17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17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17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17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17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17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17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17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17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17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17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17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17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17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17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17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17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17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17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17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17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7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7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7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7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7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7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7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7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7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7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7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7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7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7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7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7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7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7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7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7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7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7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7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7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7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7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7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7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7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7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7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7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7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7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7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7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7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7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7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7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7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7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7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7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7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7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7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7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7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7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7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7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7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7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7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7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7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7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7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7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7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7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7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7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7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7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7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7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7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7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7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7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7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7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7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7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7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7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7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7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7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7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7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7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7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7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7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7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7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7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7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7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7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7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7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7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7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7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7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7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7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7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7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7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7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7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7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17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17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7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7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7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7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7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7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7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7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7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7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7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7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7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7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7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7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7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7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7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7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7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7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7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7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7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7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7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7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7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7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7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7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7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7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7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7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7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7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7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7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7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7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7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7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7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7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7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7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7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7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7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7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7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7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7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7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7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7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7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7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7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7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7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7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7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7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7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7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7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7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7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7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7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7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7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7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7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7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7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7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11" name="Google Shape;5711;p17"/>
            <p:cNvSpPr/>
            <p:nvPr/>
          </p:nvSpPr>
          <p:spPr>
            <a:xfrm rot="455522" flipH="1">
              <a:off x="8397931" y="-55457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2" name="Google Shape;5712;p17"/>
            <p:cNvGrpSpPr/>
            <p:nvPr/>
          </p:nvGrpSpPr>
          <p:grpSpPr>
            <a:xfrm rot="10044304" flipH="1">
              <a:off x="7915266" y="4123014"/>
              <a:ext cx="3267660" cy="2427952"/>
              <a:chOff x="6315978" y="-257352"/>
              <a:chExt cx="2257718" cy="1677540"/>
            </a:xfrm>
          </p:grpSpPr>
          <p:sp>
            <p:nvSpPr>
              <p:cNvPr id="5713" name="Google Shape;5713;p17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7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7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7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7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7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7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7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7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7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7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7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7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7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7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7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7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7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7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7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7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7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7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7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7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7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7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7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7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7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7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7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7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7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7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7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7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7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7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7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7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7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17"/>
            <p:cNvGrpSpPr/>
            <p:nvPr/>
          </p:nvGrpSpPr>
          <p:grpSpPr>
            <a:xfrm rot="10800000" flipH="1">
              <a:off x="-444994" y="-71592"/>
              <a:ext cx="1331987" cy="1402867"/>
              <a:chOff x="0" y="3032075"/>
              <a:chExt cx="2004797" cy="2111479"/>
            </a:xfrm>
          </p:grpSpPr>
          <p:sp>
            <p:nvSpPr>
              <p:cNvPr id="5756" name="Google Shape;5756;p17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7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7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7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7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17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17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7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7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7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7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7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7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7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70" name="Google Shape;5770;p17"/>
          <p:cNvSpPr txBox="1">
            <a:spLocks noGrp="1"/>
          </p:cNvSpPr>
          <p:nvPr>
            <p:ph type="subTitle" idx="1"/>
          </p:nvPr>
        </p:nvSpPr>
        <p:spPr>
          <a:xfrm>
            <a:off x="2707650" y="1397950"/>
            <a:ext cx="3728700" cy="6810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o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▪"/>
              <a:defRPr/>
            </a:lvl9pPr>
          </a:lstStyle>
          <a:p>
            <a:endParaRPr/>
          </a:p>
        </p:txBody>
      </p:sp>
      <p:sp>
        <p:nvSpPr>
          <p:cNvPr id="5771" name="Google Shape;5771;p17"/>
          <p:cNvSpPr txBox="1">
            <a:spLocks noGrp="1"/>
          </p:cNvSpPr>
          <p:nvPr>
            <p:ph type="ctrTitle"/>
          </p:nvPr>
        </p:nvSpPr>
        <p:spPr>
          <a:xfrm>
            <a:off x="706950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18"/>
          <p:cNvGrpSpPr/>
          <p:nvPr/>
        </p:nvGrpSpPr>
        <p:grpSpPr>
          <a:xfrm>
            <a:off x="-615466" y="-1626800"/>
            <a:ext cx="11930291" cy="7209421"/>
            <a:chOff x="-615466" y="-1626800"/>
            <a:chExt cx="11930291" cy="7209421"/>
          </a:xfrm>
        </p:grpSpPr>
        <p:grpSp>
          <p:nvGrpSpPr>
            <p:cNvPr id="5774" name="Google Shape;5774;p18"/>
            <p:cNvGrpSpPr/>
            <p:nvPr/>
          </p:nvGrpSpPr>
          <p:grpSpPr>
            <a:xfrm rot="9335064" flipH="1">
              <a:off x="-438249" y="-94739"/>
              <a:ext cx="1490803" cy="1179998"/>
              <a:chOff x="0" y="3463325"/>
              <a:chExt cx="2122725" cy="1680175"/>
            </a:xfrm>
          </p:grpSpPr>
          <p:sp>
            <p:nvSpPr>
              <p:cNvPr id="5775" name="Google Shape;5775;p18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8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8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8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8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8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8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8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8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8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8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8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18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18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8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8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8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8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8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8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8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8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8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8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8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8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18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18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8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8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8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8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8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8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8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8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8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8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8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18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18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18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18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18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18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18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18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18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18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18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18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18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8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18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18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18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18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18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18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18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8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8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8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8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18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18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8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8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8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8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8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8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8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8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8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8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18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18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8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18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18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8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8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8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8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8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8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8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18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18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8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8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8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8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8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8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8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8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8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8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8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8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8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8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8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8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8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8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8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8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8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8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8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8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8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8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8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8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8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8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8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8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8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8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8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8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8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8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8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8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8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8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8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8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8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8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8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8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8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8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8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8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8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8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8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8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8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8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8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8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8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8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8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8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8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8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8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8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8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8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8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8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8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8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8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8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18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18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8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8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8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8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8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8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8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8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8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8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8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8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8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8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8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8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8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8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8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18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18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8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8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8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8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8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8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8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8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8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8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8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8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8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8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8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8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8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8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18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18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8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8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8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8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8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8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8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8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8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8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8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8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8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8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8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8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8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8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8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18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18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8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8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8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8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8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8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8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8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8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8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8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8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8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8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8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8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8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8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8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18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18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8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8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8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8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8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8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8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8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8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8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8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8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8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8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8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8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8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8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8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18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18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8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8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8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8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8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8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8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8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8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8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8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8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8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8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8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8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8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8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8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18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18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8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8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8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8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8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8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8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8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8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8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8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8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8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8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8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8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8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8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8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18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18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8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18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18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8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18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18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8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18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18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8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8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8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8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18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18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8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8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8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8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8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8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8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18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18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8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8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8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8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8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8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18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18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8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18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18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8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8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8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8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8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8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8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18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18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8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8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8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8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8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8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8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18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18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8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18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18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8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8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8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18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18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8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8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8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8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8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18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18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18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18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18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18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8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8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8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8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18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18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8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8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8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8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8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8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8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8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8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8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8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8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8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8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18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18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8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8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8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8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8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8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8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18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18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8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8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8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8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8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8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8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8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8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18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18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8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8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8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8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8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8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8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8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8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8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18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18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8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18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18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8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8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8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8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8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8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8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8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18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8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8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8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8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8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8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8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8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8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8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8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8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8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8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8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8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8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8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8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8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8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8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8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8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8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8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8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8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8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8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8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8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8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8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8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8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8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8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8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8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8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8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8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8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8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8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8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8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8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8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8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8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8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8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8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8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8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8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8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8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8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8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18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8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8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8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8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8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8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8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8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8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8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8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8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8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8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8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8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8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8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8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8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8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8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8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8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8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8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8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8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8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8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8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8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8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8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8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8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8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8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8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8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8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31" name="Google Shape;6331;p18"/>
            <p:cNvSpPr/>
            <p:nvPr/>
          </p:nvSpPr>
          <p:spPr>
            <a:xfrm rot="-9809173">
              <a:off x="8229251" y="4071728"/>
              <a:ext cx="1186470" cy="1370534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32" name="Google Shape;6332;p18"/>
            <p:cNvGrpSpPr/>
            <p:nvPr/>
          </p:nvGrpSpPr>
          <p:grpSpPr>
            <a:xfrm rot="755696">
              <a:off x="7821766" y="-1299745"/>
              <a:ext cx="3267660" cy="2427952"/>
              <a:chOff x="6315978" y="-257352"/>
              <a:chExt cx="2257718" cy="1677540"/>
            </a:xfrm>
          </p:grpSpPr>
          <p:sp>
            <p:nvSpPr>
              <p:cNvPr id="6333" name="Google Shape;6333;p18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8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8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8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8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8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8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8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8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8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8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8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8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8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8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8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8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8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8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8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8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8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8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8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8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8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8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8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8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8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8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8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8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8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8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8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8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8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8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8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8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8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5" name="Google Shape;6375;p18"/>
            <p:cNvGrpSpPr/>
            <p:nvPr/>
          </p:nvGrpSpPr>
          <p:grpSpPr>
            <a:xfrm>
              <a:off x="-165594" y="3919946"/>
              <a:ext cx="1331987" cy="1402867"/>
              <a:chOff x="0" y="3032075"/>
              <a:chExt cx="2004797" cy="2111479"/>
            </a:xfrm>
          </p:grpSpPr>
          <p:sp>
            <p:nvSpPr>
              <p:cNvPr id="6376" name="Google Shape;6376;p18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8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8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8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8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8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8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8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8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8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8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8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8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8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390" name="Google Shape;6390;p18"/>
          <p:cNvSpPr txBox="1">
            <a:spLocks noGrp="1"/>
          </p:cNvSpPr>
          <p:nvPr>
            <p:ph type="ctrTitle"/>
          </p:nvPr>
        </p:nvSpPr>
        <p:spPr>
          <a:xfrm>
            <a:off x="1101900" y="539375"/>
            <a:ext cx="6940200" cy="9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spTree>
      <p:nvGrpSpPr>
        <p:cNvPr id="1" name="Shape 6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0" name="Google Shape;7000;p20"/>
          <p:cNvGrpSpPr/>
          <p:nvPr/>
        </p:nvGrpSpPr>
        <p:grpSpPr>
          <a:xfrm>
            <a:off x="-1955794" y="-127817"/>
            <a:ext cx="11772019" cy="7005837"/>
            <a:chOff x="-1955794" y="-127817"/>
            <a:chExt cx="11772019" cy="7005837"/>
          </a:xfrm>
        </p:grpSpPr>
        <p:grpSp>
          <p:nvGrpSpPr>
            <p:cNvPr id="7001" name="Google Shape;7001;p20"/>
            <p:cNvGrpSpPr/>
            <p:nvPr/>
          </p:nvGrpSpPr>
          <p:grpSpPr>
            <a:xfrm rot="-1464750" flipH="1">
              <a:off x="8348571" y="4072060"/>
              <a:ext cx="1311735" cy="1038262"/>
              <a:chOff x="0" y="3463325"/>
              <a:chExt cx="2122725" cy="1680175"/>
            </a:xfrm>
          </p:grpSpPr>
          <p:sp>
            <p:nvSpPr>
              <p:cNvPr id="7002" name="Google Shape;7002;p20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20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20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20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20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20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20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20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20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20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20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20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20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20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20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20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20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20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20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20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20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20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20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20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20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20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20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20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20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20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20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20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20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20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20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20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20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20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20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20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20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20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20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20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20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20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20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20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20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20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20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20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20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20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20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20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20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20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20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20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20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20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20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20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20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20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20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20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20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20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20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20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20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20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20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20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20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20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20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20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20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20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20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20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20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20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20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20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20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20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20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20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20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20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20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20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20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20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20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20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20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20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20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20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20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20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20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20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20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20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20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20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20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20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20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20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20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20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20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20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20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20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20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20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20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20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20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20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20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20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20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20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20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20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20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20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20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20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20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20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20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20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20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20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20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20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20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20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20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20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20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20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20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20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20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20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20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20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20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20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20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20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20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20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20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20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20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20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20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20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20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20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20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20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20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20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20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20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20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20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20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20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20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20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20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20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20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20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20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20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20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20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20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20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20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20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20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20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20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20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20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20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20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20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20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20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20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20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20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20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20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20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20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20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20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20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20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20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20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20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20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20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20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20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20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20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20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20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20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20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20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20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20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20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20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20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20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20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20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20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20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20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20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20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20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20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20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20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20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20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20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20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20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20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20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20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20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20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20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20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20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20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20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20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20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20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20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20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20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20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20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20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20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20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20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20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20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20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20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20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20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20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20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20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20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20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20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20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20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20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20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20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20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20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20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20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20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20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20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20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20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20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20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20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20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20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20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20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20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20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20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20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20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20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20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20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8" name="Google Shape;7318;p20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20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20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20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20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20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20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20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20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20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20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9" name="Google Shape;7329;p20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0" name="Google Shape;7330;p20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20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20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20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20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20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20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7" name="Google Shape;7337;p20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8" name="Google Shape;7338;p20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20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0" name="Google Shape;7340;p20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1" name="Google Shape;7341;p20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20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20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20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20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20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20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20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20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20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20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20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20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20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20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20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20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20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20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20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20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20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20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20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20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20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20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20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20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20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20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20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20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20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20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20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20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20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20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20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20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20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20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20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20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20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20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20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20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20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20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20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20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20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20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20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20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20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20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20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20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20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20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20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20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20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20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20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20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20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20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20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20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20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20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20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20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20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20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20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20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20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20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20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20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20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20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20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20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20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20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20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3" name="Google Shape;7433;p20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20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20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20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20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20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20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20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20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20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20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20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20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6" name="Google Shape;7446;p20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20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20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20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20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20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20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20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20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20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20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20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8" name="Google Shape;7458;p20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20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20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20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20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20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20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20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20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20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20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20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20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1" name="Google Shape;7471;p20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2" name="Google Shape;7472;p20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20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20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20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20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20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20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20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20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20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20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20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20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0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0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0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0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0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0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0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0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0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0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20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20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0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0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0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0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0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0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0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0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0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0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0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0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0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0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0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0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0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0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20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20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0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0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0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0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0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0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0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0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0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0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0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20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20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0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0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0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0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0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0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20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20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0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0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0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0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0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0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0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0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0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0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0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0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0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0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0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0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0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0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0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20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558" name="Google Shape;7558;p20"/>
            <p:cNvSpPr/>
            <p:nvPr/>
          </p:nvSpPr>
          <p:spPr>
            <a:xfrm rot="-455522">
              <a:off x="-320507" y="-55444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59" name="Google Shape;7559;p20"/>
            <p:cNvGrpSpPr/>
            <p:nvPr/>
          </p:nvGrpSpPr>
          <p:grpSpPr>
            <a:xfrm rot="-10044304">
              <a:off x="-1730394" y="4123014"/>
              <a:ext cx="3267660" cy="2427952"/>
              <a:chOff x="6315978" y="-257352"/>
              <a:chExt cx="2257718" cy="1677540"/>
            </a:xfrm>
          </p:grpSpPr>
          <p:sp>
            <p:nvSpPr>
              <p:cNvPr id="7560" name="Google Shape;7560;p20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0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0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0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0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0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0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0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0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0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0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0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0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20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20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0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0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0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20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20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0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0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0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0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0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0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0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0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0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0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0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0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0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0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0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0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0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0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0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20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20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0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2" name="Google Shape;7602;p20"/>
            <p:cNvGrpSpPr/>
            <p:nvPr/>
          </p:nvGrpSpPr>
          <p:grpSpPr>
            <a:xfrm rot="10800000">
              <a:off x="8192638" y="-71592"/>
              <a:ext cx="1331987" cy="1402867"/>
              <a:chOff x="0" y="3032075"/>
              <a:chExt cx="2004797" cy="2111479"/>
            </a:xfrm>
          </p:grpSpPr>
          <p:sp>
            <p:nvSpPr>
              <p:cNvPr id="7603" name="Google Shape;7603;p20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0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0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0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0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0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0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0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0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0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0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0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0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0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">
    <p:spTree>
      <p:nvGrpSpPr>
        <p:cNvPr id="1" name="Shape 76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4159396" y="1286681"/>
            <a:ext cx="4672800" cy="20526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900"/>
              <a:buNone/>
              <a:defRPr sz="4883"/>
            </a:lvl1pPr>
            <a:lvl2pPr lvl="1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2pPr>
            <a:lvl3pPr lvl="2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3pPr>
            <a:lvl4pPr lvl="3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4pPr>
            <a:lvl5pPr lvl="4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5pPr>
            <a:lvl6pPr lvl="5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6pPr>
            <a:lvl7pPr lvl="6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7pPr>
            <a:lvl8pPr lvl="7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8pPr>
            <a:lvl9pPr lvl="8">
              <a:spcBef>
                <a:spcPts val="0"/>
              </a:spcBef>
              <a:spcAft>
                <a:spcPts val="0"/>
              </a:spcAft>
              <a:buSzPts val="6900"/>
              <a:buNone/>
              <a:defRPr sz="5175"/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6584382" y="831544"/>
            <a:ext cx="1025130" cy="355658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 flipH="1">
            <a:off x="5861754" y="155643"/>
            <a:ext cx="1268063" cy="43994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7700806" y="472079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-11756" y="122849"/>
            <a:ext cx="5592503" cy="1252809"/>
          </a:xfrm>
          <a:custGeom>
            <a:avLst/>
            <a:gdLst/>
            <a:ahLst/>
            <a:cxnLst/>
            <a:rect l="l" t="t" r="r" b="b"/>
            <a:pathLst>
              <a:path w="9468789" h="2474684" extrusionOk="0">
                <a:moveTo>
                  <a:pt x="0" y="2378579"/>
                </a:moveTo>
                <a:cubicBezTo>
                  <a:pt x="122728" y="2501305"/>
                  <a:pt x="431533" y="2478356"/>
                  <a:pt x="583962" y="2460062"/>
                </a:cubicBezTo>
                <a:cubicBezTo>
                  <a:pt x="1139970" y="2393342"/>
                  <a:pt x="1466297" y="1834523"/>
                  <a:pt x="1500644" y="1319303"/>
                </a:cubicBezTo>
                <a:cubicBezTo>
                  <a:pt x="1507743" y="1212807"/>
                  <a:pt x="1537525" y="1057562"/>
                  <a:pt x="1480273" y="959417"/>
                </a:cubicBezTo>
                <a:cubicBezTo>
                  <a:pt x="1340599" y="719971"/>
                  <a:pt x="1106023" y="971330"/>
                  <a:pt x="1018539" y="1108801"/>
                </a:cubicBezTo>
                <a:cubicBezTo>
                  <a:pt x="795572" y="1459175"/>
                  <a:pt x="833335" y="2192403"/>
                  <a:pt x="1392002" y="2147712"/>
                </a:cubicBezTo>
                <a:cubicBezTo>
                  <a:pt x="1820265" y="2113453"/>
                  <a:pt x="2079256" y="1707764"/>
                  <a:pt x="2349430" y="1427945"/>
                </a:cubicBezTo>
                <a:cubicBezTo>
                  <a:pt x="2820625" y="939922"/>
                  <a:pt x="3704538" y="331935"/>
                  <a:pt x="4427245" y="538418"/>
                </a:cubicBezTo>
                <a:cubicBezTo>
                  <a:pt x="5037779" y="712859"/>
                  <a:pt x="4533010" y="1793051"/>
                  <a:pt x="4121683" y="1957586"/>
                </a:cubicBezTo>
                <a:cubicBezTo>
                  <a:pt x="3809587" y="2082421"/>
                  <a:pt x="3314731" y="2018305"/>
                  <a:pt x="3727849" y="1624859"/>
                </a:cubicBezTo>
                <a:cubicBezTo>
                  <a:pt x="3803218" y="1553085"/>
                  <a:pt x="3895458" y="1485972"/>
                  <a:pt x="3985876" y="1434733"/>
                </a:cubicBezTo>
                <a:cubicBezTo>
                  <a:pt x="4672228" y="1045802"/>
                  <a:pt x="4835797" y="1655250"/>
                  <a:pt x="5377878" y="1876103"/>
                </a:cubicBezTo>
                <a:cubicBezTo>
                  <a:pt x="5896673" y="2087463"/>
                  <a:pt x="6544741" y="2041152"/>
                  <a:pt x="7021118" y="1740295"/>
                </a:cubicBezTo>
                <a:cubicBezTo>
                  <a:pt x="7231240" y="1607606"/>
                  <a:pt x="7411263" y="1410572"/>
                  <a:pt x="7537183" y="1197078"/>
                </a:cubicBezTo>
                <a:cubicBezTo>
                  <a:pt x="7637259" y="1027324"/>
                  <a:pt x="7714157" y="834176"/>
                  <a:pt x="7774863" y="647067"/>
                </a:cubicBezTo>
                <a:cubicBezTo>
                  <a:pt x="7817916" y="514193"/>
                  <a:pt x="7876146" y="321572"/>
                  <a:pt x="7815567" y="185327"/>
                </a:cubicBezTo>
                <a:cubicBezTo>
                  <a:pt x="7673962" y="-133247"/>
                  <a:pt x="7171740" y="10022"/>
                  <a:pt x="7007529" y="232863"/>
                </a:cubicBezTo>
                <a:cubicBezTo>
                  <a:pt x="6866623" y="424087"/>
                  <a:pt x="6954887" y="734138"/>
                  <a:pt x="7068680" y="911887"/>
                </a:cubicBezTo>
                <a:cubicBezTo>
                  <a:pt x="7373861" y="1388797"/>
                  <a:pt x="8180375" y="1385622"/>
                  <a:pt x="8671165" y="1319303"/>
                </a:cubicBezTo>
                <a:cubicBezTo>
                  <a:pt x="8854808" y="1294481"/>
                  <a:pt x="9038958" y="1271558"/>
                  <a:pt x="9221139" y="1237820"/>
                </a:cubicBezTo>
                <a:cubicBezTo>
                  <a:pt x="9285084" y="1225977"/>
                  <a:pt x="9353028" y="1216078"/>
                  <a:pt x="9418052" y="1210655"/>
                </a:cubicBezTo>
                <a:cubicBezTo>
                  <a:pt x="9433864" y="1209340"/>
                  <a:pt x="9481425" y="1210655"/>
                  <a:pt x="9465614" y="1210655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634706" y="1324576"/>
            <a:ext cx="2856663" cy="3820142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 txBox="1">
            <a:spLocks noGrp="1"/>
          </p:cNvSpPr>
          <p:nvPr>
            <p:ph type="subTitle" idx="1"/>
          </p:nvPr>
        </p:nvSpPr>
        <p:spPr>
          <a:xfrm>
            <a:off x="4159387" y="3294769"/>
            <a:ext cx="4672800" cy="416925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2775"/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0" name="Google Shape;20;p2"/>
          <p:cNvSpPr/>
          <p:nvPr/>
        </p:nvSpPr>
        <p:spPr>
          <a:xfrm rot="-1236695">
            <a:off x="2420722" y="1006263"/>
            <a:ext cx="454526" cy="459475"/>
          </a:xfrm>
          <a:custGeom>
            <a:avLst/>
            <a:gdLst/>
            <a:ahLst/>
            <a:cxnLst/>
            <a:rect l="l" t="t" r="r" b="b"/>
            <a:pathLst>
              <a:path w="501984" h="507449" extrusionOk="0">
                <a:moveTo>
                  <a:pt x="343" y="205799"/>
                </a:moveTo>
                <a:cubicBezTo>
                  <a:pt x="-1937" y="227580"/>
                  <a:pt x="7271" y="244083"/>
                  <a:pt x="24117" y="253551"/>
                </a:cubicBezTo>
                <a:cubicBezTo>
                  <a:pt x="37472" y="261057"/>
                  <a:pt x="55067" y="263095"/>
                  <a:pt x="65278" y="259044"/>
                </a:cubicBezTo>
                <a:cubicBezTo>
                  <a:pt x="94437" y="247468"/>
                  <a:pt x="91694" y="202199"/>
                  <a:pt x="59995" y="202789"/>
                </a:cubicBezTo>
                <a:cubicBezTo>
                  <a:pt x="59995" y="202789"/>
                  <a:pt x="46495" y="203132"/>
                  <a:pt x="44450" y="215451"/>
                </a:cubicBezTo>
                <a:cubicBezTo>
                  <a:pt x="43199" y="222995"/>
                  <a:pt x="49372" y="229974"/>
                  <a:pt x="56991" y="230621"/>
                </a:cubicBezTo>
                <a:cubicBezTo>
                  <a:pt x="63894" y="231206"/>
                  <a:pt x="69488" y="226056"/>
                  <a:pt x="71063" y="219528"/>
                </a:cubicBezTo>
                <a:cubicBezTo>
                  <a:pt x="76867" y="227961"/>
                  <a:pt x="74181" y="243537"/>
                  <a:pt x="60909" y="248801"/>
                </a:cubicBezTo>
                <a:cubicBezTo>
                  <a:pt x="54096" y="251506"/>
                  <a:pt x="40361" y="249830"/>
                  <a:pt x="29801" y="243893"/>
                </a:cubicBezTo>
                <a:cubicBezTo>
                  <a:pt x="16732" y="236552"/>
                  <a:pt x="9919" y="224252"/>
                  <a:pt x="11710" y="207107"/>
                </a:cubicBezTo>
                <a:cubicBezTo>
                  <a:pt x="15564" y="170379"/>
                  <a:pt x="45288" y="153907"/>
                  <a:pt x="80404" y="158123"/>
                </a:cubicBezTo>
                <a:cubicBezTo>
                  <a:pt x="104413" y="161006"/>
                  <a:pt x="125139" y="171077"/>
                  <a:pt x="142659" y="185905"/>
                </a:cubicBezTo>
                <a:cubicBezTo>
                  <a:pt x="148127" y="190534"/>
                  <a:pt x="152527" y="195379"/>
                  <a:pt x="156744" y="200237"/>
                </a:cubicBezTo>
                <a:cubicBezTo>
                  <a:pt x="152521" y="208561"/>
                  <a:pt x="149187" y="217312"/>
                  <a:pt x="147549" y="226627"/>
                </a:cubicBezTo>
                <a:cubicBezTo>
                  <a:pt x="146463" y="232799"/>
                  <a:pt x="146069" y="239041"/>
                  <a:pt x="146215" y="245461"/>
                </a:cubicBezTo>
                <a:cubicBezTo>
                  <a:pt x="146641" y="264397"/>
                  <a:pt x="152552" y="281955"/>
                  <a:pt x="162389" y="296547"/>
                </a:cubicBezTo>
                <a:cubicBezTo>
                  <a:pt x="131039" y="299633"/>
                  <a:pt x="106013" y="309095"/>
                  <a:pt x="89833" y="325757"/>
                </a:cubicBezTo>
                <a:cubicBezTo>
                  <a:pt x="79540" y="336362"/>
                  <a:pt x="72708" y="349678"/>
                  <a:pt x="70066" y="366073"/>
                </a:cubicBezTo>
                <a:cubicBezTo>
                  <a:pt x="67139" y="384234"/>
                  <a:pt x="68479" y="399423"/>
                  <a:pt x="73692" y="411768"/>
                </a:cubicBezTo>
                <a:cubicBezTo>
                  <a:pt x="85147" y="438933"/>
                  <a:pt x="113430" y="450204"/>
                  <a:pt x="150743" y="450249"/>
                </a:cubicBezTo>
                <a:cubicBezTo>
                  <a:pt x="158782" y="450262"/>
                  <a:pt x="166504" y="449411"/>
                  <a:pt x="174111" y="448515"/>
                </a:cubicBezTo>
                <a:cubicBezTo>
                  <a:pt x="174200" y="458580"/>
                  <a:pt x="177025" y="468657"/>
                  <a:pt x="182747" y="476982"/>
                </a:cubicBezTo>
                <a:cubicBezTo>
                  <a:pt x="194634" y="494286"/>
                  <a:pt x="215589" y="500776"/>
                  <a:pt x="240272" y="492159"/>
                </a:cubicBezTo>
                <a:cubicBezTo>
                  <a:pt x="256121" y="486622"/>
                  <a:pt x="269100" y="474303"/>
                  <a:pt x="279254" y="457856"/>
                </a:cubicBezTo>
                <a:cubicBezTo>
                  <a:pt x="302457" y="488615"/>
                  <a:pt x="339566" y="508351"/>
                  <a:pt x="381000" y="507418"/>
                </a:cubicBezTo>
                <a:cubicBezTo>
                  <a:pt x="398044" y="507031"/>
                  <a:pt x="414407" y="502700"/>
                  <a:pt x="430060" y="495391"/>
                </a:cubicBezTo>
                <a:cubicBezTo>
                  <a:pt x="430206" y="495321"/>
                  <a:pt x="430454" y="495378"/>
                  <a:pt x="430606" y="495296"/>
                </a:cubicBezTo>
                <a:cubicBezTo>
                  <a:pt x="433051" y="495093"/>
                  <a:pt x="436188" y="494877"/>
                  <a:pt x="440112" y="494731"/>
                </a:cubicBezTo>
                <a:cubicBezTo>
                  <a:pt x="446488" y="494470"/>
                  <a:pt x="452857" y="494324"/>
                  <a:pt x="458623" y="494591"/>
                </a:cubicBezTo>
                <a:cubicBezTo>
                  <a:pt x="468167" y="495054"/>
                  <a:pt x="486118" y="498223"/>
                  <a:pt x="486753" y="498001"/>
                </a:cubicBezTo>
                <a:cubicBezTo>
                  <a:pt x="489534" y="497017"/>
                  <a:pt x="490925" y="493651"/>
                  <a:pt x="489738" y="490965"/>
                </a:cubicBezTo>
                <a:cubicBezTo>
                  <a:pt x="489274" y="489917"/>
                  <a:pt x="488474" y="487860"/>
                  <a:pt x="487591" y="484964"/>
                </a:cubicBezTo>
                <a:cubicBezTo>
                  <a:pt x="486118" y="480081"/>
                  <a:pt x="484918" y="474931"/>
                  <a:pt x="484366" y="469375"/>
                </a:cubicBezTo>
                <a:cubicBezTo>
                  <a:pt x="484340" y="469146"/>
                  <a:pt x="484480" y="468753"/>
                  <a:pt x="484467" y="468683"/>
                </a:cubicBezTo>
                <a:cubicBezTo>
                  <a:pt x="484029" y="463933"/>
                  <a:pt x="483845" y="459228"/>
                  <a:pt x="484067" y="454395"/>
                </a:cubicBezTo>
                <a:cubicBezTo>
                  <a:pt x="484156" y="452535"/>
                  <a:pt x="484372" y="450725"/>
                  <a:pt x="484531" y="448776"/>
                </a:cubicBezTo>
                <a:cubicBezTo>
                  <a:pt x="484626" y="447728"/>
                  <a:pt x="484912" y="445080"/>
                  <a:pt x="484943" y="444743"/>
                </a:cubicBezTo>
                <a:cubicBezTo>
                  <a:pt x="484950" y="444724"/>
                  <a:pt x="484962" y="444585"/>
                  <a:pt x="484969" y="444572"/>
                </a:cubicBezTo>
                <a:cubicBezTo>
                  <a:pt x="496221" y="424925"/>
                  <a:pt x="502476" y="403170"/>
                  <a:pt x="501955" y="380735"/>
                </a:cubicBezTo>
                <a:cubicBezTo>
                  <a:pt x="500901" y="333910"/>
                  <a:pt x="473564" y="294325"/>
                  <a:pt x="434696" y="274163"/>
                </a:cubicBezTo>
                <a:cubicBezTo>
                  <a:pt x="465747" y="261800"/>
                  <a:pt x="488277" y="243086"/>
                  <a:pt x="495294" y="218487"/>
                </a:cubicBezTo>
                <a:cubicBezTo>
                  <a:pt x="502463" y="193340"/>
                  <a:pt x="494875" y="172760"/>
                  <a:pt x="476904" y="161914"/>
                </a:cubicBezTo>
                <a:cubicBezTo>
                  <a:pt x="468287" y="156707"/>
                  <a:pt x="458076" y="154377"/>
                  <a:pt x="448062" y="154847"/>
                </a:cubicBezTo>
                <a:cubicBezTo>
                  <a:pt x="448507" y="147233"/>
                  <a:pt x="448767" y="139404"/>
                  <a:pt x="448291" y="131409"/>
                </a:cubicBezTo>
                <a:cubicBezTo>
                  <a:pt x="446075" y="94160"/>
                  <a:pt x="433318" y="66550"/>
                  <a:pt x="405524" y="56695"/>
                </a:cubicBezTo>
                <a:cubicBezTo>
                  <a:pt x="392887" y="52212"/>
                  <a:pt x="377559" y="51875"/>
                  <a:pt x="359601" y="55844"/>
                </a:cubicBezTo>
                <a:cubicBezTo>
                  <a:pt x="343377" y="59432"/>
                  <a:pt x="330448" y="66956"/>
                  <a:pt x="320459" y="77853"/>
                </a:cubicBezTo>
                <a:cubicBezTo>
                  <a:pt x="307981" y="91467"/>
                  <a:pt x="300190" y="110136"/>
                  <a:pt x="296907" y="133085"/>
                </a:cubicBezTo>
                <a:cubicBezTo>
                  <a:pt x="295815" y="140737"/>
                  <a:pt x="295218" y="149005"/>
                  <a:pt x="295110" y="157539"/>
                </a:cubicBezTo>
                <a:cubicBezTo>
                  <a:pt x="295078" y="159965"/>
                  <a:pt x="295548" y="162600"/>
                  <a:pt x="295605" y="165077"/>
                </a:cubicBezTo>
                <a:cubicBezTo>
                  <a:pt x="279591" y="153951"/>
                  <a:pt x="260033" y="147443"/>
                  <a:pt x="239084" y="147919"/>
                </a:cubicBezTo>
                <a:cubicBezTo>
                  <a:pt x="226416" y="148205"/>
                  <a:pt x="214262" y="151062"/>
                  <a:pt x="203048" y="155977"/>
                </a:cubicBezTo>
                <a:cubicBezTo>
                  <a:pt x="198425" y="151348"/>
                  <a:pt x="193758" y="146573"/>
                  <a:pt x="189465" y="140655"/>
                </a:cubicBezTo>
                <a:cubicBezTo>
                  <a:pt x="175991" y="122081"/>
                  <a:pt x="167405" y="100618"/>
                  <a:pt x="166326" y="76456"/>
                </a:cubicBezTo>
                <a:cubicBezTo>
                  <a:pt x="164738" y="41125"/>
                  <a:pt x="183553" y="12575"/>
                  <a:pt x="220466" y="11476"/>
                </a:cubicBezTo>
                <a:cubicBezTo>
                  <a:pt x="237693" y="10962"/>
                  <a:pt x="249301" y="18696"/>
                  <a:pt x="255651" y="32273"/>
                </a:cubicBezTo>
                <a:cubicBezTo>
                  <a:pt x="260782" y="43252"/>
                  <a:pt x="261531" y="57190"/>
                  <a:pt x="258331" y="63781"/>
                </a:cubicBezTo>
                <a:cubicBezTo>
                  <a:pt x="252089" y="76621"/>
                  <a:pt x="236354" y="78094"/>
                  <a:pt x="228372" y="71668"/>
                </a:cubicBezTo>
                <a:cubicBezTo>
                  <a:pt x="235001" y="70582"/>
                  <a:pt x="240500" y="65426"/>
                  <a:pt x="240430" y="58498"/>
                </a:cubicBezTo>
                <a:cubicBezTo>
                  <a:pt x="240360" y="50847"/>
                  <a:pt x="233858" y="44179"/>
                  <a:pt x="226245" y="44865"/>
                </a:cubicBezTo>
                <a:cubicBezTo>
                  <a:pt x="213805" y="45982"/>
                  <a:pt x="212363" y="59546"/>
                  <a:pt x="212363" y="59546"/>
                </a:cubicBezTo>
                <a:cubicBezTo>
                  <a:pt x="209404" y="91112"/>
                  <a:pt x="254546" y="97005"/>
                  <a:pt x="268262" y="68792"/>
                </a:cubicBezTo>
                <a:cubicBezTo>
                  <a:pt x="273069" y="58911"/>
                  <a:pt x="272250" y="41404"/>
                  <a:pt x="265767" y="27529"/>
                </a:cubicBezTo>
                <a:cubicBezTo>
                  <a:pt x="257582" y="10022"/>
                  <a:pt x="241897" y="-614"/>
                  <a:pt x="220002" y="27"/>
                </a:cubicBezTo>
                <a:cubicBezTo>
                  <a:pt x="203429" y="523"/>
                  <a:pt x="190024" y="5825"/>
                  <a:pt x="179699" y="14226"/>
                </a:cubicBezTo>
                <a:cubicBezTo>
                  <a:pt x="166789" y="24729"/>
                  <a:pt x="158852" y="40331"/>
                  <a:pt x="156185" y="58257"/>
                </a:cubicBezTo>
                <a:cubicBezTo>
                  <a:pt x="155296" y="64239"/>
                  <a:pt x="154934" y="70570"/>
                  <a:pt x="155226" y="76970"/>
                </a:cubicBezTo>
                <a:cubicBezTo>
                  <a:pt x="156413" y="103494"/>
                  <a:pt x="165614" y="127059"/>
                  <a:pt x="180315" y="147316"/>
                </a:cubicBezTo>
                <a:cubicBezTo>
                  <a:pt x="184347" y="152872"/>
                  <a:pt x="188811" y="157152"/>
                  <a:pt x="193155" y="161641"/>
                </a:cubicBezTo>
                <a:cubicBezTo>
                  <a:pt x="187268" y="165127"/>
                  <a:pt x="181674" y="169103"/>
                  <a:pt x="176613" y="173802"/>
                </a:cubicBezTo>
                <a:cubicBezTo>
                  <a:pt x="171577" y="179009"/>
                  <a:pt x="167278" y="184984"/>
                  <a:pt x="163570" y="191277"/>
                </a:cubicBezTo>
                <a:cubicBezTo>
                  <a:pt x="163239" y="190908"/>
                  <a:pt x="162814" y="190591"/>
                  <a:pt x="162477" y="190229"/>
                </a:cubicBezTo>
                <a:cubicBezTo>
                  <a:pt x="158547" y="185892"/>
                  <a:pt x="155004" y="181523"/>
                  <a:pt x="150127" y="177396"/>
                </a:cubicBezTo>
                <a:cubicBezTo>
                  <a:pt x="131026" y="161229"/>
                  <a:pt x="108046" y="150097"/>
                  <a:pt x="81687" y="146935"/>
                </a:cubicBezTo>
                <a:cubicBezTo>
                  <a:pt x="56261" y="143880"/>
                  <a:pt x="32703" y="150580"/>
                  <a:pt x="17450" y="166696"/>
                </a:cubicBezTo>
                <a:cubicBezTo>
                  <a:pt x="8300" y="176361"/>
                  <a:pt x="2077" y="189302"/>
                  <a:pt x="343" y="205799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933007" y="988299"/>
            <a:ext cx="1458928" cy="3221867"/>
          </a:xfrm>
          <a:custGeom>
            <a:avLst/>
            <a:gdLst/>
            <a:ahLst/>
            <a:cxnLst/>
            <a:rect l="l" t="t" r="r" b="b"/>
            <a:pathLst>
              <a:path w="1945237" h="4295822" extrusionOk="0">
                <a:moveTo>
                  <a:pt x="1070300" y="2"/>
                </a:moveTo>
                <a:cubicBezTo>
                  <a:pt x="921914" y="-290"/>
                  <a:pt x="782829" y="31739"/>
                  <a:pt x="667374" y="65108"/>
                </a:cubicBezTo>
                <a:cubicBezTo>
                  <a:pt x="431859" y="133180"/>
                  <a:pt x="-201687" y="439339"/>
                  <a:pt x="63857" y="1206775"/>
                </a:cubicBezTo>
                <a:cubicBezTo>
                  <a:pt x="218454" y="1653567"/>
                  <a:pt x="639294" y="1788080"/>
                  <a:pt x="1015208" y="1758450"/>
                </a:cubicBezTo>
                <a:cubicBezTo>
                  <a:pt x="1027584" y="1922547"/>
                  <a:pt x="1034937" y="2048341"/>
                  <a:pt x="1034988" y="2171143"/>
                </a:cubicBezTo>
                <a:cubicBezTo>
                  <a:pt x="1035058" y="2302830"/>
                  <a:pt x="1027539" y="2432027"/>
                  <a:pt x="1010445" y="2631918"/>
                </a:cubicBezTo>
                <a:cubicBezTo>
                  <a:pt x="1008553" y="2654054"/>
                  <a:pt x="1006845" y="2672355"/>
                  <a:pt x="1003435" y="2711300"/>
                </a:cubicBezTo>
                <a:cubicBezTo>
                  <a:pt x="997091" y="2783798"/>
                  <a:pt x="996361" y="2807985"/>
                  <a:pt x="992665" y="2855292"/>
                </a:cubicBezTo>
                <a:cubicBezTo>
                  <a:pt x="976657" y="2790224"/>
                  <a:pt x="941408" y="2735639"/>
                  <a:pt x="887992" y="2687760"/>
                </a:cubicBezTo>
                <a:cubicBezTo>
                  <a:pt x="814503" y="2621879"/>
                  <a:pt x="646349" y="2600359"/>
                  <a:pt x="646336" y="2600365"/>
                </a:cubicBezTo>
                <a:cubicBezTo>
                  <a:pt x="646336" y="2600365"/>
                  <a:pt x="706839" y="2639107"/>
                  <a:pt x="803353" y="2849031"/>
                </a:cubicBezTo>
                <a:cubicBezTo>
                  <a:pt x="845980" y="2941760"/>
                  <a:pt x="946901" y="2963547"/>
                  <a:pt x="984150" y="2968729"/>
                </a:cubicBezTo>
                <a:cubicBezTo>
                  <a:pt x="982524" y="2994275"/>
                  <a:pt x="978467" y="3037068"/>
                  <a:pt x="977139" y="3063140"/>
                </a:cubicBezTo>
                <a:cubicBezTo>
                  <a:pt x="957816" y="3443118"/>
                  <a:pt x="957372" y="3666295"/>
                  <a:pt x="987909" y="3881008"/>
                </a:cubicBezTo>
                <a:cubicBezTo>
                  <a:pt x="992608" y="3914021"/>
                  <a:pt x="994621" y="3953404"/>
                  <a:pt x="997428" y="4046038"/>
                </a:cubicBezTo>
                <a:cubicBezTo>
                  <a:pt x="998094" y="4068168"/>
                  <a:pt x="998152" y="4070111"/>
                  <a:pt x="998425" y="4078842"/>
                </a:cubicBezTo>
                <a:cubicBezTo>
                  <a:pt x="1001822" y="4186144"/>
                  <a:pt x="1005892" y="4244018"/>
                  <a:pt x="1015455" y="4284938"/>
                </a:cubicBezTo>
                <a:cubicBezTo>
                  <a:pt x="1017214" y="4292482"/>
                  <a:pt x="1024955" y="4297219"/>
                  <a:pt x="1032486" y="4295453"/>
                </a:cubicBezTo>
                <a:cubicBezTo>
                  <a:pt x="1040023" y="4293694"/>
                  <a:pt x="1044513" y="4286227"/>
                  <a:pt x="1042754" y="4278677"/>
                </a:cubicBezTo>
                <a:cubicBezTo>
                  <a:pt x="1033801" y="4240303"/>
                  <a:pt x="1029800" y="4183027"/>
                  <a:pt x="1026473" y="4077839"/>
                </a:cubicBezTo>
                <a:cubicBezTo>
                  <a:pt x="1026199" y="4069133"/>
                  <a:pt x="1026143" y="4067399"/>
                  <a:pt x="1025469" y="4045289"/>
                </a:cubicBezTo>
                <a:cubicBezTo>
                  <a:pt x="1022631" y="3951378"/>
                  <a:pt x="1020599" y="3911748"/>
                  <a:pt x="1015703" y="3877255"/>
                </a:cubicBezTo>
                <a:cubicBezTo>
                  <a:pt x="1006254" y="3810834"/>
                  <a:pt x="1000520" y="3741200"/>
                  <a:pt x="996672" y="3668403"/>
                </a:cubicBezTo>
                <a:cubicBezTo>
                  <a:pt x="1020358" y="3663647"/>
                  <a:pt x="1135909" y="3635974"/>
                  <a:pt x="1172472" y="3529421"/>
                </a:cubicBezTo>
                <a:cubicBezTo>
                  <a:pt x="1247421" y="3310867"/>
                  <a:pt x="1303688" y="3266480"/>
                  <a:pt x="1303688" y="3266480"/>
                </a:cubicBezTo>
                <a:cubicBezTo>
                  <a:pt x="1303688" y="3266480"/>
                  <a:pt x="1138556" y="3304745"/>
                  <a:pt x="1072053" y="3377669"/>
                </a:cubicBezTo>
                <a:cubicBezTo>
                  <a:pt x="1032537" y="3420995"/>
                  <a:pt x="1005664" y="3467413"/>
                  <a:pt x="991916" y="3519153"/>
                </a:cubicBezTo>
                <a:cubicBezTo>
                  <a:pt x="991033" y="3392756"/>
                  <a:pt x="995637" y="3247487"/>
                  <a:pt x="1004940" y="3064639"/>
                </a:cubicBezTo>
                <a:cubicBezTo>
                  <a:pt x="1009855" y="2967929"/>
                  <a:pt x="1015989" y="2890611"/>
                  <a:pt x="1031483" y="2713802"/>
                </a:cubicBezTo>
                <a:cubicBezTo>
                  <a:pt x="1034893" y="2674844"/>
                  <a:pt x="1036614" y="2656582"/>
                  <a:pt x="1038493" y="2634420"/>
                </a:cubicBezTo>
                <a:cubicBezTo>
                  <a:pt x="1049517" y="2505579"/>
                  <a:pt x="1055435" y="2408627"/>
                  <a:pt x="1059029" y="2318641"/>
                </a:cubicBezTo>
                <a:cubicBezTo>
                  <a:pt x="1097409" y="2308938"/>
                  <a:pt x="1193122" y="2276198"/>
                  <a:pt x="1225558" y="2181659"/>
                </a:cubicBezTo>
                <a:cubicBezTo>
                  <a:pt x="1300513" y="1963105"/>
                  <a:pt x="1356527" y="1918718"/>
                  <a:pt x="1356527" y="1918718"/>
                </a:cubicBezTo>
                <a:cubicBezTo>
                  <a:pt x="1356527" y="1918718"/>
                  <a:pt x="1191395" y="1956983"/>
                  <a:pt x="1124891" y="2029906"/>
                </a:cubicBezTo>
                <a:cubicBezTo>
                  <a:pt x="1097777" y="2059631"/>
                  <a:pt x="1076701" y="2090714"/>
                  <a:pt x="1061531" y="2124064"/>
                </a:cubicBezTo>
                <a:cubicBezTo>
                  <a:pt x="1060407" y="2018330"/>
                  <a:pt x="1053702" y="1901726"/>
                  <a:pt x="1043002" y="1756196"/>
                </a:cubicBezTo>
                <a:cubicBezTo>
                  <a:pt x="1229292" y="1737387"/>
                  <a:pt x="1402748" y="1679075"/>
                  <a:pt x="1524059" y="1597929"/>
                </a:cubicBezTo>
                <a:cubicBezTo>
                  <a:pt x="2059980" y="1239446"/>
                  <a:pt x="1992244" y="649353"/>
                  <a:pt x="1822312" y="412942"/>
                </a:cubicBezTo>
                <a:cubicBezTo>
                  <a:pt x="1590594" y="90591"/>
                  <a:pt x="1317607" y="485"/>
                  <a:pt x="1070300" y="2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Google Shape;22;p2"/>
          <p:cNvGrpSpPr/>
          <p:nvPr/>
        </p:nvGrpSpPr>
        <p:grpSpPr>
          <a:xfrm>
            <a:off x="1711" y="402552"/>
            <a:ext cx="1508058" cy="3864583"/>
            <a:chOff x="2281" y="536736"/>
            <a:chExt cx="2010744" cy="5152777"/>
          </a:xfrm>
        </p:grpSpPr>
        <p:sp>
          <p:nvSpPr>
            <p:cNvPr id="23" name="Google Shape;23;p2"/>
            <p:cNvSpPr/>
            <p:nvPr/>
          </p:nvSpPr>
          <p:spPr>
            <a:xfrm>
              <a:off x="109631" y="536736"/>
              <a:ext cx="1903394" cy="5120690"/>
            </a:xfrm>
            <a:custGeom>
              <a:avLst/>
              <a:gdLst/>
              <a:ahLst/>
              <a:cxnLst/>
              <a:rect l="l" t="t" r="r" b="b"/>
              <a:pathLst>
                <a:path w="1903394" h="5120690" extrusionOk="0">
                  <a:moveTo>
                    <a:pt x="904145" y="232"/>
                  </a:moveTo>
                  <a:cubicBezTo>
                    <a:pt x="890524" y="897"/>
                    <a:pt x="876427" y="2831"/>
                    <a:pt x="861574" y="6492"/>
                  </a:cubicBezTo>
                  <a:cubicBezTo>
                    <a:pt x="742778" y="35780"/>
                    <a:pt x="662216" y="143685"/>
                    <a:pt x="640956" y="278947"/>
                  </a:cubicBezTo>
                  <a:cubicBezTo>
                    <a:pt x="612934" y="457197"/>
                    <a:pt x="775182" y="661591"/>
                    <a:pt x="775182" y="661591"/>
                  </a:cubicBezTo>
                  <a:cubicBezTo>
                    <a:pt x="775176" y="661591"/>
                    <a:pt x="556806" y="494466"/>
                    <a:pt x="372256" y="473022"/>
                  </a:cubicBezTo>
                  <a:cubicBezTo>
                    <a:pt x="259911" y="459972"/>
                    <a:pt x="174253" y="524996"/>
                    <a:pt x="132602" y="602244"/>
                  </a:cubicBezTo>
                  <a:cubicBezTo>
                    <a:pt x="86602" y="687544"/>
                    <a:pt x="121884" y="788064"/>
                    <a:pt x="204722" y="858422"/>
                  </a:cubicBezTo>
                  <a:cubicBezTo>
                    <a:pt x="320795" y="957012"/>
                    <a:pt x="523005" y="973116"/>
                    <a:pt x="523005" y="973116"/>
                  </a:cubicBezTo>
                  <a:cubicBezTo>
                    <a:pt x="523005" y="973116"/>
                    <a:pt x="306622" y="992617"/>
                    <a:pt x="154138" y="1079790"/>
                  </a:cubicBezTo>
                  <a:cubicBezTo>
                    <a:pt x="53081" y="1137568"/>
                    <a:pt x="-27075" y="1229021"/>
                    <a:pt x="8643" y="1305919"/>
                  </a:cubicBezTo>
                  <a:cubicBezTo>
                    <a:pt x="51192" y="1397525"/>
                    <a:pt x="201899" y="1403887"/>
                    <a:pt x="354723" y="1375039"/>
                  </a:cubicBezTo>
                  <a:cubicBezTo>
                    <a:pt x="564286" y="1335472"/>
                    <a:pt x="762660" y="1188476"/>
                    <a:pt x="762660" y="1188476"/>
                  </a:cubicBezTo>
                  <a:cubicBezTo>
                    <a:pt x="762660" y="1188476"/>
                    <a:pt x="612965" y="1467971"/>
                    <a:pt x="601135" y="1664275"/>
                  </a:cubicBezTo>
                  <a:cubicBezTo>
                    <a:pt x="593763" y="1786716"/>
                    <a:pt x="642855" y="1863888"/>
                    <a:pt x="749884" y="1874378"/>
                  </a:cubicBezTo>
                  <a:cubicBezTo>
                    <a:pt x="750392" y="1874422"/>
                    <a:pt x="750887" y="1874333"/>
                    <a:pt x="751389" y="1874378"/>
                  </a:cubicBezTo>
                  <a:cubicBezTo>
                    <a:pt x="741883" y="2002248"/>
                    <a:pt x="752900" y="2102845"/>
                    <a:pt x="792708" y="2164611"/>
                  </a:cubicBezTo>
                  <a:cubicBezTo>
                    <a:pt x="805961" y="2185179"/>
                    <a:pt x="821029" y="2200514"/>
                    <a:pt x="837031" y="2211442"/>
                  </a:cubicBezTo>
                  <a:cubicBezTo>
                    <a:pt x="832917" y="2225596"/>
                    <a:pt x="828789" y="2239344"/>
                    <a:pt x="825011" y="2255016"/>
                  </a:cubicBezTo>
                  <a:cubicBezTo>
                    <a:pt x="822820" y="2264122"/>
                    <a:pt x="820509" y="2273088"/>
                    <a:pt x="818254" y="2283311"/>
                  </a:cubicBezTo>
                  <a:cubicBezTo>
                    <a:pt x="816978" y="2289084"/>
                    <a:pt x="813308" y="2306521"/>
                    <a:pt x="813244" y="2306851"/>
                  </a:cubicBezTo>
                  <a:cubicBezTo>
                    <a:pt x="794137" y="2394125"/>
                    <a:pt x="784695" y="2439699"/>
                    <a:pt x="771925" y="2508438"/>
                  </a:cubicBezTo>
                  <a:cubicBezTo>
                    <a:pt x="755193" y="2598513"/>
                    <a:pt x="741889" y="2684454"/>
                    <a:pt x="733107" y="2765372"/>
                  </a:cubicBezTo>
                  <a:cubicBezTo>
                    <a:pt x="710177" y="2976776"/>
                    <a:pt x="719829" y="3130909"/>
                    <a:pt x="771671" y="3213872"/>
                  </a:cubicBezTo>
                  <a:cubicBezTo>
                    <a:pt x="742270" y="3280115"/>
                    <a:pt x="720801" y="3367587"/>
                    <a:pt x="712076" y="3464792"/>
                  </a:cubicBezTo>
                  <a:cubicBezTo>
                    <a:pt x="694645" y="3658829"/>
                    <a:pt x="729812" y="3843386"/>
                    <a:pt x="817499" y="3953114"/>
                  </a:cubicBezTo>
                  <a:cubicBezTo>
                    <a:pt x="840035" y="3981314"/>
                    <a:pt x="867746" y="4002168"/>
                    <a:pt x="897636" y="4016722"/>
                  </a:cubicBezTo>
                  <a:cubicBezTo>
                    <a:pt x="891305" y="4028577"/>
                    <a:pt x="884885" y="4038058"/>
                    <a:pt x="878605" y="4051024"/>
                  </a:cubicBezTo>
                  <a:cubicBezTo>
                    <a:pt x="820820" y="4170207"/>
                    <a:pt x="768020" y="4332457"/>
                    <a:pt x="754894" y="4421897"/>
                  </a:cubicBezTo>
                  <a:cubicBezTo>
                    <a:pt x="750278" y="4453360"/>
                    <a:pt x="746760" y="4485796"/>
                    <a:pt x="744379" y="4519311"/>
                  </a:cubicBezTo>
                  <a:cubicBezTo>
                    <a:pt x="734200" y="4662835"/>
                    <a:pt x="744061" y="4816403"/>
                    <a:pt x="766667" y="4966815"/>
                  </a:cubicBezTo>
                  <a:cubicBezTo>
                    <a:pt x="772395" y="5004947"/>
                    <a:pt x="778554" y="5039942"/>
                    <a:pt x="784695" y="5070987"/>
                  </a:cubicBezTo>
                  <a:cubicBezTo>
                    <a:pt x="786847" y="5081871"/>
                    <a:pt x="791972" y="5105156"/>
                    <a:pt x="792461" y="5107296"/>
                  </a:cubicBezTo>
                  <a:cubicBezTo>
                    <a:pt x="792753" y="5108598"/>
                    <a:pt x="792848" y="5109335"/>
                    <a:pt x="792962" y="5109805"/>
                  </a:cubicBezTo>
                  <a:cubicBezTo>
                    <a:pt x="794734" y="5117342"/>
                    <a:pt x="802195" y="5122092"/>
                    <a:pt x="809739" y="5120320"/>
                  </a:cubicBezTo>
                  <a:cubicBezTo>
                    <a:pt x="817277" y="5118549"/>
                    <a:pt x="822033" y="5111081"/>
                    <a:pt x="820255" y="5103543"/>
                  </a:cubicBezTo>
                  <a:cubicBezTo>
                    <a:pt x="820159" y="5103150"/>
                    <a:pt x="818610" y="5096596"/>
                    <a:pt x="818000" y="5093777"/>
                  </a:cubicBezTo>
                  <a:cubicBezTo>
                    <a:pt x="816241" y="5085681"/>
                    <a:pt x="814362" y="5076188"/>
                    <a:pt x="812241" y="5065482"/>
                  </a:cubicBezTo>
                  <a:cubicBezTo>
                    <a:pt x="806177" y="5034843"/>
                    <a:pt x="800125" y="5000248"/>
                    <a:pt x="794461" y="4962554"/>
                  </a:cubicBezTo>
                  <a:cubicBezTo>
                    <a:pt x="772147" y="4814015"/>
                    <a:pt x="762413" y="4662511"/>
                    <a:pt x="772426" y="4521318"/>
                  </a:cubicBezTo>
                  <a:cubicBezTo>
                    <a:pt x="774751" y="4488476"/>
                    <a:pt x="778180" y="4456656"/>
                    <a:pt x="782694" y="4425903"/>
                  </a:cubicBezTo>
                  <a:cubicBezTo>
                    <a:pt x="795369" y="4339454"/>
                    <a:pt x="847052" y="4180019"/>
                    <a:pt x="903643" y="4063299"/>
                  </a:cubicBezTo>
                  <a:cubicBezTo>
                    <a:pt x="910368" y="4049424"/>
                    <a:pt x="917029" y="4039855"/>
                    <a:pt x="923677" y="4027485"/>
                  </a:cubicBezTo>
                  <a:cubicBezTo>
                    <a:pt x="971524" y="4043900"/>
                    <a:pt x="1023264" y="4044643"/>
                    <a:pt x="1069422" y="4028742"/>
                  </a:cubicBezTo>
                  <a:cubicBezTo>
                    <a:pt x="1154665" y="3999367"/>
                    <a:pt x="1178071" y="3926615"/>
                    <a:pt x="1101979" y="3869973"/>
                  </a:cubicBezTo>
                  <a:cubicBezTo>
                    <a:pt x="1064666" y="3842198"/>
                    <a:pt x="1022909" y="3852498"/>
                    <a:pt x="981526" y="3893011"/>
                  </a:cubicBezTo>
                  <a:cubicBezTo>
                    <a:pt x="958208" y="3915839"/>
                    <a:pt x="934675" y="3951596"/>
                    <a:pt x="911155" y="3992426"/>
                  </a:cubicBezTo>
                  <a:cubicBezTo>
                    <a:pt x="884352" y="3979625"/>
                    <a:pt x="859460" y="3960816"/>
                    <a:pt x="839286" y="3935581"/>
                  </a:cubicBezTo>
                  <a:cubicBezTo>
                    <a:pt x="756901" y="3832489"/>
                    <a:pt x="723030" y="3654816"/>
                    <a:pt x="739870" y="3467301"/>
                  </a:cubicBezTo>
                  <a:cubicBezTo>
                    <a:pt x="747712" y="3379944"/>
                    <a:pt x="766216" y="3300651"/>
                    <a:pt x="790708" y="3239666"/>
                  </a:cubicBezTo>
                  <a:cubicBezTo>
                    <a:pt x="797814" y="3247299"/>
                    <a:pt x="804939" y="3255071"/>
                    <a:pt x="813244" y="3260703"/>
                  </a:cubicBezTo>
                  <a:cubicBezTo>
                    <a:pt x="896855" y="3317415"/>
                    <a:pt x="965651" y="3280839"/>
                    <a:pt x="978770" y="3200347"/>
                  </a:cubicBezTo>
                  <a:cubicBezTo>
                    <a:pt x="991527" y="3122140"/>
                    <a:pt x="941241" y="3063727"/>
                    <a:pt x="862323" y="3099934"/>
                  </a:cubicBezTo>
                  <a:cubicBezTo>
                    <a:pt x="834136" y="3112869"/>
                    <a:pt x="808215" y="3142238"/>
                    <a:pt x="785946" y="3183322"/>
                  </a:cubicBezTo>
                  <a:cubicBezTo>
                    <a:pt x="747007" y="3103713"/>
                    <a:pt x="740099" y="2960177"/>
                    <a:pt x="760908" y="2768375"/>
                  </a:cubicBezTo>
                  <a:cubicBezTo>
                    <a:pt x="769601" y="2688238"/>
                    <a:pt x="782853" y="2603123"/>
                    <a:pt x="799471" y="2513696"/>
                  </a:cubicBezTo>
                  <a:cubicBezTo>
                    <a:pt x="812171" y="2445338"/>
                    <a:pt x="821493" y="2399853"/>
                    <a:pt x="840537" y="2312858"/>
                  </a:cubicBezTo>
                  <a:cubicBezTo>
                    <a:pt x="840619" y="2312490"/>
                    <a:pt x="849916" y="2270446"/>
                    <a:pt x="852055" y="2261525"/>
                  </a:cubicBezTo>
                  <a:cubicBezTo>
                    <a:pt x="855250" y="2248253"/>
                    <a:pt x="858914" y="2236791"/>
                    <a:pt x="862323" y="2224714"/>
                  </a:cubicBezTo>
                  <a:cubicBezTo>
                    <a:pt x="906437" y="2241008"/>
                    <a:pt x="955148" y="2226885"/>
                    <a:pt x="996048" y="2187903"/>
                  </a:cubicBezTo>
                  <a:cubicBezTo>
                    <a:pt x="1022356" y="2162827"/>
                    <a:pt x="1040028" y="2131039"/>
                    <a:pt x="1042625" y="2103010"/>
                  </a:cubicBezTo>
                  <a:cubicBezTo>
                    <a:pt x="1045775" y="2069100"/>
                    <a:pt x="1026820" y="2044037"/>
                    <a:pt x="989292" y="2037897"/>
                  </a:cubicBezTo>
                  <a:cubicBezTo>
                    <a:pt x="924096" y="2027235"/>
                    <a:pt x="879119" y="2083547"/>
                    <a:pt x="845801" y="2182645"/>
                  </a:cubicBezTo>
                  <a:cubicBezTo>
                    <a:pt x="835349" y="2174187"/>
                    <a:pt x="825341" y="2163443"/>
                    <a:pt x="816248" y="2149339"/>
                  </a:cubicBezTo>
                  <a:cubicBezTo>
                    <a:pt x="780212" y="2093427"/>
                    <a:pt x="770007" y="1996990"/>
                    <a:pt x="779437" y="1873374"/>
                  </a:cubicBezTo>
                  <a:cubicBezTo>
                    <a:pt x="857593" y="1863551"/>
                    <a:pt x="931558" y="1787389"/>
                    <a:pt x="967251" y="1688062"/>
                  </a:cubicBezTo>
                  <a:cubicBezTo>
                    <a:pt x="1037361" y="1492990"/>
                    <a:pt x="1002811" y="1207259"/>
                    <a:pt x="1002811" y="1207259"/>
                  </a:cubicBezTo>
                  <a:cubicBezTo>
                    <a:pt x="1002811" y="1207259"/>
                    <a:pt x="1061059" y="1487510"/>
                    <a:pt x="1125264" y="1647994"/>
                  </a:cubicBezTo>
                  <a:cubicBezTo>
                    <a:pt x="1182871" y="1791993"/>
                    <a:pt x="1326966" y="1848857"/>
                    <a:pt x="1424019" y="1811271"/>
                  </a:cubicBezTo>
                  <a:cubicBezTo>
                    <a:pt x="1539119" y="1766694"/>
                    <a:pt x="1592446" y="1556243"/>
                    <a:pt x="1444555" y="1380545"/>
                  </a:cubicBezTo>
                  <a:cubicBezTo>
                    <a:pt x="1357096" y="1276652"/>
                    <a:pt x="1241463" y="1179212"/>
                    <a:pt x="1241463" y="1179212"/>
                  </a:cubicBezTo>
                  <a:cubicBezTo>
                    <a:pt x="1241463" y="1179212"/>
                    <a:pt x="1439888" y="1299690"/>
                    <a:pt x="1609579" y="1284888"/>
                  </a:cubicBezTo>
                  <a:cubicBezTo>
                    <a:pt x="1818583" y="1266651"/>
                    <a:pt x="1917306" y="1171884"/>
                    <a:pt x="1901818" y="1067274"/>
                  </a:cubicBezTo>
                  <a:cubicBezTo>
                    <a:pt x="1884743" y="951945"/>
                    <a:pt x="1747602" y="896319"/>
                    <a:pt x="1641881" y="866684"/>
                  </a:cubicBezTo>
                  <a:cubicBezTo>
                    <a:pt x="1485874" y="822957"/>
                    <a:pt x="1290294" y="856168"/>
                    <a:pt x="1290294" y="856168"/>
                  </a:cubicBezTo>
                  <a:cubicBezTo>
                    <a:pt x="1290294" y="856168"/>
                    <a:pt x="1523562" y="734559"/>
                    <a:pt x="1605572" y="572945"/>
                  </a:cubicBezTo>
                  <a:cubicBezTo>
                    <a:pt x="1654124" y="477276"/>
                    <a:pt x="1652721" y="361706"/>
                    <a:pt x="1574273" y="285462"/>
                  </a:cubicBezTo>
                  <a:cubicBezTo>
                    <a:pt x="1513744" y="226642"/>
                    <a:pt x="1441056" y="214272"/>
                    <a:pt x="1354652" y="256912"/>
                  </a:cubicBezTo>
                  <a:cubicBezTo>
                    <a:pt x="1237875" y="314538"/>
                    <a:pt x="1135532" y="463255"/>
                    <a:pt x="1135532" y="463255"/>
                  </a:cubicBezTo>
                  <a:cubicBezTo>
                    <a:pt x="1135539" y="463255"/>
                    <a:pt x="1173334" y="276153"/>
                    <a:pt x="1116000" y="161752"/>
                  </a:cubicBezTo>
                  <a:cubicBezTo>
                    <a:pt x="1065835" y="61651"/>
                    <a:pt x="999515" y="-4430"/>
                    <a:pt x="904145" y="232"/>
                  </a:cubicBezTo>
                  <a:close/>
                  <a:moveTo>
                    <a:pt x="967251" y="2065195"/>
                  </a:moveTo>
                  <a:cubicBezTo>
                    <a:pt x="972883" y="2064427"/>
                    <a:pt x="978846" y="2064478"/>
                    <a:pt x="984783" y="2065443"/>
                  </a:cubicBezTo>
                  <a:cubicBezTo>
                    <a:pt x="1007707" y="2069196"/>
                    <a:pt x="1016622" y="2080956"/>
                    <a:pt x="1014831" y="2100254"/>
                  </a:cubicBezTo>
                  <a:cubicBezTo>
                    <a:pt x="1012920" y="2120866"/>
                    <a:pt x="998518" y="2146888"/>
                    <a:pt x="976769" y="2167614"/>
                  </a:cubicBezTo>
                  <a:cubicBezTo>
                    <a:pt x="942905" y="2199892"/>
                    <a:pt x="904767" y="2211252"/>
                    <a:pt x="870089" y="2197415"/>
                  </a:cubicBezTo>
                  <a:cubicBezTo>
                    <a:pt x="895953" y="2117653"/>
                    <a:pt x="927944" y="2070536"/>
                    <a:pt x="967251" y="2065195"/>
                  </a:cubicBezTo>
                  <a:close/>
                  <a:moveTo>
                    <a:pt x="910660" y="3117460"/>
                  </a:moveTo>
                  <a:cubicBezTo>
                    <a:pt x="942302" y="3119962"/>
                    <a:pt x="958164" y="3151731"/>
                    <a:pt x="950976" y="3195844"/>
                  </a:cubicBezTo>
                  <a:cubicBezTo>
                    <a:pt x="940968" y="3257205"/>
                    <a:pt x="894620" y="3281912"/>
                    <a:pt x="829018" y="3237412"/>
                  </a:cubicBezTo>
                  <a:cubicBezTo>
                    <a:pt x="819442" y="3230916"/>
                    <a:pt x="810768" y="3222521"/>
                    <a:pt x="802976" y="3212367"/>
                  </a:cubicBezTo>
                  <a:cubicBezTo>
                    <a:pt x="824033" y="3168565"/>
                    <a:pt x="848455" y="3137240"/>
                    <a:pt x="874096" y="3125474"/>
                  </a:cubicBezTo>
                  <a:cubicBezTo>
                    <a:pt x="887831" y="3119175"/>
                    <a:pt x="900106" y="3116628"/>
                    <a:pt x="910660" y="3117460"/>
                  </a:cubicBezTo>
                  <a:close/>
                  <a:moveTo>
                    <a:pt x="1052646" y="3883499"/>
                  </a:moveTo>
                  <a:cubicBezTo>
                    <a:pt x="1057465" y="3882838"/>
                    <a:pt x="1062101" y="3883054"/>
                    <a:pt x="1066666" y="3883994"/>
                  </a:cubicBezTo>
                  <a:cubicBezTo>
                    <a:pt x="1073112" y="3885321"/>
                    <a:pt x="1079316" y="3888128"/>
                    <a:pt x="1085202" y="3892509"/>
                  </a:cubicBezTo>
                  <a:cubicBezTo>
                    <a:pt x="1140923" y="3933994"/>
                    <a:pt x="1126179" y="3979447"/>
                    <a:pt x="1060158" y="4002193"/>
                  </a:cubicBezTo>
                  <a:cubicBezTo>
                    <a:pt x="1021366" y="4015560"/>
                    <a:pt x="978116" y="4015585"/>
                    <a:pt x="937450" y="4002694"/>
                  </a:cubicBezTo>
                  <a:cubicBezTo>
                    <a:pt x="979132" y="3931200"/>
                    <a:pt x="1018895" y="3888096"/>
                    <a:pt x="1052646" y="38834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09933" y="1932655"/>
              <a:ext cx="440251" cy="3756858"/>
            </a:xfrm>
            <a:custGeom>
              <a:avLst/>
              <a:gdLst/>
              <a:ahLst/>
              <a:cxnLst/>
              <a:rect l="l" t="t" r="r" b="b"/>
              <a:pathLst>
                <a:path w="440251" h="3756858" extrusionOk="0">
                  <a:moveTo>
                    <a:pt x="163845" y="685"/>
                  </a:moveTo>
                  <a:cubicBezTo>
                    <a:pt x="156479" y="-1696"/>
                    <a:pt x="148700" y="2329"/>
                    <a:pt x="146319" y="9702"/>
                  </a:cubicBezTo>
                  <a:cubicBezTo>
                    <a:pt x="146103" y="10375"/>
                    <a:pt x="142845" y="20306"/>
                    <a:pt x="141563" y="24478"/>
                  </a:cubicBezTo>
                  <a:cubicBezTo>
                    <a:pt x="137905" y="36372"/>
                    <a:pt x="133917" y="50069"/>
                    <a:pt x="129542" y="65296"/>
                  </a:cubicBezTo>
                  <a:cubicBezTo>
                    <a:pt x="117033" y="108775"/>
                    <a:pt x="104396" y="156171"/>
                    <a:pt x="92731" y="205777"/>
                  </a:cubicBezTo>
                  <a:cubicBezTo>
                    <a:pt x="74240" y="284378"/>
                    <a:pt x="59711" y="361219"/>
                    <a:pt x="50408" y="433412"/>
                  </a:cubicBezTo>
                  <a:cubicBezTo>
                    <a:pt x="28977" y="599763"/>
                    <a:pt x="37315" y="726846"/>
                    <a:pt x="84965" y="800779"/>
                  </a:cubicBezTo>
                  <a:cubicBezTo>
                    <a:pt x="98218" y="821346"/>
                    <a:pt x="113292" y="836682"/>
                    <a:pt x="129288" y="847604"/>
                  </a:cubicBezTo>
                  <a:cubicBezTo>
                    <a:pt x="125173" y="861764"/>
                    <a:pt x="121039" y="875512"/>
                    <a:pt x="117268" y="891177"/>
                  </a:cubicBezTo>
                  <a:cubicBezTo>
                    <a:pt x="115077" y="900289"/>
                    <a:pt x="112772" y="909249"/>
                    <a:pt x="110511" y="919479"/>
                  </a:cubicBezTo>
                  <a:cubicBezTo>
                    <a:pt x="109235" y="925245"/>
                    <a:pt x="105571" y="942688"/>
                    <a:pt x="105501" y="943019"/>
                  </a:cubicBezTo>
                  <a:cubicBezTo>
                    <a:pt x="86394" y="1030287"/>
                    <a:pt x="76951" y="1075867"/>
                    <a:pt x="64182" y="1144606"/>
                  </a:cubicBezTo>
                  <a:cubicBezTo>
                    <a:pt x="47449" y="1234674"/>
                    <a:pt x="34140" y="1320621"/>
                    <a:pt x="25364" y="1401533"/>
                  </a:cubicBezTo>
                  <a:cubicBezTo>
                    <a:pt x="2434" y="1612937"/>
                    <a:pt x="12092" y="1767071"/>
                    <a:pt x="63928" y="1850040"/>
                  </a:cubicBezTo>
                  <a:cubicBezTo>
                    <a:pt x="34527" y="1916277"/>
                    <a:pt x="13058" y="2003754"/>
                    <a:pt x="4333" y="2100960"/>
                  </a:cubicBezTo>
                  <a:cubicBezTo>
                    <a:pt x="-13098" y="2294997"/>
                    <a:pt x="22068" y="2479554"/>
                    <a:pt x="109756" y="2589275"/>
                  </a:cubicBezTo>
                  <a:cubicBezTo>
                    <a:pt x="132292" y="2617482"/>
                    <a:pt x="160003" y="2638335"/>
                    <a:pt x="189892" y="2652883"/>
                  </a:cubicBezTo>
                  <a:cubicBezTo>
                    <a:pt x="183562" y="2664739"/>
                    <a:pt x="177148" y="2674225"/>
                    <a:pt x="170862" y="2687192"/>
                  </a:cubicBezTo>
                  <a:cubicBezTo>
                    <a:pt x="113077" y="2806376"/>
                    <a:pt x="60270" y="2968624"/>
                    <a:pt x="47151" y="3058064"/>
                  </a:cubicBezTo>
                  <a:cubicBezTo>
                    <a:pt x="42534" y="3089528"/>
                    <a:pt x="39010" y="3121958"/>
                    <a:pt x="36635" y="3155479"/>
                  </a:cubicBezTo>
                  <a:cubicBezTo>
                    <a:pt x="26456" y="3299002"/>
                    <a:pt x="36324" y="3452571"/>
                    <a:pt x="58924" y="3602977"/>
                  </a:cubicBezTo>
                  <a:cubicBezTo>
                    <a:pt x="64651" y="3641114"/>
                    <a:pt x="70811" y="3676110"/>
                    <a:pt x="76951" y="3707155"/>
                  </a:cubicBezTo>
                  <a:cubicBezTo>
                    <a:pt x="79104" y="3718032"/>
                    <a:pt x="84228" y="3741324"/>
                    <a:pt x="84717" y="3743464"/>
                  </a:cubicBezTo>
                  <a:cubicBezTo>
                    <a:pt x="85010" y="3744766"/>
                    <a:pt x="85105" y="3745502"/>
                    <a:pt x="85213" y="3745966"/>
                  </a:cubicBezTo>
                  <a:cubicBezTo>
                    <a:pt x="86991" y="3753510"/>
                    <a:pt x="94452" y="3758259"/>
                    <a:pt x="101996" y="3756488"/>
                  </a:cubicBezTo>
                  <a:cubicBezTo>
                    <a:pt x="109533" y="3754710"/>
                    <a:pt x="114283" y="3747249"/>
                    <a:pt x="112511" y="3739711"/>
                  </a:cubicBezTo>
                  <a:cubicBezTo>
                    <a:pt x="112416" y="3739311"/>
                    <a:pt x="110873" y="3732764"/>
                    <a:pt x="110257" y="3729939"/>
                  </a:cubicBezTo>
                  <a:cubicBezTo>
                    <a:pt x="108498" y="3721849"/>
                    <a:pt x="106619" y="3712349"/>
                    <a:pt x="104498" y="3701643"/>
                  </a:cubicBezTo>
                  <a:cubicBezTo>
                    <a:pt x="98433" y="3671010"/>
                    <a:pt x="92382" y="3636416"/>
                    <a:pt x="86718" y="3598722"/>
                  </a:cubicBezTo>
                  <a:cubicBezTo>
                    <a:pt x="64404" y="3450183"/>
                    <a:pt x="54669" y="3298678"/>
                    <a:pt x="64683" y="3157480"/>
                  </a:cubicBezTo>
                  <a:cubicBezTo>
                    <a:pt x="67007" y="3124644"/>
                    <a:pt x="70436" y="3092824"/>
                    <a:pt x="74951" y="3062071"/>
                  </a:cubicBezTo>
                  <a:cubicBezTo>
                    <a:pt x="87626" y="2975622"/>
                    <a:pt x="139315" y="2816186"/>
                    <a:pt x="195900" y="2699460"/>
                  </a:cubicBezTo>
                  <a:cubicBezTo>
                    <a:pt x="202624" y="2685592"/>
                    <a:pt x="209279" y="2676016"/>
                    <a:pt x="215934" y="2663653"/>
                  </a:cubicBezTo>
                  <a:cubicBezTo>
                    <a:pt x="263781" y="2680068"/>
                    <a:pt x="315521" y="2680810"/>
                    <a:pt x="361679" y="2664904"/>
                  </a:cubicBezTo>
                  <a:cubicBezTo>
                    <a:pt x="446921" y="2635535"/>
                    <a:pt x="470321" y="2562783"/>
                    <a:pt x="394236" y="2506141"/>
                  </a:cubicBezTo>
                  <a:cubicBezTo>
                    <a:pt x="356923" y="2478360"/>
                    <a:pt x="315172" y="2488666"/>
                    <a:pt x="273782" y="2529179"/>
                  </a:cubicBezTo>
                  <a:cubicBezTo>
                    <a:pt x="250465" y="2552001"/>
                    <a:pt x="226926" y="2587764"/>
                    <a:pt x="203412" y="2628595"/>
                  </a:cubicBezTo>
                  <a:cubicBezTo>
                    <a:pt x="176608" y="2615786"/>
                    <a:pt x="151710" y="2596984"/>
                    <a:pt x="131542" y="2571749"/>
                  </a:cubicBezTo>
                  <a:cubicBezTo>
                    <a:pt x="49157" y="2468651"/>
                    <a:pt x="15287" y="2290978"/>
                    <a:pt x="32127" y="2103462"/>
                  </a:cubicBezTo>
                  <a:cubicBezTo>
                    <a:pt x="39969" y="2016105"/>
                    <a:pt x="58473" y="1936819"/>
                    <a:pt x="82965" y="1875834"/>
                  </a:cubicBezTo>
                  <a:cubicBezTo>
                    <a:pt x="90070" y="1883466"/>
                    <a:pt x="97195" y="1891232"/>
                    <a:pt x="105501" y="1896865"/>
                  </a:cubicBezTo>
                  <a:cubicBezTo>
                    <a:pt x="189111" y="1953583"/>
                    <a:pt x="257901" y="1917007"/>
                    <a:pt x="271026" y="1836515"/>
                  </a:cubicBezTo>
                  <a:cubicBezTo>
                    <a:pt x="283784" y="1758301"/>
                    <a:pt x="233498" y="1699888"/>
                    <a:pt x="154580" y="1736095"/>
                  </a:cubicBezTo>
                  <a:cubicBezTo>
                    <a:pt x="126392" y="1749030"/>
                    <a:pt x="100472" y="1778406"/>
                    <a:pt x="78202" y="1819484"/>
                  </a:cubicBezTo>
                  <a:cubicBezTo>
                    <a:pt x="39264" y="1739874"/>
                    <a:pt x="32355" y="1596345"/>
                    <a:pt x="53164" y="1404543"/>
                  </a:cubicBezTo>
                  <a:cubicBezTo>
                    <a:pt x="61857" y="1324400"/>
                    <a:pt x="75116" y="1239284"/>
                    <a:pt x="91728" y="1149864"/>
                  </a:cubicBezTo>
                  <a:cubicBezTo>
                    <a:pt x="104428" y="1081499"/>
                    <a:pt x="113750" y="1036021"/>
                    <a:pt x="132793" y="949026"/>
                  </a:cubicBezTo>
                  <a:cubicBezTo>
                    <a:pt x="132876" y="948651"/>
                    <a:pt x="142172" y="906614"/>
                    <a:pt x="144312" y="897692"/>
                  </a:cubicBezTo>
                  <a:cubicBezTo>
                    <a:pt x="147506" y="884414"/>
                    <a:pt x="151164" y="872953"/>
                    <a:pt x="154580" y="860881"/>
                  </a:cubicBezTo>
                  <a:cubicBezTo>
                    <a:pt x="198694" y="877169"/>
                    <a:pt x="247404" y="863047"/>
                    <a:pt x="288305" y="824064"/>
                  </a:cubicBezTo>
                  <a:cubicBezTo>
                    <a:pt x="314613" y="798994"/>
                    <a:pt x="332285" y="767206"/>
                    <a:pt x="334882" y="739177"/>
                  </a:cubicBezTo>
                  <a:cubicBezTo>
                    <a:pt x="338032" y="705268"/>
                    <a:pt x="319071" y="680205"/>
                    <a:pt x="281542" y="674064"/>
                  </a:cubicBezTo>
                  <a:cubicBezTo>
                    <a:pt x="216353" y="663403"/>
                    <a:pt x="171376" y="719708"/>
                    <a:pt x="138057" y="818806"/>
                  </a:cubicBezTo>
                  <a:cubicBezTo>
                    <a:pt x="127605" y="810348"/>
                    <a:pt x="117598" y="799610"/>
                    <a:pt x="108505" y="785501"/>
                  </a:cubicBezTo>
                  <a:cubicBezTo>
                    <a:pt x="65547" y="718851"/>
                    <a:pt x="57571" y="597083"/>
                    <a:pt x="78202" y="436917"/>
                  </a:cubicBezTo>
                  <a:cubicBezTo>
                    <a:pt x="87372" y="365765"/>
                    <a:pt x="101742" y="290010"/>
                    <a:pt x="120023" y="212292"/>
                  </a:cubicBezTo>
                  <a:cubicBezTo>
                    <a:pt x="131587" y="163150"/>
                    <a:pt x="144204" y="116115"/>
                    <a:pt x="156587" y="73056"/>
                  </a:cubicBezTo>
                  <a:cubicBezTo>
                    <a:pt x="160917" y="57994"/>
                    <a:pt x="170900" y="25018"/>
                    <a:pt x="171859" y="21970"/>
                  </a:cubicBezTo>
                  <a:cubicBezTo>
                    <a:pt x="172436" y="20154"/>
                    <a:pt x="172665" y="19075"/>
                    <a:pt x="172862" y="18465"/>
                  </a:cubicBezTo>
                  <a:cubicBezTo>
                    <a:pt x="175249" y="11099"/>
                    <a:pt x="171217" y="3072"/>
                    <a:pt x="163845" y="685"/>
                  </a:cubicBezTo>
                  <a:close/>
                  <a:moveTo>
                    <a:pt x="259508" y="701363"/>
                  </a:moveTo>
                  <a:cubicBezTo>
                    <a:pt x="265140" y="700595"/>
                    <a:pt x="271109" y="700639"/>
                    <a:pt x="277040" y="701611"/>
                  </a:cubicBezTo>
                  <a:cubicBezTo>
                    <a:pt x="299963" y="705364"/>
                    <a:pt x="308879" y="717124"/>
                    <a:pt x="307088" y="736421"/>
                  </a:cubicBezTo>
                  <a:cubicBezTo>
                    <a:pt x="305177" y="757033"/>
                    <a:pt x="290775" y="783049"/>
                    <a:pt x="269026" y="803782"/>
                  </a:cubicBezTo>
                  <a:cubicBezTo>
                    <a:pt x="235162" y="836059"/>
                    <a:pt x="197017" y="847413"/>
                    <a:pt x="162346" y="833583"/>
                  </a:cubicBezTo>
                  <a:cubicBezTo>
                    <a:pt x="188210" y="753820"/>
                    <a:pt x="220201" y="706703"/>
                    <a:pt x="259508" y="701363"/>
                  </a:cubicBezTo>
                  <a:close/>
                  <a:moveTo>
                    <a:pt x="202910" y="1753628"/>
                  </a:moveTo>
                  <a:cubicBezTo>
                    <a:pt x="234552" y="1756123"/>
                    <a:pt x="250421" y="1787899"/>
                    <a:pt x="243233" y="1832006"/>
                  </a:cubicBezTo>
                  <a:cubicBezTo>
                    <a:pt x="233225" y="1893366"/>
                    <a:pt x="186876" y="1918080"/>
                    <a:pt x="121274" y="1873579"/>
                  </a:cubicBezTo>
                  <a:cubicBezTo>
                    <a:pt x="111699" y="1867083"/>
                    <a:pt x="103025" y="1858682"/>
                    <a:pt x="95233" y="1848535"/>
                  </a:cubicBezTo>
                  <a:cubicBezTo>
                    <a:pt x="116290" y="1804733"/>
                    <a:pt x="140705" y="1773408"/>
                    <a:pt x="166353" y="1761642"/>
                  </a:cubicBezTo>
                  <a:cubicBezTo>
                    <a:pt x="180088" y="1755336"/>
                    <a:pt x="192369" y="1752796"/>
                    <a:pt x="202910" y="1753628"/>
                  </a:cubicBezTo>
                  <a:close/>
                  <a:moveTo>
                    <a:pt x="358923" y="2520162"/>
                  </a:moveTo>
                  <a:cubicBezTo>
                    <a:pt x="365368" y="2521489"/>
                    <a:pt x="371566" y="2524289"/>
                    <a:pt x="377459" y="2528677"/>
                  </a:cubicBezTo>
                  <a:cubicBezTo>
                    <a:pt x="433180" y="2570162"/>
                    <a:pt x="418442" y="2615609"/>
                    <a:pt x="352414" y="2638361"/>
                  </a:cubicBezTo>
                  <a:cubicBezTo>
                    <a:pt x="313622" y="2651728"/>
                    <a:pt x="270366" y="2651753"/>
                    <a:pt x="229707" y="2638862"/>
                  </a:cubicBezTo>
                  <a:cubicBezTo>
                    <a:pt x="277345" y="2557157"/>
                    <a:pt x="322379" y="2512650"/>
                    <a:pt x="358923" y="25201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281" y="568800"/>
              <a:ext cx="1903316" cy="1875016"/>
            </a:xfrm>
            <a:custGeom>
              <a:avLst/>
              <a:gdLst/>
              <a:ahLst/>
              <a:cxnLst/>
              <a:rect l="l" t="t" r="r" b="b"/>
              <a:pathLst>
                <a:path w="1903316" h="1875016" extrusionOk="0">
                  <a:moveTo>
                    <a:pt x="762517" y="1188582"/>
                  </a:moveTo>
                  <a:cubicBezTo>
                    <a:pt x="762517" y="1188582"/>
                    <a:pt x="564150" y="1335444"/>
                    <a:pt x="354588" y="1375005"/>
                  </a:cubicBezTo>
                  <a:cubicBezTo>
                    <a:pt x="201762" y="1403853"/>
                    <a:pt x="51206" y="1397598"/>
                    <a:pt x="8657" y="1305993"/>
                  </a:cubicBezTo>
                  <a:cubicBezTo>
                    <a:pt x="-27061" y="1229095"/>
                    <a:pt x="52902" y="1137667"/>
                    <a:pt x="153960" y="1079889"/>
                  </a:cubicBezTo>
                  <a:cubicBezTo>
                    <a:pt x="306443" y="992716"/>
                    <a:pt x="523040" y="973291"/>
                    <a:pt x="523040" y="973291"/>
                  </a:cubicBezTo>
                  <a:cubicBezTo>
                    <a:pt x="523040" y="973291"/>
                    <a:pt x="320857" y="957162"/>
                    <a:pt x="204781" y="858572"/>
                  </a:cubicBezTo>
                  <a:cubicBezTo>
                    <a:pt x="121945" y="788214"/>
                    <a:pt x="86646" y="687687"/>
                    <a:pt x="132648" y="602381"/>
                  </a:cubicBezTo>
                  <a:cubicBezTo>
                    <a:pt x="174302" y="525140"/>
                    <a:pt x="259816" y="460059"/>
                    <a:pt x="372159" y="473108"/>
                  </a:cubicBezTo>
                  <a:cubicBezTo>
                    <a:pt x="556714" y="494552"/>
                    <a:pt x="775021" y="661798"/>
                    <a:pt x="775021" y="661798"/>
                  </a:cubicBezTo>
                  <a:cubicBezTo>
                    <a:pt x="775021" y="661798"/>
                    <a:pt x="612803" y="457169"/>
                    <a:pt x="640826" y="278919"/>
                  </a:cubicBezTo>
                  <a:cubicBezTo>
                    <a:pt x="662092" y="143654"/>
                    <a:pt x="742680" y="35957"/>
                    <a:pt x="861476" y="6669"/>
                  </a:cubicBezTo>
                  <a:cubicBezTo>
                    <a:pt x="980272" y="-22620"/>
                    <a:pt x="1058669" y="47364"/>
                    <a:pt x="1116003" y="161766"/>
                  </a:cubicBezTo>
                  <a:cubicBezTo>
                    <a:pt x="1173331" y="276169"/>
                    <a:pt x="1135548" y="463456"/>
                    <a:pt x="1135548" y="463456"/>
                  </a:cubicBezTo>
                  <a:cubicBezTo>
                    <a:pt x="1135548" y="463456"/>
                    <a:pt x="1237897" y="314752"/>
                    <a:pt x="1354674" y="257125"/>
                  </a:cubicBezTo>
                  <a:cubicBezTo>
                    <a:pt x="1441085" y="214485"/>
                    <a:pt x="1513742" y="226664"/>
                    <a:pt x="1574263" y="285485"/>
                  </a:cubicBezTo>
                  <a:cubicBezTo>
                    <a:pt x="1652718" y="361729"/>
                    <a:pt x="1654083" y="477331"/>
                    <a:pt x="1605531" y="573000"/>
                  </a:cubicBezTo>
                  <a:cubicBezTo>
                    <a:pt x="1523520" y="734620"/>
                    <a:pt x="1290266" y="856184"/>
                    <a:pt x="1290266" y="856184"/>
                  </a:cubicBezTo>
                  <a:cubicBezTo>
                    <a:pt x="1290266" y="856184"/>
                    <a:pt x="1485871" y="822974"/>
                    <a:pt x="1641878" y="866706"/>
                  </a:cubicBezTo>
                  <a:cubicBezTo>
                    <a:pt x="1747593" y="896335"/>
                    <a:pt x="1884664" y="951936"/>
                    <a:pt x="1901739" y="1067271"/>
                  </a:cubicBezTo>
                  <a:cubicBezTo>
                    <a:pt x="1917233" y="1171881"/>
                    <a:pt x="1818459" y="1266833"/>
                    <a:pt x="1609449" y="1285063"/>
                  </a:cubicBezTo>
                  <a:cubicBezTo>
                    <a:pt x="1439758" y="1299865"/>
                    <a:pt x="1241384" y="1179241"/>
                    <a:pt x="1241384" y="1179241"/>
                  </a:cubicBezTo>
                  <a:cubicBezTo>
                    <a:pt x="1241384" y="1179241"/>
                    <a:pt x="1356947" y="1276828"/>
                    <a:pt x="1444406" y="1380726"/>
                  </a:cubicBezTo>
                  <a:cubicBezTo>
                    <a:pt x="1592297" y="1556424"/>
                    <a:pt x="1539110" y="1766762"/>
                    <a:pt x="1424016" y="1811339"/>
                  </a:cubicBezTo>
                  <a:cubicBezTo>
                    <a:pt x="1326963" y="1848924"/>
                    <a:pt x="1182792" y="1791959"/>
                    <a:pt x="1125185" y="1647966"/>
                  </a:cubicBezTo>
                  <a:cubicBezTo>
                    <a:pt x="1060980" y="1487476"/>
                    <a:pt x="1002795" y="1207447"/>
                    <a:pt x="1002795" y="1207447"/>
                  </a:cubicBezTo>
                  <a:cubicBezTo>
                    <a:pt x="1002795" y="1207447"/>
                    <a:pt x="1037377" y="1493020"/>
                    <a:pt x="967267" y="1688092"/>
                  </a:cubicBezTo>
                  <a:cubicBezTo>
                    <a:pt x="927078" y="1799915"/>
                    <a:pt x="838330" y="1883075"/>
                    <a:pt x="749773" y="1874394"/>
                  </a:cubicBezTo>
                  <a:cubicBezTo>
                    <a:pt x="642744" y="1863910"/>
                    <a:pt x="593607" y="1786872"/>
                    <a:pt x="600986" y="1664432"/>
                  </a:cubicBezTo>
                  <a:cubicBezTo>
                    <a:pt x="612816" y="1468128"/>
                    <a:pt x="762517" y="1188582"/>
                    <a:pt x="762517" y="11885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281" y="568800"/>
              <a:ext cx="1903316" cy="1875016"/>
            </a:xfrm>
            <a:custGeom>
              <a:avLst/>
              <a:gdLst/>
              <a:ahLst/>
              <a:cxnLst/>
              <a:rect l="l" t="t" r="r" b="b"/>
              <a:pathLst>
                <a:path w="1903316" h="1875016" extrusionOk="0">
                  <a:moveTo>
                    <a:pt x="762517" y="1188582"/>
                  </a:moveTo>
                  <a:cubicBezTo>
                    <a:pt x="762517" y="1188582"/>
                    <a:pt x="564150" y="1335444"/>
                    <a:pt x="354588" y="1375005"/>
                  </a:cubicBezTo>
                  <a:cubicBezTo>
                    <a:pt x="201762" y="1403853"/>
                    <a:pt x="51206" y="1397598"/>
                    <a:pt x="8657" y="1305993"/>
                  </a:cubicBezTo>
                  <a:cubicBezTo>
                    <a:pt x="-27061" y="1229095"/>
                    <a:pt x="52902" y="1137667"/>
                    <a:pt x="153960" y="1079889"/>
                  </a:cubicBezTo>
                  <a:cubicBezTo>
                    <a:pt x="306443" y="992716"/>
                    <a:pt x="523040" y="973291"/>
                    <a:pt x="523040" y="973291"/>
                  </a:cubicBezTo>
                  <a:cubicBezTo>
                    <a:pt x="523040" y="973291"/>
                    <a:pt x="320857" y="957162"/>
                    <a:pt x="204781" y="858572"/>
                  </a:cubicBezTo>
                  <a:cubicBezTo>
                    <a:pt x="121945" y="788214"/>
                    <a:pt x="86646" y="687687"/>
                    <a:pt x="132648" y="602381"/>
                  </a:cubicBezTo>
                  <a:cubicBezTo>
                    <a:pt x="174302" y="525140"/>
                    <a:pt x="259816" y="460059"/>
                    <a:pt x="372159" y="473108"/>
                  </a:cubicBezTo>
                  <a:cubicBezTo>
                    <a:pt x="556714" y="494552"/>
                    <a:pt x="775021" y="661798"/>
                    <a:pt x="775021" y="661798"/>
                  </a:cubicBezTo>
                  <a:cubicBezTo>
                    <a:pt x="775021" y="661798"/>
                    <a:pt x="612803" y="457169"/>
                    <a:pt x="640826" y="278919"/>
                  </a:cubicBezTo>
                  <a:cubicBezTo>
                    <a:pt x="662092" y="143654"/>
                    <a:pt x="742680" y="35957"/>
                    <a:pt x="861476" y="6669"/>
                  </a:cubicBezTo>
                  <a:cubicBezTo>
                    <a:pt x="980272" y="-22620"/>
                    <a:pt x="1058669" y="47364"/>
                    <a:pt x="1116003" y="161766"/>
                  </a:cubicBezTo>
                  <a:cubicBezTo>
                    <a:pt x="1173331" y="276169"/>
                    <a:pt x="1135548" y="463456"/>
                    <a:pt x="1135548" y="463456"/>
                  </a:cubicBezTo>
                  <a:cubicBezTo>
                    <a:pt x="1135548" y="463456"/>
                    <a:pt x="1237897" y="314752"/>
                    <a:pt x="1354674" y="257125"/>
                  </a:cubicBezTo>
                  <a:cubicBezTo>
                    <a:pt x="1441085" y="214485"/>
                    <a:pt x="1513742" y="226664"/>
                    <a:pt x="1574263" y="285485"/>
                  </a:cubicBezTo>
                  <a:cubicBezTo>
                    <a:pt x="1652718" y="361729"/>
                    <a:pt x="1654083" y="477331"/>
                    <a:pt x="1605531" y="573000"/>
                  </a:cubicBezTo>
                  <a:cubicBezTo>
                    <a:pt x="1523520" y="734620"/>
                    <a:pt x="1290266" y="856184"/>
                    <a:pt x="1290266" y="856184"/>
                  </a:cubicBezTo>
                  <a:cubicBezTo>
                    <a:pt x="1290266" y="856184"/>
                    <a:pt x="1485871" y="822974"/>
                    <a:pt x="1641878" y="866706"/>
                  </a:cubicBezTo>
                  <a:cubicBezTo>
                    <a:pt x="1747593" y="896335"/>
                    <a:pt x="1884664" y="951936"/>
                    <a:pt x="1901739" y="1067271"/>
                  </a:cubicBezTo>
                  <a:cubicBezTo>
                    <a:pt x="1917233" y="1171881"/>
                    <a:pt x="1818459" y="1266833"/>
                    <a:pt x="1609449" y="1285063"/>
                  </a:cubicBezTo>
                  <a:cubicBezTo>
                    <a:pt x="1439758" y="1299865"/>
                    <a:pt x="1241384" y="1179241"/>
                    <a:pt x="1241384" y="1179241"/>
                  </a:cubicBezTo>
                  <a:cubicBezTo>
                    <a:pt x="1241384" y="1179241"/>
                    <a:pt x="1356947" y="1276828"/>
                    <a:pt x="1444406" y="1380726"/>
                  </a:cubicBezTo>
                  <a:cubicBezTo>
                    <a:pt x="1592297" y="1556424"/>
                    <a:pt x="1539110" y="1766762"/>
                    <a:pt x="1424016" y="1811339"/>
                  </a:cubicBezTo>
                  <a:cubicBezTo>
                    <a:pt x="1326963" y="1848924"/>
                    <a:pt x="1182792" y="1791959"/>
                    <a:pt x="1125185" y="1647966"/>
                  </a:cubicBezTo>
                  <a:cubicBezTo>
                    <a:pt x="1060980" y="1487476"/>
                    <a:pt x="1002795" y="1207447"/>
                    <a:pt x="1002795" y="1207447"/>
                  </a:cubicBezTo>
                  <a:cubicBezTo>
                    <a:pt x="1002795" y="1207447"/>
                    <a:pt x="1037377" y="1493020"/>
                    <a:pt x="967267" y="1688092"/>
                  </a:cubicBezTo>
                  <a:cubicBezTo>
                    <a:pt x="927078" y="1799915"/>
                    <a:pt x="838330" y="1883075"/>
                    <a:pt x="749773" y="1874394"/>
                  </a:cubicBezTo>
                  <a:cubicBezTo>
                    <a:pt x="642744" y="1863910"/>
                    <a:pt x="593607" y="1786872"/>
                    <a:pt x="600986" y="1664432"/>
                  </a:cubicBezTo>
                  <a:cubicBezTo>
                    <a:pt x="612816" y="1468128"/>
                    <a:pt x="762517" y="1188582"/>
                    <a:pt x="762517" y="1188582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94336" y="1248183"/>
              <a:ext cx="536716" cy="500100"/>
            </a:xfrm>
            <a:custGeom>
              <a:avLst/>
              <a:gdLst/>
              <a:ahLst/>
              <a:cxnLst/>
              <a:rect l="l" t="t" r="r" b="b"/>
              <a:pathLst>
                <a:path w="536716" h="500100" extrusionOk="0">
                  <a:moveTo>
                    <a:pt x="125124" y="52748"/>
                  </a:moveTo>
                  <a:cubicBezTo>
                    <a:pt x="-29639" y="152037"/>
                    <a:pt x="-43742" y="305935"/>
                    <a:pt x="99076" y="436885"/>
                  </a:cubicBezTo>
                  <a:cubicBezTo>
                    <a:pt x="200149" y="529557"/>
                    <a:pt x="391328" y="516660"/>
                    <a:pt x="467357" y="422236"/>
                  </a:cubicBezTo>
                  <a:cubicBezTo>
                    <a:pt x="525269" y="350309"/>
                    <a:pt x="568284" y="252335"/>
                    <a:pt x="506498" y="126903"/>
                  </a:cubicBezTo>
                  <a:cubicBezTo>
                    <a:pt x="424621" y="-39314"/>
                    <a:pt x="234775" y="-17597"/>
                    <a:pt x="125124" y="527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1951880" y="1336242"/>
            <a:ext cx="1186364" cy="2963866"/>
          </a:xfrm>
          <a:custGeom>
            <a:avLst/>
            <a:gdLst/>
            <a:ahLst/>
            <a:cxnLst/>
            <a:rect l="l" t="t" r="r" b="b"/>
            <a:pathLst>
              <a:path w="1581818" h="3951821" extrusionOk="0">
                <a:moveTo>
                  <a:pt x="768304" y="521"/>
                </a:moveTo>
                <a:cubicBezTo>
                  <a:pt x="754226" y="-552"/>
                  <a:pt x="739043" y="32"/>
                  <a:pt x="722730" y="2274"/>
                </a:cubicBezTo>
                <a:cubicBezTo>
                  <a:pt x="356532" y="52610"/>
                  <a:pt x="643342" y="585750"/>
                  <a:pt x="643342" y="585750"/>
                </a:cubicBezTo>
                <a:cubicBezTo>
                  <a:pt x="643342" y="585750"/>
                  <a:pt x="493984" y="418999"/>
                  <a:pt x="337082" y="394678"/>
                </a:cubicBezTo>
                <a:cubicBezTo>
                  <a:pt x="225074" y="377324"/>
                  <a:pt x="77640" y="437776"/>
                  <a:pt x="77398" y="539420"/>
                </a:cubicBezTo>
                <a:cubicBezTo>
                  <a:pt x="76808" y="788963"/>
                  <a:pt x="421473" y="833419"/>
                  <a:pt x="421473" y="833419"/>
                </a:cubicBezTo>
                <a:cubicBezTo>
                  <a:pt x="421473" y="833419"/>
                  <a:pt x="244232" y="841287"/>
                  <a:pt x="131990" y="913048"/>
                </a:cubicBezTo>
                <a:cubicBezTo>
                  <a:pt x="39197" y="972376"/>
                  <a:pt x="-36317" y="1055993"/>
                  <a:pt x="18547" y="1138930"/>
                </a:cubicBezTo>
                <a:cubicBezTo>
                  <a:pt x="67124" y="1212362"/>
                  <a:pt x="198925" y="1197401"/>
                  <a:pt x="351858" y="1149446"/>
                </a:cubicBezTo>
                <a:cubicBezTo>
                  <a:pt x="508551" y="1100309"/>
                  <a:pt x="651356" y="995439"/>
                  <a:pt x="651356" y="995439"/>
                </a:cubicBezTo>
                <a:cubicBezTo>
                  <a:pt x="651356" y="995439"/>
                  <a:pt x="544289" y="1170064"/>
                  <a:pt x="516634" y="1338263"/>
                </a:cubicBezTo>
                <a:cubicBezTo>
                  <a:pt x="498080" y="1451128"/>
                  <a:pt x="529633" y="1565168"/>
                  <a:pt x="599775" y="1606462"/>
                </a:cubicBezTo>
                <a:cubicBezTo>
                  <a:pt x="651648" y="1637005"/>
                  <a:pt x="710608" y="1604677"/>
                  <a:pt x="755534" y="1540104"/>
                </a:cubicBezTo>
                <a:cubicBezTo>
                  <a:pt x="760119" y="1614075"/>
                  <a:pt x="767809" y="1696308"/>
                  <a:pt x="779823" y="1801038"/>
                </a:cubicBezTo>
                <a:cubicBezTo>
                  <a:pt x="781632" y="1816793"/>
                  <a:pt x="782979" y="1829112"/>
                  <a:pt x="786338" y="1857883"/>
                </a:cubicBezTo>
                <a:cubicBezTo>
                  <a:pt x="787094" y="1864418"/>
                  <a:pt x="787100" y="1866831"/>
                  <a:pt x="787837" y="1873162"/>
                </a:cubicBezTo>
                <a:cubicBezTo>
                  <a:pt x="806747" y="1919441"/>
                  <a:pt x="814525" y="1971447"/>
                  <a:pt x="810125" y="2031175"/>
                </a:cubicBezTo>
                <a:cubicBezTo>
                  <a:pt x="810125" y="2031175"/>
                  <a:pt x="805236" y="2030514"/>
                  <a:pt x="804118" y="2030426"/>
                </a:cubicBezTo>
                <a:cubicBezTo>
                  <a:pt x="815123" y="2141462"/>
                  <a:pt x="822089" y="2231365"/>
                  <a:pt x="822146" y="2318658"/>
                </a:cubicBezTo>
                <a:cubicBezTo>
                  <a:pt x="822222" y="2419395"/>
                  <a:pt x="814253" y="2518360"/>
                  <a:pt x="796352" y="2671503"/>
                </a:cubicBezTo>
                <a:cubicBezTo>
                  <a:pt x="794364" y="2688476"/>
                  <a:pt x="792656" y="2702478"/>
                  <a:pt x="789087" y="2732355"/>
                </a:cubicBezTo>
                <a:cubicBezTo>
                  <a:pt x="772838" y="2868365"/>
                  <a:pt x="766481" y="2927871"/>
                  <a:pt x="761293" y="3002554"/>
                </a:cubicBezTo>
                <a:cubicBezTo>
                  <a:pt x="741005" y="3294597"/>
                  <a:pt x="740897" y="3466192"/>
                  <a:pt x="773060" y="3631610"/>
                </a:cubicBezTo>
                <a:cubicBezTo>
                  <a:pt x="777905" y="3656515"/>
                  <a:pt x="779899" y="3686614"/>
                  <a:pt x="782827" y="3757321"/>
                </a:cubicBezTo>
                <a:cubicBezTo>
                  <a:pt x="783531" y="3774307"/>
                  <a:pt x="783550" y="3775660"/>
                  <a:pt x="783830" y="3782365"/>
                </a:cubicBezTo>
                <a:cubicBezTo>
                  <a:pt x="787411" y="3865277"/>
                  <a:pt x="791894" y="3910051"/>
                  <a:pt x="802111" y="3942131"/>
                </a:cubicBezTo>
                <a:cubicBezTo>
                  <a:pt x="804461" y="3949510"/>
                  <a:pt x="812252" y="3953498"/>
                  <a:pt x="819644" y="3951148"/>
                </a:cubicBezTo>
                <a:cubicBezTo>
                  <a:pt x="827022" y="3948792"/>
                  <a:pt x="831010" y="3940995"/>
                  <a:pt x="828654" y="3933616"/>
                </a:cubicBezTo>
                <a:cubicBezTo>
                  <a:pt x="819498" y="3904869"/>
                  <a:pt x="815339" y="3861467"/>
                  <a:pt x="811878" y="3781362"/>
                </a:cubicBezTo>
                <a:cubicBezTo>
                  <a:pt x="811592" y="3774682"/>
                  <a:pt x="811560" y="3773024"/>
                  <a:pt x="810874" y="3756070"/>
                </a:cubicBezTo>
                <a:cubicBezTo>
                  <a:pt x="807884" y="3683655"/>
                  <a:pt x="805572" y="3653238"/>
                  <a:pt x="800359" y="3626352"/>
                </a:cubicBezTo>
                <a:cubicBezTo>
                  <a:pt x="768825" y="3464109"/>
                  <a:pt x="769231" y="3294203"/>
                  <a:pt x="789342" y="3004560"/>
                </a:cubicBezTo>
                <a:cubicBezTo>
                  <a:pt x="794485" y="2930494"/>
                  <a:pt x="800937" y="2871153"/>
                  <a:pt x="817135" y="2735606"/>
                </a:cubicBezTo>
                <a:cubicBezTo>
                  <a:pt x="820711" y="2705710"/>
                  <a:pt x="822400" y="2691766"/>
                  <a:pt x="824400" y="2674754"/>
                </a:cubicBezTo>
                <a:cubicBezTo>
                  <a:pt x="835316" y="2581365"/>
                  <a:pt x="841240" y="2509724"/>
                  <a:pt x="845183" y="2443620"/>
                </a:cubicBezTo>
                <a:cubicBezTo>
                  <a:pt x="852505" y="2442376"/>
                  <a:pt x="988236" y="2418074"/>
                  <a:pt x="1027740" y="2302879"/>
                </a:cubicBezTo>
                <a:cubicBezTo>
                  <a:pt x="1102695" y="2084331"/>
                  <a:pt x="1158708" y="2039938"/>
                  <a:pt x="1158708" y="2039938"/>
                </a:cubicBezTo>
                <a:cubicBezTo>
                  <a:pt x="1158708" y="2039938"/>
                  <a:pt x="993577" y="2078203"/>
                  <a:pt x="927073" y="2151126"/>
                </a:cubicBezTo>
                <a:cubicBezTo>
                  <a:pt x="890014" y="2191760"/>
                  <a:pt x="863922" y="2234940"/>
                  <a:pt x="849438" y="2282844"/>
                </a:cubicBezTo>
                <a:cubicBezTo>
                  <a:pt x="847787" y="2168291"/>
                  <a:pt x="838707" y="2063452"/>
                  <a:pt x="814380" y="1854632"/>
                </a:cubicBezTo>
                <a:cubicBezTo>
                  <a:pt x="811033" y="1825873"/>
                  <a:pt x="809427" y="1813516"/>
                  <a:pt x="807623" y="1797787"/>
                </a:cubicBezTo>
                <a:cubicBezTo>
                  <a:pt x="793259" y="1672686"/>
                  <a:pt x="785106" y="1580172"/>
                  <a:pt x="781328" y="1495775"/>
                </a:cubicBezTo>
                <a:cubicBezTo>
                  <a:pt x="794555" y="1469136"/>
                  <a:pt x="805763" y="1439838"/>
                  <a:pt x="813630" y="1408132"/>
                </a:cubicBezTo>
                <a:cubicBezTo>
                  <a:pt x="846053" y="1277532"/>
                  <a:pt x="835703" y="1122204"/>
                  <a:pt x="829658" y="1060546"/>
                </a:cubicBezTo>
                <a:cubicBezTo>
                  <a:pt x="837271" y="1117239"/>
                  <a:pt x="859357" y="1242111"/>
                  <a:pt x="913548" y="1334008"/>
                </a:cubicBezTo>
                <a:cubicBezTo>
                  <a:pt x="980534" y="1447604"/>
                  <a:pt x="1077828" y="1555122"/>
                  <a:pt x="1185251" y="1471988"/>
                </a:cubicBezTo>
                <a:cubicBezTo>
                  <a:pt x="1332933" y="1357707"/>
                  <a:pt x="1049025" y="1015721"/>
                  <a:pt x="1049025" y="1015721"/>
                </a:cubicBezTo>
                <a:cubicBezTo>
                  <a:pt x="1049025" y="1015721"/>
                  <a:pt x="1481352" y="1233431"/>
                  <a:pt x="1569401" y="1021982"/>
                </a:cubicBezTo>
                <a:cubicBezTo>
                  <a:pt x="1618848" y="903231"/>
                  <a:pt x="1513229" y="783590"/>
                  <a:pt x="1383340" y="737502"/>
                </a:cubicBezTo>
                <a:cubicBezTo>
                  <a:pt x="1246440" y="688931"/>
                  <a:pt x="1083582" y="717220"/>
                  <a:pt x="1083582" y="717220"/>
                </a:cubicBezTo>
                <a:cubicBezTo>
                  <a:pt x="1083588" y="717220"/>
                  <a:pt x="1211839" y="651961"/>
                  <a:pt x="1291931" y="555200"/>
                </a:cubicBezTo>
                <a:cubicBezTo>
                  <a:pt x="1366303" y="465354"/>
                  <a:pt x="1412911" y="316275"/>
                  <a:pt x="1304955" y="248685"/>
                </a:cubicBezTo>
                <a:cubicBezTo>
                  <a:pt x="1152422" y="153188"/>
                  <a:pt x="948358" y="381661"/>
                  <a:pt x="948358" y="381661"/>
                </a:cubicBezTo>
                <a:cubicBezTo>
                  <a:pt x="948352" y="381661"/>
                  <a:pt x="979454" y="16593"/>
                  <a:pt x="768304" y="521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1585395" y="1305555"/>
            <a:ext cx="74564" cy="2953124"/>
          </a:xfrm>
          <a:custGeom>
            <a:avLst/>
            <a:gdLst/>
            <a:ahLst/>
            <a:cxnLst/>
            <a:rect l="l" t="t" r="r" b="b"/>
            <a:pathLst>
              <a:path w="99418" h="3937499" extrusionOk="0">
                <a:moveTo>
                  <a:pt x="70620" y="31"/>
                </a:moveTo>
                <a:cubicBezTo>
                  <a:pt x="62892" y="-477"/>
                  <a:pt x="56098" y="5321"/>
                  <a:pt x="55596" y="13048"/>
                </a:cubicBezTo>
                <a:cubicBezTo>
                  <a:pt x="51374" y="77952"/>
                  <a:pt x="45754" y="129146"/>
                  <a:pt x="31301" y="243439"/>
                </a:cubicBezTo>
                <a:cubicBezTo>
                  <a:pt x="31060" y="245376"/>
                  <a:pt x="31047" y="245503"/>
                  <a:pt x="30800" y="247446"/>
                </a:cubicBezTo>
                <a:cubicBezTo>
                  <a:pt x="11216" y="402316"/>
                  <a:pt x="4301" y="475087"/>
                  <a:pt x="3253" y="566978"/>
                </a:cubicBezTo>
                <a:cubicBezTo>
                  <a:pt x="1387" y="731068"/>
                  <a:pt x="9902" y="885481"/>
                  <a:pt x="31054" y="1137189"/>
                </a:cubicBezTo>
                <a:cubicBezTo>
                  <a:pt x="32775" y="1157712"/>
                  <a:pt x="34114" y="1173810"/>
                  <a:pt x="37315" y="1211313"/>
                </a:cubicBezTo>
                <a:cubicBezTo>
                  <a:pt x="62854" y="1510677"/>
                  <a:pt x="71281" y="1644681"/>
                  <a:pt x="71370" y="1812823"/>
                </a:cubicBezTo>
                <a:cubicBezTo>
                  <a:pt x="71440" y="1944509"/>
                  <a:pt x="63934" y="2073700"/>
                  <a:pt x="46827" y="2273591"/>
                </a:cubicBezTo>
                <a:cubicBezTo>
                  <a:pt x="44935" y="2295734"/>
                  <a:pt x="43220" y="2314035"/>
                  <a:pt x="39817" y="2352973"/>
                </a:cubicBezTo>
                <a:cubicBezTo>
                  <a:pt x="24323" y="2530125"/>
                  <a:pt x="18468" y="2607646"/>
                  <a:pt x="13521" y="2704813"/>
                </a:cubicBezTo>
                <a:cubicBezTo>
                  <a:pt x="-5802" y="3084798"/>
                  <a:pt x="-6265" y="3307969"/>
                  <a:pt x="24291" y="3522687"/>
                </a:cubicBezTo>
                <a:cubicBezTo>
                  <a:pt x="28990" y="3555701"/>
                  <a:pt x="31003" y="3595077"/>
                  <a:pt x="33810" y="3687717"/>
                </a:cubicBezTo>
                <a:cubicBezTo>
                  <a:pt x="34476" y="3709847"/>
                  <a:pt x="34534" y="3711790"/>
                  <a:pt x="34807" y="3720522"/>
                </a:cubicBezTo>
                <a:cubicBezTo>
                  <a:pt x="38204" y="3827824"/>
                  <a:pt x="42287" y="3885698"/>
                  <a:pt x="51837" y="3926617"/>
                </a:cubicBezTo>
                <a:cubicBezTo>
                  <a:pt x="53596" y="3934161"/>
                  <a:pt x="61324" y="3938892"/>
                  <a:pt x="68868" y="3937133"/>
                </a:cubicBezTo>
                <a:cubicBezTo>
                  <a:pt x="76405" y="3935374"/>
                  <a:pt x="80895" y="3927900"/>
                  <a:pt x="79136" y="3920356"/>
                </a:cubicBezTo>
                <a:cubicBezTo>
                  <a:pt x="70182" y="3881983"/>
                  <a:pt x="66182" y="3824706"/>
                  <a:pt x="62854" y="3719518"/>
                </a:cubicBezTo>
                <a:cubicBezTo>
                  <a:pt x="62581" y="3710806"/>
                  <a:pt x="62524" y="3709079"/>
                  <a:pt x="61851" y="3686962"/>
                </a:cubicBezTo>
                <a:cubicBezTo>
                  <a:pt x="59013" y="3593052"/>
                  <a:pt x="56993" y="3553428"/>
                  <a:pt x="52085" y="3518934"/>
                </a:cubicBezTo>
                <a:cubicBezTo>
                  <a:pt x="21872" y="3306565"/>
                  <a:pt x="22081" y="3084531"/>
                  <a:pt x="41322" y="2706318"/>
                </a:cubicBezTo>
                <a:cubicBezTo>
                  <a:pt x="46236" y="2609608"/>
                  <a:pt x="52396" y="2532290"/>
                  <a:pt x="67865" y="2355481"/>
                </a:cubicBezTo>
                <a:cubicBezTo>
                  <a:pt x="71275" y="2316517"/>
                  <a:pt x="72983" y="2298261"/>
                  <a:pt x="74875" y="2276100"/>
                </a:cubicBezTo>
                <a:cubicBezTo>
                  <a:pt x="92045" y="2075465"/>
                  <a:pt x="99488" y="1945506"/>
                  <a:pt x="99418" y="1812823"/>
                </a:cubicBezTo>
                <a:cubicBezTo>
                  <a:pt x="99329" y="1643627"/>
                  <a:pt x="90718" y="1508956"/>
                  <a:pt x="65109" y="1208804"/>
                </a:cubicBezTo>
                <a:cubicBezTo>
                  <a:pt x="61908" y="1171320"/>
                  <a:pt x="60575" y="1155439"/>
                  <a:pt x="58848" y="1134935"/>
                </a:cubicBezTo>
                <a:cubicBezTo>
                  <a:pt x="37766" y="884053"/>
                  <a:pt x="29447" y="730453"/>
                  <a:pt x="31301" y="567480"/>
                </a:cubicBezTo>
                <a:cubicBezTo>
                  <a:pt x="32330" y="476992"/>
                  <a:pt x="39144" y="404786"/>
                  <a:pt x="58600" y="250951"/>
                </a:cubicBezTo>
                <a:cubicBezTo>
                  <a:pt x="58841" y="249008"/>
                  <a:pt x="58854" y="248881"/>
                  <a:pt x="59102" y="246944"/>
                </a:cubicBezTo>
                <a:cubicBezTo>
                  <a:pt x="73624" y="132092"/>
                  <a:pt x="79371" y="80708"/>
                  <a:pt x="83638" y="15055"/>
                </a:cubicBezTo>
                <a:cubicBezTo>
                  <a:pt x="84146" y="7327"/>
                  <a:pt x="78348" y="533"/>
                  <a:pt x="70620" y="3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1638258" y="2475852"/>
            <a:ext cx="241919" cy="303224"/>
          </a:xfrm>
          <a:custGeom>
            <a:avLst/>
            <a:gdLst/>
            <a:ahLst/>
            <a:cxnLst/>
            <a:rect l="l" t="t" r="r" b="b"/>
            <a:pathLst>
              <a:path w="322558" h="404298" extrusionOk="0">
                <a:moveTo>
                  <a:pt x="6392" y="404298"/>
                </a:moveTo>
                <a:cubicBezTo>
                  <a:pt x="-14506" y="285515"/>
                  <a:pt x="16399" y="192907"/>
                  <a:pt x="90898" y="111214"/>
                </a:cubicBezTo>
                <a:cubicBezTo>
                  <a:pt x="157401" y="38290"/>
                  <a:pt x="322558" y="0"/>
                  <a:pt x="322558" y="0"/>
                </a:cubicBezTo>
                <a:cubicBezTo>
                  <a:pt x="322558" y="0"/>
                  <a:pt x="266323" y="44501"/>
                  <a:pt x="191367" y="263055"/>
                </a:cubicBezTo>
                <a:cubicBezTo>
                  <a:pt x="150784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2323703" y="2595277"/>
            <a:ext cx="267213" cy="277967"/>
          </a:xfrm>
          <a:custGeom>
            <a:avLst/>
            <a:gdLst/>
            <a:ahLst/>
            <a:cxnLst/>
            <a:rect l="l" t="t" r="r" b="b"/>
            <a:pathLst>
              <a:path w="356284" h="370623" extrusionOk="0">
                <a:moveTo>
                  <a:pt x="0" y="0"/>
                </a:moveTo>
                <a:cubicBezTo>
                  <a:pt x="0" y="0"/>
                  <a:pt x="60503" y="38741"/>
                  <a:pt x="157016" y="248672"/>
                </a:cubicBezTo>
                <a:cubicBezTo>
                  <a:pt x="205949" y="355098"/>
                  <a:pt x="332581" y="368516"/>
                  <a:pt x="349091" y="369875"/>
                </a:cubicBezTo>
                <a:cubicBezTo>
                  <a:pt x="350209" y="369963"/>
                  <a:pt x="355092" y="370624"/>
                  <a:pt x="355098" y="370624"/>
                </a:cubicBezTo>
                <a:cubicBezTo>
                  <a:pt x="356216" y="355511"/>
                  <a:pt x="356527" y="340957"/>
                  <a:pt x="356102" y="326803"/>
                </a:cubicBezTo>
                <a:cubicBezTo>
                  <a:pt x="355695" y="312884"/>
                  <a:pt x="354444" y="299542"/>
                  <a:pt x="352596" y="286486"/>
                </a:cubicBezTo>
                <a:cubicBezTo>
                  <a:pt x="352571" y="286315"/>
                  <a:pt x="352622" y="286150"/>
                  <a:pt x="352596" y="285985"/>
                </a:cubicBezTo>
                <a:cubicBezTo>
                  <a:pt x="348824" y="259918"/>
                  <a:pt x="342208" y="235604"/>
                  <a:pt x="332810" y="212611"/>
                </a:cubicBezTo>
                <a:cubicBezTo>
                  <a:pt x="313646" y="165697"/>
                  <a:pt x="283102" y="124549"/>
                  <a:pt x="241655" y="87401"/>
                </a:cubicBezTo>
                <a:cubicBezTo>
                  <a:pt x="168173" y="21520"/>
                  <a:pt x="6" y="0"/>
                  <a:pt x="0" y="0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1598543" y="3486631"/>
            <a:ext cx="241919" cy="303224"/>
          </a:xfrm>
          <a:custGeom>
            <a:avLst/>
            <a:gdLst/>
            <a:ahLst/>
            <a:cxnLst/>
            <a:rect l="l" t="t" r="r" b="b"/>
            <a:pathLst>
              <a:path w="322558" h="404298" extrusionOk="0">
                <a:moveTo>
                  <a:pt x="6392" y="404298"/>
                </a:moveTo>
                <a:cubicBezTo>
                  <a:pt x="-14506" y="285515"/>
                  <a:pt x="16399" y="192906"/>
                  <a:pt x="90898" y="111214"/>
                </a:cubicBezTo>
                <a:cubicBezTo>
                  <a:pt x="157401" y="38290"/>
                  <a:pt x="322558" y="0"/>
                  <a:pt x="322558" y="0"/>
                </a:cubicBezTo>
                <a:cubicBezTo>
                  <a:pt x="322558" y="0"/>
                  <a:pt x="266323" y="44501"/>
                  <a:pt x="191367" y="263055"/>
                </a:cubicBezTo>
                <a:cubicBezTo>
                  <a:pt x="150785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347525" y="2987212"/>
            <a:ext cx="267266" cy="277887"/>
          </a:xfrm>
          <a:custGeom>
            <a:avLst/>
            <a:gdLst/>
            <a:ahLst/>
            <a:cxnLst/>
            <a:rect l="l" t="t" r="r" b="b"/>
            <a:pathLst>
              <a:path w="356355" h="370516" extrusionOk="0">
                <a:moveTo>
                  <a:pt x="355143" y="370516"/>
                </a:moveTo>
                <a:cubicBezTo>
                  <a:pt x="364020" y="250241"/>
                  <a:pt x="323971" y="161201"/>
                  <a:pt x="241649" y="87401"/>
                </a:cubicBezTo>
                <a:cubicBezTo>
                  <a:pt x="168161" y="21520"/>
                  <a:pt x="0" y="0"/>
                  <a:pt x="0" y="0"/>
                </a:cubicBezTo>
                <a:cubicBezTo>
                  <a:pt x="0" y="0"/>
                  <a:pt x="60414" y="38627"/>
                  <a:pt x="156928" y="248552"/>
                </a:cubicBezTo>
                <a:cubicBezTo>
                  <a:pt x="209188" y="362229"/>
                  <a:pt x="355143" y="370516"/>
                  <a:pt x="355143" y="3705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" name="Google Shape;34;p2"/>
          <p:cNvGrpSpPr/>
          <p:nvPr/>
        </p:nvGrpSpPr>
        <p:grpSpPr>
          <a:xfrm>
            <a:off x="862717" y="1036855"/>
            <a:ext cx="1458902" cy="1322550"/>
            <a:chOff x="1376039" y="1272173"/>
            <a:chExt cx="1945202" cy="1763400"/>
          </a:xfrm>
        </p:grpSpPr>
        <p:sp>
          <p:nvSpPr>
            <p:cNvPr id="35" name="Google Shape;35;p2"/>
            <p:cNvSpPr/>
            <p:nvPr/>
          </p:nvSpPr>
          <p:spPr>
            <a:xfrm>
              <a:off x="1376039" y="1272173"/>
              <a:ext cx="1945202" cy="1763400"/>
            </a:xfrm>
            <a:custGeom>
              <a:avLst/>
              <a:gdLst/>
              <a:ahLst/>
              <a:cxnLst/>
              <a:rect l="l" t="t" r="r" b="b"/>
              <a:pathLst>
                <a:path w="1945202" h="1763400" extrusionOk="0">
                  <a:moveTo>
                    <a:pt x="667327" y="65035"/>
                  </a:moveTo>
                  <a:cubicBezTo>
                    <a:pt x="975207" y="-23954"/>
                    <a:pt x="1451558" y="-102866"/>
                    <a:pt x="1822309" y="412900"/>
                  </a:cubicBezTo>
                  <a:cubicBezTo>
                    <a:pt x="1992248" y="649317"/>
                    <a:pt x="2059882" y="1239562"/>
                    <a:pt x="1523961" y="1598045"/>
                  </a:cubicBezTo>
                  <a:cubicBezTo>
                    <a:pt x="1153426" y="1845892"/>
                    <a:pt x="299389" y="1887389"/>
                    <a:pt x="63861" y="1206714"/>
                  </a:cubicBezTo>
                  <a:cubicBezTo>
                    <a:pt x="-201683" y="439278"/>
                    <a:pt x="431812" y="133100"/>
                    <a:pt x="667327" y="650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369965" y="1272277"/>
              <a:ext cx="296995" cy="840412"/>
            </a:xfrm>
            <a:custGeom>
              <a:avLst/>
              <a:gdLst/>
              <a:ahLst/>
              <a:cxnLst/>
              <a:rect l="l" t="t" r="r" b="b"/>
              <a:pathLst>
                <a:path w="296995" h="840412" extrusionOk="0">
                  <a:moveTo>
                    <a:pt x="76378" y="2"/>
                  </a:moveTo>
                  <a:cubicBezTo>
                    <a:pt x="50610" y="-49"/>
                    <a:pt x="25140" y="771"/>
                    <a:pt x="0" y="2504"/>
                  </a:cubicBezTo>
                  <a:lnTo>
                    <a:pt x="35560" y="840412"/>
                  </a:lnTo>
                  <a:lnTo>
                    <a:pt x="296996" y="26793"/>
                  </a:lnTo>
                  <a:cubicBezTo>
                    <a:pt x="222371" y="7984"/>
                    <a:pt x="148304" y="142"/>
                    <a:pt x="76378" y="2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47842" y="1313846"/>
              <a:ext cx="466788" cy="814114"/>
            </a:xfrm>
            <a:custGeom>
              <a:avLst/>
              <a:gdLst/>
              <a:ahLst/>
              <a:cxnLst/>
              <a:rect l="l" t="t" r="r" b="b"/>
              <a:pathLst>
                <a:path w="466788" h="814114" extrusionOk="0">
                  <a:moveTo>
                    <a:pt x="268205" y="0"/>
                  </a:moveTo>
                  <a:lnTo>
                    <a:pt x="0" y="814114"/>
                  </a:lnTo>
                  <a:lnTo>
                    <a:pt x="466789" y="93656"/>
                  </a:lnTo>
                  <a:cubicBezTo>
                    <a:pt x="401276" y="51327"/>
                    <a:pt x="334607" y="21165"/>
                    <a:pt x="268205" y="0"/>
                  </a:cubicBez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71051" y="1605584"/>
              <a:ext cx="677386" cy="431476"/>
            </a:xfrm>
            <a:custGeom>
              <a:avLst/>
              <a:gdLst/>
              <a:ahLst/>
              <a:cxnLst/>
              <a:rect l="l" t="t" r="r" b="b"/>
              <a:pathLst>
                <a:path w="677386" h="431476" extrusionOk="0">
                  <a:moveTo>
                    <a:pt x="564699" y="0"/>
                  </a:moveTo>
                  <a:lnTo>
                    <a:pt x="0" y="431476"/>
                  </a:lnTo>
                  <a:lnTo>
                    <a:pt x="677386" y="168034"/>
                  </a:lnTo>
                  <a:cubicBezTo>
                    <a:pt x="662102" y="135153"/>
                    <a:pt x="645579" y="104813"/>
                    <a:pt x="627304" y="79381"/>
                  </a:cubicBezTo>
                  <a:cubicBezTo>
                    <a:pt x="606774" y="50825"/>
                    <a:pt x="585826" y="25013"/>
                    <a:pt x="564699" y="0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08116" y="1838223"/>
              <a:ext cx="701675" cy="249167"/>
            </a:xfrm>
            <a:custGeom>
              <a:avLst/>
              <a:gdLst/>
              <a:ahLst/>
              <a:cxnLst/>
              <a:rect l="l" t="t" r="r" b="b"/>
              <a:pathLst>
                <a:path w="701675" h="249167" extrusionOk="0">
                  <a:moveTo>
                    <a:pt x="666617" y="0"/>
                  </a:moveTo>
                  <a:lnTo>
                    <a:pt x="0" y="249168"/>
                  </a:lnTo>
                  <a:lnTo>
                    <a:pt x="701675" y="140989"/>
                  </a:lnTo>
                  <a:cubicBezTo>
                    <a:pt x="693693" y="90678"/>
                    <a:pt x="681730" y="43396"/>
                    <a:pt x="666617" y="0"/>
                  </a:cubicBez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595092" y="2156758"/>
              <a:ext cx="719956" cy="275215"/>
            </a:xfrm>
            <a:custGeom>
              <a:avLst/>
              <a:gdLst/>
              <a:ahLst/>
              <a:cxnLst/>
              <a:rect l="l" t="t" r="r" b="b"/>
              <a:pathLst>
                <a:path w="719956" h="275215" extrusionOk="0">
                  <a:moveTo>
                    <a:pt x="0" y="0"/>
                  </a:moveTo>
                  <a:lnTo>
                    <a:pt x="666871" y="275215"/>
                  </a:lnTo>
                  <a:cubicBezTo>
                    <a:pt x="694677" y="203372"/>
                    <a:pt x="711987" y="131134"/>
                    <a:pt x="719957" y="603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561786" y="2203837"/>
              <a:ext cx="668369" cy="464032"/>
            </a:xfrm>
            <a:custGeom>
              <a:avLst/>
              <a:gdLst/>
              <a:ahLst/>
              <a:cxnLst/>
              <a:rect l="l" t="t" r="r" b="b"/>
              <a:pathLst>
                <a:path w="668369" h="464032" extrusionOk="0">
                  <a:moveTo>
                    <a:pt x="0" y="0"/>
                  </a:moveTo>
                  <a:lnTo>
                    <a:pt x="561943" y="464033"/>
                  </a:lnTo>
                  <a:cubicBezTo>
                    <a:pt x="605123" y="411150"/>
                    <a:pt x="640543" y="356368"/>
                    <a:pt x="668369" y="3005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542501" y="2319534"/>
              <a:ext cx="386651" cy="647338"/>
            </a:xfrm>
            <a:custGeom>
              <a:avLst/>
              <a:gdLst/>
              <a:ahLst/>
              <a:cxnLst/>
              <a:rect l="l" t="t" r="r" b="b"/>
              <a:pathLst>
                <a:path w="386651" h="647338" extrusionOk="0">
                  <a:moveTo>
                    <a:pt x="0" y="0"/>
                  </a:moveTo>
                  <a:lnTo>
                    <a:pt x="156267" y="647338"/>
                  </a:lnTo>
                  <a:cubicBezTo>
                    <a:pt x="231762" y="620903"/>
                    <a:pt x="300837" y="588645"/>
                    <a:pt x="357600" y="550672"/>
                  </a:cubicBezTo>
                  <a:cubicBezTo>
                    <a:pt x="368027" y="543700"/>
                    <a:pt x="376676" y="536029"/>
                    <a:pt x="386651" y="5288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384742" y="2267699"/>
              <a:ext cx="240150" cy="763276"/>
            </a:xfrm>
            <a:custGeom>
              <a:avLst/>
              <a:gdLst/>
              <a:ahLst/>
              <a:cxnLst/>
              <a:rect l="l" t="t" r="r" b="b"/>
              <a:pathLst>
                <a:path w="240150" h="763276" extrusionOk="0">
                  <a:moveTo>
                    <a:pt x="77876" y="0"/>
                  </a:moveTo>
                  <a:lnTo>
                    <a:pt x="0" y="763276"/>
                  </a:lnTo>
                  <a:cubicBezTo>
                    <a:pt x="83369" y="757136"/>
                    <a:pt x="164421" y="743312"/>
                    <a:pt x="240151" y="722458"/>
                  </a:cubicBezTo>
                  <a:lnTo>
                    <a:pt x="77876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29225" y="2330303"/>
              <a:ext cx="428466" cy="703427"/>
            </a:xfrm>
            <a:custGeom>
              <a:avLst/>
              <a:gdLst/>
              <a:ahLst/>
              <a:cxnLst/>
              <a:rect l="l" t="t" r="r" b="b"/>
              <a:pathLst>
                <a:path w="428466" h="703427" extrusionOk="0">
                  <a:moveTo>
                    <a:pt x="428466" y="0"/>
                  </a:moveTo>
                  <a:lnTo>
                    <a:pt x="0" y="643827"/>
                  </a:lnTo>
                  <a:cubicBezTo>
                    <a:pt x="96406" y="678561"/>
                    <a:pt x="198291" y="698043"/>
                    <a:pt x="300507" y="703428"/>
                  </a:cubicBezTo>
                  <a:lnTo>
                    <a:pt x="428466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661274" y="2280469"/>
              <a:ext cx="639572" cy="667118"/>
            </a:xfrm>
            <a:custGeom>
              <a:avLst/>
              <a:gdLst/>
              <a:ahLst/>
              <a:cxnLst/>
              <a:rect l="l" t="t" r="r" b="b"/>
              <a:pathLst>
                <a:path w="639572" h="667118" extrusionOk="0">
                  <a:moveTo>
                    <a:pt x="639572" y="0"/>
                  </a:moveTo>
                  <a:lnTo>
                    <a:pt x="0" y="537153"/>
                  </a:lnTo>
                  <a:cubicBezTo>
                    <a:pt x="61493" y="592017"/>
                    <a:pt x="130619" y="634092"/>
                    <a:pt x="203841" y="667118"/>
                  </a:cubicBezTo>
                  <a:lnTo>
                    <a:pt x="639572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15110" y="2232888"/>
              <a:ext cx="814870" cy="382390"/>
            </a:xfrm>
            <a:custGeom>
              <a:avLst/>
              <a:gdLst/>
              <a:ahLst/>
              <a:cxnLst/>
              <a:rect l="l" t="t" r="r" b="b"/>
              <a:pathLst>
                <a:path w="814870" h="382390" extrusionOk="0">
                  <a:moveTo>
                    <a:pt x="814870" y="0"/>
                  </a:moveTo>
                  <a:lnTo>
                    <a:pt x="0" y="165526"/>
                  </a:lnTo>
                  <a:cubicBezTo>
                    <a:pt x="7258" y="191795"/>
                    <a:pt x="15303" y="218478"/>
                    <a:pt x="24797" y="245910"/>
                  </a:cubicBezTo>
                  <a:cubicBezTo>
                    <a:pt x="41866" y="295250"/>
                    <a:pt x="62497" y="340449"/>
                    <a:pt x="85649" y="382391"/>
                  </a:cubicBezTo>
                  <a:lnTo>
                    <a:pt x="81487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376424" y="2115940"/>
              <a:ext cx="842036" cy="214864"/>
            </a:xfrm>
            <a:custGeom>
              <a:avLst/>
              <a:gdLst/>
              <a:ahLst/>
              <a:cxnLst/>
              <a:rect l="l" t="t" r="r" b="b"/>
              <a:pathLst>
                <a:path w="842036" h="214864" extrusionOk="0">
                  <a:moveTo>
                    <a:pt x="122" y="0"/>
                  </a:moveTo>
                  <a:cubicBezTo>
                    <a:pt x="-1015" y="66586"/>
                    <a:pt x="5754" y="138005"/>
                    <a:pt x="22163" y="214865"/>
                  </a:cubicBezTo>
                  <a:lnTo>
                    <a:pt x="842037" y="69869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848" y="1720278"/>
              <a:ext cx="781056" cy="398170"/>
            </a:xfrm>
            <a:custGeom>
              <a:avLst/>
              <a:gdLst/>
              <a:ahLst/>
              <a:cxnLst/>
              <a:rect l="l" t="t" r="r" b="b"/>
              <a:pathLst>
                <a:path w="781056" h="398170" extrusionOk="0">
                  <a:moveTo>
                    <a:pt x="92653" y="0"/>
                  </a:moveTo>
                  <a:cubicBezTo>
                    <a:pt x="52635" y="60122"/>
                    <a:pt x="21355" y="129191"/>
                    <a:pt x="0" y="205848"/>
                  </a:cubicBezTo>
                  <a:lnTo>
                    <a:pt x="781056" y="398170"/>
                  </a:lnTo>
                  <a:lnTo>
                    <a:pt x="92653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698339" y="1426032"/>
              <a:ext cx="514362" cy="602011"/>
            </a:xfrm>
            <a:custGeom>
              <a:avLst/>
              <a:gdLst/>
              <a:ahLst/>
              <a:cxnLst/>
              <a:rect l="l" t="t" r="r" b="b"/>
              <a:pathLst>
                <a:path w="514362" h="602011" extrusionOk="0">
                  <a:moveTo>
                    <a:pt x="133471" y="0"/>
                  </a:moveTo>
                  <a:cubicBezTo>
                    <a:pt x="89548" y="23851"/>
                    <a:pt x="44444" y="52248"/>
                    <a:pt x="0" y="85649"/>
                  </a:cubicBezTo>
                  <a:lnTo>
                    <a:pt x="514363" y="602012"/>
                  </a:lnTo>
                  <a:lnTo>
                    <a:pt x="133471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90661" y="1334382"/>
              <a:ext cx="393909" cy="683894"/>
            </a:xfrm>
            <a:custGeom>
              <a:avLst/>
              <a:gdLst/>
              <a:ahLst/>
              <a:cxnLst/>
              <a:rect l="l" t="t" r="r" b="b"/>
              <a:pathLst>
                <a:path w="393909" h="683894" extrusionOk="0">
                  <a:moveTo>
                    <a:pt x="163525" y="0"/>
                  </a:moveTo>
                  <a:cubicBezTo>
                    <a:pt x="160109" y="972"/>
                    <a:pt x="156127" y="1778"/>
                    <a:pt x="152756" y="2756"/>
                  </a:cubicBezTo>
                  <a:cubicBezTo>
                    <a:pt x="111773" y="14599"/>
                    <a:pt x="58249" y="34163"/>
                    <a:pt x="0" y="61601"/>
                  </a:cubicBezTo>
                  <a:lnTo>
                    <a:pt x="393909" y="683895"/>
                  </a:lnTo>
                  <a:lnTo>
                    <a:pt x="390906" y="669874"/>
                  </a:lnTo>
                  <a:lnTo>
                    <a:pt x="163525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074726" y="1867321"/>
              <a:ext cx="593071" cy="571500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2462304" y="2067313"/>
            <a:ext cx="77194" cy="2270480"/>
          </a:xfrm>
          <a:custGeom>
            <a:avLst/>
            <a:gdLst/>
            <a:ahLst/>
            <a:cxnLst/>
            <a:rect l="l" t="t" r="r" b="b"/>
            <a:pathLst>
              <a:path w="102925" h="3027307" extrusionOk="0">
                <a:moveTo>
                  <a:pt x="73626" y="56"/>
                </a:moveTo>
                <a:cubicBezTo>
                  <a:pt x="65911" y="-630"/>
                  <a:pt x="59034" y="5110"/>
                  <a:pt x="58348" y="12825"/>
                </a:cubicBezTo>
                <a:cubicBezTo>
                  <a:pt x="53947" y="62393"/>
                  <a:pt x="48175" y="101598"/>
                  <a:pt x="33056" y="189120"/>
                </a:cubicBezTo>
                <a:cubicBezTo>
                  <a:pt x="32802" y="190613"/>
                  <a:pt x="32814" y="190638"/>
                  <a:pt x="32554" y="192130"/>
                </a:cubicBezTo>
                <a:cubicBezTo>
                  <a:pt x="11980" y="311250"/>
                  <a:pt x="4608" y="367371"/>
                  <a:pt x="3509" y="438288"/>
                </a:cubicBezTo>
                <a:cubicBezTo>
                  <a:pt x="1547" y="564513"/>
                  <a:pt x="10361" y="683170"/>
                  <a:pt x="32554" y="876527"/>
                </a:cubicBezTo>
                <a:cubicBezTo>
                  <a:pt x="34364" y="892275"/>
                  <a:pt x="35710" y="904601"/>
                  <a:pt x="39069" y="933372"/>
                </a:cubicBezTo>
                <a:cubicBezTo>
                  <a:pt x="65802" y="1162817"/>
                  <a:pt x="74781" y="1265458"/>
                  <a:pt x="74877" y="1394147"/>
                </a:cubicBezTo>
                <a:cubicBezTo>
                  <a:pt x="74953" y="1494877"/>
                  <a:pt x="66984" y="1593848"/>
                  <a:pt x="49083" y="1746985"/>
                </a:cubicBezTo>
                <a:cubicBezTo>
                  <a:pt x="47095" y="1763965"/>
                  <a:pt x="45387" y="1777967"/>
                  <a:pt x="41819" y="1807837"/>
                </a:cubicBezTo>
                <a:cubicBezTo>
                  <a:pt x="25569" y="1943848"/>
                  <a:pt x="19213" y="2003360"/>
                  <a:pt x="14025" y="2078042"/>
                </a:cubicBezTo>
                <a:cubicBezTo>
                  <a:pt x="-6264" y="2370085"/>
                  <a:pt x="-6352" y="2541681"/>
                  <a:pt x="25791" y="2707099"/>
                </a:cubicBezTo>
                <a:cubicBezTo>
                  <a:pt x="30636" y="2731997"/>
                  <a:pt x="32637" y="2762102"/>
                  <a:pt x="35557" y="2832810"/>
                </a:cubicBezTo>
                <a:cubicBezTo>
                  <a:pt x="36262" y="2849790"/>
                  <a:pt x="36275" y="2851149"/>
                  <a:pt x="36561" y="2857848"/>
                </a:cubicBezTo>
                <a:cubicBezTo>
                  <a:pt x="40142" y="2940766"/>
                  <a:pt x="44619" y="2985534"/>
                  <a:pt x="54842" y="3017620"/>
                </a:cubicBezTo>
                <a:cubicBezTo>
                  <a:pt x="57192" y="3024999"/>
                  <a:pt x="64990" y="3028987"/>
                  <a:pt x="72375" y="3026631"/>
                </a:cubicBezTo>
                <a:cubicBezTo>
                  <a:pt x="79754" y="3024281"/>
                  <a:pt x="83741" y="3016483"/>
                  <a:pt x="81386" y="3009105"/>
                </a:cubicBezTo>
                <a:cubicBezTo>
                  <a:pt x="72229" y="2980358"/>
                  <a:pt x="68069" y="2936956"/>
                  <a:pt x="64609" y="2856851"/>
                </a:cubicBezTo>
                <a:cubicBezTo>
                  <a:pt x="64323" y="2850171"/>
                  <a:pt x="64310" y="2848513"/>
                  <a:pt x="63605" y="2831552"/>
                </a:cubicBezTo>
                <a:cubicBezTo>
                  <a:pt x="60615" y="2759137"/>
                  <a:pt x="58316" y="2728727"/>
                  <a:pt x="53090" y="2701841"/>
                </a:cubicBezTo>
                <a:cubicBezTo>
                  <a:pt x="21556" y="2539599"/>
                  <a:pt x="21949" y="2369692"/>
                  <a:pt x="42073" y="2080042"/>
                </a:cubicBezTo>
                <a:cubicBezTo>
                  <a:pt x="47216" y="2005983"/>
                  <a:pt x="53674" y="1946642"/>
                  <a:pt x="69867" y="1811095"/>
                </a:cubicBezTo>
                <a:cubicBezTo>
                  <a:pt x="73442" y="1781199"/>
                  <a:pt x="75143" y="1767254"/>
                  <a:pt x="77131" y="1750243"/>
                </a:cubicBezTo>
                <a:cubicBezTo>
                  <a:pt x="95146" y="1596096"/>
                  <a:pt x="103001" y="1496243"/>
                  <a:pt x="102925" y="1394147"/>
                </a:cubicBezTo>
                <a:cubicBezTo>
                  <a:pt x="102829" y="1264023"/>
                  <a:pt x="93971" y="1160626"/>
                  <a:pt x="67111" y="930115"/>
                </a:cubicBezTo>
                <a:cubicBezTo>
                  <a:pt x="63764" y="901362"/>
                  <a:pt x="62158" y="888998"/>
                  <a:pt x="60354" y="873270"/>
                </a:cubicBezTo>
                <a:cubicBezTo>
                  <a:pt x="38288" y="681042"/>
                  <a:pt x="29614" y="563491"/>
                  <a:pt x="31551" y="438790"/>
                </a:cubicBezTo>
                <a:cubicBezTo>
                  <a:pt x="32624" y="369791"/>
                  <a:pt x="39774" y="314603"/>
                  <a:pt x="60100" y="196887"/>
                </a:cubicBezTo>
                <a:cubicBezTo>
                  <a:pt x="60361" y="195394"/>
                  <a:pt x="60348" y="195369"/>
                  <a:pt x="60602" y="193883"/>
                </a:cubicBezTo>
                <a:cubicBezTo>
                  <a:pt x="75848" y="105605"/>
                  <a:pt x="81900" y="65924"/>
                  <a:pt x="86396" y="15334"/>
                </a:cubicBezTo>
                <a:cubicBezTo>
                  <a:pt x="87081" y="7618"/>
                  <a:pt x="81341" y="741"/>
                  <a:pt x="73626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1901874" y="1373953"/>
            <a:ext cx="1186426" cy="1213646"/>
          </a:xfrm>
          <a:custGeom>
            <a:avLst/>
            <a:gdLst/>
            <a:ahLst/>
            <a:cxnLst/>
            <a:rect l="l" t="t" r="r" b="b"/>
            <a:pathLst>
              <a:path w="1581901" h="1618195" extrusionOk="0">
                <a:moveTo>
                  <a:pt x="643237" y="585692"/>
                </a:moveTo>
                <a:cubicBezTo>
                  <a:pt x="643237" y="585692"/>
                  <a:pt x="356636" y="52534"/>
                  <a:pt x="722834" y="2197"/>
                </a:cubicBezTo>
                <a:cubicBezTo>
                  <a:pt x="983820" y="-33680"/>
                  <a:pt x="948367" y="381692"/>
                  <a:pt x="948367" y="381692"/>
                </a:cubicBezTo>
                <a:cubicBezTo>
                  <a:pt x="948367" y="381692"/>
                  <a:pt x="1152514" y="153181"/>
                  <a:pt x="1305047" y="248679"/>
                </a:cubicBezTo>
                <a:cubicBezTo>
                  <a:pt x="1413003" y="316262"/>
                  <a:pt x="1366324" y="465385"/>
                  <a:pt x="1291960" y="555231"/>
                </a:cubicBezTo>
                <a:cubicBezTo>
                  <a:pt x="1211867" y="651993"/>
                  <a:pt x="1083572" y="717188"/>
                  <a:pt x="1083572" y="717188"/>
                </a:cubicBezTo>
                <a:cubicBezTo>
                  <a:pt x="1083572" y="717188"/>
                  <a:pt x="1246493" y="688861"/>
                  <a:pt x="1383387" y="737432"/>
                </a:cubicBezTo>
                <a:cubicBezTo>
                  <a:pt x="1513282" y="783520"/>
                  <a:pt x="1618933" y="903262"/>
                  <a:pt x="1569486" y="1022014"/>
                </a:cubicBezTo>
                <a:cubicBezTo>
                  <a:pt x="1481437" y="1233462"/>
                  <a:pt x="1049021" y="1015740"/>
                  <a:pt x="1049021" y="1015740"/>
                </a:cubicBezTo>
                <a:cubicBezTo>
                  <a:pt x="1049021" y="1015740"/>
                  <a:pt x="1332999" y="1357624"/>
                  <a:pt x="1185324" y="1471905"/>
                </a:cubicBezTo>
                <a:cubicBezTo>
                  <a:pt x="1077895" y="1555039"/>
                  <a:pt x="980568" y="1447533"/>
                  <a:pt x="913589" y="1333938"/>
                </a:cubicBezTo>
                <a:cubicBezTo>
                  <a:pt x="841332" y="1211409"/>
                  <a:pt x="826314" y="1030262"/>
                  <a:pt x="826314" y="1030262"/>
                </a:cubicBezTo>
                <a:cubicBezTo>
                  <a:pt x="826314" y="1030262"/>
                  <a:pt x="854806" y="1242435"/>
                  <a:pt x="813684" y="1408087"/>
                </a:cubicBezTo>
                <a:cubicBezTo>
                  <a:pt x="778397" y="1550219"/>
                  <a:pt x="680385" y="1654023"/>
                  <a:pt x="599727" y="1606538"/>
                </a:cubicBezTo>
                <a:cubicBezTo>
                  <a:pt x="529585" y="1565244"/>
                  <a:pt x="498025" y="1451255"/>
                  <a:pt x="516580" y="1338390"/>
                </a:cubicBezTo>
                <a:cubicBezTo>
                  <a:pt x="544228" y="1170191"/>
                  <a:pt x="651346" y="995534"/>
                  <a:pt x="651346" y="995534"/>
                </a:cubicBezTo>
                <a:cubicBezTo>
                  <a:pt x="651346" y="995534"/>
                  <a:pt x="508668" y="1100347"/>
                  <a:pt x="351975" y="1149483"/>
                </a:cubicBezTo>
                <a:cubicBezTo>
                  <a:pt x="199048" y="1197439"/>
                  <a:pt x="67121" y="1212476"/>
                  <a:pt x="18543" y="1139044"/>
                </a:cubicBezTo>
                <a:cubicBezTo>
                  <a:pt x="-36321" y="1056113"/>
                  <a:pt x="39219" y="972306"/>
                  <a:pt x="132018" y="912978"/>
                </a:cubicBezTo>
                <a:cubicBezTo>
                  <a:pt x="244260" y="841216"/>
                  <a:pt x="421438" y="833412"/>
                  <a:pt x="421438" y="833412"/>
                </a:cubicBezTo>
                <a:cubicBezTo>
                  <a:pt x="421438" y="833412"/>
                  <a:pt x="76931" y="788918"/>
                  <a:pt x="77522" y="539375"/>
                </a:cubicBezTo>
                <a:cubicBezTo>
                  <a:pt x="77763" y="437731"/>
                  <a:pt x="225058" y="377279"/>
                  <a:pt x="337066" y="394640"/>
                </a:cubicBezTo>
                <a:cubicBezTo>
                  <a:pt x="493968" y="418960"/>
                  <a:pt x="643237" y="585692"/>
                  <a:pt x="643237" y="5856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29075" y="2903868"/>
            <a:ext cx="241913" cy="303223"/>
          </a:xfrm>
          <a:custGeom>
            <a:avLst/>
            <a:gdLst/>
            <a:ahLst/>
            <a:cxnLst/>
            <a:rect l="l" t="t" r="r" b="b"/>
            <a:pathLst>
              <a:path w="322551" h="404297" extrusionOk="0">
                <a:moveTo>
                  <a:pt x="6392" y="404298"/>
                </a:moveTo>
                <a:cubicBezTo>
                  <a:pt x="-14506" y="285515"/>
                  <a:pt x="16399" y="192906"/>
                  <a:pt x="90898" y="111214"/>
                </a:cubicBezTo>
                <a:cubicBezTo>
                  <a:pt x="157401" y="38290"/>
                  <a:pt x="322552" y="0"/>
                  <a:pt x="322552" y="0"/>
                </a:cubicBezTo>
                <a:cubicBezTo>
                  <a:pt x="322552" y="0"/>
                  <a:pt x="266323" y="44501"/>
                  <a:pt x="191367" y="263055"/>
                </a:cubicBezTo>
                <a:cubicBezTo>
                  <a:pt x="150784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2243128" y="2619389"/>
            <a:ext cx="267266" cy="277887"/>
          </a:xfrm>
          <a:custGeom>
            <a:avLst/>
            <a:gdLst/>
            <a:ahLst/>
            <a:cxnLst/>
            <a:rect l="l" t="t" r="r" b="b"/>
            <a:pathLst>
              <a:path w="356355" h="370516" extrusionOk="0">
                <a:moveTo>
                  <a:pt x="355143" y="370516"/>
                </a:moveTo>
                <a:cubicBezTo>
                  <a:pt x="364020" y="250241"/>
                  <a:pt x="323977" y="161201"/>
                  <a:pt x="241649" y="87395"/>
                </a:cubicBezTo>
                <a:cubicBezTo>
                  <a:pt x="168161" y="21520"/>
                  <a:pt x="0" y="0"/>
                  <a:pt x="0" y="0"/>
                </a:cubicBezTo>
                <a:cubicBezTo>
                  <a:pt x="0" y="0"/>
                  <a:pt x="60414" y="38627"/>
                  <a:pt x="156928" y="248552"/>
                </a:cubicBezTo>
                <a:cubicBezTo>
                  <a:pt x="209188" y="362223"/>
                  <a:pt x="355143" y="370516"/>
                  <a:pt x="355143" y="3705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353755" y="1803415"/>
            <a:ext cx="317748" cy="315845"/>
          </a:xfrm>
          <a:custGeom>
            <a:avLst/>
            <a:gdLst/>
            <a:ahLst/>
            <a:cxnLst/>
            <a:rect l="l" t="t" r="r" b="b"/>
            <a:pathLst>
              <a:path w="423664" h="421126" extrusionOk="0">
                <a:moveTo>
                  <a:pt x="77698" y="56643"/>
                </a:moveTo>
                <a:cubicBezTo>
                  <a:pt x="-68670" y="161837"/>
                  <a:pt x="8299" y="389072"/>
                  <a:pt x="171316" y="417895"/>
                </a:cubicBezTo>
                <a:cubicBezTo>
                  <a:pt x="326453" y="445320"/>
                  <a:pt x="473284" y="293212"/>
                  <a:pt x="407574" y="150528"/>
                </a:cubicBezTo>
                <a:cubicBezTo>
                  <a:pt x="370916" y="70924"/>
                  <a:pt x="272783" y="-83565"/>
                  <a:pt x="77698" y="566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 rot="-1236695">
            <a:off x="2388043" y="1001424"/>
            <a:ext cx="454526" cy="459475"/>
          </a:xfrm>
          <a:custGeom>
            <a:avLst/>
            <a:gdLst/>
            <a:ahLst/>
            <a:cxnLst/>
            <a:rect l="l" t="t" r="r" b="b"/>
            <a:pathLst>
              <a:path w="501984" h="507449" extrusionOk="0">
                <a:moveTo>
                  <a:pt x="343" y="205799"/>
                </a:moveTo>
                <a:cubicBezTo>
                  <a:pt x="-1937" y="227580"/>
                  <a:pt x="7271" y="244083"/>
                  <a:pt x="24117" y="253551"/>
                </a:cubicBezTo>
                <a:cubicBezTo>
                  <a:pt x="37472" y="261057"/>
                  <a:pt x="55067" y="263095"/>
                  <a:pt x="65278" y="259044"/>
                </a:cubicBezTo>
                <a:cubicBezTo>
                  <a:pt x="94437" y="247468"/>
                  <a:pt x="91694" y="202199"/>
                  <a:pt x="59995" y="202789"/>
                </a:cubicBezTo>
                <a:cubicBezTo>
                  <a:pt x="59995" y="202789"/>
                  <a:pt x="46495" y="203132"/>
                  <a:pt x="44450" y="215451"/>
                </a:cubicBezTo>
                <a:cubicBezTo>
                  <a:pt x="43199" y="222995"/>
                  <a:pt x="49372" y="229974"/>
                  <a:pt x="56991" y="230621"/>
                </a:cubicBezTo>
                <a:cubicBezTo>
                  <a:pt x="63894" y="231206"/>
                  <a:pt x="69488" y="226056"/>
                  <a:pt x="71063" y="219528"/>
                </a:cubicBezTo>
                <a:cubicBezTo>
                  <a:pt x="76867" y="227961"/>
                  <a:pt x="74181" y="243537"/>
                  <a:pt x="60909" y="248801"/>
                </a:cubicBezTo>
                <a:cubicBezTo>
                  <a:pt x="54096" y="251506"/>
                  <a:pt x="40361" y="249830"/>
                  <a:pt x="29801" y="243893"/>
                </a:cubicBezTo>
                <a:cubicBezTo>
                  <a:pt x="16732" y="236552"/>
                  <a:pt x="9919" y="224252"/>
                  <a:pt x="11710" y="207107"/>
                </a:cubicBezTo>
                <a:cubicBezTo>
                  <a:pt x="15564" y="170379"/>
                  <a:pt x="45288" y="153907"/>
                  <a:pt x="80404" y="158123"/>
                </a:cubicBezTo>
                <a:cubicBezTo>
                  <a:pt x="104413" y="161006"/>
                  <a:pt x="125139" y="171077"/>
                  <a:pt x="142659" y="185905"/>
                </a:cubicBezTo>
                <a:cubicBezTo>
                  <a:pt x="148127" y="190534"/>
                  <a:pt x="152527" y="195379"/>
                  <a:pt x="156744" y="200237"/>
                </a:cubicBezTo>
                <a:cubicBezTo>
                  <a:pt x="152521" y="208561"/>
                  <a:pt x="149187" y="217312"/>
                  <a:pt x="147549" y="226627"/>
                </a:cubicBezTo>
                <a:cubicBezTo>
                  <a:pt x="146463" y="232799"/>
                  <a:pt x="146069" y="239041"/>
                  <a:pt x="146215" y="245461"/>
                </a:cubicBezTo>
                <a:cubicBezTo>
                  <a:pt x="146641" y="264397"/>
                  <a:pt x="152552" y="281955"/>
                  <a:pt x="162389" y="296547"/>
                </a:cubicBezTo>
                <a:cubicBezTo>
                  <a:pt x="131039" y="299633"/>
                  <a:pt x="106013" y="309095"/>
                  <a:pt x="89833" y="325757"/>
                </a:cubicBezTo>
                <a:cubicBezTo>
                  <a:pt x="79540" y="336362"/>
                  <a:pt x="72708" y="349678"/>
                  <a:pt x="70066" y="366073"/>
                </a:cubicBezTo>
                <a:cubicBezTo>
                  <a:pt x="67139" y="384234"/>
                  <a:pt x="68479" y="399423"/>
                  <a:pt x="73692" y="411768"/>
                </a:cubicBezTo>
                <a:cubicBezTo>
                  <a:pt x="85147" y="438933"/>
                  <a:pt x="113430" y="450204"/>
                  <a:pt x="150743" y="450249"/>
                </a:cubicBezTo>
                <a:cubicBezTo>
                  <a:pt x="158782" y="450262"/>
                  <a:pt x="166504" y="449411"/>
                  <a:pt x="174111" y="448515"/>
                </a:cubicBezTo>
                <a:cubicBezTo>
                  <a:pt x="174200" y="458580"/>
                  <a:pt x="177025" y="468657"/>
                  <a:pt x="182747" y="476982"/>
                </a:cubicBezTo>
                <a:cubicBezTo>
                  <a:pt x="194634" y="494286"/>
                  <a:pt x="215589" y="500776"/>
                  <a:pt x="240272" y="492159"/>
                </a:cubicBezTo>
                <a:cubicBezTo>
                  <a:pt x="256121" y="486622"/>
                  <a:pt x="269100" y="474303"/>
                  <a:pt x="279254" y="457856"/>
                </a:cubicBezTo>
                <a:cubicBezTo>
                  <a:pt x="302457" y="488615"/>
                  <a:pt x="339566" y="508351"/>
                  <a:pt x="381000" y="507418"/>
                </a:cubicBezTo>
                <a:cubicBezTo>
                  <a:pt x="398044" y="507031"/>
                  <a:pt x="414407" y="502700"/>
                  <a:pt x="430060" y="495391"/>
                </a:cubicBezTo>
                <a:cubicBezTo>
                  <a:pt x="430206" y="495321"/>
                  <a:pt x="430454" y="495378"/>
                  <a:pt x="430606" y="495296"/>
                </a:cubicBezTo>
                <a:cubicBezTo>
                  <a:pt x="433051" y="495093"/>
                  <a:pt x="436188" y="494877"/>
                  <a:pt x="440112" y="494731"/>
                </a:cubicBezTo>
                <a:cubicBezTo>
                  <a:pt x="446488" y="494470"/>
                  <a:pt x="452857" y="494324"/>
                  <a:pt x="458623" y="494591"/>
                </a:cubicBezTo>
                <a:cubicBezTo>
                  <a:pt x="468167" y="495054"/>
                  <a:pt x="486118" y="498223"/>
                  <a:pt x="486753" y="498001"/>
                </a:cubicBezTo>
                <a:cubicBezTo>
                  <a:pt x="489534" y="497017"/>
                  <a:pt x="490925" y="493651"/>
                  <a:pt x="489738" y="490965"/>
                </a:cubicBezTo>
                <a:cubicBezTo>
                  <a:pt x="489274" y="489917"/>
                  <a:pt x="488474" y="487860"/>
                  <a:pt x="487591" y="484964"/>
                </a:cubicBezTo>
                <a:cubicBezTo>
                  <a:pt x="486118" y="480081"/>
                  <a:pt x="484918" y="474931"/>
                  <a:pt x="484366" y="469375"/>
                </a:cubicBezTo>
                <a:cubicBezTo>
                  <a:pt x="484340" y="469146"/>
                  <a:pt x="484480" y="468753"/>
                  <a:pt x="484467" y="468683"/>
                </a:cubicBezTo>
                <a:cubicBezTo>
                  <a:pt x="484029" y="463933"/>
                  <a:pt x="483845" y="459228"/>
                  <a:pt x="484067" y="454395"/>
                </a:cubicBezTo>
                <a:cubicBezTo>
                  <a:pt x="484156" y="452535"/>
                  <a:pt x="484372" y="450725"/>
                  <a:pt x="484531" y="448776"/>
                </a:cubicBezTo>
                <a:cubicBezTo>
                  <a:pt x="484626" y="447728"/>
                  <a:pt x="484912" y="445080"/>
                  <a:pt x="484943" y="444743"/>
                </a:cubicBezTo>
                <a:cubicBezTo>
                  <a:pt x="484950" y="444724"/>
                  <a:pt x="484962" y="444585"/>
                  <a:pt x="484969" y="444572"/>
                </a:cubicBezTo>
                <a:cubicBezTo>
                  <a:pt x="496221" y="424925"/>
                  <a:pt x="502476" y="403170"/>
                  <a:pt x="501955" y="380735"/>
                </a:cubicBezTo>
                <a:cubicBezTo>
                  <a:pt x="500901" y="333910"/>
                  <a:pt x="473564" y="294325"/>
                  <a:pt x="434696" y="274163"/>
                </a:cubicBezTo>
                <a:cubicBezTo>
                  <a:pt x="465747" y="261800"/>
                  <a:pt x="488277" y="243086"/>
                  <a:pt x="495294" y="218487"/>
                </a:cubicBezTo>
                <a:cubicBezTo>
                  <a:pt x="502463" y="193340"/>
                  <a:pt x="494875" y="172760"/>
                  <a:pt x="476904" y="161914"/>
                </a:cubicBezTo>
                <a:cubicBezTo>
                  <a:pt x="468287" y="156707"/>
                  <a:pt x="458076" y="154377"/>
                  <a:pt x="448062" y="154847"/>
                </a:cubicBezTo>
                <a:cubicBezTo>
                  <a:pt x="448507" y="147233"/>
                  <a:pt x="448767" y="139404"/>
                  <a:pt x="448291" y="131409"/>
                </a:cubicBezTo>
                <a:cubicBezTo>
                  <a:pt x="446075" y="94160"/>
                  <a:pt x="433318" y="66550"/>
                  <a:pt x="405524" y="56695"/>
                </a:cubicBezTo>
                <a:cubicBezTo>
                  <a:pt x="392887" y="52212"/>
                  <a:pt x="377559" y="51875"/>
                  <a:pt x="359601" y="55844"/>
                </a:cubicBezTo>
                <a:cubicBezTo>
                  <a:pt x="343377" y="59432"/>
                  <a:pt x="330448" y="66956"/>
                  <a:pt x="320459" y="77853"/>
                </a:cubicBezTo>
                <a:cubicBezTo>
                  <a:pt x="307981" y="91467"/>
                  <a:pt x="300190" y="110136"/>
                  <a:pt x="296907" y="133085"/>
                </a:cubicBezTo>
                <a:cubicBezTo>
                  <a:pt x="295815" y="140737"/>
                  <a:pt x="295218" y="149005"/>
                  <a:pt x="295110" y="157539"/>
                </a:cubicBezTo>
                <a:cubicBezTo>
                  <a:pt x="295078" y="159965"/>
                  <a:pt x="295548" y="162600"/>
                  <a:pt x="295605" y="165077"/>
                </a:cubicBezTo>
                <a:cubicBezTo>
                  <a:pt x="279591" y="153951"/>
                  <a:pt x="260033" y="147443"/>
                  <a:pt x="239084" y="147919"/>
                </a:cubicBezTo>
                <a:cubicBezTo>
                  <a:pt x="226416" y="148205"/>
                  <a:pt x="214262" y="151062"/>
                  <a:pt x="203048" y="155977"/>
                </a:cubicBezTo>
                <a:cubicBezTo>
                  <a:pt x="198425" y="151348"/>
                  <a:pt x="193758" y="146573"/>
                  <a:pt x="189465" y="140655"/>
                </a:cubicBezTo>
                <a:cubicBezTo>
                  <a:pt x="175991" y="122081"/>
                  <a:pt x="167405" y="100618"/>
                  <a:pt x="166326" y="76456"/>
                </a:cubicBezTo>
                <a:cubicBezTo>
                  <a:pt x="164738" y="41125"/>
                  <a:pt x="183553" y="12575"/>
                  <a:pt x="220466" y="11476"/>
                </a:cubicBezTo>
                <a:cubicBezTo>
                  <a:pt x="237693" y="10962"/>
                  <a:pt x="249301" y="18696"/>
                  <a:pt x="255651" y="32273"/>
                </a:cubicBezTo>
                <a:cubicBezTo>
                  <a:pt x="260782" y="43252"/>
                  <a:pt x="261531" y="57190"/>
                  <a:pt x="258331" y="63781"/>
                </a:cubicBezTo>
                <a:cubicBezTo>
                  <a:pt x="252089" y="76621"/>
                  <a:pt x="236354" y="78094"/>
                  <a:pt x="228372" y="71668"/>
                </a:cubicBezTo>
                <a:cubicBezTo>
                  <a:pt x="235001" y="70582"/>
                  <a:pt x="240500" y="65426"/>
                  <a:pt x="240430" y="58498"/>
                </a:cubicBezTo>
                <a:cubicBezTo>
                  <a:pt x="240360" y="50847"/>
                  <a:pt x="233858" y="44179"/>
                  <a:pt x="226245" y="44865"/>
                </a:cubicBezTo>
                <a:cubicBezTo>
                  <a:pt x="213805" y="45982"/>
                  <a:pt x="212363" y="59546"/>
                  <a:pt x="212363" y="59546"/>
                </a:cubicBezTo>
                <a:cubicBezTo>
                  <a:pt x="209404" y="91112"/>
                  <a:pt x="254546" y="97005"/>
                  <a:pt x="268262" y="68792"/>
                </a:cubicBezTo>
                <a:cubicBezTo>
                  <a:pt x="273069" y="58911"/>
                  <a:pt x="272250" y="41404"/>
                  <a:pt x="265767" y="27529"/>
                </a:cubicBezTo>
                <a:cubicBezTo>
                  <a:pt x="257582" y="10022"/>
                  <a:pt x="241897" y="-614"/>
                  <a:pt x="220002" y="27"/>
                </a:cubicBezTo>
                <a:cubicBezTo>
                  <a:pt x="203429" y="523"/>
                  <a:pt x="190024" y="5825"/>
                  <a:pt x="179699" y="14226"/>
                </a:cubicBezTo>
                <a:cubicBezTo>
                  <a:pt x="166789" y="24729"/>
                  <a:pt x="158852" y="40331"/>
                  <a:pt x="156185" y="58257"/>
                </a:cubicBezTo>
                <a:cubicBezTo>
                  <a:pt x="155296" y="64239"/>
                  <a:pt x="154934" y="70570"/>
                  <a:pt x="155226" y="76970"/>
                </a:cubicBezTo>
                <a:cubicBezTo>
                  <a:pt x="156413" y="103494"/>
                  <a:pt x="165614" y="127059"/>
                  <a:pt x="180315" y="147316"/>
                </a:cubicBezTo>
                <a:cubicBezTo>
                  <a:pt x="184347" y="152872"/>
                  <a:pt x="188811" y="157152"/>
                  <a:pt x="193155" y="161641"/>
                </a:cubicBezTo>
                <a:cubicBezTo>
                  <a:pt x="187268" y="165127"/>
                  <a:pt x="181674" y="169103"/>
                  <a:pt x="176613" y="173802"/>
                </a:cubicBezTo>
                <a:cubicBezTo>
                  <a:pt x="171577" y="179009"/>
                  <a:pt x="167278" y="184984"/>
                  <a:pt x="163570" y="191277"/>
                </a:cubicBezTo>
                <a:cubicBezTo>
                  <a:pt x="163239" y="190908"/>
                  <a:pt x="162814" y="190591"/>
                  <a:pt x="162477" y="190229"/>
                </a:cubicBezTo>
                <a:cubicBezTo>
                  <a:pt x="158547" y="185892"/>
                  <a:pt x="155004" y="181523"/>
                  <a:pt x="150127" y="177396"/>
                </a:cubicBezTo>
                <a:cubicBezTo>
                  <a:pt x="131026" y="161229"/>
                  <a:pt x="108046" y="150097"/>
                  <a:pt x="81687" y="146935"/>
                </a:cubicBezTo>
                <a:cubicBezTo>
                  <a:pt x="56261" y="143880"/>
                  <a:pt x="32703" y="150580"/>
                  <a:pt x="17450" y="166696"/>
                </a:cubicBezTo>
                <a:cubicBezTo>
                  <a:pt x="8300" y="176361"/>
                  <a:pt x="2077" y="189302"/>
                  <a:pt x="343" y="20579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542" y="4340988"/>
            <a:ext cx="9142914" cy="809068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-11757" y="4286993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580" y="4196418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576" y="4257369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" name="Google Shape;62;p2"/>
          <p:cNvGrpSpPr/>
          <p:nvPr/>
        </p:nvGrpSpPr>
        <p:grpSpPr>
          <a:xfrm>
            <a:off x="22840" y="4293750"/>
            <a:ext cx="9131505" cy="185313"/>
            <a:chOff x="30379" y="5496452"/>
            <a:chExt cx="12146189" cy="247084"/>
          </a:xfrm>
        </p:grpSpPr>
        <p:grpSp>
          <p:nvGrpSpPr>
            <p:cNvPr id="63" name="Google Shape;63;p2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" name="Google Shape;112;p2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113" name="Google Shape;113;p2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" name="Google Shape;160;p2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161" name="Google Shape;161;p2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8" name="Google Shape;208;p2"/>
          <p:cNvSpPr/>
          <p:nvPr/>
        </p:nvSpPr>
        <p:spPr>
          <a:xfrm>
            <a:off x="1385795" y="1483816"/>
            <a:ext cx="444803" cy="428625"/>
          </a:xfrm>
          <a:custGeom>
            <a:avLst/>
            <a:gdLst/>
            <a:ahLst/>
            <a:cxnLst/>
            <a:rect l="l" t="t" r="r" b="b"/>
            <a:pathLst>
              <a:path w="593071" h="571500" extrusionOk="0">
                <a:moveTo>
                  <a:pt x="419249" y="31113"/>
                </a:moveTo>
                <a:cubicBezTo>
                  <a:pt x="505037" y="73664"/>
                  <a:pt x="624354" y="153325"/>
                  <a:pt x="585517" y="351159"/>
                </a:cubicBezTo>
                <a:cubicBezTo>
                  <a:pt x="567718" y="441837"/>
                  <a:pt x="447417" y="594688"/>
                  <a:pt x="251641" y="568532"/>
                </a:cubicBezTo>
                <a:cubicBezTo>
                  <a:pt x="116278" y="550447"/>
                  <a:pt x="-74832" y="384096"/>
                  <a:pt x="30394" y="175340"/>
                </a:cubicBezTo>
                <a:cubicBezTo>
                  <a:pt x="149031" y="-60023"/>
                  <a:pt x="353628" y="-1438"/>
                  <a:pt x="419249" y="31113"/>
                </a:cubicBezTo>
                <a:close/>
              </a:path>
            </a:pathLst>
          </a:custGeom>
          <a:solidFill>
            <a:srgbClr val="000000">
              <a:alpha val="3159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9" name="Google Shape;209;p2"/>
          <p:cNvGrpSpPr/>
          <p:nvPr/>
        </p:nvGrpSpPr>
        <p:grpSpPr>
          <a:xfrm>
            <a:off x="2825955" y="2302849"/>
            <a:ext cx="1164129" cy="1956968"/>
            <a:chOff x="3767940" y="3070465"/>
            <a:chExt cx="1552172" cy="2609290"/>
          </a:xfrm>
        </p:grpSpPr>
        <p:sp>
          <p:nvSpPr>
            <p:cNvPr id="210" name="Google Shape;210;p2"/>
            <p:cNvSpPr/>
            <p:nvPr/>
          </p:nvSpPr>
          <p:spPr>
            <a:xfrm>
              <a:off x="3875231" y="3070465"/>
              <a:ext cx="1444881" cy="2609290"/>
            </a:xfrm>
            <a:custGeom>
              <a:avLst/>
              <a:gdLst/>
              <a:ahLst/>
              <a:cxnLst/>
              <a:rect l="l" t="t" r="r" b="b"/>
              <a:pathLst>
                <a:path w="1444881" h="2609290" extrusionOk="0">
                  <a:moveTo>
                    <a:pt x="795179" y="2"/>
                  </a:moveTo>
                  <a:cubicBezTo>
                    <a:pt x="684969" y="-221"/>
                    <a:pt x="581426" y="23966"/>
                    <a:pt x="495675" y="49182"/>
                  </a:cubicBezTo>
                  <a:cubicBezTo>
                    <a:pt x="320758" y="100624"/>
                    <a:pt x="-149790" y="331999"/>
                    <a:pt x="47422" y="911995"/>
                  </a:cubicBezTo>
                  <a:cubicBezTo>
                    <a:pt x="165837" y="1260204"/>
                    <a:pt x="494621" y="1357860"/>
                    <a:pt x="780155" y="1326834"/>
                  </a:cubicBezTo>
                  <a:cubicBezTo>
                    <a:pt x="780276" y="1335292"/>
                    <a:pt x="780638" y="1343700"/>
                    <a:pt x="780155" y="1352317"/>
                  </a:cubicBezTo>
                  <a:cubicBezTo>
                    <a:pt x="777304" y="1403516"/>
                    <a:pt x="763569" y="1451002"/>
                    <a:pt x="742843" y="1488391"/>
                  </a:cubicBezTo>
                  <a:cubicBezTo>
                    <a:pt x="734315" y="1483793"/>
                    <a:pt x="725463" y="1479552"/>
                    <a:pt x="715544" y="1476669"/>
                  </a:cubicBezTo>
                  <a:cubicBezTo>
                    <a:pt x="631292" y="1452164"/>
                    <a:pt x="566992" y="1479310"/>
                    <a:pt x="557785" y="1531711"/>
                  </a:cubicBezTo>
                  <a:cubicBezTo>
                    <a:pt x="548279" y="1585768"/>
                    <a:pt x="603631" y="1616324"/>
                    <a:pt x="677482" y="1588276"/>
                  </a:cubicBezTo>
                  <a:cubicBezTo>
                    <a:pt x="705378" y="1577685"/>
                    <a:pt x="730270" y="1557123"/>
                    <a:pt x="750602" y="1529412"/>
                  </a:cubicBezTo>
                  <a:cubicBezTo>
                    <a:pt x="794938" y="1571633"/>
                    <a:pt x="809397" y="1656526"/>
                    <a:pt x="797681" y="1775824"/>
                  </a:cubicBezTo>
                  <a:cubicBezTo>
                    <a:pt x="792678" y="1826858"/>
                    <a:pt x="783292" y="1881259"/>
                    <a:pt x="770389" y="1938650"/>
                  </a:cubicBezTo>
                  <a:cubicBezTo>
                    <a:pt x="762750" y="1972623"/>
                    <a:pt x="757067" y="1994124"/>
                    <a:pt x="745097" y="2039304"/>
                  </a:cubicBezTo>
                  <a:cubicBezTo>
                    <a:pt x="737731" y="2067054"/>
                    <a:pt x="733515" y="2077601"/>
                    <a:pt x="728320" y="2091285"/>
                  </a:cubicBezTo>
                  <a:cubicBezTo>
                    <a:pt x="684340" y="2085405"/>
                    <a:pt x="637941" y="2097845"/>
                    <a:pt x="599600" y="2124667"/>
                  </a:cubicBezTo>
                  <a:cubicBezTo>
                    <a:pt x="573768" y="2142739"/>
                    <a:pt x="556730" y="2164621"/>
                    <a:pt x="555531" y="2184548"/>
                  </a:cubicBezTo>
                  <a:cubicBezTo>
                    <a:pt x="553936" y="2210799"/>
                    <a:pt x="576523" y="2224895"/>
                    <a:pt x="613874" y="2224813"/>
                  </a:cubicBezTo>
                  <a:cubicBezTo>
                    <a:pt x="676187" y="2224673"/>
                    <a:pt x="718865" y="2187164"/>
                    <a:pt x="746849" y="2124667"/>
                  </a:cubicBezTo>
                  <a:cubicBezTo>
                    <a:pt x="758927" y="2128630"/>
                    <a:pt x="770789" y="2134262"/>
                    <a:pt x="781406" y="2142251"/>
                  </a:cubicBezTo>
                  <a:cubicBezTo>
                    <a:pt x="827095" y="2176610"/>
                    <a:pt x="840442" y="2248581"/>
                    <a:pt x="826733" y="2347635"/>
                  </a:cubicBezTo>
                  <a:cubicBezTo>
                    <a:pt x="820675" y="2391361"/>
                    <a:pt x="809556" y="2438160"/>
                    <a:pt x="794932" y="2485995"/>
                  </a:cubicBezTo>
                  <a:cubicBezTo>
                    <a:pt x="786829" y="2512487"/>
                    <a:pt x="778060" y="2537462"/>
                    <a:pt x="769386" y="2560404"/>
                  </a:cubicBezTo>
                  <a:cubicBezTo>
                    <a:pt x="766357" y="2568418"/>
                    <a:pt x="763626" y="2575600"/>
                    <a:pt x="761124" y="2581810"/>
                  </a:cubicBezTo>
                  <a:cubicBezTo>
                    <a:pt x="759626" y="2585506"/>
                    <a:pt x="758413" y="2588179"/>
                    <a:pt x="757867" y="2589455"/>
                  </a:cubicBezTo>
                  <a:cubicBezTo>
                    <a:pt x="754768" y="2596676"/>
                    <a:pt x="758038" y="2604899"/>
                    <a:pt x="765131" y="2608055"/>
                  </a:cubicBezTo>
                  <a:cubicBezTo>
                    <a:pt x="772230" y="2611211"/>
                    <a:pt x="780568" y="2608143"/>
                    <a:pt x="783660" y="2600917"/>
                  </a:cubicBezTo>
                  <a:cubicBezTo>
                    <a:pt x="783825" y="2600536"/>
                    <a:pt x="786010" y="2595018"/>
                    <a:pt x="786918" y="2592764"/>
                  </a:cubicBezTo>
                  <a:cubicBezTo>
                    <a:pt x="789522" y="2586350"/>
                    <a:pt x="792557" y="2579086"/>
                    <a:pt x="795681" y="2570850"/>
                  </a:cubicBezTo>
                  <a:cubicBezTo>
                    <a:pt x="804565" y="2547355"/>
                    <a:pt x="813442" y="2521529"/>
                    <a:pt x="821722" y="2494408"/>
                  </a:cubicBezTo>
                  <a:cubicBezTo>
                    <a:pt x="836766" y="2445209"/>
                    <a:pt x="847993" y="2396866"/>
                    <a:pt x="854279" y="2351451"/>
                  </a:cubicBezTo>
                  <a:cubicBezTo>
                    <a:pt x="869297" y="2243057"/>
                    <a:pt x="854247" y="2161656"/>
                    <a:pt x="797935" y="2119314"/>
                  </a:cubicBezTo>
                  <a:cubicBezTo>
                    <a:pt x="785013" y="2109599"/>
                    <a:pt x="771094" y="2102798"/>
                    <a:pt x="756616" y="2097908"/>
                  </a:cubicBezTo>
                  <a:cubicBezTo>
                    <a:pt x="758641" y="2092142"/>
                    <a:pt x="761016" y="2086961"/>
                    <a:pt x="762877" y="2080839"/>
                  </a:cubicBezTo>
                  <a:cubicBezTo>
                    <a:pt x="764712" y="2074807"/>
                    <a:pt x="766325" y="2068679"/>
                    <a:pt x="768135" y="2061980"/>
                  </a:cubicBezTo>
                  <a:cubicBezTo>
                    <a:pt x="769176" y="2058119"/>
                    <a:pt x="772268" y="2046473"/>
                    <a:pt x="772142" y="2046949"/>
                  </a:cubicBezTo>
                  <a:cubicBezTo>
                    <a:pt x="784219" y="2001427"/>
                    <a:pt x="789953" y="1979462"/>
                    <a:pt x="797681" y="1945019"/>
                  </a:cubicBezTo>
                  <a:cubicBezTo>
                    <a:pt x="810826" y="1886555"/>
                    <a:pt x="820338" y="1830986"/>
                    <a:pt x="825481" y="1778624"/>
                  </a:cubicBezTo>
                  <a:cubicBezTo>
                    <a:pt x="838277" y="1648195"/>
                    <a:pt x="821424" y="1553002"/>
                    <a:pt x="766128" y="1504952"/>
                  </a:cubicBezTo>
                  <a:cubicBezTo>
                    <a:pt x="789909" y="1463086"/>
                    <a:pt x="805079" y="1410438"/>
                    <a:pt x="808203" y="1354101"/>
                  </a:cubicBezTo>
                  <a:cubicBezTo>
                    <a:pt x="808775" y="1343795"/>
                    <a:pt x="808426" y="1333648"/>
                    <a:pt x="808203" y="1323519"/>
                  </a:cubicBezTo>
                  <a:cubicBezTo>
                    <a:pt x="933679" y="1306006"/>
                    <a:pt x="1049205" y="1264172"/>
                    <a:pt x="1131996" y="1207835"/>
                  </a:cubicBezTo>
                  <a:cubicBezTo>
                    <a:pt x="1530033" y="936906"/>
                    <a:pt x="1479837" y="490825"/>
                    <a:pt x="1353617" y="312155"/>
                  </a:cubicBezTo>
                  <a:cubicBezTo>
                    <a:pt x="1181513" y="68531"/>
                    <a:pt x="978859" y="370"/>
                    <a:pt x="795179" y="2"/>
                  </a:cubicBezTo>
                  <a:close/>
                  <a:moveTo>
                    <a:pt x="659956" y="1495776"/>
                  </a:moveTo>
                  <a:cubicBezTo>
                    <a:pt x="674269" y="1496259"/>
                    <a:pt x="690290" y="1498849"/>
                    <a:pt x="707784" y="1503936"/>
                  </a:cubicBezTo>
                  <a:cubicBezTo>
                    <a:pt x="714915" y="1506006"/>
                    <a:pt x="721291" y="1509295"/>
                    <a:pt x="727565" y="1512597"/>
                  </a:cubicBezTo>
                  <a:cubicBezTo>
                    <a:pt x="710420" y="1535819"/>
                    <a:pt x="690119" y="1553269"/>
                    <a:pt x="667716" y="1561778"/>
                  </a:cubicBezTo>
                  <a:cubicBezTo>
                    <a:pt x="611791" y="1583012"/>
                    <a:pt x="580282" y="1565518"/>
                    <a:pt x="585331" y="1536803"/>
                  </a:cubicBezTo>
                  <a:cubicBezTo>
                    <a:pt x="589719" y="1511835"/>
                    <a:pt x="617011" y="1494334"/>
                    <a:pt x="659956" y="1495776"/>
                  </a:cubicBezTo>
                  <a:close/>
                  <a:moveTo>
                    <a:pt x="699269" y="2118298"/>
                  </a:moveTo>
                  <a:cubicBezTo>
                    <a:pt x="705308" y="2117968"/>
                    <a:pt x="711080" y="2119619"/>
                    <a:pt x="717049" y="2120083"/>
                  </a:cubicBezTo>
                  <a:cubicBezTo>
                    <a:pt x="693370" y="2168469"/>
                    <a:pt x="660813" y="2196168"/>
                    <a:pt x="613874" y="2196270"/>
                  </a:cubicBezTo>
                  <a:cubicBezTo>
                    <a:pt x="590512" y="2196320"/>
                    <a:pt x="583248" y="2191856"/>
                    <a:pt x="583572" y="2186332"/>
                  </a:cubicBezTo>
                  <a:cubicBezTo>
                    <a:pt x="584124" y="2177214"/>
                    <a:pt x="595942" y="2161961"/>
                    <a:pt x="615379" y="2148365"/>
                  </a:cubicBezTo>
                  <a:cubicBezTo>
                    <a:pt x="640779" y="2130592"/>
                    <a:pt x="670173" y="2119879"/>
                    <a:pt x="699269" y="211829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14896" y="3478054"/>
              <a:ext cx="512632" cy="2188762"/>
            </a:xfrm>
            <a:custGeom>
              <a:avLst/>
              <a:gdLst/>
              <a:ahLst/>
              <a:cxnLst/>
              <a:rect l="l" t="t" r="r" b="b"/>
              <a:pathLst>
                <a:path w="512632" h="2188762" extrusionOk="0">
                  <a:moveTo>
                    <a:pt x="279042" y="629"/>
                  </a:moveTo>
                  <a:cubicBezTo>
                    <a:pt x="275612" y="-445"/>
                    <a:pt x="271701" y="-165"/>
                    <a:pt x="268272" y="1632"/>
                  </a:cubicBezTo>
                  <a:cubicBezTo>
                    <a:pt x="261408" y="5220"/>
                    <a:pt x="258671" y="13799"/>
                    <a:pt x="262259" y="20663"/>
                  </a:cubicBezTo>
                  <a:cubicBezTo>
                    <a:pt x="262830" y="21755"/>
                    <a:pt x="264170" y="23876"/>
                    <a:pt x="265764" y="27172"/>
                  </a:cubicBezTo>
                  <a:cubicBezTo>
                    <a:pt x="268469" y="32734"/>
                    <a:pt x="271276" y="39110"/>
                    <a:pt x="274533" y="46457"/>
                  </a:cubicBezTo>
                  <a:cubicBezTo>
                    <a:pt x="283861" y="67507"/>
                    <a:pt x="293354" y="91167"/>
                    <a:pt x="302079" y="116827"/>
                  </a:cubicBezTo>
                  <a:cubicBezTo>
                    <a:pt x="331982" y="204800"/>
                    <a:pt x="347253" y="293637"/>
                    <a:pt x="340141" y="376009"/>
                  </a:cubicBezTo>
                  <a:cubicBezTo>
                    <a:pt x="339360" y="385083"/>
                    <a:pt x="338224" y="394240"/>
                    <a:pt x="336884" y="403054"/>
                  </a:cubicBezTo>
                  <a:cubicBezTo>
                    <a:pt x="329334" y="452838"/>
                    <a:pt x="287163" y="548843"/>
                    <a:pt x="237970" y="620922"/>
                  </a:cubicBezTo>
                  <a:cubicBezTo>
                    <a:pt x="231861" y="629869"/>
                    <a:pt x="225581" y="636181"/>
                    <a:pt x="219441" y="644208"/>
                  </a:cubicBezTo>
                  <a:cubicBezTo>
                    <a:pt x="170984" y="638880"/>
                    <a:pt x="119866" y="642614"/>
                    <a:pt x="74946" y="656228"/>
                  </a:cubicBezTo>
                  <a:cubicBezTo>
                    <a:pt x="37742" y="667506"/>
                    <a:pt x="11408" y="683578"/>
                    <a:pt x="3077" y="702806"/>
                  </a:cubicBezTo>
                  <a:cubicBezTo>
                    <a:pt x="-8118" y="728637"/>
                    <a:pt x="11796" y="749941"/>
                    <a:pt x="53661" y="763410"/>
                  </a:cubicBezTo>
                  <a:cubicBezTo>
                    <a:pt x="112138" y="782219"/>
                    <a:pt x="173085" y="745662"/>
                    <a:pt x="231207" y="674510"/>
                  </a:cubicBezTo>
                  <a:cubicBezTo>
                    <a:pt x="260595" y="679196"/>
                    <a:pt x="288732" y="686759"/>
                    <a:pt x="311344" y="700050"/>
                  </a:cubicBezTo>
                  <a:cubicBezTo>
                    <a:pt x="397025" y="750431"/>
                    <a:pt x="439113" y="846462"/>
                    <a:pt x="433048" y="953478"/>
                  </a:cubicBezTo>
                  <a:cubicBezTo>
                    <a:pt x="430197" y="1003789"/>
                    <a:pt x="416456" y="1050455"/>
                    <a:pt x="395736" y="1087203"/>
                  </a:cubicBezTo>
                  <a:cubicBezTo>
                    <a:pt x="387208" y="1082688"/>
                    <a:pt x="378349" y="1078516"/>
                    <a:pt x="368437" y="1075684"/>
                  </a:cubicBezTo>
                  <a:cubicBezTo>
                    <a:pt x="284185" y="1051604"/>
                    <a:pt x="219885" y="1078281"/>
                    <a:pt x="210671" y="1129773"/>
                  </a:cubicBezTo>
                  <a:cubicBezTo>
                    <a:pt x="201172" y="1182903"/>
                    <a:pt x="256518" y="1212933"/>
                    <a:pt x="330375" y="1185367"/>
                  </a:cubicBezTo>
                  <a:cubicBezTo>
                    <a:pt x="358271" y="1174960"/>
                    <a:pt x="383156" y="1154748"/>
                    <a:pt x="403495" y="1127519"/>
                  </a:cubicBezTo>
                  <a:cubicBezTo>
                    <a:pt x="447831" y="1169010"/>
                    <a:pt x="462284" y="1252436"/>
                    <a:pt x="450574" y="1369676"/>
                  </a:cubicBezTo>
                  <a:cubicBezTo>
                    <a:pt x="445570" y="1419829"/>
                    <a:pt x="436179" y="1473295"/>
                    <a:pt x="423282" y="1529696"/>
                  </a:cubicBezTo>
                  <a:cubicBezTo>
                    <a:pt x="415643" y="1563085"/>
                    <a:pt x="409979" y="1584211"/>
                    <a:pt x="397990" y="1628610"/>
                  </a:cubicBezTo>
                  <a:cubicBezTo>
                    <a:pt x="390624" y="1655884"/>
                    <a:pt x="386388" y="1666246"/>
                    <a:pt x="381213" y="1679696"/>
                  </a:cubicBezTo>
                  <a:cubicBezTo>
                    <a:pt x="337233" y="1673917"/>
                    <a:pt x="290834" y="1686141"/>
                    <a:pt x="252492" y="1712500"/>
                  </a:cubicBezTo>
                  <a:cubicBezTo>
                    <a:pt x="226660" y="1730261"/>
                    <a:pt x="209630" y="1751762"/>
                    <a:pt x="208423" y="1771352"/>
                  </a:cubicBezTo>
                  <a:cubicBezTo>
                    <a:pt x="206829" y="1797145"/>
                    <a:pt x="229404" y="1810995"/>
                    <a:pt x="266767" y="1810919"/>
                  </a:cubicBezTo>
                  <a:cubicBezTo>
                    <a:pt x="329080" y="1810785"/>
                    <a:pt x="371745" y="1773924"/>
                    <a:pt x="399742" y="1712500"/>
                  </a:cubicBezTo>
                  <a:cubicBezTo>
                    <a:pt x="411820" y="1716399"/>
                    <a:pt x="423676" y="1721930"/>
                    <a:pt x="434299" y="1729778"/>
                  </a:cubicBezTo>
                  <a:cubicBezTo>
                    <a:pt x="479988" y="1763547"/>
                    <a:pt x="493348" y="1834274"/>
                    <a:pt x="479626" y="1931619"/>
                  </a:cubicBezTo>
                  <a:cubicBezTo>
                    <a:pt x="473567" y="1974590"/>
                    <a:pt x="462443" y="2020583"/>
                    <a:pt x="447825" y="2067598"/>
                  </a:cubicBezTo>
                  <a:cubicBezTo>
                    <a:pt x="439722" y="2093633"/>
                    <a:pt x="430953" y="2118176"/>
                    <a:pt x="422279" y="2140719"/>
                  </a:cubicBezTo>
                  <a:cubicBezTo>
                    <a:pt x="419250" y="2148599"/>
                    <a:pt x="416532" y="2155654"/>
                    <a:pt x="414017" y="2161756"/>
                  </a:cubicBezTo>
                  <a:cubicBezTo>
                    <a:pt x="412519" y="2165389"/>
                    <a:pt x="411312" y="2168011"/>
                    <a:pt x="410760" y="2169268"/>
                  </a:cubicBezTo>
                  <a:cubicBezTo>
                    <a:pt x="407661" y="2176368"/>
                    <a:pt x="410925" y="2184451"/>
                    <a:pt x="418024" y="2187550"/>
                  </a:cubicBezTo>
                  <a:cubicBezTo>
                    <a:pt x="425117" y="2190649"/>
                    <a:pt x="433455" y="2187633"/>
                    <a:pt x="436553" y="2180540"/>
                  </a:cubicBezTo>
                  <a:cubicBezTo>
                    <a:pt x="436719" y="2180159"/>
                    <a:pt x="438897" y="2174742"/>
                    <a:pt x="439811" y="2172526"/>
                  </a:cubicBezTo>
                  <a:cubicBezTo>
                    <a:pt x="442414" y="2166220"/>
                    <a:pt x="445456" y="2159083"/>
                    <a:pt x="448574" y="2150987"/>
                  </a:cubicBezTo>
                  <a:cubicBezTo>
                    <a:pt x="457458" y="2127898"/>
                    <a:pt x="466329" y="2102517"/>
                    <a:pt x="474615" y="2075860"/>
                  </a:cubicBezTo>
                  <a:cubicBezTo>
                    <a:pt x="489658" y="2027511"/>
                    <a:pt x="500879" y="1980006"/>
                    <a:pt x="507172" y="1935372"/>
                  </a:cubicBezTo>
                  <a:cubicBezTo>
                    <a:pt x="522190" y="1828845"/>
                    <a:pt x="507127" y="1748847"/>
                    <a:pt x="450828" y="1707242"/>
                  </a:cubicBezTo>
                  <a:cubicBezTo>
                    <a:pt x="437906" y="1697692"/>
                    <a:pt x="423993" y="1691012"/>
                    <a:pt x="409509" y="1686205"/>
                  </a:cubicBezTo>
                  <a:cubicBezTo>
                    <a:pt x="411534" y="1680541"/>
                    <a:pt x="413909" y="1675441"/>
                    <a:pt x="415770" y="1669428"/>
                  </a:cubicBezTo>
                  <a:cubicBezTo>
                    <a:pt x="417599" y="1663503"/>
                    <a:pt x="419218" y="1657477"/>
                    <a:pt x="421028" y="1650899"/>
                  </a:cubicBezTo>
                  <a:cubicBezTo>
                    <a:pt x="422069" y="1647101"/>
                    <a:pt x="425161" y="1635652"/>
                    <a:pt x="425034" y="1636122"/>
                  </a:cubicBezTo>
                  <a:cubicBezTo>
                    <a:pt x="437112" y="1591386"/>
                    <a:pt x="442834" y="1569803"/>
                    <a:pt x="450574" y="1535957"/>
                  </a:cubicBezTo>
                  <a:cubicBezTo>
                    <a:pt x="463719" y="1478502"/>
                    <a:pt x="473237" y="1423886"/>
                    <a:pt x="478375" y="1372432"/>
                  </a:cubicBezTo>
                  <a:cubicBezTo>
                    <a:pt x="491170" y="1244251"/>
                    <a:pt x="474310" y="1150703"/>
                    <a:pt x="419021" y="1103478"/>
                  </a:cubicBezTo>
                  <a:cubicBezTo>
                    <a:pt x="442802" y="1062330"/>
                    <a:pt x="457959" y="1010597"/>
                    <a:pt x="461096" y="955231"/>
                  </a:cubicBezTo>
                  <a:cubicBezTo>
                    <a:pt x="467713" y="838429"/>
                    <a:pt x="420907" y="731933"/>
                    <a:pt x="325365" y="675761"/>
                  </a:cubicBezTo>
                  <a:cubicBezTo>
                    <a:pt x="303667" y="663004"/>
                    <a:pt x="277969" y="655149"/>
                    <a:pt x="250994" y="649465"/>
                  </a:cubicBezTo>
                  <a:cubicBezTo>
                    <a:pt x="254353" y="644817"/>
                    <a:pt x="257922" y="641585"/>
                    <a:pt x="261262" y="636696"/>
                  </a:cubicBezTo>
                  <a:cubicBezTo>
                    <a:pt x="312659" y="561385"/>
                    <a:pt x="356435" y="461423"/>
                    <a:pt x="364684" y="407060"/>
                  </a:cubicBezTo>
                  <a:cubicBezTo>
                    <a:pt x="366113" y="397644"/>
                    <a:pt x="367103" y="388182"/>
                    <a:pt x="367935" y="378511"/>
                  </a:cubicBezTo>
                  <a:cubicBezTo>
                    <a:pt x="375435" y="291713"/>
                    <a:pt x="359667" y="199149"/>
                    <a:pt x="328622" y="107810"/>
                  </a:cubicBezTo>
                  <a:cubicBezTo>
                    <a:pt x="319618" y="81325"/>
                    <a:pt x="309979" y="56973"/>
                    <a:pt x="300327" y="35185"/>
                  </a:cubicBezTo>
                  <a:cubicBezTo>
                    <a:pt x="296936" y="27540"/>
                    <a:pt x="293647" y="20752"/>
                    <a:pt x="290808" y="14904"/>
                  </a:cubicBezTo>
                  <a:cubicBezTo>
                    <a:pt x="289805" y="12840"/>
                    <a:pt x="287494" y="8001"/>
                    <a:pt x="287303" y="7639"/>
                  </a:cubicBezTo>
                  <a:cubicBezTo>
                    <a:pt x="285506" y="4210"/>
                    <a:pt x="282464" y="1702"/>
                    <a:pt x="279042" y="629"/>
                  </a:cubicBezTo>
                  <a:close/>
                  <a:moveTo>
                    <a:pt x="199152" y="670001"/>
                  </a:moveTo>
                  <a:cubicBezTo>
                    <a:pt x="151267" y="724288"/>
                    <a:pt x="103934" y="749960"/>
                    <a:pt x="62424" y="736613"/>
                  </a:cubicBezTo>
                  <a:cubicBezTo>
                    <a:pt x="34147" y="727520"/>
                    <a:pt x="26483" y="719328"/>
                    <a:pt x="28871" y="713823"/>
                  </a:cubicBezTo>
                  <a:cubicBezTo>
                    <a:pt x="32960" y="704393"/>
                    <a:pt x="53274" y="692099"/>
                    <a:pt x="83208" y="683025"/>
                  </a:cubicBezTo>
                  <a:cubicBezTo>
                    <a:pt x="119187" y="672122"/>
                    <a:pt x="159871" y="667823"/>
                    <a:pt x="199152" y="670001"/>
                  </a:cubicBezTo>
                  <a:close/>
                  <a:moveTo>
                    <a:pt x="312843" y="1094467"/>
                  </a:moveTo>
                  <a:cubicBezTo>
                    <a:pt x="327162" y="1094937"/>
                    <a:pt x="343189" y="1097483"/>
                    <a:pt x="360677" y="1102481"/>
                  </a:cubicBezTo>
                  <a:cubicBezTo>
                    <a:pt x="367808" y="1104513"/>
                    <a:pt x="374184" y="1107751"/>
                    <a:pt x="380458" y="1110990"/>
                  </a:cubicBezTo>
                  <a:cubicBezTo>
                    <a:pt x="363313" y="1133812"/>
                    <a:pt x="343011" y="1150963"/>
                    <a:pt x="320609" y="1159326"/>
                  </a:cubicBezTo>
                  <a:cubicBezTo>
                    <a:pt x="264684" y="1180192"/>
                    <a:pt x="233176" y="1163003"/>
                    <a:pt x="238217" y="1134783"/>
                  </a:cubicBezTo>
                  <a:cubicBezTo>
                    <a:pt x="242612" y="1110240"/>
                    <a:pt x="269904" y="1093045"/>
                    <a:pt x="312843" y="1094467"/>
                  </a:cubicBezTo>
                  <a:close/>
                  <a:moveTo>
                    <a:pt x="352162" y="1706239"/>
                  </a:moveTo>
                  <a:cubicBezTo>
                    <a:pt x="358201" y="1705915"/>
                    <a:pt x="363973" y="1707540"/>
                    <a:pt x="369942" y="1707992"/>
                  </a:cubicBezTo>
                  <a:cubicBezTo>
                    <a:pt x="346263" y="1755546"/>
                    <a:pt x="313706" y="1782769"/>
                    <a:pt x="266767" y="1782871"/>
                  </a:cubicBezTo>
                  <a:cubicBezTo>
                    <a:pt x="243406" y="1782921"/>
                    <a:pt x="236135" y="1778527"/>
                    <a:pt x="236465" y="1773104"/>
                  </a:cubicBezTo>
                  <a:cubicBezTo>
                    <a:pt x="237018" y="1764138"/>
                    <a:pt x="248841" y="1749146"/>
                    <a:pt x="268272" y="1735792"/>
                  </a:cubicBezTo>
                  <a:cubicBezTo>
                    <a:pt x="293672" y="1718329"/>
                    <a:pt x="323060" y="1707801"/>
                    <a:pt x="352162" y="17062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" name="Google Shape;212;p2"/>
            <p:cNvGrpSpPr/>
            <p:nvPr/>
          </p:nvGrpSpPr>
          <p:grpSpPr>
            <a:xfrm>
              <a:off x="3767940" y="3102728"/>
              <a:ext cx="1444737" cy="1309709"/>
              <a:chOff x="3993690" y="2992428"/>
              <a:chExt cx="1444737" cy="1309709"/>
            </a:xfrm>
          </p:grpSpPr>
          <p:sp>
            <p:nvSpPr>
              <p:cNvPr id="213" name="Google Shape;213;p2"/>
              <p:cNvSpPr/>
              <p:nvPr/>
            </p:nvSpPr>
            <p:spPr>
              <a:xfrm>
                <a:off x="3993690" y="2992428"/>
                <a:ext cx="1444737" cy="1309709"/>
              </a:xfrm>
              <a:custGeom>
                <a:avLst/>
                <a:gdLst/>
                <a:ahLst/>
                <a:cxnLst/>
                <a:rect l="l" t="t" r="r" b="b"/>
                <a:pathLst>
                  <a:path w="1444737" h="1309709" extrusionOk="0">
                    <a:moveTo>
                      <a:pt x="495639" y="48301"/>
                    </a:moveTo>
                    <a:cubicBezTo>
                      <a:pt x="724303" y="-17790"/>
                      <a:pt x="1078099" y="-76401"/>
                      <a:pt x="1353460" y="306670"/>
                    </a:cubicBezTo>
                    <a:cubicBezTo>
                      <a:pt x="1479680" y="482253"/>
                      <a:pt x="1529914" y="920645"/>
                      <a:pt x="1131871" y="1186894"/>
                    </a:cubicBezTo>
                    <a:cubicBezTo>
                      <a:pt x="856674" y="1370980"/>
                      <a:pt x="222360" y="1401797"/>
                      <a:pt x="47430" y="896248"/>
                    </a:cubicBezTo>
                    <a:cubicBezTo>
                      <a:pt x="-149794" y="326259"/>
                      <a:pt x="320716" y="98853"/>
                      <a:pt x="495639" y="4830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4" name="Google Shape;214;p2"/>
              <p:cNvGrpSpPr/>
              <p:nvPr/>
            </p:nvGrpSpPr>
            <p:grpSpPr>
              <a:xfrm>
                <a:off x="4015085" y="2992499"/>
                <a:ext cx="1418743" cy="1308266"/>
                <a:chOff x="4015085" y="2992499"/>
                <a:chExt cx="1418743" cy="1308266"/>
              </a:xfrm>
            </p:grpSpPr>
            <p:sp>
              <p:nvSpPr>
                <p:cNvPr id="215" name="Google Shape;215;p2"/>
                <p:cNvSpPr/>
                <p:nvPr/>
              </p:nvSpPr>
              <p:spPr>
                <a:xfrm>
                  <a:off x="4731899" y="2992499"/>
                  <a:ext cx="220586" cy="6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86" h="624193" extrusionOk="0">
                      <a:moveTo>
                        <a:pt x="56724" y="2"/>
                      </a:moveTo>
                      <a:cubicBezTo>
                        <a:pt x="37585" y="-37"/>
                        <a:pt x="18669" y="580"/>
                        <a:pt x="0" y="1862"/>
                      </a:cubicBezTo>
                      <a:lnTo>
                        <a:pt x="26410" y="624194"/>
                      </a:lnTo>
                      <a:lnTo>
                        <a:pt x="220586" y="19903"/>
                      </a:lnTo>
                      <a:cubicBezTo>
                        <a:pt x="165157" y="5939"/>
                        <a:pt x="110147" y="110"/>
                        <a:pt x="56724" y="2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2"/>
                <p:cNvSpPr/>
                <p:nvPr/>
              </p:nvSpPr>
              <p:spPr>
                <a:xfrm>
                  <a:off x="4881251" y="3240055"/>
                  <a:ext cx="503104" cy="32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104" h="320465" extrusionOk="0">
                      <a:moveTo>
                        <a:pt x="419411" y="0"/>
                      </a:moveTo>
                      <a:lnTo>
                        <a:pt x="0" y="320465"/>
                      </a:lnTo>
                      <a:lnTo>
                        <a:pt x="503104" y="124803"/>
                      </a:lnTo>
                      <a:cubicBezTo>
                        <a:pt x="491751" y="100381"/>
                        <a:pt x="479482" y="77845"/>
                        <a:pt x="465906" y="58960"/>
                      </a:cubicBezTo>
                      <a:cubicBezTo>
                        <a:pt x="450660" y="37751"/>
                        <a:pt x="435102" y="18580"/>
                        <a:pt x="41941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2"/>
                <p:cNvSpPr/>
                <p:nvPr/>
              </p:nvSpPr>
              <p:spPr>
                <a:xfrm>
                  <a:off x="4899101" y="3649427"/>
                  <a:ext cx="534727" cy="20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727" h="204399" extrusionOk="0">
                      <a:moveTo>
                        <a:pt x="0" y="0"/>
                      </a:moveTo>
                      <a:lnTo>
                        <a:pt x="495300" y="204400"/>
                      </a:lnTo>
                      <a:cubicBezTo>
                        <a:pt x="515950" y="151041"/>
                        <a:pt x="528809" y="97390"/>
                        <a:pt x="534727" y="448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2"/>
                <p:cNvSpPr/>
                <p:nvPr/>
              </p:nvSpPr>
              <p:spPr>
                <a:xfrm>
                  <a:off x="4860048" y="3770318"/>
                  <a:ext cx="287166" cy="480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66" h="480790" extrusionOk="0">
                      <a:moveTo>
                        <a:pt x="0" y="0"/>
                      </a:moveTo>
                      <a:lnTo>
                        <a:pt x="116053" y="480790"/>
                      </a:lnTo>
                      <a:cubicBezTo>
                        <a:pt x="172129" y="461163"/>
                        <a:pt x="223431" y="437198"/>
                        <a:pt x="265595" y="408997"/>
                      </a:cubicBezTo>
                      <a:cubicBezTo>
                        <a:pt x="273336" y="403816"/>
                        <a:pt x="279762" y="398120"/>
                        <a:pt x="287166" y="39281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2"/>
                <p:cNvSpPr/>
                <p:nvPr/>
              </p:nvSpPr>
              <p:spPr>
                <a:xfrm>
                  <a:off x="4404550" y="3778319"/>
                  <a:ext cx="318230" cy="522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30" h="522446" extrusionOk="0">
                      <a:moveTo>
                        <a:pt x="318230" y="0"/>
                      </a:moveTo>
                      <a:lnTo>
                        <a:pt x="0" y="478181"/>
                      </a:lnTo>
                      <a:cubicBezTo>
                        <a:pt x="71603" y="503980"/>
                        <a:pt x="147276" y="518446"/>
                        <a:pt x="223190" y="522446"/>
                      </a:cubicBezTo>
                      <a:lnTo>
                        <a:pt x="3182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2"/>
                <p:cNvSpPr/>
                <p:nvPr/>
              </p:nvSpPr>
              <p:spPr>
                <a:xfrm>
                  <a:off x="4022712" y="3705967"/>
                  <a:ext cx="605218" cy="28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218" h="284010" extrusionOk="0">
                      <a:moveTo>
                        <a:pt x="605219" y="0"/>
                      </a:moveTo>
                      <a:lnTo>
                        <a:pt x="0" y="122942"/>
                      </a:lnTo>
                      <a:cubicBezTo>
                        <a:pt x="5385" y="142449"/>
                        <a:pt x="11360" y="162268"/>
                        <a:pt x="18415" y="182645"/>
                      </a:cubicBezTo>
                      <a:cubicBezTo>
                        <a:pt x="31090" y="219285"/>
                        <a:pt x="46412" y="252857"/>
                        <a:pt x="63608" y="284010"/>
                      </a:cubicBezTo>
                      <a:lnTo>
                        <a:pt x="605219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2"/>
                <p:cNvSpPr/>
                <p:nvPr/>
              </p:nvSpPr>
              <p:spPr>
                <a:xfrm>
                  <a:off x="4015085" y="3325240"/>
                  <a:ext cx="580110" cy="295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110" h="295726" extrusionOk="0">
                      <a:moveTo>
                        <a:pt x="68815" y="0"/>
                      </a:moveTo>
                      <a:cubicBezTo>
                        <a:pt x="39091" y="44653"/>
                        <a:pt x="15862" y="95955"/>
                        <a:pt x="0" y="152889"/>
                      </a:cubicBezTo>
                      <a:lnTo>
                        <a:pt x="580111" y="295726"/>
                      </a:lnTo>
                      <a:lnTo>
                        <a:pt x="68815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2"/>
                <p:cNvSpPr/>
                <p:nvPr/>
              </p:nvSpPr>
              <p:spPr>
                <a:xfrm>
                  <a:off x="4233068" y="3106699"/>
                  <a:ext cx="382028" cy="447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028" h="447129" extrusionOk="0">
                      <a:moveTo>
                        <a:pt x="99130" y="0"/>
                      </a:moveTo>
                      <a:cubicBezTo>
                        <a:pt x="66510" y="17710"/>
                        <a:pt x="33013" y="38805"/>
                        <a:pt x="0" y="63614"/>
                      </a:cubicBezTo>
                      <a:lnTo>
                        <a:pt x="382029" y="447129"/>
                      </a:lnTo>
                      <a:lnTo>
                        <a:pt x="991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3" name="Google Shape;223;p2"/>
              <p:cNvGrpSpPr/>
              <p:nvPr/>
            </p:nvGrpSpPr>
            <p:grpSpPr>
              <a:xfrm>
                <a:off x="3993976" y="3023374"/>
                <a:ext cx="1435946" cy="1275346"/>
                <a:chOff x="3993976" y="3023374"/>
                <a:chExt cx="1435946" cy="1275346"/>
              </a:xfrm>
            </p:grpSpPr>
            <p:sp>
              <p:nvSpPr>
                <p:cNvPr id="224" name="Google Shape;224;p2"/>
                <p:cNvSpPr/>
                <p:nvPr/>
              </p:nvSpPr>
              <p:spPr>
                <a:xfrm>
                  <a:off x="4789741" y="3023374"/>
                  <a:ext cx="346684" cy="604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84" h="604659" extrusionOk="0">
                      <a:moveTo>
                        <a:pt x="199199" y="0"/>
                      </a:moveTo>
                      <a:lnTo>
                        <a:pt x="0" y="604660"/>
                      </a:lnTo>
                      <a:lnTo>
                        <a:pt x="346685" y="69564"/>
                      </a:lnTo>
                      <a:cubicBezTo>
                        <a:pt x="298031" y="38125"/>
                        <a:pt x="248520" y="15722"/>
                        <a:pt x="19919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2"/>
                <p:cNvSpPr/>
                <p:nvPr/>
              </p:nvSpPr>
              <p:spPr>
                <a:xfrm>
                  <a:off x="4908778" y="3412845"/>
                  <a:ext cx="521144" cy="18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144" h="185058" extrusionOk="0">
                      <a:moveTo>
                        <a:pt x="495109" y="0"/>
                      </a:moveTo>
                      <a:lnTo>
                        <a:pt x="0" y="185058"/>
                      </a:lnTo>
                      <a:lnTo>
                        <a:pt x="521145" y="104711"/>
                      </a:lnTo>
                      <a:cubicBezTo>
                        <a:pt x="515220" y="67348"/>
                        <a:pt x="506330" y="32226"/>
                        <a:pt x="49510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2"/>
                <p:cNvSpPr/>
                <p:nvPr/>
              </p:nvSpPr>
              <p:spPr>
                <a:xfrm>
                  <a:off x="4874367" y="3684390"/>
                  <a:ext cx="496411" cy="34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11" h="344646" extrusionOk="0">
                      <a:moveTo>
                        <a:pt x="0" y="0"/>
                      </a:moveTo>
                      <a:lnTo>
                        <a:pt x="417366" y="344646"/>
                      </a:lnTo>
                      <a:cubicBezTo>
                        <a:pt x="449434" y="305372"/>
                        <a:pt x="475742" y="264681"/>
                        <a:pt x="496411" y="22319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2"/>
                <p:cNvSpPr/>
                <p:nvPr/>
              </p:nvSpPr>
              <p:spPr>
                <a:xfrm>
                  <a:off x="4742872" y="3731818"/>
                  <a:ext cx="178365" cy="566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65" h="566902" extrusionOk="0">
                      <a:moveTo>
                        <a:pt x="57842" y="0"/>
                      </a:moveTo>
                      <a:lnTo>
                        <a:pt x="0" y="566903"/>
                      </a:lnTo>
                      <a:cubicBezTo>
                        <a:pt x="61925" y="562343"/>
                        <a:pt x="122117" y="552076"/>
                        <a:pt x="178365" y="536588"/>
                      </a:cubicBezTo>
                      <a:lnTo>
                        <a:pt x="57842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2"/>
                <p:cNvSpPr/>
                <p:nvPr/>
              </p:nvSpPr>
              <p:spPr>
                <a:xfrm>
                  <a:off x="4205541" y="3741305"/>
                  <a:ext cx="475024" cy="495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024" h="495484" extrusionOk="0">
                      <a:moveTo>
                        <a:pt x="475025" y="0"/>
                      </a:moveTo>
                      <a:lnTo>
                        <a:pt x="0" y="398951"/>
                      </a:lnTo>
                      <a:cubicBezTo>
                        <a:pt x="45669" y="439706"/>
                        <a:pt x="97009" y="470954"/>
                        <a:pt x="151397" y="495484"/>
                      </a:cubicBezTo>
                      <a:lnTo>
                        <a:pt x="475025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2"/>
                <p:cNvSpPr/>
                <p:nvPr/>
              </p:nvSpPr>
              <p:spPr>
                <a:xfrm>
                  <a:off x="3993976" y="3619106"/>
                  <a:ext cx="625394" cy="159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94" h="159581" extrusionOk="0">
                      <a:moveTo>
                        <a:pt x="91" y="0"/>
                      </a:moveTo>
                      <a:cubicBezTo>
                        <a:pt x="-754" y="49454"/>
                        <a:pt x="4275" y="102502"/>
                        <a:pt x="16461" y="159582"/>
                      </a:cubicBezTo>
                      <a:lnTo>
                        <a:pt x="625394" y="5189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2"/>
                <p:cNvSpPr/>
                <p:nvPr/>
              </p:nvSpPr>
              <p:spPr>
                <a:xfrm>
                  <a:off x="4375911" y="3038627"/>
                  <a:ext cx="292563" cy="50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563" h="507943" extrusionOk="0">
                      <a:moveTo>
                        <a:pt x="121450" y="0"/>
                      </a:moveTo>
                      <a:cubicBezTo>
                        <a:pt x="118916" y="724"/>
                        <a:pt x="115957" y="1321"/>
                        <a:pt x="113455" y="2045"/>
                      </a:cubicBezTo>
                      <a:cubicBezTo>
                        <a:pt x="83014" y="10846"/>
                        <a:pt x="43256" y="25375"/>
                        <a:pt x="0" y="45758"/>
                      </a:cubicBezTo>
                      <a:lnTo>
                        <a:pt x="292564" y="507943"/>
                      </a:lnTo>
                      <a:lnTo>
                        <a:pt x="290328" y="497529"/>
                      </a:lnTo>
                      <a:lnTo>
                        <a:pt x="12145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1" name="Google Shape;231;p2"/>
              <p:cNvSpPr/>
              <p:nvPr/>
            </p:nvSpPr>
            <p:spPr>
              <a:xfrm>
                <a:off x="4512620" y="3434455"/>
                <a:ext cx="440484" cy="424460"/>
              </a:xfrm>
              <a:custGeom>
                <a:avLst/>
                <a:gdLst/>
                <a:ahLst/>
                <a:cxnLst/>
                <a:rect l="l" t="t" r="r" b="b"/>
                <a:pathLst>
                  <a:path w="440484" h="424460" extrusionOk="0">
                    <a:moveTo>
                      <a:pt x="311380" y="23107"/>
                    </a:moveTo>
                    <a:cubicBezTo>
                      <a:pt x="375096" y="54711"/>
                      <a:pt x="463716" y="113874"/>
                      <a:pt x="434875" y="260807"/>
                    </a:cubicBezTo>
                    <a:cubicBezTo>
                      <a:pt x="421654" y="328161"/>
                      <a:pt x="332303" y="441686"/>
                      <a:pt x="186894" y="422255"/>
                    </a:cubicBezTo>
                    <a:cubicBezTo>
                      <a:pt x="86361" y="408825"/>
                      <a:pt x="-55580" y="285273"/>
                      <a:pt x="22575" y="130225"/>
                    </a:cubicBezTo>
                    <a:cubicBezTo>
                      <a:pt x="110688" y="-44578"/>
                      <a:pt x="262644" y="-1068"/>
                      <a:pt x="311380" y="23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" name="Google Shape;232;p2"/>
            <p:cNvSpPr/>
            <p:nvPr/>
          </p:nvSpPr>
          <p:spPr>
            <a:xfrm>
              <a:off x="4279958" y="3545343"/>
              <a:ext cx="440484" cy="424460"/>
            </a:xfrm>
            <a:custGeom>
              <a:avLst/>
              <a:gdLst/>
              <a:ahLst/>
              <a:cxnLst/>
              <a:rect l="l" t="t" r="r" b="b"/>
              <a:pathLst>
                <a:path w="440484" h="424460" extrusionOk="0">
                  <a:moveTo>
                    <a:pt x="311380" y="23107"/>
                  </a:moveTo>
                  <a:cubicBezTo>
                    <a:pt x="375096" y="54711"/>
                    <a:pt x="463716" y="113874"/>
                    <a:pt x="434875" y="260807"/>
                  </a:cubicBezTo>
                  <a:cubicBezTo>
                    <a:pt x="421654" y="328161"/>
                    <a:pt x="332303" y="441686"/>
                    <a:pt x="186894" y="422255"/>
                  </a:cubicBezTo>
                  <a:cubicBezTo>
                    <a:pt x="86361" y="408825"/>
                    <a:pt x="-55580" y="285273"/>
                    <a:pt x="22575" y="130225"/>
                  </a:cubicBezTo>
                  <a:cubicBezTo>
                    <a:pt x="110688" y="-44578"/>
                    <a:pt x="262644" y="-1068"/>
                    <a:pt x="311380" y="23107"/>
                  </a:cubicBezTo>
                  <a:close/>
                </a:path>
              </a:pathLst>
            </a:custGeom>
            <a:solidFill>
              <a:srgbClr val="000000">
                <a:alpha val="63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oogle Shape;233;p2"/>
          <p:cNvGrpSpPr/>
          <p:nvPr/>
        </p:nvGrpSpPr>
        <p:grpSpPr>
          <a:xfrm rot="-1238765">
            <a:off x="2388148" y="1001614"/>
            <a:ext cx="454316" cy="459094"/>
            <a:chOff x="3455189" y="1151492"/>
            <a:chExt cx="502082" cy="507362"/>
          </a:xfrm>
        </p:grpSpPr>
        <p:sp>
          <p:nvSpPr>
            <p:cNvPr id="234" name="Google Shape;234;p2"/>
            <p:cNvSpPr/>
            <p:nvPr/>
          </p:nvSpPr>
          <p:spPr>
            <a:xfrm>
              <a:off x="3455189" y="1297672"/>
              <a:ext cx="175835" cy="114881"/>
            </a:xfrm>
            <a:custGeom>
              <a:avLst/>
              <a:gdLst/>
              <a:ahLst/>
              <a:cxnLst/>
              <a:rect l="l" t="t" r="r" b="b"/>
              <a:pathLst>
                <a:path w="175835" h="114881" extrusionOk="0">
                  <a:moveTo>
                    <a:pt x="17492" y="20391"/>
                  </a:moveTo>
                  <a:cubicBezTo>
                    <a:pt x="8342" y="30062"/>
                    <a:pt x="2068" y="43104"/>
                    <a:pt x="341" y="59602"/>
                  </a:cubicBezTo>
                  <a:cubicBezTo>
                    <a:pt x="-1945" y="81382"/>
                    <a:pt x="7409" y="97854"/>
                    <a:pt x="24255" y="107316"/>
                  </a:cubicBezTo>
                  <a:cubicBezTo>
                    <a:pt x="37609" y="114821"/>
                    <a:pt x="55027" y="116898"/>
                    <a:pt x="65238" y="112847"/>
                  </a:cubicBezTo>
                  <a:cubicBezTo>
                    <a:pt x="94397" y="101271"/>
                    <a:pt x="91813" y="55900"/>
                    <a:pt x="60113" y="56490"/>
                  </a:cubicBezTo>
                  <a:cubicBezTo>
                    <a:pt x="60113" y="56490"/>
                    <a:pt x="46474" y="56941"/>
                    <a:pt x="44429" y="69267"/>
                  </a:cubicBezTo>
                  <a:cubicBezTo>
                    <a:pt x="43178" y="76810"/>
                    <a:pt x="49445" y="83687"/>
                    <a:pt x="57066" y="84335"/>
                  </a:cubicBezTo>
                  <a:cubicBezTo>
                    <a:pt x="63968" y="84913"/>
                    <a:pt x="69486" y="79877"/>
                    <a:pt x="71061" y="73350"/>
                  </a:cubicBezTo>
                  <a:cubicBezTo>
                    <a:pt x="76865" y="81782"/>
                    <a:pt x="74223" y="97251"/>
                    <a:pt x="60958" y="102515"/>
                  </a:cubicBezTo>
                  <a:cubicBezTo>
                    <a:pt x="54138" y="105220"/>
                    <a:pt x="40384" y="103512"/>
                    <a:pt x="29824" y="97575"/>
                  </a:cubicBezTo>
                  <a:cubicBezTo>
                    <a:pt x="16756" y="90234"/>
                    <a:pt x="9904" y="78029"/>
                    <a:pt x="11701" y="60885"/>
                  </a:cubicBezTo>
                  <a:cubicBezTo>
                    <a:pt x="15555" y="24162"/>
                    <a:pt x="45350" y="7621"/>
                    <a:pt x="80465" y="11837"/>
                  </a:cubicBezTo>
                  <a:cubicBezTo>
                    <a:pt x="104481" y="14720"/>
                    <a:pt x="125246" y="24817"/>
                    <a:pt x="142759" y="39644"/>
                  </a:cubicBezTo>
                  <a:cubicBezTo>
                    <a:pt x="149661" y="45486"/>
                    <a:pt x="155554" y="51671"/>
                    <a:pt x="160462" y="57798"/>
                  </a:cubicBezTo>
                  <a:cubicBezTo>
                    <a:pt x="162171" y="59932"/>
                    <a:pt x="163536" y="61774"/>
                    <a:pt x="164742" y="63526"/>
                  </a:cubicBezTo>
                  <a:cubicBezTo>
                    <a:pt x="165441" y="64542"/>
                    <a:pt x="165968" y="65266"/>
                    <a:pt x="166171" y="65596"/>
                  </a:cubicBezTo>
                  <a:lnTo>
                    <a:pt x="175836" y="59964"/>
                  </a:lnTo>
                  <a:cubicBezTo>
                    <a:pt x="174693" y="58072"/>
                    <a:pt x="172464" y="54865"/>
                    <a:pt x="169225" y="50820"/>
                  </a:cubicBezTo>
                  <a:cubicBezTo>
                    <a:pt x="163879" y="44152"/>
                    <a:pt x="157592" y="37428"/>
                    <a:pt x="150106" y="31090"/>
                  </a:cubicBezTo>
                  <a:cubicBezTo>
                    <a:pt x="131005" y="14930"/>
                    <a:pt x="108126" y="3887"/>
                    <a:pt x="81761" y="725"/>
                  </a:cubicBezTo>
                  <a:cubicBezTo>
                    <a:pt x="56335" y="-2330"/>
                    <a:pt x="32745" y="4281"/>
                    <a:pt x="17492" y="20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610328" y="1151492"/>
              <a:ext cx="116240" cy="175066"/>
            </a:xfrm>
            <a:custGeom>
              <a:avLst/>
              <a:gdLst/>
              <a:ahLst/>
              <a:cxnLst/>
              <a:rect l="l" t="t" r="r" b="b"/>
              <a:pathLst>
                <a:path w="116240" h="175066" extrusionOk="0">
                  <a:moveTo>
                    <a:pt x="24519" y="14208"/>
                  </a:moveTo>
                  <a:cubicBezTo>
                    <a:pt x="34844" y="5807"/>
                    <a:pt x="48319" y="524"/>
                    <a:pt x="64892" y="29"/>
                  </a:cubicBezTo>
                  <a:cubicBezTo>
                    <a:pt x="86787" y="-625"/>
                    <a:pt x="102510" y="9935"/>
                    <a:pt x="110695" y="27442"/>
                  </a:cubicBezTo>
                  <a:cubicBezTo>
                    <a:pt x="117178" y="41316"/>
                    <a:pt x="117953" y="58842"/>
                    <a:pt x="113146" y="68723"/>
                  </a:cubicBezTo>
                  <a:cubicBezTo>
                    <a:pt x="99430" y="96936"/>
                    <a:pt x="54377" y="90967"/>
                    <a:pt x="57329" y="59401"/>
                  </a:cubicBezTo>
                  <a:cubicBezTo>
                    <a:pt x="57329" y="59401"/>
                    <a:pt x="58802" y="45838"/>
                    <a:pt x="71242" y="44720"/>
                  </a:cubicBezTo>
                  <a:cubicBezTo>
                    <a:pt x="78862" y="44034"/>
                    <a:pt x="85250" y="50797"/>
                    <a:pt x="85326" y="58442"/>
                  </a:cubicBezTo>
                  <a:cubicBezTo>
                    <a:pt x="85390" y="65370"/>
                    <a:pt x="79954" y="70495"/>
                    <a:pt x="73325" y="71574"/>
                  </a:cubicBezTo>
                  <a:cubicBezTo>
                    <a:pt x="81301" y="78000"/>
                    <a:pt x="96921" y="76521"/>
                    <a:pt x="103164" y="63681"/>
                  </a:cubicBezTo>
                  <a:cubicBezTo>
                    <a:pt x="106371" y="57083"/>
                    <a:pt x="105691" y="43241"/>
                    <a:pt x="100560" y="32261"/>
                  </a:cubicBezTo>
                  <a:cubicBezTo>
                    <a:pt x="94217" y="18685"/>
                    <a:pt x="82558" y="10944"/>
                    <a:pt x="65330" y="11459"/>
                  </a:cubicBezTo>
                  <a:cubicBezTo>
                    <a:pt x="28418" y="12557"/>
                    <a:pt x="9704" y="41037"/>
                    <a:pt x="11286" y="76368"/>
                  </a:cubicBezTo>
                  <a:cubicBezTo>
                    <a:pt x="12372" y="100530"/>
                    <a:pt x="20887" y="121987"/>
                    <a:pt x="34368" y="140567"/>
                  </a:cubicBezTo>
                  <a:cubicBezTo>
                    <a:pt x="39677" y="147882"/>
                    <a:pt x="45398" y="154219"/>
                    <a:pt x="51144" y="159572"/>
                  </a:cubicBezTo>
                  <a:cubicBezTo>
                    <a:pt x="53145" y="161439"/>
                    <a:pt x="54885" y="162932"/>
                    <a:pt x="56536" y="164265"/>
                  </a:cubicBezTo>
                  <a:cubicBezTo>
                    <a:pt x="57501" y="165040"/>
                    <a:pt x="58187" y="165624"/>
                    <a:pt x="58498" y="165846"/>
                  </a:cubicBezTo>
                  <a:lnTo>
                    <a:pt x="52161" y="175066"/>
                  </a:lnTo>
                  <a:cubicBezTo>
                    <a:pt x="50357" y="173784"/>
                    <a:pt x="47328" y="171320"/>
                    <a:pt x="43537" y="167789"/>
                  </a:cubicBezTo>
                  <a:cubicBezTo>
                    <a:pt x="37282" y="161960"/>
                    <a:pt x="31047" y="155185"/>
                    <a:pt x="25287" y="147247"/>
                  </a:cubicBezTo>
                  <a:cubicBezTo>
                    <a:pt x="10593" y="126991"/>
                    <a:pt x="1297" y="103362"/>
                    <a:pt x="103" y="76832"/>
                  </a:cubicBezTo>
                  <a:cubicBezTo>
                    <a:pt x="-1040" y="51248"/>
                    <a:pt x="7310" y="28210"/>
                    <a:pt x="24519" y="142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606106" y="1297742"/>
              <a:ext cx="343328" cy="351538"/>
            </a:xfrm>
            <a:custGeom>
              <a:avLst/>
              <a:gdLst/>
              <a:ahLst/>
              <a:cxnLst/>
              <a:rect l="l" t="t" r="r" b="b"/>
              <a:pathLst>
                <a:path w="343328" h="351538" extrusionOk="0">
                  <a:moveTo>
                    <a:pt x="26328" y="26684"/>
                  </a:moveTo>
                  <a:cubicBezTo>
                    <a:pt x="10079" y="43099"/>
                    <a:pt x="-119" y="65705"/>
                    <a:pt x="1" y="90622"/>
                  </a:cubicBezTo>
                  <a:cubicBezTo>
                    <a:pt x="243" y="140463"/>
                    <a:pt x="40901" y="180589"/>
                    <a:pt x="90743" y="180347"/>
                  </a:cubicBezTo>
                  <a:cubicBezTo>
                    <a:pt x="101715" y="180297"/>
                    <a:pt x="111939" y="177890"/>
                    <a:pt x="121648" y="174258"/>
                  </a:cubicBezTo>
                  <a:cubicBezTo>
                    <a:pt x="111679" y="191739"/>
                    <a:pt x="105742" y="211767"/>
                    <a:pt x="105843" y="233332"/>
                  </a:cubicBezTo>
                  <a:cubicBezTo>
                    <a:pt x="106160" y="298915"/>
                    <a:pt x="159551" y="351855"/>
                    <a:pt x="225128" y="351537"/>
                  </a:cubicBezTo>
                  <a:cubicBezTo>
                    <a:pt x="242654" y="351455"/>
                    <a:pt x="259202" y="347327"/>
                    <a:pt x="274150" y="340437"/>
                  </a:cubicBezTo>
                  <a:cubicBezTo>
                    <a:pt x="276194" y="340298"/>
                    <a:pt x="289866" y="339243"/>
                    <a:pt x="303264" y="340139"/>
                  </a:cubicBezTo>
                  <a:cubicBezTo>
                    <a:pt x="317641" y="341091"/>
                    <a:pt x="329553" y="344171"/>
                    <a:pt x="329553" y="344171"/>
                  </a:cubicBezTo>
                  <a:cubicBezTo>
                    <a:pt x="329553" y="344171"/>
                    <a:pt x="325369" y="334094"/>
                    <a:pt x="324340" y="320333"/>
                  </a:cubicBezTo>
                  <a:cubicBezTo>
                    <a:pt x="323508" y="309208"/>
                    <a:pt x="324664" y="299912"/>
                    <a:pt x="325178" y="295155"/>
                  </a:cubicBezTo>
                  <a:cubicBezTo>
                    <a:pt x="336564" y="276823"/>
                    <a:pt x="343441" y="255423"/>
                    <a:pt x="343327" y="232259"/>
                  </a:cubicBezTo>
                  <a:cubicBezTo>
                    <a:pt x="343009" y="166682"/>
                    <a:pt x="289624" y="113736"/>
                    <a:pt x="224048" y="114053"/>
                  </a:cubicBezTo>
                  <a:cubicBezTo>
                    <a:pt x="205608" y="114142"/>
                    <a:pt x="188234" y="118530"/>
                    <a:pt x="172696" y="126112"/>
                  </a:cubicBezTo>
                  <a:cubicBezTo>
                    <a:pt x="177630" y="114885"/>
                    <a:pt x="180665" y="102776"/>
                    <a:pt x="180595" y="89727"/>
                  </a:cubicBezTo>
                  <a:cubicBezTo>
                    <a:pt x="180360" y="39885"/>
                    <a:pt x="139695" y="-240"/>
                    <a:pt x="89854" y="1"/>
                  </a:cubicBezTo>
                  <a:cubicBezTo>
                    <a:pt x="64936" y="115"/>
                    <a:pt x="42584" y="10269"/>
                    <a:pt x="26328" y="266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05726" y="1503718"/>
              <a:ext cx="143708" cy="145530"/>
            </a:xfrm>
            <a:custGeom>
              <a:avLst/>
              <a:gdLst/>
              <a:ahLst/>
              <a:cxnLst/>
              <a:rect l="l" t="t" r="r" b="b"/>
              <a:pathLst>
                <a:path w="143708" h="145530" extrusionOk="0">
                  <a:moveTo>
                    <a:pt x="0" y="142666"/>
                  </a:moveTo>
                  <a:cubicBezTo>
                    <a:pt x="8248" y="144437"/>
                    <a:pt x="16745" y="145574"/>
                    <a:pt x="25527" y="145529"/>
                  </a:cubicBezTo>
                  <a:cubicBezTo>
                    <a:pt x="91103" y="145218"/>
                    <a:pt x="144024" y="91777"/>
                    <a:pt x="143707" y="26200"/>
                  </a:cubicBezTo>
                  <a:cubicBezTo>
                    <a:pt x="143662" y="17164"/>
                    <a:pt x="142367" y="8452"/>
                    <a:pt x="140417" y="0"/>
                  </a:cubicBezTo>
                  <a:cubicBezTo>
                    <a:pt x="123869" y="25171"/>
                    <a:pt x="103765" y="51340"/>
                    <a:pt x="78321" y="75959"/>
                  </a:cubicBezTo>
                  <a:cubicBezTo>
                    <a:pt x="55257" y="98273"/>
                    <a:pt x="27743" y="120942"/>
                    <a:pt x="0" y="142666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714318" y="1414602"/>
              <a:ext cx="194932" cy="189350"/>
            </a:xfrm>
            <a:custGeom>
              <a:avLst/>
              <a:gdLst/>
              <a:ahLst/>
              <a:cxnLst/>
              <a:rect l="l" t="t" r="r" b="b"/>
              <a:pathLst>
                <a:path w="194932" h="189350" extrusionOk="0">
                  <a:moveTo>
                    <a:pt x="0" y="138621"/>
                  </a:moveTo>
                  <a:cubicBezTo>
                    <a:pt x="1848" y="148152"/>
                    <a:pt x="4890" y="157201"/>
                    <a:pt x="8928" y="165671"/>
                  </a:cubicBezTo>
                  <a:cubicBezTo>
                    <a:pt x="12960" y="174149"/>
                    <a:pt x="18002" y="182042"/>
                    <a:pt x="23819" y="189351"/>
                  </a:cubicBezTo>
                  <a:cubicBezTo>
                    <a:pt x="59169" y="172333"/>
                    <a:pt x="95536" y="150787"/>
                    <a:pt x="123615" y="123952"/>
                  </a:cubicBezTo>
                  <a:cubicBezTo>
                    <a:pt x="153079" y="95783"/>
                    <a:pt x="175717" y="61017"/>
                    <a:pt x="194932" y="27540"/>
                  </a:cubicBezTo>
                  <a:cubicBezTo>
                    <a:pt x="179972" y="14224"/>
                    <a:pt x="161931" y="4413"/>
                    <a:pt x="141662" y="0"/>
                  </a:cubicBezTo>
                  <a:cubicBezTo>
                    <a:pt x="126848" y="26206"/>
                    <a:pt x="109017" y="52737"/>
                    <a:pt x="86608" y="75038"/>
                  </a:cubicBezTo>
                  <a:cubicBezTo>
                    <a:pt x="60706" y="100819"/>
                    <a:pt x="29928" y="121126"/>
                    <a:pt x="0" y="138621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601364" y="1299375"/>
              <a:ext cx="355907" cy="359479"/>
            </a:xfrm>
            <a:custGeom>
              <a:avLst/>
              <a:gdLst/>
              <a:ahLst/>
              <a:cxnLst/>
              <a:rect l="l" t="t" r="r" b="b"/>
              <a:pathLst>
                <a:path w="355907" h="359479" extrusionOk="0">
                  <a:moveTo>
                    <a:pt x="26314" y="29482"/>
                  </a:moveTo>
                  <a:cubicBezTo>
                    <a:pt x="9004" y="47586"/>
                    <a:pt x="-559" y="71913"/>
                    <a:pt x="25" y="97580"/>
                  </a:cubicBezTo>
                  <a:cubicBezTo>
                    <a:pt x="1213" y="150215"/>
                    <a:pt x="44716" y="191807"/>
                    <a:pt x="97326" y="190620"/>
                  </a:cubicBezTo>
                  <a:cubicBezTo>
                    <a:pt x="104813" y="190448"/>
                    <a:pt x="112211" y="188867"/>
                    <a:pt x="119577" y="186797"/>
                  </a:cubicBezTo>
                  <a:cubicBezTo>
                    <a:pt x="112350" y="203193"/>
                    <a:pt x="107759" y="220471"/>
                    <a:pt x="108166" y="238429"/>
                  </a:cubicBezTo>
                  <a:cubicBezTo>
                    <a:pt x="109715" y="306780"/>
                    <a:pt x="166490" y="360997"/>
                    <a:pt x="234861" y="359447"/>
                  </a:cubicBezTo>
                  <a:cubicBezTo>
                    <a:pt x="251904" y="359060"/>
                    <a:pt x="268268" y="354678"/>
                    <a:pt x="283921" y="347357"/>
                  </a:cubicBezTo>
                  <a:cubicBezTo>
                    <a:pt x="284067" y="347293"/>
                    <a:pt x="284270" y="347382"/>
                    <a:pt x="284416" y="347313"/>
                  </a:cubicBezTo>
                  <a:cubicBezTo>
                    <a:pt x="286861" y="347109"/>
                    <a:pt x="290055" y="346900"/>
                    <a:pt x="293986" y="346741"/>
                  </a:cubicBezTo>
                  <a:cubicBezTo>
                    <a:pt x="300361" y="346487"/>
                    <a:pt x="306711" y="346392"/>
                    <a:pt x="312477" y="346671"/>
                  </a:cubicBezTo>
                  <a:cubicBezTo>
                    <a:pt x="322021" y="347135"/>
                    <a:pt x="340055" y="350240"/>
                    <a:pt x="340690" y="350011"/>
                  </a:cubicBezTo>
                  <a:cubicBezTo>
                    <a:pt x="343465" y="349027"/>
                    <a:pt x="344824" y="345795"/>
                    <a:pt x="343630" y="343096"/>
                  </a:cubicBezTo>
                  <a:cubicBezTo>
                    <a:pt x="343166" y="342048"/>
                    <a:pt x="342411" y="339953"/>
                    <a:pt x="341535" y="337051"/>
                  </a:cubicBezTo>
                  <a:cubicBezTo>
                    <a:pt x="340062" y="332174"/>
                    <a:pt x="338785" y="326929"/>
                    <a:pt x="338239" y="321379"/>
                  </a:cubicBezTo>
                  <a:cubicBezTo>
                    <a:pt x="338214" y="321151"/>
                    <a:pt x="338309" y="320820"/>
                    <a:pt x="338302" y="320744"/>
                  </a:cubicBezTo>
                  <a:cubicBezTo>
                    <a:pt x="337871" y="316001"/>
                    <a:pt x="337782" y="311238"/>
                    <a:pt x="338010" y="306399"/>
                  </a:cubicBezTo>
                  <a:cubicBezTo>
                    <a:pt x="338099" y="304539"/>
                    <a:pt x="338296" y="302805"/>
                    <a:pt x="338467" y="300856"/>
                  </a:cubicBezTo>
                  <a:cubicBezTo>
                    <a:pt x="338557" y="299808"/>
                    <a:pt x="338785" y="297167"/>
                    <a:pt x="338817" y="296817"/>
                  </a:cubicBezTo>
                  <a:cubicBezTo>
                    <a:pt x="338817" y="296798"/>
                    <a:pt x="338791" y="296570"/>
                    <a:pt x="338791" y="296570"/>
                  </a:cubicBezTo>
                  <a:cubicBezTo>
                    <a:pt x="350043" y="276923"/>
                    <a:pt x="356387" y="255206"/>
                    <a:pt x="355879" y="232759"/>
                  </a:cubicBezTo>
                  <a:cubicBezTo>
                    <a:pt x="354330" y="164401"/>
                    <a:pt x="297554" y="110184"/>
                    <a:pt x="229184" y="111734"/>
                  </a:cubicBezTo>
                  <a:cubicBezTo>
                    <a:pt x="214319" y="112070"/>
                    <a:pt x="200095" y="115957"/>
                    <a:pt x="186277" y="121589"/>
                  </a:cubicBezTo>
                  <a:cubicBezTo>
                    <a:pt x="189071" y="112299"/>
                    <a:pt x="190830" y="102837"/>
                    <a:pt x="190614" y="93287"/>
                  </a:cubicBezTo>
                  <a:cubicBezTo>
                    <a:pt x="189427" y="40658"/>
                    <a:pt x="145656" y="-1163"/>
                    <a:pt x="93040" y="25"/>
                  </a:cubicBezTo>
                  <a:cubicBezTo>
                    <a:pt x="67430" y="602"/>
                    <a:pt x="43669" y="11321"/>
                    <a:pt x="26314" y="29482"/>
                  </a:cubicBezTo>
                  <a:close/>
                  <a:moveTo>
                    <a:pt x="33757" y="36499"/>
                  </a:moveTo>
                  <a:cubicBezTo>
                    <a:pt x="49270" y="20262"/>
                    <a:pt x="70402" y="10769"/>
                    <a:pt x="93294" y="10248"/>
                  </a:cubicBezTo>
                  <a:cubicBezTo>
                    <a:pt x="140316" y="9188"/>
                    <a:pt x="179324" y="46507"/>
                    <a:pt x="180391" y="93547"/>
                  </a:cubicBezTo>
                  <a:cubicBezTo>
                    <a:pt x="180651" y="105200"/>
                    <a:pt x="178302" y="116579"/>
                    <a:pt x="173533" y="127977"/>
                  </a:cubicBezTo>
                  <a:cubicBezTo>
                    <a:pt x="171710" y="132327"/>
                    <a:pt x="176225" y="136689"/>
                    <a:pt x="180429" y="134543"/>
                  </a:cubicBezTo>
                  <a:cubicBezTo>
                    <a:pt x="195847" y="126682"/>
                    <a:pt x="212484" y="122345"/>
                    <a:pt x="229444" y="121964"/>
                  </a:cubicBezTo>
                  <a:cubicBezTo>
                    <a:pt x="292221" y="120541"/>
                    <a:pt x="344233" y="170255"/>
                    <a:pt x="345656" y="233012"/>
                  </a:cubicBezTo>
                  <a:cubicBezTo>
                    <a:pt x="346132" y="254253"/>
                    <a:pt x="340531" y="274935"/>
                    <a:pt x="329489" y="293490"/>
                  </a:cubicBezTo>
                  <a:cubicBezTo>
                    <a:pt x="329101" y="294138"/>
                    <a:pt x="328758" y="294811"/>
                    <a:pt x="328695" y="295566"/>
                  </a:cubicBezTo>
                  <a:cubicBezTo>
                    <a:pt x="328695" y="295554"/>
                    <a:pt x="328352" y="298824"/>
                    <a:pt x="328257" y="299986"/>
                  </a:cubicBezTo>
                  <a:cubicBezTo>
                    <a:pt x="328073" y="302056"/>
                    <a:pt x="327946" y="304018"/>
                    <a:pt x="327850" y="306025"/>
                  </a:cubicBezTo>
                  <a:cubicBezTo>
                    <a:pt x="327603" y="311308"/>
                    <a:pt x="327672" y="316502"/>
                    <a:pt x="328149" y="321747"/>
                  </a:cubicBezTo>
                  <a:cubicBezTo>
                    <a:pt x="328155" y="321824"/>
                    <a:pt x="328308" y="322097"/>
                    <a:pt x="328333" y="322357"/>
                  </a:cubicBezTo>
                  <a:cubicBezTo>
                    <a:pt x="328898" y="328085"/>
                    <a:pt x="329978" y="333457"/>
                    <a:pt x="331432" y="338550"/>
                  </a:cubicBezTo>
                  <a:cubicBezTo>
                    <a:pt x="325482" y="337572"/>
                    <a:pt x="319284" y="336924"/>
                    <a:pt x="312991" y="336619"/>
                  </a:cubicBezTo>
                  <a:cubicBezTo>
                    <a:pt x="306889" y="336321"/>
                    <a:pt x="300266" y="336384"/>
                    <a:pt x="293617" y="336651"/>
                  </a:cubicBezTo>
                  <a:cubicBezTo>
                    <a:pt x="289318" y="336829"/>
                    <a:pt x="285781" y="336956"/>
                    <a:pt x="283165" y="337184"/>
                  </a:cubicBezTo>
                  <a:cubicBezTo>
                    <a:pt x="282550" y="337235"/>
                    <a:pt x="281908" y="337464"/>
                    <a:pt x="281349" y="337737"/>
                  </a:cubicBezTo>
                  <a:cubicBezTo>
                    <a:pt x="266452" y="344963"/>
                    <a:pt x="250787" y="348856"/>
                    <a:pt x="234600" y="349224"/>
                  </a:cubicBezTo>
                  <a:cubicBezTo>
                    <a:pt x="171831" y="350640"/>
                    <a:pt x="119812" y="300926"/>
                    <a:pt x="118396" y="238169"/>
                  </a:cubicBezTo>
                  <a:cubicBezTo>
                    <a:pt x="117945" y="218319"/>
                    <a:pt x="122764" y="199072"/>
                    <a:pt x="132423" y="181406"/>
                  </a:cubicBezTo>
                  <a:cubicBezTo>
                    <a:pt x="134696" y="177247"/>
                    <a:pt x="130626" y="172529"/>
                    <a:pt x="126219" y="174269"/>
                  </a:cubicBezTo>
                  <a:cubicBezTo>
                    <a:pt x="116427" y="178129"/>
                    <a:pt x="106807" y="180174"/>
                    <a:pt x="97072" y="180390"/>
                  </a:cubicBezTo>
                  <a:cubicBezTo>
                    <a:pt x="50057" y="181457"/>
                    <a:pt x="11316" y="144360"/>
                    <a:pt x="10249" y="97319"/>
                  </a:cubicBezTo>
                  <a:cubicBezTo>
                    <a:pt x="9728" y="74358"/>
                    <a:pt x="18288" y="52679"/>
                    <a:pt x="33757" y="364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41725" y="1336192"/>
              <a:ext cx="144984" cy="141815"/>
            </a:xfrm>
            <a:custGeom>
              <a:avLst/>
              <a:gdLst/>
              <a:ahLst/>
              <a:cxnLst/>
              <a:rect l="l" t="t" r="r" b="b"/>
              <a:pathLst>
                <a:path w="144984" h="141815" extrusionOk="0">
                  <a:moveTo>
                    <a:pt x="0" y="123082"/>
                  </a:moveTo>
                  <a:cubicBezTo>
                    <a:pt x="108" y="123158"/>
                    <a:pt x="248" y="123171"/>
                    <a:pt x="356" y="123254"/>
                  </a:cubicBezTo>
                  <a:cubicBezTo>
                    <a:pt x="7664" y="128797"/>
                    <a:pt x="15920" y="133160"/>
                    <a:pt x="24695" y="136328"/>
                  </a:cubicBezTo>
                  <a:cubicBezTo>
                    <a:pt x="25438" y="136595"/>
                    <a:pt x="26238" y="136779"/>
                    <a:pt x="26988" y="137027"/>
                  </a:cubicBezTo>
                  <a:cubicBezTo>
                    <a:pt x="35884" y="139967"/>
                    <a:pt x="45250" y="141859"/>
                    <a:pt x="55163" y="141815"/>
                  </a:cubicBezTo>
                  <a:cubicBezTo>
                    <a:pt x="64262" y="141770"/>
                    <a:pt x="72790" y="139897"/>
                    <a:pt x="81000" y="137293"/>
                  </a:cubicBezTo>
                  <a:cubicBezTo>
                    <a:pt x="89586" y="129642"/>
                    <a:pt x="98546" y="122873"/>
                    <a:pt x="106756" y="114821"/>
                  </a:cubicBezTo>
                  <a:cubicBezTo>
                    <a:pt x="119088" y="102730"/>
                    <a:pt x="129889" y="93104"/>
                    <a:pt x="141027" y="80550"/>
                  </a:cubicBezTo>
                  <a:cubicBezTo>
                    <a:pt x="143675" y="72193"/>
                    <a:pt x="145028" y="60560"/>
                    <a:pt x="144983" y="51295"/>
                  </a:cubicBezTo>
                  <a:cubicBezTo>
                    <a:pt x="144888" y="32201"/>
                    <a:pt x="138741" y="14542"/>
                    <a:pt x="128550" y="0"/>
                  </a:cubicBezTo>
                  <a:cubicBezTo>
                    <a:pt x="112935" y="31083"/>
                    <a:pt x="95021" y="59906"/>
                    <a:pt x="75082" y="77146"/>
                  </a:cubicBezTo>
                  <a:cubicBezTo>
                    <a:pt x="54077" y="95307"/>
                    <a:pt x="27127" y="110077"/>
                    <a:pt x="0" y="123082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1" name="Google Shape;241;p2"/>
            <p:cNvGrpSpPr/>
            <p:nvPr/>
          </p:nvGrpSpPr>
          <p:grpSpPr>
            <a:xfrm>
              <a:off x="3750380" y="1204458"/>
              <a:ext cx="202912" cy="235607"/>
              <a:chOff x="3750380" y="1204458"/>
              <a:chExt cx="202912" cy="235607"/>
            </a:xfrm>
          </p:grpSpPr>
          <p:sp>
            <p:nvSpPr>
              <p:cNvPr id="242" name="Google Shape;242;p2"/>
              <p:cNvSpPr/>
              <p:nvPr/>
            </p:nvSpPr>
            <p:spPr>
              <a:xfrm>
                <a:off x="3757154" y="1214155"/>
                <a:ext cx="143272" cy="219310"/>
              </a:xfrm>
              <a:custGeom>
                <a:avLst/>
                <a:gdLst/>
                <a:ahLst/>
                <a:cxnLst/>
                <a:rect l="l" t="t" r="r" b="b"/>
                <a:pathLst>
                  <a:path w="143272" h="219310" extrusionOk="0">
                    <a:moveTo>
                      <a:pt x="26519" y="219293"/>
                    </a:moveTo>
                    <a:cubicBezTo>
                      <a:pt x="141" y="169001"/>
                      <a:pt x="-29114" y="22469"/>
                      <a:pt x="60548" y="2619"/>
                    </a:cubicBezTo>
                    <a:cubicBezTo>
                      <a:pt x="162593" y="-19975"/>
                      <a:pt x="141460" y="111064"/>
                      <a:pt x="141460" y="111064"/>
                    </a:cubicBezTo>
                    <a:cubicBezTo>
                      <a:pt x="141460" y="111064"/>
                      <a:pt x="27357" y="220887"/>
                      <a:pt x="26519" y="2192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3750380" y="1204458"/>
                <a:ext cx="153455" cy="229526"/>
              </a:xfrm>
              <a:custGeom>
                <a:avLst/>
                <a:gdLst/>
                <a:ahLst/>
                <a:cxnLst/>
                <a:rect l="l" t="t" r="r" b="b"/>
                <a:pathLst>
                  <a:path w="153455" h="229526" extrusionOk="0">
                    <a:moveTo>
                      <a:pt x="25329" y="24787"/>
                    </a:moveTo>
                    <a:cubicBezTo>
                      <a:pt x="8692" y="42941"/>
                      <a:pt x="469" y="70291"/>
                      <a:pt x="18" y="104435"/>
                    </a:cubicBezTo>
                    <a:cubicBezTo>
                      <a:pt x="-534" y="146434"/>
                      <a:pt x="11556" y="197094"/>
                      <a:pt x="27107" y="226736"/>
                    </a:cubicBezTo>
                    <a:cubicBezTo>
                      <a:pt x="31838" y="229968"/>
                      <a:pt x="31825" y="229860"/>
                      <a:pt x="33394" y="229041"/>
                    </a:cubicBezTo>
                    <a:cubicBezTo>
                      <a:pt x="34206" y="228685"/>
                      <a:pt x="34238" y="228749"/>
                      <a:pt x="34626" y="228507"/>
                    </a:cubicBezTo>
                    <a:cubicBezTo>
                      <a:pt x="34994" y="228273"/>
                      <a:pt x="35362" y="227853"/>
                      <a:pt x="35839" y="227479"/>
                    </a:cubicBezTo>
                    <a:cubicBezTo>
                      <a:pt x="36600" y="226876"/>
                      <a:pt x="37674" y="226063"/>
                      <a:pt x="39001" y="224894"/>
                    </a:cubicBezTo>
                    <a:cubicBezTo>
                      <a:pt x="41465" y="222729"/>
                      <a:pt x="44932" y="219541"/>
                      <a:pt x="49428" y="215382"/>
                    </a:cubicBezTo>
                    <a:cubicBezTo>
                      <a:pt x="57473" y="207933"/>
                      <a:pt x="89267" y="177873"/>
                      <a:pt x="93033" y="174285"/>
                    </a:cubicBezTo>
                    <a:cubicBezTo>
                      <a:pt x="105542" y="162379"/>
                      <a:pt x="149846" y="119942"/>
                      <a:pt x="150069" y="119726"/>
                    </a:cubicBezTo>
                    <a:cubicBezTo>
                      <a:pt x="150856" y="118964"/>
                      <a:pt x="151428" y="117903"/>
                      <a:pt x="151599" y="116817"/>
                    </a:cubicBezTo>
                    <a:cubicBezTo>
                      <a:pt x="151694" y="116233"/>
                      <a:pt x="151828" y="115312"/>
                      <a:pt x="152012" y="113820"/>
                    </a:cubicBezTo>
                    <a:cubicBezTo>
                      <a:pt x="152317" y="111369"/>
                      <a:pt x="152653" y="108505"/>
                      <a:pt x="152888" y="105457"/>
                    </a:cubicBezTo>
                    <a:cubicBezTo>
                      <a:pt x="153561" y="96751"/>
                      <a:pt x="153644" y="87576"/>
                      <a:pt x="153091" y="78317"/>
                    </a:cubicBezTo>
                    <a:cubicBezTo>
                      <a:pt x="150875" y="41068"/>
                      <a:pt x="138124" y="13496"/>
                      <a:pt x="110343" y="3641"/>
                    </a:cubicBezTo>
                    <a:cubicBezTo>
                      <a:pt x="97706" y="-842"/>
                      <a:pt x="82473" y="-1236"/>
                      <a:pt x="64515" y="2740"/>
                    </a:cubicBezTo>
                    <a:cubicBezTo>
                      <a:pt x="48297" y="6327"/>
                      <a:pt x="35311" y="13897"/>
                      <a:pt x="25329" y="24787"/>
                    </a:cubicBezTo>
                    <a:close/>
                    <a:moveTo>
                      <a:pt x="42093" y="23428"/>
                    </a:moveTo>
                    <a:cubicBezTo>
                      <a:pt x="49116" y="18348"/>
                      <a:pt x="57232" y="14595"/>
                      <a:pt x="66668" y="12506"/>
                    </a:cubicBezTo>
                    <a:cubicBezTo>
                      <a:pt x="82873" y="8918"/>
                      <a:pt x="96291" y="9274"/>
                      <a:pt x="107009" y="13077"/>
                    </a:cubicBezTo>
                    <a:cubicBezTo>
                      <a:pt x="129946" y="21212"/>
                      <a:pt x="141032" y="45354"/>
                      <a:pt x="143033" y="78984"/>
                    </a:cubicBezTo>
                    <a:cubicBezTo>
                      <a:pt x="143554" y="87741"/>
                      <a:pt x="143427" y="96364"/>
                      <a:pt x="142779" y="104632"/>
                    </a:cubicBezTo>
                    <a:cubicBezTo>
                      <a:pt x="142556" y="107521"/>
                      <a:pt x="142175" y="110194"/>
                      <a:pt x="141890" y="112499"/>
                    </a:cubicBezTo>
                    <a:cubicBezTo>
                      <a:pt x="141826" y="113001"/>
                      <a:pt x="141725" y="113115"/>
                      <a:pt x="141674" y="113503"/>
                    </a:cubicBezTo>
                    <a:cubicBezTo>
                      <a:pt x="139140" y="115928"/>
                      <a:pt x="78631" y="174037"/>
                      <a:pt x="75202" y="177295"/>
                    </a:cubicBezTo>
                    <a:cubicBezTo>
                      <a:pt x="61683" y="190115"/>
                      <a:pt x="50621" y="200574"/>
                      <a:pt x="42614" y="207984"/>
                    </a:cubicBezTo>
                    <a:cubicBezTo>
                      <a:pt x="38740" y="211572"/>
                      <a:pt x="35966" y="214150"/>
                      <a:pt x="33641" y="216214"/>
                    </a:cubicBezTo>
                    <a:cubicBezTo>
                      <a:pt x="20097" y="187531"/>
                      <a:pt x="9734" y="142617"/>
                      <a:pt x="10235" y="104632"/>
                    </a:cubicBezTo>
                    <a:cubicBezTo>
                      <a:pt x="10731" y="66792"/>
                      <a:pt x="21030" y="38668"/>
                      <a:pt x="42093" y="2342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3783640" y="1314402"/>
                <a:ext cx="165298" cy="123837"/>
              </a:xfrm>
              <a:custGeom>
                <a:avLst/>
                <a:gdLst/>
                <a:ahLst/>
                <a:cxnLst/>
                <a:rect l="l" t="t" r="r" b="b"/>
                <a:pathLst>
                  <a:path w="165298" h="123837" extrusionOk="0">
                    <a:moveTo>
                      <a:pt x="13" y="118850"/>
                    </a:moveTo>
                    <a:cubicBezTo>
                      <a:pt x="41238" y="133975"/>
                      <a:pt x="146317" y="115052"/>
                      <a:pt x="162802" y="57236"/>
                    </a:cubicBezTo>
                    <a:cubicBezTo>
                      <a:pt x="177058" y="7229"/>
                      <a:pt x="126842" y="-11421"/>
                      <a:pt x="98838" y="6893"/>
                    </a:cubicBezTo>
                    <a:cubicBezTo>
                      <a:pt x="82639" y="17485"/>
                      <a:pt x="80944" y="19669"/>
                      <a:pt x="54185" y="47291"/>
                    </a:cubicBezTo>
                    <a:cubicBezTo>
                      <a:pt x="23674" y="78794"/>
                      <a:pt x="-654" y="118602"/>
                      <a:pt x="13" y="1188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777789" y="1306084"/>
                <a:ext cx="175503" cy="133981"/>
              </a:xfrm>
              <a:custGeom>
                <a:avLst/>
                <a:gdLst/>
                <a:ahLst/>
                <a:cxnLst/>
                <a:rect l="l" t="t" r="r" b="b"/>
                <a:pathLst>
                  <a:path w="175503" h="133981" extrusionOk="0">
                    <a:moveTo>
                      <a:pt x="55655" y="48752"/>
                    </a:moveTo>
                    <a:cubicBezTo>
                      <a:pt x="41996" y="62855"/>
                      <a:pt x="28636" y="79702"/>
                      <a:pt x="16488" y="96942"/>
                    </a:cubicBezTo>
                    <a:cubicBezTo>
                      <a:pt x="11986" y="103324"/>
                      <a:pt x="7782" y="109363"/>
                      <a:pt x="4671" y="114335"/>
                    </a:cubicBezTo>
                    <a:cubicBezTo>
                      <a:pt x="3362" y="116430"/>
                      <a:pt x="2448" y="118208"/>
                      <a:pt x="1712" y="119523"/>
                    </a:cubicBezTo>
                    <a:cubicBezTo>
                      <a:pt x="1331" y="120196"/>
                      <a:pt x="975" y="120856"/>
                      <a:pt x="765" y="121294"/>
                    </a:cubicBezTo>
                    <a:cubicBezTo>
                      <a:pt x="588" y="121675"/>
                      <a:pt x="632" y="121599"/>
                      <a:pt x="416" y="122177"/>
                    </a:cubicBezTo>
                    <a:cubicBezTo>
                      <a:pt x="289" y="122571"/>
                      <a:pt x="213" y="122653"/>
                      <a:pt x="86" y="123555"/>
                    </a:cubicBezTo>
                    <a:cubicBezTo>
                      <a:pt x="-162" y="125301"/>
                      <a:pt x="-98" y="125257"/>
                      <a:pt x="3470" y="128679"/>
                    </a:cubicBezTo>
                    <a:cubicBezTo>
                      <a:pt x="25626" y="136814"/>
                      <a:pt x="63484" y="135506"/>
                      <a:pt x="97336" y="125327"/>
                    </a:cubicBezTo>
                    <a:cubicBezTo>
                      <a:pt x="136433" y="113573"/>
                      <a:pt x="164710" y="92268"/>
                      <a:pt x="172838" y="63757"/>
                    </a:cubicBezTo>
                    <a:cubicBezTo>
                      <a:pt x="180000" y="38617"/>
                      <a:pt x="172355" y="18031"/>
                      <a:pt x="154384" y="7172"/>
                    </a:cubicBezTo>
                    <a:cubicBezTo>
                      <a:pt x="138313" y="-2543"/>
                      <a:pt x="116640" y="-2416"/>
                      <a:pt x="101133" y="7725"/>
                    </a:cubicBezTo>
                    <a:cubicBezTo>
                      <a:pt x="95425" y="11458"/>
                      <a:pt x="92104" y="13846"/>
                      <a:pt x="88814" y="16424"/>
                    </a:cubicBezTo>
                    <a:cubicBezTo>
                      <a:pt x="83004" y="20983"/>
                      <a:pt x="78362" y="25301"/>
                      <a:pt x="65440" y="38636"/>
                    </a:cubicBezTo>
                    <a:cubicBezTo>
                      <a:pt x="63846" y="40281"/>
                      <a:pt x="57211" y="47145"/>
                      <a:pt x="55655" y="48752"/>
                    </a:cubicBezTo>
                    <a:close/>
                    <a:moveTo>
                      <a:pt x="62957" y="55883"/>
                    </a:moveTo>
                    <a:cubicBezTo>
                      <a:pt x="64513" y="54276"/>
                      <a:pt x="71155" y="47406"/>
                      <a:pt x="72743" y="45767"/>
                    </a:cubicBezTo>
                    <a:cubicBezTo>
                      <a:pt x="85341" y="32769"/>
                      <a:pt x="89697" y="28629"/>
                      <a:pt x="95025" y="24457"/>
                    </a:cubicBezTo>
                    <a:cubicBezTo>
                      <a:pt x="98035" y="22095"/>
                      <a:pt x="101241" y="19739"/>
                      <a:pt x="106728" y="16151"/>
                    </a:cubicBezTo>
                    <a:cubicBezTo>
                      <a:pt x="118932" y="8169"/>
                      <a:pt x="136382" y="8061"/>
                      <a:pt x="149158" y="15783"/>
                    </a:cubicBezTo>
                    <a:cubicBezTo>
                      <a:pt x="163141" y="24235"/>
                      <a:pt x="168977" y="39983"/>
                      <a:pt x="163040" y="60811"/>
                    </a:cubicBezTo>
                    <a:cubicBezTo>
                      <a:pt x="156048" y="85341"/>
                      <a:pt x="130566" y="104715"/>
                      <a:pt x="94440" y="115579"/>
                    </a:cubicBezTo>
                    <a:cubicBezTo>
                      <a:pt x="65250" y="124355"/>
                      <a:pt x="33436" y="125771"/>
                      <a:pt x="12938" y="120443"/>
                    </a:cubicBezTo>
                    <a:cubicBezTo>
                      <a:pt x="13116" y="120151"/>
                      <a:pt x="13224" y="119986"/>
                      <a:pt x="13414" y="119681"/>
                    </a:cubicBezTo>
                    <a:cubicBezTo>
                      <a:pt x="16424" y="114868"/>
                      <a:pt x="20349" y="109032"/>
                      <a:pt x="24743" y="102797"/>
                    </a:cubicBezTo>
                    <a:cubicBezTo>
                      <a:pt x="36611" y="85963"/>
                      <a:pt x="49705" y="69567"/>
                      <a:pt x="62957" y="5588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6" name="Google Shape;246;p2"/>
            <p:cNvGrpSpPr/>
            <p:nvPr/>
          </p:nvGrpSpPr>
          <p:grpSpPr>
            <a:xfrm>
              <a:off x="3523782" y="1446678"/>
              <a:ext cx="234462" cy="200714"/>
              <a:chOff x="3523782" y="1446678"/>
              <a:chExt cx="234462" cy="200714"/>
            </a:xfrm>
          </p:grpSpPr>
          <p:sp>
            <p:nvSpPr>
              <p:cNvPr id="247" name="Google Shape;247;p2"/>
              <p:cNvSpPr/>
              <p:nvPr/>
            </p:nvSpPr>
            <p:spPr>
              <a:xfrm>
                <a:off x="3533567" y="1453154"/>
                <a:ext cx="215815" cy="144781"/>
              </a:xfrm>
              <a:custGeom>
                <a:avLst/>
                <a:gdLst/>
                <a:ahLst/>
                <a:cxnLst/>
                <a:rect l="l" t="t" r="r" b="b"/>
                <a:pathLst>
                  <a:path w="215815" h="144781" extrusionOk="0">
                    <a:moveTo>
                      <a:pt x="215796" y="20058"/>
                    </a:moveTo>
                    <a:cubicBezTo>
                      <a:pt x="164063" y="-3348"/>
                      <a:pt x="16069" y="-24023"/>
                      <a:pt x="1471" y="66642"/>
                    </a:cubicBezTo>
                    <a:cubicBezTo>
                      <a:pt x="-15141" y="169829"/>
                      <a:pt x="114444" y="141108"/>
                      <a:pt x="114444" y="141108"/>
                    </a:cubicBezTo>
                    <a:cubicBezTo>
                      <a:pt x="114444" y="141108"/>
                      <a:pt x="217441" y="20801"/>
                      <a:pt x="215796" y="200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3523782" y="1446678"/>
                <a:ext cx="22605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226052" h="154905" extrusionOk="0">
                    <a:moveTo>
                      <a:pt x="21270" y="30471"/>
                    </a:moveTo>
                    <a:cubicBezTo>
                      <a:pt x="38421" y="12805"/>
                      <a:pt x="65244" y="3007"/>
                      <a:pt x="99305" y="569"/>
                    </a:cubicBezTo>
                    <a:cubicBezTo>
                      <a:pt x="141203" y="-2422"/>
                      <a:pt x="192479" y="6697"/>
                      <a:pt x="222971" y="20495"/>
                    </a:cubicBezTo>
                    <a:cubicBezTo>
                      <a:pt x="226476" y="25029"/>
                      <a:pt x="226369" y="25023"/>
                      <a:pt x="225645" y="26636"/>
                    </a:cubicBezTo>
                    <a:cubicBezTo>
                      <a:pt x="225340" y="27468"/>
                      <a:pt x="225403" y="27493"/>
                      <a:pt x="225181" y="27893"/>
                    </a:cubicBezTo>
                    <a:cubicBezTo>
                      <a:pt x="224972" y="28280"/>
                      <a:pt x="224572" y="28674"/>
                      <a:pt x="224222" y="29169"/>
                    </a:cubicBezTo>
                    <a:cubicBezTo>
                      <a:pt x="223670" y="29963"/>
                      <a:pt x="222920" y="31081"/>
                      <a:pt x="221828" y="32471"/>
                    </a:cubicBezTo>
                    <a:cubicBezTo>
                      <a:pt x="219809" y="35056"/>
                      <a:pt x="216831" y="38707"/>
                      <a:pt x="212939" y="43438"/>
                    </a:cubicBezTo>
                    <a:cubicBezTo>
                      <a:pt x="205972" y="51902"/>
                      <a:pt x="177810" y="85392"/>
                      <a:pt x="174451" y="89361"/>
                    </a:cubicBezTo>
                    <a:cubicBezTo>
                      <a:pt x="163288" y="102544"/>
                      <a:pt x="123505" y="149235"/>
                      <a:pt x="123302" y="149470"/>
                    </a:cubicBezTo>
                    <a:cubicBezTo>
                      <a:pt x="122591" y="150308"/>
                      <a:pt x="121562" y="150937"/>
                      <a:pt x="120489" y="151172"/>
                    </a:cubicBezTo>
                    <a:cubicBezTo>
                      <a:pt x="119911" y="151299"/>
                      <a:pt x="118997" y="151489"/>
                      <a:pt x="117523" y="151756"/>
                    </a:cubicBezTo>
                    <a:cubicBezTo>
                      <a:pt x="115091" y="152201"/>
                      <a:pt x="112253" y="152702"/>
                      <a:pt x="109224" y="153121"/>
                    </a:cubicBezTo>
                    <a:cubicBezTo>
                      <a:pt x="100575" y="154302"/>
                      <a:pt x="91412" y="154912"/>
                      <a:pt x="82141" y="154906"/>
                    </a:cubicBezTo>
                    <a:cubicBezTo>
                      <a:pt x="44822" y="154861"/>
                      <a:pt x="16558" y="143736"/>
                      <a:pt x="5103" y="116571"/>
                    </a:cubicBezTo>
                    <a:cubicBezTo>
                      <a:pt x="-104" y="104220"/>
                      <a:pt x="-1387" y="89031"/>
                      <a:pt x="1534" y="70876"/>
                    </a:cubicBezTo>
                    <a:cubicBezTo>
                      <a:pt x="4176" y="54474"/>
                      <a:pt x="10977" y="41076"/>
                      <a:pt x="21270" y="30471"/>
                    </a:cubicBezTo>
                    <a:close/>
                    <a:moveTo>
                      <a:pt x="20883" y="47286"/>
                    </a:moveTo>
                    <a:cubicBezTo>
                      <a:pt x="16222" y="54588"/>
                      <a:pt x="12951" y="62913"/>
                      <a:pt x="11415" y="72457"/>
                    </a:cubicBezTo>
                    <a:cubicBezTo>
                      <a:pt x="8773" y="88840"/>
                      <a:pt x="9910" y="102220"/>
                      <a:pt x="14329" y="112697"/>
                    </a:cubicBezTo>
                    <a:cubicBezTo>
                      <a:pt x="23785" y="135119"/>
                      <a:pt x="48537" y="144784"/>
                      <a:pt x="82224" y="144822"/>
                    </a:cubicBezTo>
                    <a:cubicBezTo>
                      <a:pt x="90993" y="144828"/>
                      <a:pt x="99591" y="144200"/>
                      <a:pt x="107808" y="143076"/>
                    </a:cubicBezTo>
                    <a:cubicBezTo>
                      <a:pt x="110684" y="142688"/>
                      <a:pt x="113326" y="142148"/>
                      <a:pt x="115612" y="141729"/>
                    </a:cubicBezTo>
                    <a:cubicBezTo>
                      <a:pt x="116107" y="141640"/>
                      <a:pt x="116215" y="141526"/>
                      <a:pt x="116603" y="141456"/>
                    </a:cubicBezTo>
                    <a:cubicBezTo>
                      <a:pt x="118876" y="138783"/>
                      <a:pt x="173365" y="74997"/>
                      <a:pt x="176413" y="71384"/>
                    </a:cubicBezTo>
                    <a:cubicBezTo>
                      <a:pt x="188434" y="57147"/>
                      <a:pt x="198232" y="45495"/>
                      <a:pt x="205160" y="37069"/>
                    </a:cubicBezTo>
                    <a:cubicBezTo>
                      <a:pt x="208519" y="32992"/>
                      <a:pt x="210932" y="30065"/>
                      <a:pt x="212849" y="27633"/>
                    </a:cubicBezTo>
                    <a:cubicBezTo>
                      <a:pt x="183430" y="15777"/>
                      <a:pt x="137989" y="8043"/>
                      <a:pt x="100099" y="10754"/>
                    </a:cubicBezTo>
                    <a:cubicBezTo>
                      <a:pt x="62348" y="13453"/>
                      <a:pt x="34872" y="25378"/>
                      <a:pt x="20883" y="4728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3637597" y="1473194"/>
                <a:ext cx="118857" cy="169655"/>
              </a:xfrm>
              <a:custGeom>
                <a:avLst/>
                <a:gdLst/>
                <a:ahLst/>
                <a:cxnLst/>
                <a:rect l="l" t="t" r="r" b="b"/>
                <a:pathLst>
                  <a:path w="118857" h="169655" extrusionOk="0">
                    <a:moveTo>
                      <a:pt x="111570" y="12"/>
                    </a:moveTo>
                    <a:cubicBezTo>
                      <a:pt x="129077" y="40283"/>
                      <a:pt x="116294" y="146290"/>
                      <a:pt x="59538" y="166108"/>
                    </a:cubicBezTo>
                    <a:cubicBezTo>
                      <a:pt x="10446" y="183254"/>
                      <a:pt x="-11093" y="134206"/>
                      <a:pt x="5563" y="105187"/>
                    </a:cubicBezTo>
                    <a:cubicBezTo>
                      <a:pt x="15190" y="88404"/>
                      <a:pt x="17266" y="86581"/>
                      <a:pt x="43295" y="58260"/>
                    </a:cubicBezTo>
                    <a:cubicBezTo>
                      <a:pt x="72968" y="25964"/>
                      <a:pt x="111290" y="-636"/>
                      <a:pt x="11157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3629239" y="1467510"/>
                <a:ext cx="129005" cy="179882"/>
              </a:xfrm>
              <a:custGeom>
                <a:avLst/>
                <a:gdLst/>
                <a:ahLst/>
                <a:cxnLst/>
                <a:rect l="l" t="t" r="r" b="b"/>
                <a:pathLst>
                  <a:path w="129005" h="179882" extrusionOk="0">
                    <a:moveTo>
                      <a:pt x="44546" y="59969"/>
                    </a:moveTo>
                    <a:cubicBezTo>
                      <a:pt x="57830" y="45510"/>
                      <a:pt x="73870" y="31191"/>
                      <a:pt x="90374" y="18059"/>
                    </a:cubicBezTo>
                    <a:cubicBezTo>
                      <a:pt x="96483" y="13195"/>
                      <a:pt x="102268" y="8649"/>
                      <a:pt x="107049" y="5251"/>
                    </a:cubicBezTo>
                    <a:cubicBezTo>
                      <a:pt x="109062" y="3823"/>
                      <a:pt x="110790" y="2813"/>
                      <a:pt x="112060" y="1994"/>
                    </a:cubicBezTo>
                    <a:cubicBezTo>
                      <a:pt x="112707" y="1575"/>
                      <a:pt x="113342" y="1187"/>
                      <a:pt x="113768" y="952"/>
                    </a:cubicBezTo>
                    <a:cubicBezTo>
                      <a:pt x="114142" y="749"/>
                      <a:pt x="114066" y="800"/>
                      <a:pt x="114631" y="552"/>
                    </a:cubicBezTo>
                    <a:cubicBezTo>
                      <a:pt x="115018" y="400"/>
                      <a:pt x="115095" y="324"/>
                      <a:pt x="115984" y="140"/>
                    </a:cubicBezTo>
                    <a:cubicBezTo>
                      <a:pt x="117717" y="-210"/>
                      <a:pt x="117673" y="-140"/>
                      <a:pt x="121305" y="3219"/>
                    </a:cubicBezTo>
                    <a:cubicBezTo>
                      <a:pt x="130709" y="24866"/>
                      <a:pt x="131605" y="62732"/>
                      <a:pt x="123413" y="97123"/>
                    </a:cubicBezTo>
                    <a:cubicBezTo>
                      <a:pt x="113958" y="136836"/>
                      <a:pt x="94337" y="166306"/>
                      <a:pt x="66346" y="176079"/>
                    </a:cubicBezTo>
                    <a:cubicBezTo>
                      <a:pt x="41663" y="184696"/>
                      <a:pt x="20664" y="178257"/>
                      <a:pt x="8783" y="160953"/>
                    </a:cubicBezTo>
                    <a:cubicBezTo>
                      <a:pt x="-1853" y="145472"/>
                      <a:pt x="-2983" y="123825"/>
                      <a:pt x="6237" y="107753"/>
                    </a:cubicBezTo>
                    <a:cubicBezTo>
                      <a:pt x="9634" y="101835"/>
                      <a:pt x="11818" y="98387"/>
                      <a:pt x="14200" y="94951"/>
                    </a:cubicBezTo>
                    <a:cubicBezTo>
                      <a:pt x="18416" y="88887"/>
                      <a:pt x="22461" y="84004"/>
                      <a:pt x="35015" y="70326"/>
                    </a:cubicBezTo>
                    <a:cubicBezTo>
                      <a:pt x="36564" y="68637"/>
                      <a:pt x="43035" y="61614"/>
                      <a:pt x="44546" y="59969"/>
                    </a:cubicBezTo>
                    <a:close/>
                    <a:moveTo>
                      <a:pt x="52090" y="66840"/>
                    </a:moveTo>
                    <a:cubicBezTo>
                      <a:pt x="50572" y="68491"/>
                      <a:pt x="44102" y="75520"/>
                      <a:pt x="42559" y="77203"/>
                    </a:cubicBezTo>
                    <a:cubicBezTo>
                      <a:pt x="30322" y="90532"/>
                      <a:pt x="26442" y="95123"/>
                      <a:pt x="22582" y="100685"/>
                    </a:cubicBezTo>
                    <a:cubicBezTo>
                      <a:pt x="20404" y="103829"/>
                      <a:pt x="18238" y="107162"/>
                      <a:pt x="14974" y="112852"/>
                    </a:cubicBezTo>
                    <a:cubicBezTo>
                      <a:pt x="7716" y="125501"/>
                      <a:pt x="8624" y="142926"/>
                      <a:pt x="17076" y="155232"/>
                    </a:cubicBezTo>
                    <a:cubicBezTo>
                      <a:pt x="26322" y="168700"/>
                      <a:pt x="42387" y="173609"/>
                      <a:pt x="62834" y="166472"/>
                    </a:cubicBezTo>
                    <a:cubicBezTo>
                      <a:pt x="86913" y="158064"/>
                      <a:pt x="104776" y="131496"/>
                      <a:pt x="113513" y="94799"/>
                    </a:cubicBezTo>
                    <a:cubicBezTo>
                      <a:pt x="120581" y="65145"/>
                      <a:pt x="120143" y="33306"/>
                      <a:pt x="113628" y="13151"/>
                    </a:cubicBezTo>
                    <a:cubicBezTo>
                      <a:pt x="113348" y="13348"/>
                      <a:pt x="113190" y="13462"/>
                      <a:pt x="112898" y="13671"/>
                    </a:cubicBezTo>
                    <a:cubicBezTo>
                      <a:pt x="108268" y="16954"/>
                      <a:pt x="102668" y="21215"/>
                      <a:pt x="96699" y="25965"/>
                    </a:cubicBezTo>
                    <a:cubicBezTo>
                      <a:pt x="80582" y="38792"/>
                      <a:pt x="64974" y="52819"/>
                      <a:pt x="52090" y="668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51" name="Google Shape;251;p2"/>
          <p:cNvGrpSpPr/>
          <p:nvPr/>
        </p:nvGrpSpPr>
        <p:grpSpPr>
          <a:xfrm rot="7357874">
            <a:off x="817394" y="2536932"/>
            <a:ext cx="519127" cy="498200"/>
            <a:chOff x="3248020" y="1400567"/>
            <a:chExt cx="826480" cy="793214"/>
          </a:xfrm>
        </p:grpSpPr>
        <p:sp>
          <p:nvSpPr>
            <p:cNvPr id="252" name="Google Shape;252;p2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4" name="Google Shape;254;p2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255" name="Google Shape;255;p2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2" name="Google Shape;262;p2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7" name="Google Shape;267;p2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268" name="Google Shape;268;p2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72" name="Google Shape;272;p2"/>
          <p:cNvGrpSpPr/>
          <p:nvPr/>
        </p:nvGrpSpPr>
        <p:grpSpPr>
          <a:xfrm rot="888533">
            <a:off x="5468139" y="472698"/>
            <a:ext cx="435482" cy="494954"/>
            <a:chOff x="7290686" y="630349"/>
            <a:chExt cx="580633" cy="659927"/>
          </a:xfrm>
        </p:grpSpPr>
        <p:sp>
          <p:nvSpPr>
            <p:cNvPr id="273" name="Google Shape;273;p2"/>
            <p:cNvSpPr/>
            <p:nvPr/>
          </p:nvSpPr>
          <p:spPr>
            <a:xfrm rot="1919852">
              <a:off x="7427908" y="775650"/>
              <a:ext cx="348858" cy="456908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275" name="Google Shape;275;p2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276" name="Google Shape;276;p2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277" name="Google Shape;277;p2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9" name="Google Shape;279;p2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3" name="Google Shape;293;p2"/>
          <p:cNvGrpSpPr/>
          <p:nvPr/>
        </p:nvGrpSpPr>
        <p:grpSpPr>
          <a:xfrm rot="-6060249">
            <a:off x="3498352" y="3548738"/>
            <a:ext cx="444836" cy="505597"/>
            <a:chOff x="7290686" y="630349"/>
            <a:chExt cx="580583" cy="659886"/>
          </a:xfrm>
        </p:grpSpPr>
        <p:sp>
          <p:nvSpPr>
            <p:cNvPr id="294" name="Google Shape;294;p2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296" name="Google Shape;296;p2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297" name="Google Shape;297;p2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298" name="Google Shape;298;p2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299;p2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0" name="Google Shape;300;p2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4" name="Google Shape;314;p2"/>
          <p:cNvGrpSpPr/>
          <p:nvPr/>
        </p:nvGrpSpPr>
        <p:grpSpPr>
          <a:xfrm rot="-2131597">
            <a:off x="893450" y="3474893"/>
            <a:ext cx="367035" cy="417170"/>
            <a:chOff x="7290686" y="630349"/>
            <a:chExt cx="580583" cy="659886"/>
          </a:xfrm>
        </p:grpSpPr>
        <p:sp>
          <p:nvSpPr>
            <p:cNvPr id="315" name="Google Shape;315;p2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17" name="Google Shape;317;p2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18" name="Google Shape;318;p2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19" name="Google Shape;319;p2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" name="Google Shape;320;p2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1" name="Google Shape;321;p2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5" name="Google Shape;335;p2"/>
          <p:cNvGrpSpPr/>
          <p:nvPr/>
        </p:nvGrpSpPr>
        <p:grpSpPr>
          <a:xfrm rot="645829">
            <a:off x="8487124" y="126456"/>
            <a:ext cx="519092" cy="498199"/>
            <a:chOff x="3248020" y="1400567"/>
            <a:chExt cx="826480" cy="793214"/>
          </a:xfrm>
        </p:grpSpPr>
        <p:sp>
          <p:nvSpPr>
            <p:cNvPr id="336" name="Google Shape;336;p2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8" name="Google Shape;338;p2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339" name="Google Shape;339;p2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46" name="Google Shape;346;p2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347" name="Google Shape;347;p2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348;p2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" name="Google Shape;349;p2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350;p2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1" name="Google Shape;351;p2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352" name="Google Shape;352;p2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56" name="Google Shape;356;p2"/>
          <p:cNvGrpSpPr/>
          <p:nvPr/>
        </p:nvGrpSpPr>
        <p:grpSpPr>
          <a:xfrm rot="-7286551">
            <a:off x="8623978" y="3671263"/>
            <a:ext cx="428974" cy="487568"/>
            <a:chOff x="7290686" y="630349"/>
            <a:chExt cx="580583" cy="659886"/>
          </a:xfrm>
        </p:grpSpPr>
        <p:sp>
          <p:nvSpPr>
            <p:cNvPr id="357" name="Google Shape;357;p2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59" name="Google Shape;359;p2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60" name="Google Shape;360;p2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61" name="Google Shape;361;p2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362;p2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3" name="Google Shape;363;p2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7" name="Google Shape;377;p2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66235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oogle Shape;82;p3"/>
          <p:cNvGrpSpPr/>
          <p:nvPr/>
        </p:nvGrpSpPr>
        <p:grpSpPr>
          <a:xfrm>
            <a:off x="6253097" y="-36908"/>
            <a:ext cx="2926803" cy="5180298"/>
            <a:chOff x="6253097" y="-36908"/>
            <a:chExt cx="2926803" cy="5180298"/>
          </a:xfrm>
        </p:grpSpPr>
        <p:grpSp>
          <p:nvGrpSpPr>
            <p:cNvPr id="83" name="Google Shape;83;p3"/>
            <p:cNvGrpSpPr/>
            <p:nvPr/>
          </p:nvGrpSpPr>
          <p:grpSpPr>
            <a:xfrm flipH="1">
              <a:off x="6253097" y="2060842"/>
              <a:ext cx="2926803" cy="3082548"/>
              <a:chOff x="0" y="3032075"/>
              <a:chExt cx="2004797" cy="2111479"/>
            </a:xfrm>
          </p:grpSpPr>
          <p:sp>
            <p:nvSpPr>
              <p:cNvPr id="84" name="Google Shape;84;p3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3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3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" name="Google Shape;98;p3"/>
            <p:cNvGrpSpPr/>
            <p:nvPr/>
          </p:nvGrpSpPr>
          <p:grpSpPr>
            <a:xfrm rot="10800000">
              <a:off x="7541743" y="-36908"/>
              <a:ext cx="1623460" cy="1284998"/>
              <a:chOff x="0" y="3463325"/>
              <a:chExt cx="2122725" cy="1680175"/>
            </a:xfrm>
          </p:grpSpPr>
          <p:sp>
            <p:nvSpPr>
              <p:cNvPr id="99" name="Google Shape;99;p3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3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3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3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3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3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3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3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3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3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3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3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3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3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3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55" name="Google Shape;655;p3"/>
          <p:cNvSpPr txBox="1">
            <a:spLocks noGrp="1"/>
          </p:cNvSpPr>
          <p:nvPr>
            <p:ph type="ctrTitle"/>
          </p:nvPr>
        </p:nvSpPr>
        <p:spPr>
          <a:xfrm>
            <a:off x="1270000" y="2679925"/>
            <a:ext cx="4721400" cy="9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4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000"/>
              <a:buNone/>
              <a:defRPr sz="50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3"/>
          <p:cNvSpPr txBox="1">
            <a:spLocks noGrp="1"/>
          </p:cNvSpPr>
          <p:nvPr>
            <p:ph type="title" idx="2" hasCustomPrompt="1"/>
          </p:nvPr>
        </p:nvSpPr>
        <p:spPr>
          <a:xfrm>
            <a:off x="1364100" y="1542025"/>
            <a:ext cx="1189500" cy="10617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5000" b="1">
                <a:solidFill>
                  <a:schemeClr val="accent6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None/>
              <a:defRPr sz="3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3"/>
          <p:cNvSpPr/>
          <p:nvPr/>
        </p:nvSpPr>
        <p:spPr>
          <a:xfrm flipH="1">
            <a:off x="7055414" y="1050844"/>
            <a:ext cx="2113931" cy="4083238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3"/>
          <p:cNvSpPr/>
          <p:nvPr/>
        </p:nvSpPr>
        <p:spPr>
          <a:xfrm rot="10800000">
            <a:off x="-25416" y="3531847"/>
            <a:ext cx="1276861" cy="1504083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1" name="Google Shape;381;p3"/>
          <p:cNvGrpSpPr/>
          <p:nvPr/>
        </p:nvGrpSpPr>
        <p:grpSpPr>
          <a:xfrm flipH="1">
            <a:off x="7223598" y="2912523"/>
            <a:ext cx="955168" cy="1605692"/>
            <a:chOff x="3767940" y="3070465"/>
            <a:chExt cx="1552172" cy="2609290"/>
          </a:xfrm>
        </p:grpSpPr>
        <p:sp>
          <p:nvSpPr>
            <p:cNvPr id="382" name="Google Shape;382;p3"/>
            <p:cNvSpPr/>
            <p:nvPr/>
          </p:nvSpPr>
          <p:spPr>
            <a:xfrm>
              <a:off x="3875231" y="3070465"/>
              <a:ext cx="1444881" cy="2609290"/>
            </a:xfrm>
            <a:custGeom>
              <a:avLst/>
              <a:gdLst/>
              <a:ahLst/>
              <a:cxnLst/>
              <a:rect l="l" t="t" r="r" b="b"/>
              <a:pathLst>
                <a:path w="1444881" h="2609290" extrusionOk="0">
                  <a:moveTo>
                    <a:pt x="795179" y="2"/>
                  </a:moveTo>
                  <a:cubicBezTo>
                    <a:pt x="684969" y="-221"/>
                    <a:pt x="581426" y="23966"/>
                    <a:pt x="495675" y="49182"/>
                  </a:cubicBezTo>
                  <a:cubicBezTo>
                    <a:pt x="320758" y="100624"/>
                    <a:pt x="-149790" y="331999"/>
                    <a:pt x="47422" y="911995"/>
                  </a:cubicBezTo>
                  <a:cubicBezTo>
                    <a:pt x="165837" y="1260204"/>
                    <a:pt x="494621" y="1357860"/>
                    <a:pt x="780155" y="1326834"/>
                  </a:cubicBezTo>
                  <a:cubicBezTo>
                    <a:pt x="780276" y="1335292"/>
                    <a:pt x="780638" y="1343700"/>
                    <a:pt x="780155" y="1352317"/>
                  </a:cubicBezTo>
                  <a:cubicBezTo>
                    <a:pt x="777304" y="1403516"/>
                    <a:pt x="763569" y="1451002"/>
                    <a:pt x="742843" y="1488391"/>
                  </a:cubicBezTo>
                  <a:cubicBezTo>
                    <a:pt x="734315" y="1483793"/>
                    <a:pt x="725463" y="1479552"/>
                    <a:pt x="715544" y="1476669"/>
                  </a:cubicBezTo>
                  <a:cubicBezTo>
                    <a:pt x="631292" y="1452164"/>
                    <a:pt x="566992" y="1479310"/>
                    <a:pt x="557785" y="1531711"/>
                  </a:cubicBezTo>
                  <a:cubicBezTo>
                    <a:pt x="548279" y="1585768"/>
                    <a:pt x="603631" y="1616324"/>
                    <a:pt x="677482" y="1588276"/>
                  </a:cubicBezTo>
                  <a:cubicBezTo>
                    <a:pt x="705378" y="1577685"/>
                    <a:pt x="730270" y="1557123"/>
                    <a:pt x="750602" y="1529412"/>
                  </a:cubicBezTo>
                  <a:cubicBezTo>
                    <a:pt x="794938" y="1571633"/>
                    <a:pt x="809397" y="1656526"/>
                    <a:pt x="797681" y="1775824"/>
                  </a:cubicBezTo>
                  <a:cubicBezTo>
                    <a:pt x="792678" y="1826858"/>
                    <a:pt x="783292" y="1881259"/>
                    <a:pt x="770389" y="1938650"/>
                  </a:cubicBezTo>
                  <a:cubicBezTo>
                    <a:pt x="762750" y="1972623"/>
                    <a:pt x="757067" y="1994124"/>
                    <a:pt x="745097" y="2039304"/>
                  </a:cubicBezTo>
                  <a:cubicBezTo>
                    <a:pt x="737731" y="2067054"/>
                    <a:pt x="733515" y="2077601"/>
                    <a:pt x="728320" y="2091285"/>
                  </a:cubicBezTo>
                  <a:cubicBezTo>
                    <a:pt x="684340" y="2085405"/>
                    <a:pt x="637941" y="2097845"/>
                    <a:pt x="599600" y="2124667"/>
                  </a:cubicBezTo>
                  <a:cubicBezTo>
                    <a:pt x="573768" y="2142739"/>
                    <a:pt x="556730" y="2164621"/>
                    <a:pt x="555531" y="2184548"/>
                  </a:cubicBezTo>
                  <a:cubicBezTo>
                    <a:pt x="553936" y="2210799"/>
                    <a:pt x="576523" y="2224895"/>
                    <a:pt x="613874" y="2224813"/>
                  </a:cubicBezTo>
                  <a:cubicBezTo>
                    <a:pt x="676187" y="2224673"/>
                    <a:pt x="718865" y="2187164"/>
                    <a:pt x="746849" y="2124667"/>
                  </a:cubicBezTo>
                  <a:cubicBezTo>
                    <a:pt x="758927" y="2128630"/>
                    <a:pt x="770789" y="2134262"/>
                    <a:pt x="781406" y="2142251"/>
                  </a:cubicBezTo>
                  <a:cubicBezTo>
                    <a:pt x="827095" y="2176610"/>
                    <a:pt x="840442" y="2248581"/>
                    <a:pt x="826733" y="2347635"/>
                  </a:cubicBezTo>
                  <a:cubicBezTo>
                    <a:pt x="820675" y="2391361"/>
                    <a:pt x="809556" y="2438160"/>
                    <a:pt x="794932" y="2485995"/>
                  </a:cubicBezTo>
                  <a:cubicBezTo>
                    <a:pt x="786829" y="2512487"/>
                    <a:pt x="778060" y="2537462"/>
                    <a:pt x="769386" y="2560404"/>
                  </a:cubicBezTo>
                  <a:cubicBezTo>
                    <a:pt x="766357" y="2568418"/>
                    <a:pt x="763626" y="2575600"/>
                    <a:pt x="761124" y="2581810"/>
                  </a:cubicBezTo>
                  <a:cubicBezTo>
                    <a:pt x="759626" y="2585506"/>
                    <a:pt x="758413" y="2588179"/>
                    <a:pt x="757867" y="2589455"/>
                  </a:cubicBezTo>
                  <a:cubicBezTo>
                    <a:pt x="754768" y="2596676"/>
                    <a:pt x="758038" y="2604899"/>
                    <a:pt x="765131" y="2608055"/>
                  </a:cubicBezTo>
                  <a:cubicBezTo>
                    <a:pt x="772230" y="2611211"/>
                    <a:pt x="780568" y="2608143"/>
                    <a:pt x="783660" y="2600917"/>
                  </a:cubicBezTo>
                  <a:cubicBezTo>
                    <a:pt x="783825" y="2600536"/>
                    <a:pt x="786010" y="2595018"/>
                    <a:pt x="786918" y="2592764"/>
                  </a:cubicBezTo>
                  <a:cubicBezTo>
                    <a:pt x="789522" y="2586350"/>
                    <a:pt x="792557" y="2579086"/>
                    <a:pt x="795681" y="2570850"/>
                  </a:cubicBezTo>
                  <a:cubicBezTo>
                    <a:pt x="804565" y="2547355"/>
                    <a:pt x="813442" y="2521529"/>
                    <a:pt x="821722" y="2494408"/>
                  </a:cubicBezTo>
                  <a:cubicBezTo>
                    <a:pt x="836766" y="2445209"/>
                    <a:pt x="847993" y="2396866"/>
                    <a:pt x="854279" y="2351451"/>
                  </a:cubicBezTo>
                  <a:cubicBezTo>
                    <a:pt x="869297" y="2243057"/>
                    <a:pt x="854247" y="2161656"/>
                    <a:pt x="797935" y="2119314"/>
                  </a:cubicBezTo>
                  <a:cubicBezTo>
                    <a:pt x="785013" y="2109599"/>
                    <a:pt x="771094" y="2102798"/>
                    <a:pt x="756616" y="2097908"/>
                  </a:cubicBezTo>
                  <a:cubicBezTo>
                    <a:pt x="758641" y="2092142"/>
                    <a:pt x="761016" y="2086961"/>
                    <a:pt x="762877" y="2080839"/>
                  </a:cubicBezTo>
                  <a:cubicBezTo>
                    <a:pt x="764712" y="2074807"/>
                    <a:pt x="766325" y="2068679"/>
                    <a:pt x="768135" y="2061980"/>
                  </a:cubicBezTo>
                  <a:cubicBezTo>
                    <a:pt x="769176" y="2058119"/>
                    <a:pt x="772268" y="2046473"/>
                    <a:pt x="772142" y="2046949"/>
                  </a:cubicBezTo>
                  <a:cubicBezTo>
                    <a:pt x="784219" y="2001427"/>
                    <a:pt x="789953" y="1979462"/>
                    <a:pt x="797681" y="1945019"/>
                  </a:cubicBezTo>
                  <a:cubicBezTo>
                    <a:pt x="810826" y="1886555"/>
                    <a:pt x="820338" y="1830986"/>
                    <a:pt x="825481" y="1778624"/>
                  </a:cubicBezTo>
                  <a:cubicBezTo>
                    <a:pt x="838277" y="1648195"/>
                    <a:pt x="821424" y="1553002"/>
                    <a:pt x="766128" y="1504952"/>
                  </a:cubicBezTo>
                  <a:cubicBezTo>
                    <a:pt x="789909" y="1463086"/>
                    <a:pt x="805079" y="1410438"/>
                    <a:pt x="808203" y="1354101"/>
                  </a:cubicBezTo>
                  <a:cubicBezTo>
                    <a:pt x="808775" y="1343795"/>
                    <a:pt x="808426" y="1333648"/>
                    <a:pt x="808203" y="1323519"/>
                  </a:cubicBezTo>
                  <a:cubicBezTo>
                    <a:pt x="933679" y="1306006"/>
                    <a:pt x="1049205" y="1264172"/>
                    <a:pt x="1131996" y="1207835"/>
                  </a:cubicBezTo>
                  <a:cubicBezTo>
                    <a:pt x="1530033" y="936906"/>
                    <a:pt x="1479837" y="490825"/>
                    <a:pt x="1353617" y="312155"/>
                  </a:cubicBezTo>
                  <a:cubicBezTo>
                    <a:pt x="1181513" y="68531"/>
                    <a:pt x="978859" y="370"/>
                    <a:pt x="795179" y="2"/>
                  </a:cubicBezTo>
                  <a:close/>
                  <a:moveTo>
                    <a:pt x="659956" y="1495776"/>
                  </a:moveTo>
                  <a:cubicBezTo>
                    <a:pt x="674269" y="1496259"/>
                    <a:pt x="690290" y="1498849"/>
                    <a:pt x="707784" y="1503936"/>
                  </a:cubicBezTo>
                  <a:cubicBezTo>
                    <a:pt x="714915" y="1506006"/>
                    <a:pt x="721291" y="1509295"/>
                    <a:pt x="727565" y="1512597"/>
                  </a:cubicBezTo>
                  <a:cubicBezTo>
                    <a:pt x="710420" y="1535819"/>
                    <a:pt x="690119" y="1553269"/>
                    <a:pt x="667716" y="1561778"/>
                  </a:cubicBezTo>
                  <a:cubicBezTo>
                    <a:pt x="611791" y="1583012"/>
                    <a:pt x="580282" y="1565518"/>
                    <a:pt x="585331" y="1536803"/>
                  </a:cubicBezTo>
                  <a:cubicBezTo>
                    <a:pt x="589719" y="1511835"/>
                    <a:pt x="617011" y="1494334"/>
                    <a:pt x="659956" y="1495776"/>
                  </a:cubicBezTo>
                  <a:close/>
                  <a:moveTo>
                    <a:pt x="699269" y="2118298"/>
                  </a:moveTo>
                  <a:cubicBezTo>
                    <a:pt x="705308" y="2117968"/>
                    <a:pt x="711080" y="2119619"/>
                    <a:pt x="717049" y="2120083"/>
                  </a:cubicBezTo>
                  <a:cubicBezTo>
                    <a:pt x="693370" y="2168469"/>
                    <a:pt x="660813" y="2196168"/>
                    <a:pt x="613874" y="2196270"/>
                  </a:cubicBezTo>
                  <a:cubicBezTo>
                    <a:pt x="590512" y="2196320"/>
                    <a:pt x="583248" y="2191856"/>
                    <a:pt x="583572" y="2186332"/>
                  </a:cubicBezTo>
                  <a:cubicBezTo>
                    <a:pt x="584124" y="2177214"/>
                    <a:pt x="595942" y="2161961"/>
                    <a:pt x="615379" y="2148365"/>
                  </a:cubicBezTo>
                  <a:cubicBezTo>
                    <a:pt x="640779" y="2130592"/>
                    <a:pt x="670173" y="2119879"/>
                    <a:pt x="699269" y="211829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4114896" y="3478054"/>
              <a:ext cx="512632" cy="2188762"/>
            </a:xfrm>
            <a:custGeom>
              <a:avLst/>
              <a:gdLst/>
              <a:ahLst/>
              <a:cxnLst/>
              <a:rect l="l" t="t" r="r" b="b"/>
              <a:pathLst>
                <a:path w="512632" h="2188762" extrusionOk="0">
                  <a:moveTo>
                    <a:pt x="279042" y="629"/>
                  </a:moveTo>
                  <a:cubicBezTo>
                    <a:pt x="275612" y="-445"/>
                    <a:pt x="271701" y="-165"/>
                    <a:pt x="268272" y="1632"/>
                  </a:cubicBezTo>
                  <a:cubicBezTo>
                    <a:pt x="261408" y="5220"/>
                    <a:pt x="258671" y="13799"/>
                    <a:pt x="262259" y="20663"/>
                  </a:cubicBezTo>
                  <a:cubicBezTo>
                    <a:pt x="262830" y="21755"/>
                    <a:pt x="264170" y="23876"/>
                    <a:pt x="265764" y="27172"/>
                  </a:cubicBezTo>
                  <a:cubicBezTo>
                    <a:pt x="268469" y="32734"/>
                    <a:pt x="271276" y="39110"/>
                    <a:pt x="274533" y="46457"/>
                  </a:cubicBezTo>
                  <a:cubicBezTo>
                    <a:pt x="283861" y="67507"/>
                    <a:pt x="293354" y="91167"/>
                    <a:pt x="302079" y="116827"/>
                  </a:cubicBezTo>
                  <a:cubicBezTo>
                    <a:pt x="331982" y="204800"/>
                    <a:pt x="347253" y="293637"/>
                    <a:pt x="340141" y="376009"/>
                  </a:cubicBezTo>
                  <a:cubicBezTo>
                    <a:pt x="339360" y="385083"/>
                    <a:pt x="338224" y="394240"/>
                    <a:pt x="336884" y="403054"/>
                  </a:cubicBezTo>
                  <a:cubicBezTo>
                    <a:pt x="329334" y="452838"/>
                    <a:pt x="287163" y="548843"/>
                    <a:pt x="237970" y="620922"/>
                  </a:cubicBezTo>
                  <a:cubicBezTo>
                    <a:pt x="231861" y="629869"/>
                    <a:pt x="225581" y="636181"/>
                    <a:pt x="219441" y="644208"/>
                  </a:cubicBezTo>
                  <a:cubicBezTo>
                    <a:pt x="170984" y="638880"/>
                    <a:pt x="119866" y="642614"/>
                    <a:pt x="74946" y="656228"/>
                  </a:cubicBezTo>
                  <a:cubicBezTo>
                    <a:pt x="37742" y="667506"/>
                    <a:pt x="11408" y="683578"/>
                    <a:pt x="3077" y="702806"/>
                  </a:cubicBezTo>
                  <a:cubicBezTo>
                    <a:pt x="-8118" y="728637"/>
                    <a:pt x="11796" y="749941"/>
                    <a:pt x="53661" y="763410"/>
                  </a:cubicBezTo>
                  <a:cubicBezTo>
                    <a:pt x="112138" y="782219"/>
                    <a:pt x="173085" y="745662"/>
                    <a:pt x="231207" y="674510"/>
                  </a:cubicBezTo>
                  <a:cubicBezTo>
                    <a:pt x="260595" y="679196"/>
                    <a:pt x="288732" y="686759"/>
                    <a:pt x="311344" y="700050"/>
                  </a:cubicBezTo>
                  <a:cubicBezTo>
                    <a:pt x="397025" y="750431"/>
                    <a:pt x="439113" y="846462"/>
                    <a:pt x="433048" y="953478"/>
                  </a:cubicBezTo>
                  <a:cubicBezTo>
                    <a:pt x="430197" y="1003789"/>
                    <a:pt x="416456" y="1050455"/>
                    <a:pt x="395736" y="1087203"/>
                  </a:cubicBezTo>
                  <a:cubicBezTo>
                    <a:pt x="387208" y="1082688"/>
                    <a:pt x="378349" y="1078516"/>
                    <a:pt x="368437" y="1075684"/>
                  </a:cubicBezTo>
                  <a:cubicBezTo>
                    <a:pt x="284185" y="1051604"/>
                    <a:pt x="219885" y="1078281"/>
                    <a:pt x="210671" y="1129773"/>
                  </a:cubicBezTo>
                  <a:cubicBezTo>
                    <a:pt x="201172" y="1182903"/>
                    <a:pt x="256518" y="1212933"/>
                    <a:pt x="330375" y="1185367"/>
                  </a:cubicBezTo>
                  <a:cubicBezTo>
                    <a:pt x="358271" y="1174960"/>
                    <a:pt x="383156" y="1154748"/>
                    <a:pt x="403495" y="1127519"/>
                  </a:cubicBezTo>
                  <a:cubicBezTo>
                    <a:pt x="447831" y="1169010"/>
                    <a:pt x="462284" y="1252436"/>
                    <a:pt x="450574" y="1369676"/>
                  </a:cubicBezTo>
                  <a:cubicBezTo>
                    <a:pt x="445570" y="1419829"/>
                    <a:pt x="436179" y="1473295"/>
                    <a:pt x="423282" y="1529696"/>
                  </a:cubicBezTo>
                  <a:cubicBezTo>
                    <a:pt x="415643" y="1563085"/>
                    <a:pt x="409979" y="1584211"/>
                    <a:pt x="397990" y="1628610"/>
                  </a:cubicBezTo>
                  <a:cubicBezTo>
                    <a:pt x="390624" y="1655884"/>
                    <a:pt x="386388" y="1666246"/>
                    <a:pt x="381213" y="1679696"/>
                  </a:cubicBezTo>
                  <a:cubicBezTo>
                    <a:pt x="337233" y="1673917"/>
                    <a:pt x="290834" y="1686141"/>
                    <a:pt x="252492" y="1712500"/>
                  </a:cubicBezTo>
                  <a:cubicBezTo>
                    <a:pt x="226660" y="1730261"/>
                    <a:pt x="209630" y="1751762"/>
                    <a:pt x="208423" y="1771352"/>
                  </a:cubicBezTo>
                  <a:cubicBezTo>
                    <a:pt x="206829" y="1797145"/>
                    <a:pt x="229404" y="1810995"/>
                    <a:pt x="266767" y="1810919"/>
                  </a:cubicBezTo>
                  <a:cubicBezTo>
                    <a:pt x="329080" y="1810785"/>
                    <a:pt x="371745" y="1773924"/>
                    <a:pt x="399742" y="1712500"/>
                  </a:cubicBezTo>
                  <a:cubicBezTo>
                    <a:pt x="411820" y="1716399"/>
                    <a:pt x="423676" y="1721930"/>
                    <a:pt x="434299" y="1729778"/>
                  </a:cubicBezTo>
                  <a:cubicBezTo>
                    <a:pt x="479988" y="1763547"/>
                    <a:pt x="493348" y="1834274"/>
                    <a:pt x="479626" y="1931619"/>
                  </a:cubicBezTo>
                  <a:cubicBezTo>
                    <a:pt x="473567" y="1974590"/>
                    <a:pt x="462443" y="2020583"/>
                    <a:pt x="447825" y="2067598"/>
                  </a:cubicBezTo>
                  <a:cubicBezTo>
                    <a:pt x="439722" y="2093633"/>
                    <a:pt x="430953" y="2118176"/>
                    <a:pt x="422279" y="2140719"/>
                  </a:cubicBezTo>
                  <a:cubicBezTo>
                    <a:pt x="419250" y="2148599"/>
                    <a:pt x="416532" y="2155654"/>
                    <a:pt x="414017" y="2161756"/>
                  </a:cubicBezTo>
                  <a:cubicBezTo>
                    <a:pt x="412519" y="2165389"/>
                    <a:pt x="411312" y="2168011"/>
                    <a:pt x="410760" y="2169268"/>
                  </a:cubicBezTo>
                  <a:cubicBezTo>
                    <a:pt x="407661" y="2176368"/>
                    <a:pt x="410925" y="2184451"/>
                    <a:pt x="418024" y="2187550"/>
                  </a:cubicBezTo>
                  <a:cubicBezTo>
                    <a:pt x="425117" y="2190649"/>
                    <a:pt x="433455" y="2187633"/>
                    <a:pt x="436553" y="2180540"/>
                  </a:cubicBezTo>
                  <a:cubicBezTo>
                    <a:pt x="436719" y="2180159"/>
                    <a:pt x="438897" y="2174742"/>
                    <a:pt x="439811" y="2172526"/>
                  </a:cubicBezTo>
                  <a:cubicBezTo>
                    <a:pt x="442414" y="2166220"/>
                    <a:pt x="445456" y="2159083"/>
                    <a:pt x="448574" y="2150987"/>
                  </a:cubicBezTo>
                  <a:cubicBezTo>
                    <a:pt x="457458" y="2127898"/>
                    <a:pt x="466329" y="2102517"/>
                    <a:pt x="474615" y="2075860"/>
                  </a:cubicBezTo>
                  <a:cubicBezTo>
                    <a:pt x="489658" y="2027511"/>
                    <a:pt x="500879" y="1980006"/>
                    <a:pt x="507172" y="1935372"/>
                  </a:cubicBezTo>
                  <a:cubicBezTo>
                    <a:pt x="522190" y="1828845"/>
                    <a:pt x="507127" y="1748847"/>
                    <a:pt x="450828" y="1707242"/>
                  </a:cubicBezTo>
                  <a:cubicBezTo>
                    <a:pt x="437906" y="1697692"/>
                    <a:pt x="423993" y="1691012"/>
                    <a:pt x="409509" y="1686205"/>
                  </a:cubicBezTo>
                  <a:cubicBezTo>
                    <a:pt x="411534" y="1680541"/>
                    <a:pt x="413909" y="1675441"/>
                    <a:pt x="415770" y="1669428"/>
                  </a:cubicBezTo>
                  <a:cubicBezTo>
                    <a:pt x="417599" y="1663503"/>
                    <a:pt x="419218" y="1657477"/>
                    <a:pt x="421028" y="1650899"/>
                  </a:cubicBezTo>
                  <a:cubicBezTo>
                    <a:pt x="422069" y="1647101"/>
                    <a:pt x="425161" y="1635652"/>
                    <a:pt x="425034" y="1636122"/>
                  </a:cubicBezTo>
                  <a:cubicBezTo>
                    <a:pt x="437112" y="1591386"/>
                    <a:pt x="442834" y="1569803"/>
                    <a:pt x="450574" y="1535957"/>
                  </a:cubicBezTo>
                  <a:cubicBezTo>
                    <a:pt x="463719" y="1478502"/>
                    <a:pt x="473237" y="1423886"/>
                    <a:pt x="478375" y="1372432"/>
                  </a:cubicBezTo>
                  <a:cubicBezTo>
                    <a:pt x="491170" y="1244251"/>
                    <a:pt x="474310" y="1150703"/>
                    <a:pt x="419021" y="1103478"/>
                  </a:cubicBezTo>
                  <a:cubicBezTo>
                    <a:pt x="442802" y="1062330"/>
                    <a:pt x="457959" y="1010597"/>
                    <a:pt x="461096" y="955231"/>
                  </a:cubicBezTo>
                  <a:cubicBezTo>
                    <a:pt x="467713" y="838429"/>
                    <a:pt x="420907" y="731933"/>
                    <a:pt x="325365" y="675761"/>
                  </a:cubicBezTo>
                  <a:cubicBezTo>
                    <a:pt x="303667" y="663004"/>
                    <a:pt x="277969" y="655149"/>
                    <a:pt x="250994" y="649465"/>
                  </a:cubicBezTo>
                  <a:cubicBezTo>
                    <a:pt x="254353" y="644817"/>
                    <a:pt x="257922" y="641585"/>
                    <a:pt x="261262" y="636696"/>
                  </a:cubicBezTo>
                  <a:cubicBezTo>
                    <a:pt x="312659" y="561385"/>
                    <a:pt x="356435" y="461423"/>
                    <a:pt x="364684" y="407060"/>
                  </a:cubicBezTo>
                  <a:cubicBezTo>
                    <a:pt x="366113" y="397644"/>
                    <a:pt x="367103" y="388182"/>
                    <a:pt x="367935" y="378511"/>
                  </a:cubicBezTo>
                  <a:cubicBezTo>
                    <a:pt x="375435" y="291713"/>
                    <a:pt x="359667" y="199149"/>
                    <a:pt x="328622" y="107810"/>
                  </a:cubicBezTo>
                  <a:cubicBezTo>
                    <a:pt x="319618" y="81325"/>
                    <a:pt x="309979" y="56973"/>
                    <a:pt x="300327" y="35185"/>
                  </a:cubicBezTo>
                  <a:cubicBezTo>
                    <a:pt x="296936" y="27540"/>
                    <a:pt x="293647" y="20752"/>
                    <a:pt x="290808" y="14904"/>
                  </a:cubicBezTo>
                  <a:cubicBezTo>
                    <a:pt x="289805" y="12840"/>
                    <a:pt x="287494" y="8001"/>
                    <a:pt x="287303" y="7639"/>
                  </a:cubicBezTo>
                  <a:cubicBezTo>
                    <a:pt x="285506" y="4210"/>
                    <a:pt x="282464" y="1702"/>
                    <a:pt x="279042" y="629"/>
                  </a:cubicBezTo>
                  <a:close/>
                  <a:moveTo>
                    <a:pt x="199152" y="670001"/>
                  </a:moveTo>
                  <a:cubicBezTo>
                    <a:pt x="151267" y="724288"/>
                    <a:pt x="103934" y="749960"/>
                    <a:pt x="62424" y="736613"/>
                  </a:cubicBezTo>
                  <a:cubicBezTo>
                    <a:pt x="34147" y="727520"/>
                    <a:pt x="26483" y="719328"/>
                    <a:pt x="28871" y="713823"/>
                  </a:cubicBezTo>
                  <a:cubicBezTo>
                    <a:pt x="32960" y="704393"/>
                    <a:pt x="53274" y="692099"/>
                    <a:pt x="83208" y="683025"/>
                  </a:cubicBezTo>
                  <a:cubicBezTo>
                    <a:pt x="119187" y="672122"/>
                    <a:pt x="159871" y="667823"/>
                    <a:pt x="199152" y="670001"/>
                  </a:cubicBezTo>
                  <a:close/>
                  <a:moveTo>
                    <a:pt x="312843" y="1094467"/>
                  </a:moveTo>
                  <a:cubicBezTo>
                    <a:pt x="327162" y="1094937"/>
                    <a:pt x="343189" y="1097483"/>
                    <a:pt x="360677" y="1102481"/>
                  </a:cubicBezTo>
                  <a:cubicBezTo>
                    <a:pt x="367808" y="1104513"/>
                    <a:pt x="374184" y="1107751"/>
                    <a:pt x="380458" y="1110990"/>
                  </a:cubicBezTo>
                  <a:cubicBezTo>
                    <a:pt x="363313" y="1133812"/>
                    <a:pt x="343011" y="1150963"/>
                    <a:pt x="320609" y="1159326"/>
                  </a:cubicBezTo>
                  <a:cubicBezTo>
                    <a:pt x="264684" y="1180192"/>
                    <a:pt x="233176" y="1163003"/>
                    <a:pt x="238217" y="1134783"/>
                  </a:cubicBezTo>
                  <a:cubicBezTo>
                    <a:pt x="242612" y="1110240"/>
                    <a:pt x="269904" y="1093045"/>
                    <a:pt x="312843" y="1094467"/>
                  </a:cubicBezTo>
                  <a:close/>
                  <a:moveTo>
                    <a:pt x="352162" y="1706239"/>
                  </a:moveTo>
                  <a:cubicBezTo>
                    <a:pt x="358201" y="1705915"/>
                    <a:pt x="363973" y="1707540"/>
                    <a:pt x="369942" y="1707992"/>
                  </a:cubicBezTo>
                  <a:cubicBezTo>
                    <a:pt x="346263" y="1755546"/>
                    <a:pt x="313706" y="1782769"/>
                    <a:pt x="266767" y="1782871"/>
                  </a:cubicBezTo>
                  <a:cubicBezTo>
                    <a:pt x="243406" y="1782921"/>
                    <a:pt x="236135" y="1778527"/>
                    <a:pt x="236465" y="1773104"/>
                  </a:cubicBezTo>
                  <a:cubicBezTo>
                    <a:pt x="237018" y="1764138"/>
                    <a:pt x="248841" y="1749146"/>
                    <a:pt x="268272" y="1735792"/>
                  </a:cubicBezTo>
                  <a:cubicBezTo>
                    <a:pt x="293672" y="1718329"/>
                    <a:pt x="323060" y="1707801"/>
                    <a:pt x="352162" y="17062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4" name="Google Shape;384;p3"/>
            <p:cNvGrpSpPr/>
            <p:nvPr/>
          </p:nvGrpSpPr>
          <p:grpSpPr>
            <a:xfrm>
              <a:off x="3767940" y="3102728"/>
              <a:ext cx="1444737" cy="1309709"/>
              <a:chOff x="3993690" y="2992428"/>
              <a:chExt cx="1444737" cy="1309709"/>
            </a:xfrm>
          </p:grpSpPr>
          <p:sp>
            <p:nvSpPr>
              <p:cNvPr id="385" name="Google Shape;385;p3"/>
              <p:cNvSpPr/>
              <p:nvPr/>
            </p:nvSpPr>
            <p:spPr>
              <a:xfrm>
                <a:off x="3993690" y="2992428"/>
                <a:ext cx="1444737" cy="1309709"/>
              </a:xfrm>
              <a:custGeom>
                <a:avLst/>
                <a:gdLst/>
                <a:ahLst/>
                <a:cxnLst/>
                <a:rect l="l" t="t" r="r" b="b"/>
                <a:pathLst>
                  <a:path w="1444737" h="1309709" extrusionOk="0">
                    <a:moveTo>
                      <a:pt x="495639" y="48301"/>
                    </a:moveTo>
                    <a:cubicBezTo>
                      <a:pt x="724303" y="-17790"/>
                      <a:pt x="1078099" y="-76401"/>
                      <a:pt x="1353460" y="306670"/>
                    </a:cubicBezTo>
                    <a:cubicBezTo>
                      <a:pt x="1479680" y="482253"/>
                      <a:pt x="1529914" y="920645"/>
                      <a:pt x="1131871" y="1186894"/>
                    </a:cubicBezTo>
                    <a:cubicBezTo>
                      <a:pt x="856674" y="1370980"/>
                      <a:pt x="222360" y="1401797"/>
                      <a:pt x="47430" y="896248"/>
                    </a:cubicBezTo>
                    <a:cubicBezTo>
                      <a:pt x="-149794" y="326259"/>
                      <a:pt x="320716" y="98853"/>
                      <a:pt x="495639" y="4830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6" name="Google Shape;386;p3"/>
              <p:cNvGrpSpPr/>
              <p:nvPr/>
            </p:nvGrpSpPr>
            <p:grpSpPr>
              <a:xfrm>
                <a:off x="4015085" y="2992499"/>
                <a:ext cx="1418743" cy="1308266"/>
                <a:chOff x="4015085" y="2992499"/>
                <a:chExt cx="1418743" cy="1308266"/>
              </a:xfrm>
            </p:grpSpPr>
            <p:sp>
              <p:nvSpPr>
                <p:cNvPr id="387" name="Google Shape;387;p3"/>
                <p:cNvSpPr/>
                <p:nvPr/>
              </p:nvSpPr>
              <p:spPr>
                <a:xfrm>
                  <a:off x="4731899" y="2992499"/>
                  <a:ext cx="220586" cy="6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86" h="624193" extrusionOk="0">
                      <a:moveTo>
                        <a:pt x="56724" y="2"/>
                      </a:moveTo>
                      <a:cubicBezTo>
                        <a:pt x="37585" y="-37"/>
                        <a:pt x="18669" y="580"/>
                        <a:pt x="0" y="1862"/>
                      </a:cubicBezTo>
                      <a:lnTo>
                        <a:pt x="26410" y="624194"/>
                      </a:lnTo>
                      <a:lnTo>
                        <a:pt x="220586" y="19903"/>
                      </a:lnTo>
                      <a:cubicBezTo>
                        <a:pt x="165157" y="5939"/>
                        <a:pt x="110147" y="110"/>
                        <a:pt x="56724" y="2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" name="Google Shape;388;p3"/>
                <p:cNvSpPr/>
                <p:nvPr/>
              </p:nvSpPr>
              <p:spPr>
                <a:xfrm>
                  <a:off x="4881251" y="3240055"/>
                  <a:ext cx="503104" cy="32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104" h="320465" extrusionOk="0">
                      <a:moveTo>
                        <a:pt x="419411" y="0"/>
                      </a:moveTo>
                      <a:lnTo>
                        <a:pt x="0" y="320465"/>
                      </a:lnTo>
                      <a:lnTo>
                        <a:pt x="503104" y="124803"/>
                      </a:lnTo>
                      <a:cubicBezTo>
                        <a:pt x="491751" y="100381"/>
                        <a:pt x="479482" y="77845"/>
                        <a:pt x="465906" y="58960"/>
                      </a:cubicBezTo>
                      <a:cubicBezTo>
                        <a:pt x="450660" y="37751"/>
                        <a:pt x="435102" y="18580"/>
                        <a:pt x="41941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" name="Google Shape;389;p3"/>
                <p:cNvSpPr/>
                <p:nvPr/>
              </p:nvSpPr>
              <p:spPr>
                <a:xfrm>
                  <a:off x="4899101" y="3649427"/>
                  <a:ext cx="534727" cy="20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727" h="204399" extrusionOk="0">
                      <a:moveTo>
                        <a:pt x="0" y="0"/>
                      </a:moveTo>
                      <a:lnTo>
                        <a:pt x="495300" y="204400"/>
                      </a:lnTo>
                      <a:cubicBezTo>
                        <a:pt x="515950" y="151041"/>
                        <a:pt x="528809" y="97390"/>
                        <a:pt x="534727" y="448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" name="Google Shape;390;p3"/>
                <p:cNvSpPr/>
                <p:nvPr/>
              </p:nvSpPr>
              <p:spPr>
                <a:xfrm>
                  <a:off x="4860048" y="3770318"/>
                  <a:ext cx="287166" cy="480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66" h="480790" extrusionOk="0">
                      <a:moveTo>
                        <a:pt x="0" y="0"/>
                      </a:moveTo>
                      <a:lnTo>
                        <a:pt x="116053" y="480790"/>
                      </a:lnTo>
                      <a:cubicBezTo>
                        <a:pt x="172129" y="461163"/>
                        <a:pt x="223431" y="437198"/>
                        <a:pt x="265595" y="408997"/>
                      </a:cubicBezTo>
                      <a:cubicBezTo>
                        <a:pt x="273336" y="403816"/>
                        <a:pt x="279762" y="398120"/>
                        <a:pt x="287166" y="39281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" name="Google Shape;391;p3"/>
                <p:cNvSpPr/>
                <p:nvPr/>
              </p:nvSpPr>
              <p:spPr>
                <a:xfrm>
                  <a:off x="4404550" y="3778319"/>
                  <a:ext cx="318230" cy="522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30" h="522446" extrusionOk="0">
                      <a:moveTo>
                        <a:pt x="318230" y="0"/>
                      </a:moveTo>
                      <a:lnTo>
                        <a:pt x="0" y="478181"/>
                      </a:lnTo>
                      <a:cubicBezTo>
                        <a:pt x="71603" y="503980"/>
                        <a:pt x="147276" y="518446"/>
                        <a:pt x="223190" y="522446"/>
                      </a:cubicBezTo>
                      <a:lnTo>
                        <a:pt x="3182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" name="Google Shape;392;p3"/>
                <p:cNvSpPr/>
                <p:nvPr/>
              </p:nvSpPr>
              <p:spPr>
                <a:xfrm>
                  <a:off x="4022712" y="3705967"/>
                  <a:ext cx="605218" cy="28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218" h="284010" extrusionOk="0">
                      <a:moveTo>
                        <a:pt x="605219" y="0"/>
                      </a:moveTo>
                      <a:lnTo>
                        <a:pt x="0" y="122942"/>
                      </a:lnTo>
                      <a:cubicBezTo>
                        <a:pt x="5385" y="142449"/>
                        <a:pt x="11360" y="162268"/>
                        <a:pt x="18415" y="182645"/>
                      </a:cubicBezTo>
                      <a:cubicBezTo>
                        <a:pt x="31090" y="219285"/>
                        <a:pt x="46412" y="252857"/>
                        <a:pt x="63608" y="284010"/>
                      </a:cubicBezTo>
                      <a:lnTo>
                        <a:pt x="605219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" name="Google Shape;393;p3"/>
                <p:cNvSpPr/>
                <p:nvPr/>
              </p:nvSpPr>
              <p:spPr>
                <a:xfrm>
                  <a:off x="4015085" y="3325240"/>
                  <a:ext cx="580110" cy="295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110" h="295726" extrusionOk="0">
                      <a:moveTo>
                        <a:pt x="68815" y="0"/>
                      </a:moveTo>
                      <a:cubicBezTo>
                        <a:pt x="39091" y="44653"/>
                        <a:pt x="15862" y="95955"/>
                        <a:pt x="0" y="152889"/>
                      </a:cubicBezTo>
                      <a:lnTo>
                        <a:pt x="580111" y="295726"/>
                      </a:lnTo>
                      <a:lnTo>
                        <a:pt x="68815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" name="Google Shape;394;p3"/>
                <p:cNvSpPr/>
                <p:nvPr/>
              </p:nvSpPr>
              <p:spPr>
                <a:xfrm>
                  <a:off x="4233068" y="3106699"/>
                  <a:ext cx="382028" cy="447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028" h="447129" extrusionOk="0">
                      <a:moveTo>
                        <a:pt x="99130" y="0"/>
                      </a:moveTo>
                      <a:cubicBezTo>
                        <a:pt x="66510" y="17710"/>
                        <a:pt x="33013" y="38805"/>
                        <a:pt x="0" y="63614"/>
                      </a:cubicBezTo>
                      <a:lnTo>
                        <a:pt x="382029" y="447129"/>
                      </a:lnTo>
                      <a:lnTo>
                        <a:pt x="991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5" name="Google Shape;395;p3"/>
              <p:cNvGrpSpPr/>
              <p:nvPr/>
            </p:nvGrpSpPr>
            <p:grpSpPr>
              <a:xfrm>
                <a:off x="3993976" y="3023374"/>
                <a:ext cx="1435946" cy="1275346"/>
                <a:chOff x="3993976" y="3023374"/>
                <a:chExt cx="1435946" cy="1275346"/>
              </a:xfrm>
            </p:grpSpPr>
            <p:sp>
              <p:nvSpPr>
                <p:cNvPr id="396" name="Google Shape;396;p3"/>
                <p:cNvSpPr/>
                <p:nvPr/>
              </p:nvSpPr>
              <p:spPr>
                <a:xfrm>
                  <a:off x="4789741" y="3023374"/>
                  <a:ext cx="346684" cy="604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84" h="604659" extrusionOk="0">
                      <a:moveTo>
                        <a:pt x="199199" y="0"/>
                      </a:moveTo>
                      <a:lnTo>
                        <a:pt x="0" y="604660"/>
                      </a:lnTo>
                      <a:lnTo>
                        <a:pt x="346685" y="69564"/>
                      </a:lnTo>
                      <a:cubicBezTo>
                        <a:pt x="298031" y="38125"/>
                        <a:pt x="248520" y="15722"/>
                        <a:pt x="19919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" name="Google Shape;397;p3"/>
                <p:cNvSpPr/>
                <p:nvPr/>
              </p:nvSpPr>
              <p:spPr>
                <a:xfrm>
                  <a:off x="4908778" y="3412845"/>
                  <a:ext cx="521144" cy="18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144" h="185058" extrusionOk="0">
                      <a:moveTo>
                        <a:pt x="495109" y="0"/>
                      </a:moveTo>
                      <a:lnTo>
                        <a:pt x="0" y="185058"/>
                      </a:lnTo>
                      <a:lnTo>
                        <a:pt x="521145" y="104711"/>
                      </a:lnTo>
                      <a:cubicBezTo>
                        <a:pt x="515220" y="67348"/>
                        <a:pt x="506330" y="32226"/>
                        <a:pt x="49510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" name="Google Shape;398;p3"/>
                <p:cNvSpPr/>
                <p:nvPr/>
              </p:nvSpPr>
              <p:spPr>
                <a:xfrm>
                  <a:off x="4874367" y="3684390"/>
                  <a:ext cx="496411" cy="34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11" h="344646" extrusionOk="0">
                      <a:moveTo>
                        <a:pt x="0" y="0"/>
                      </a:moveTo>
                      <a:lnTo>
                        <a:pt x="417366" y="344646"/>
                      </a:lnTo>
                      <a:cubicBezTo>
                        <a:pt x="449434" y="305372"/>
                        <a:pt x="475742" y="264681"/>
                        <a:pt x="496411" y="22319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9" name="Google Shape;399;p3"/>
                <p:cNvSpPr/>
                <p:nvPr/>
              </p:nvSpPr>
              <p:spPr>
                <a:xfrm>
                  <a:off x="4742872" y="3731818"/>
                  <a:ext cx="178365" cy="566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65" h="566902" extrusionOk="0">
                      <a:moveTo>
                        <a:pt x="57842" y="0"/>
                      </a:moveTo>
                      <a:lnTo>
                        <a:pt x="0" y="566903"/>
                      </a:lnTo>
                      <a:cubicBezTo>
                        <a:pt x="61925" y="562343"/>
                        <a:pt x="122117" y="552076"/>
                        <a:pt x="178365" y="536588"/>
                      </a:cubicBezTo>
                      <a:lnTo>
                        <a:pt x="57842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" name="Google Shape;400;p3"/>
                <p:cNvSpPr/>
                <p:nvPr/>
              </p:nvSpPr>
              <p:spPr>
                <a:xfrm>
                  <a:off x="4205541" y="3741305"/>
                  <a:ext cx="475024" cy="495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024" h="495484" extrusionOk="0">
                      <a:moveTo>
                        <a:pt x="475025" y="0"/>
                      </a:moveTo>
                      <a:lnTo>
                        <a:pt x="0" y="398951"/>
                      </a:lnTo>
                      <a:cubicBezTo>
                        <a:pt x="45669" y="439706"/>
                        <a:pt x="97009" y="470954"/>
                        <a:pt x="151397" y="495484"/>
                      </a:cubicBezTo>
                      <a:lnTo>
                        <a:pt x="475025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" name="Google Shape;401;p3"/>
                <p:cNvSpPr/>
                <p:nvPr/>
              </p:nvSpPr>
              <p:spPr>
                <a:xfrm>
                  <a:off x="3993976" y="3619106"/>
                  <a:ext cx="625394" cy="159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94" h="159581" extrusionOk="0">
                      <a:moveTo>
                        <a:pt x="91" y="0"/>
                      </a:moveTo>
                      <a:cubicBezTo>
                        <a:pt x="-754" y="49454"/>
                        <a:pt x="4275" y="102502"/>
                        <a:pt x="16461" y="159582"/>
                      </a:cubicBezTo>
                      <a:lnTo>
                        <a:pt x="625394" y="5189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" name="Google Shape;402;p3"/>
                <p:cNvSpPr/>
                <p:nvPr/>
              </p:nvSpPr>
              <p:spPr>
                <a:xfrm>
                  <a:off x="4375911" y="3038627"/>
                  <a:ext cx="292563" cy="50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563" h="507943" extrusionOk="0">
                      <a:moveTo>
                        <a:pt x="121450" y="0"/>
                      </a:moveTo>
                      <a:cubicBezTo>
                        <a:pt x="118916" y="724"/>
                        <a:pt x="115957" y="1321"/>
                        <a:pt x="113455" y="2045"/>
                      </a:cubicBezTo>
                      <a:cubicBezTo>
                        <a:pt x="83014" y="10846"/>
                        <a:pt x="43256" y="25375"/>
                        <a:pt x="0" y="45758"/>
                      </a:cubicBezTo>
                      <a:lnTo>
                        <a:pt x="292564" y="507943"/>
                      </a:lnTo>
                      <a:lnTo>
                        <a:pt x="290328" y="497529"/>
                      </a:lnTo>
                      <a:lnTo>
                        <a:pt x="12145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3" name="Google Shape;403;p3"/>
              <p:cNvSpPr/>
              <p:nvPr/>
            </p:nvSpPr>
            <p:spPr>
              <a:xfrm>
                <a:off x="4512620" y="3434455"/>
                <a:ext cx="440484" cy="424460"/>
              </a:xfrm>
              <a:custGeom>
                <a:avLst/>
                <a:gdLst/>
                <a:ahLst/>
                <a:cxnLst/>
                <a:rect l="l" t="t" r="r" b="b"/>
                <a:pathLst>
                  <a:path w="440484" h="424460" extrusionOk="0">
                    <a:moveTo>
                      <a:pt x="311380" y="23107"/>
                    </a:moveTo>
                    <a:cubicBezTo>
                      <a:pt x="375096" y="54711"/>
                      <a:pt x="463716" y="113874"/>
                      <a:pt x="434875" y="260807"/>
                    </a:cubicBezTo>
                    <a:cubicBezTo>
                      <a:pt x="421654" y="328161"/>
                      <a:pt x="332303" y="441686"/>
                      <a:pt x="186894" y="422255"/>
                    </a:cubicBezTo>
                    <a:cubicBezTo>
                      <a:pt x="86361" y="408825"/>
                      <a:pt x="-55580" y="285273"/>
                      <a:pt x="22575" y="130225"/>
                    </a:cubicBezTo>
                    <a:cubicBezTo>
                      <a:pt x="110688" y="-44578"/>
                      <a:pt x="262644" y="-1068"/>
                      <a:pt x="311380" y="23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4" name="Google Shape;404;p3"/>
            <p:cNvSpPr/>
            <p:nvPr/>
          </p:nvSpPr>
          <p:spPr>
            <a:xfrm>
              <a:off x="4279958" y="3545343"/>
              <a:ext cx="440484" cy="424460"/>
            </a:xfrm>
            <a:custGeom>
              <a:avLst/>
              <a:gdLst/>
              <a:ahLst/>
              <a:cxnLst/>
              <a:rect l="l" t="t" r="r" b="b"/>
              <a:pathLst>
                <a:path w="440484" h="424460" extrusionOk="0">
                  <a:moveTo>
                    <a:pt x="311380" y="23107"/>
                  </a:moveTo>
                  <a:cubicBezTo>
                    <a:pt x="375096" y="54711"/>
                    <a:pt x="463716" y="113874"/>
                    <a:pt x="434875" y="260807"/>
                  </a:cubicBezTo>
                  <a:cubicBezTo>
                    <a:pt x="421654" y="328161"/>
                    <a:pt x="332303" y="441686"/>
                    <a:pt x="186894" y="422255"/>
                  </a:cubicBezTo>
                  <a:cubicBezTo>
                    <a:pt x="86361" y="408825"/>
                    <a:pt x="-55580" y="285273"/>
                    <a:pt x="22575" y="130225"/>
                  </a:cubicBezTo>
                  <a:cubicBezTo>
                    <a:pt x="110688" y="-44578"/>
                    <a:pt x="262644" y="-1068"/>
                    <a:pt x="311380" y="23107"/>
                  </a:cubicBezTo>
                  <a:close/>
                </a:path>
              </a:pathLst>
            </a:custGeom>
            <a:solidFill>
              <a:srgbClr val="000000">
                <a:alpha val="63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5" name="Google Shape;405;p3"/>
          <p:cNvGrpSpPr/>
          <p:nvPr/>
        </p:nvGrpSpPr>
        <p:grpSpPr>
          <a:xfrm flipH="1">
            <a:off x="7921214" y="1606889"/>
            <a:ext cx="1236370" cy="3001550"/>
            <a:chOff x="150182" y="2152593"/>
            <a:chExt cx="1648494" cy="4002067"/>
          </a:xfrm>
        </p:grpSpPr>
        <p:sp>
          <p:nvSpPr>
            <p:cNvPr id="406" name="Google Shape;406;p3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" name="Google Shape;413;p3"/>
          <p:cNvSpPr/>
          <p:nvPr/>
        </p:nvSpPr>
        <p:spPr>
          <a:xfrm flipH="1">
            <a:off x="858138" y="1311467"/>
            <a:ext cx="1167019" cy="3139623"/>
          </a:xfrm>
          <a:custGeom>
            <a:avLst/>
            <a:gdLst/>
            <a:ahLst/>
            <a:cxnLst/>
            <a:rect l="l" t="t" r="r" b="b"/>
            <a:pathLst>
              <a:path w="1903394" h="5120690" extrusionOk="0">
                <a:moveTo>
                  <a:pt x="904145" y="232"/>
                </a:moveTo>
                <a:cubicBezTo>
                  <a:pt x="890524" y="897"/>
                  <a:pt x="876427" y="2831"/>
                  <a:pt x="861574" y="6492"/>
                </a:cubicBezTo>
                <a:cubicBezTo>
                  <a:pt x="742778" y="35780"/>
                  <a:pt x="662216" y="143685"/>
                  <a:pt x="640956" y="278947"/>
                </a:cubicBezTo>
                <a:cubicBezTo>
                  <a:pt x="612934" y="457197"/>
                  <a:pt x="775182" y="661591"/>
                  <a:pt x="775182" y="661591"/>
                </a:cubicBezTo>
                <a:cubicBezTo>
                  <a:pt x="775176" y="661591"/>
                  <a:pt x="556806" y="494466"/>
                  <a:pt x="372256" y="473022"/>
                </a:cubicBezTo>
                <a:cubicBezTo>
                  <a:pt x="259911" y="459972"/>
                  <a:pt x="174253" y="524996"/>
                  <a:pt x="132602" y="602244"/>
                </a:cubicBezTo>
                <a:cubicBezTo>
                  <a:pt x="86602" y="687544"/>
                  <a:pt x="121884" y="788064"/>
                  <a:pt x="204722" y="858422"/>
                </a:cubicBezTo>
                <a:cubicBezTo>
                  <a:pt x="320795" y="957012"/>
                  <a:pt x="523005" y="973116"/>
                  <a:pt x="523005" y="973116"/>
                </a:cubicBezTo>
                <a:cubicBezTo>
                  <a:pt x="523005" y="973116"/>
                  <a:pt x="306622" y="992617"/>
                  <a:pt x="154138" y="1079790"/>
                </a:cubicBezTo>
                <a:cubicBezTo>
                  <a:pt x="53081" y="1137568"/>
                  <a:pt x="-27075" y="1229021"/>
                  <a:pt x="8643" y="1305919"/>
                </a:cubicBezTo>
                <a:cubicBezTo>
                  <a:pt x="51192" y="1397525"/>
                  <a:pt x="201899" y="1403887"/>
                  <a:pt x="354723" y="1375039"/>
                </a:cubicBezTo>
                <a:cubicBezTo>
                  <a:pt x="564286" y="1335472"/>
                  <a:pt x="762660" y="1188476"/>
                  <a:pt x="762660" y="1188476"/>
                </a:cubicBezTo>
                <a:cubicBezTo>
                  <a:pt x="762660" y="1188476"/>
                  <a:pt x="612965" y="1467971"/>
                  <a:pt x="601135" y="1664275"/>
                </a:cubicBezTo>
                <a:cubicBezTo>
                  <a:pt x="593763" y="1786716"/>
                  <a:pt x="642855" y="1863888"/>
                  <a:pt x="749884" y="1874378"/>
                </a:cubicBezTo>
                <a:cubicBezTo>
                  <a:pt x="750392" y="1874422"/>
                  <a:pt x="750887" y="1874333"/>
                  <a:pt x="751389" y="1874378"/>
                </a:cubicBezTo>
                <a:cubicBezTo>
                  <a:pt x="741883" y="2002248"/>
                  <a:pt x="752900" y="2102845"/>
                  <a:pt x="792708" y="2164611"/>
                </a:cubicBezTo>
                <a:cubicBezTo>
                  <a:pt x="805961" y="2185179"/>
                  <a:pt x="821029" y="2200514"/>
                  <a:pt x="837031" y="2211442"/>
                </a:cubicBezTo>
                <a:cubicBezTo>
                  <a:pt x="832917" y="2225596"/>
                  <a:pt x="828789" y="2239344"/>
                  <a:pt x="825011" y="2255016"/>
                </a:cubicBezTo>
                <a:cubicBezTo>
                  <a:pt x="822820" y="2264122"/>
                  <a:pt x="820509" y="2273088"/>
                  <a:pt x="818254" y="2283311"/>
                </a:cubicBezTo>
                <a:cubicBezTo>
                  <a:pt x="816978" y="2289084"/>
                  <a:pt x="813308" y="2306521"/>
                  <a:pt x="813244" y="2306851"/>
                </a:cubicBezTo>
                <a:cubicBezTo>
                  <a:pt x="794137" y="2394125"/>
                  <a:pt x="784695" y="2439699"/>
                  <a:pt x="771925" y="2508438"/>
                </a:cubicBezTo>
                <a:cubicBezTo>
                  <a:pt x="755193" y="2598513"/>
                  <a:pt x="741889" y="2684454"/>
                  <a:pt x="733107" y="2765372"/>
                </a:cubicBezTo>
                <a:cubicBezTo>
                  <a:pt x="710177" y="2976776"/>
                  <a:pt x="719829" y="3130909"/>
                  <a:pt x="771671" y="3213872"/>
                </a:cubicBezTo>
                <a:cubicBezTo>
                  <a:pt x="742270" y="3280115"/>
                  <a:pt x="720801" y="3367587"/>
                  <a:pt x="712076" y="3464792"/>
                </a:cubicBezTo>
                <a:cubicBezTo>
                  <a:pt x="694645" y="3658829"/>
                  <a:pt x="729812" y="3843386"/>
                  <a:pt x="817499" y="3953114"/>
                </a:cubicBezTo>
                <a:cubicBezTo>
                  <a:pt x="840035" y="3981314"/>
                  <a:pt x="867746" y="4002168"/>
                  <a:pt x="897636" y="4016722"/>
                </a:cubicBezTo>
                <a:cubicBezTo>
                  <a:pt x="891305" y="4028577"/>
                  <a:pt x="884885" y="4038058"/>
                  <a:pt x="878605" y="4051024"/>
                </a:cubicBezTo>
                <a:cubicBezTo>
                  <a:pt x="820820" y="4170207"/>
                  <a:pt x="768020" y="4332457"/>
                  <a:pt x="754894" y="4421897"/>
                </a:cubicBezTo>
                <a:cubicBezTo>
                  <a:pt x="750278" y="4453360"/>
                  <a:pt x="746760" y="4485796"/>
                  <a:pt x="744379" y="4519311"/>
                </a:cubicBezTo>
                <a:cubicBezTo>
                  <a:pt x="734200" y="4662835"/>
                  <a:pt x="744061" y="4816403"/>
                  <a:pt x="766667" y="4966815"/>
                </a:cubicBezTo>
                <a:cubicBezTo>
                  <a:pt x="772395" y="5004947"/>
                  <a:pt x="778554" y="5039942"/>
                  <a:pt x="784695" y="5070987"/>
                </a:cubicBezTo>
                <a:cubicBezTo>
                  <a:pt x="786847" y="5081871"/>
                  <a:pt x="791972" y="5105156"/>
                  <a:pt x="792461" y="5107296"/>
                </a:cubicBezTo>
                <a:cubicBezTo>
                  <a:pt x="792753" y="5108598"/>
                  <a:pt x="792848" y="5109335"/>
                  <a:pt x="792962" y="5109805"/>
                </a:cubicBezTo>
                <a:cubicBezTo>
                  <a:pt x="794734" y="5117342"/>
                  <a:pt x="802195" y="5122092"/>
                  <a:pt x="809739" y="5120320"/>
                </a:cubicBezTo>
                <a:cubicBezTo>
                  <a:pt x="817277" y="5118549"/>
                  <a:pt x="822033" y="5111081"/>
                  <a:pt x="820255" y="5103543"/>
                </a:cubicBezTo>
                <a:cubicBezTo>
                  <a:pt x="820159" y="5103150"/>
                  <a:pt x="818610" y="5096596"/>
                  <a:pt x="818000" y="5093777"/>
                </a:cubicBezTo>
                <a:cubicBezTo>
                  <a:pt x="816241" y="5085681"/>
                  <a:pt x="814362" y="5076188"/>
                  <a:pt x="812241" y="5065482"/>
                </a:cubicBezTo>
                <a:cubicBezTo>
                  <a:pt x="806177" y="5034843"/>
                  <a:pt x="800125" y="5000248"/>
                  <a:pt x="794461" y="4962554"/>
                </a:cubicBezTo>
                <a:cubicBezTo>
                  <a:pt x="772147" y="4814015"/>
                  <a:pt x="762413" y="4662511"/>
                  <a:pt x="772426" y="4521318"/>
                </a:cubicBezTo>
                <a:cubicBezTo>
                  <a:pt x="774751" y="4488476"/>
                  <a:pt x="778180" y="4456656"/>
                  <a:pt x="782694" y="4425903"/>
                </a:cubicBezTo>
                <a:cubicBezTo>
                  <a:pt x="795369" y="4339454"/>
                  <a:pt x="847052" y="4180019"/>
                  <a:pt x="903643" y="4063299"/>
                </a:cubicBezTo>
                <a:cubicBezTo>
                  <a:pt x="910368" y="4049424"/>
                  <a:pt x="917029" y="4039855"/>
                  <a:pt x="923677" y="4027485"/>
                </a:cubicBezTo>
                <a:cubicBezTo>
                  <a:pt x="971524" y="4043900"/>
                  <a:pt x="1023264" y="4044643"/>
                  <a:pt x="1069422" y="4028742"/>
                </a:cubicBezTo>
                <a:cubicBezTo>
                  <a:pt x="1154665" y="3999367"/>
                  <a:pt x="1178071" y="3926615"/>
                  <a:pt x="1101979" y="3869973"/>
                </a:cubicBezTo>
                <a:cubicBezTo>
                  <a:pt x="1064666" y="3842198"/>
                  <a:pt x="1022909" y="3852498"/>
                  <a:pt x="981526" y="3893011"/>
                </a:cubicBezTo>
                <a:cubicBezTo>
                  <a:pt x="958208" y="3915839"/>
                  <a:pt x="934675" y="3951596"/>
                  <a:pt x="911155" y="3992426"/>
                </a:cubicBezTo>
                <a:cubicBezTo>
                  <a:pt x="884352" y="3979625"/>
                  <a:pt x="859460" y="3960816"/>
                  <a:pt x="839286" y="3935581"/>
                </a:cubicBezTo>
                <a:cubicBezTo>
                  <a:pt x="756901" y="3832489"/>
                  <a:pt x="723030" y="3654816"/>
                  <a:pt x="739870" y="3467301"/>
                </a:cubicBezTo>
                <a:cubicBezTo>
                  <a:pt x="747712" y="3379944"/>
                  <a:pt x="766216" y="3300651"/>
                  <a:pt x="790708" y="3239666"/>
                </a:cubicBezTo>
                <a:cubicBezTo>
                  <a:pt x="797814" y="3247299"/>
                  <a:pt x="804939" y="3255071"/>
                  <a:pt x="813244" y="3260703"/>
                </a:cubicBezTo>
                <a:cubicBezTo>
                  <a:pt x="896855" y="3317415"/>
                  <a:pt x="965651" y="3280839"/>
                  <a:pt x="978770" y="3200347"/>
                </a:cubicBezTo>
                <a:cubicBezTo>
                  <a:pt x="991527" y="3122140"/>
                  <a:pt x="941241" y="3063727"/>
                  <a:pt x="862323" y="3099934"/>
                </a:cubicBezTo>
                <a:cubicBezTo>
                  <a:pt x="834136" y="3112869"/>
                  <a:pt x="808215" y="3142238"/>
                  <a:pt x="785946" y="3183322"/>
                </a:cubicBezTo>
                <a:cubicBezTo>
                  <a:pt x="747007" y="3103713"/>
                  <a:pt x="740099" y="2960177"/>
                  <a:pt x="760908" y="2768375"/>
                </a:cubicBezTo>
                <a:cubicBezTo>
                  <a:pt x="769601" y="2688238"/>
                  <a:pt x="782853" y="2603123"/>
                  <a:pt x="799471" y="2513696"/>
                </a:cubicBezTo>
                <a:cubicBezTo>
                  <a:pt x="812171" y="2445338"/>
                  <a:pt x="821493" y="2399853"/>
                  <a:pt x="840537" y="2312858"/>
                </a:cubicBezTo>
                <a:cubicBezTo>
                  <a:pt x="840619" y="2312490"/>
                  <a:pt x="849916" y="2270446"/>
                  <a:pt x="852055" y="2261525"/>
                </a:cubicBezTo>
                <a:cubicBezTo>
                  <a:pt x="855250" y="2248253"/>
                  <a:pt x="858914" y="2236791"/>
                  <a:pt x="862323" y="2224714"/>
                </a:cubicBezTo>
                <a:cubicBezTo>
                  <a:pt x="906437" y="2241008"/>
                  <a:pt x="955148" y="2226885"/>
                  <a:pt x="996048" y="2187903"/>
                </a:cubicBezTo>
                <a:cubicBezTo>
                  <a:pt x="1022356" y="2162827"/>
                  <a:pt x="1040028" y="2131039"/>
                  <a:pt x="1042625" y="2103010"/>
                </a:cubicBezTo>
                <a:cubicBezTo>
                  <a:pt x="1045775" y="2069100"/>
                  <a:pt x="1026820" y="2044037"/>
                  <a:pt x="989292" y="2037897"/>
                </a:cubicBezTo>
                <a:cubicBezTo>
                  <a:pt x="924096" y="2027235"/>
                  <a:pt x="879119" y="2083547"/>
                  <a:pt x="845801" y="2182645"/>
                </a:cubicBezTo>
                <a:cubicBezTo>
                  <a:pt x="835349" y="2174187"/>
                  <a:pt x="825341" y="2163443"/>
                  <a:pt x="816248" y="2149339"/>
                </a:cubicBezTo>
                <a:cubicBezTo>
                  <a:pt x="780212" y="2093427"/>
                  <a:pt x="770007" y="1996990"/>
                  <a:pt x="779437" y="1873374"/>
                </a:cubicBezTo>
                <a:cubicBezTo>
                  <a:pt x="857593" y="1863551"/>
                  <a:pt x="931558" y="1787389"/>
                  <a:pt x="967251" y="1688062"/>
                </a:cubicBezTo>
                <a:cubicBezTo>
                  <a:pt x="1037361" y="1492990"/>
                  <a:pt x="1002811" y="1207259"/>
                  <a:pt x="1002811" y="1207259"/>
                </a:cubicBezTo>
                <a:cubicBezTo>
                  <a:pt x="1002811" y="1207259"/>
                  <a:pt x="1061059" y="1487510"/>
                  <a:pt x="1125264" y="1647994"/>
                </a:cubicBezTo>
                <a:cubicBezTo>
                  <a:pt x="1182871" y="1791993"/>
                  <a:pt x="1326966" y="1848857"/>
                  <a:pt x="1424019" y="1811271"/>
                </a:cubicBezTo>
                <a:cubicBezTo>
                  <a:pt x="1539119" y="1766694"/>
                  <a:pt x="1592446" y="1556243"/>
                  <a:pt x="1444555" y="1380545"/>
                </a:cubicBezTo>
                <a:cubicBezTo>
                  <a:pt x="1357096" y="1276652"/>
                  <a:pt x="1241463" y="1179212"/>
                  <a:pt x="1241463" y="1179212"/>
                </a:cubicBezTo>
                <a:cubicBezTo>
                  <a:pt x="1241463" y="1179212"/>
                  <a:pt x="1439888" y="1299690"/>
                  <a:pt x="1609579" y="1284888"/>
                </a:cubicBezTo>
                <a:cubicBezTo>
                  <a:pt x="1818583" y="1266651"/>
                  <a:pt x="1917306" y="1171884"/>
                  <a:pt x="1901818" y="1067274"/>
                </a:cubicBezTo>
                <a:cubicBezTo>
                  <a:pt x="1884743" y="951945"/>
                  <a:pt x="1747602" y="896319"/>
                  <a:pt x="1641881" y="866684"/>
                </a:cubicBezTo>
                <a:cubicBezTo>
                  <a:pt x="1485874" y="822957"/>
                  <a:pt x="1290294" y="856168"/>
                  <a:pt x="1290294" y="856168"/>
                </a:cubicBezTo>
                <a:cubicBezTo>
                  <a:pt x="1290294" y="856168"/>
                  <a:pt x="1523562" y="734559"/>
                  <a:pt x="1605572" y="572945"/>
                </a:cubicBezTo>
                <a:cubicBezTo>
                  <a:pt x="1654124" y="477276"/>
                  <a:pt x="1652721" y="361706"/>
                  <a:pt x="1574273" y="285462"/>
                </a:cubicBezTo>
                <a:cubicBezTo>
                  <a:pt x="1513744" y="226642"/>
                  <a:pt x="1441056" y="214272"/>
                  <a:pt x="1354652" y="256912"/>
                </a:cubicBezTo>
                <a:cubicBezTo>
                  <a:pt x="1237875" y="314538"/>
                  <a:pt x="1135532" y="463255"/>
                  <a:pt x="1135532" y="463255"/>
                </a:cubicBezTo>
                <a:cubicBezTo>
                  <a:pt x="1135539" y="463255"/>
                  <a:pt x="1173334" y="276153"/>
                  <a:pt x="1116000" y="161752"/>
                </a:cubicBezTo>
                <a:cubicBezTo>
                  <a:pt x="1065835" y="61651"/>
                  <a:pt x="999515" y="-4430"/>
                  <a:pt x="904145" y="232"/>
                </a:cubicBezTo>
                <a:close/>
                <a:moveTo>
                  <a:pt x="967251" y="2065195"/>
                </a:moveTo>
                <a:cubicBezTo>
                  <a:pt x="972883" y="2064427"/>
                  <a:pt x="978846" y="2064478"/>
                  <a:pt x="984783" y="2065443"/>
                </a:cubicBezTo>
                <a:cubicBezTo>
                  <a:pt x="1007707" y="2069196"/>
                  <a:pt x="1016622" y="2080956"/>
                  <a:pt x="1014831" y="2100254"/>
                </a:cubicBezTo>
                <a:cubicBezTo>
                  <a:pt x="1012920" y="2120866"/>
                  <a:pt x="998518" y="2146888"/>
                  <a:pt x="976769" y="2167614"/>
                </a:cubicBezTo>
                <a:cubicBezTo>
                  <a:pt x="942905" y="2199892"/>
                  <a:pt x="904767" y="2211252"/>
                  <a:pt x="870089" y="2197415"/>
                </a:cubicBezTo>
                <a:cubicBezTo>
                  <a:pt x="895953" y="2117653"/>
                  <a:pt x="927944" y="2070536"/>
                  <a:pt x="967251" y="2065195"/>
                </a:cubicBezTo>
                <a:close/>
                <a:moveTo>
                  <a:pt x="910660" y="3117460"/>
                </a:moveTo>
                <a:cubicBezTo>
                  <a:pt x="942302" y="3119962"/>
                  <a:pt x="958164" y="3151731"/>
                  <a:pt x="950976" y="3195844"/>
                </a:cubicBezTo>
                <a:cubicBezTo>
                  <a:pt x="940968" y="3257205"/>
                  <a:pt x="894620" y="3281912"/>
                  <a:pt x="829018" y="3237412"/>
                </a:cubicBezTo>
                <a:cubicBezTo>
                  <a:pt x="819442" y="3230916"/>
                  <a:pt x="810768" y="3222521"/>
                  <a:pt x="802976" y="3212367"/>
                </a:cubicBezTo>
                <a:cubicBezTo>
                  <a:pt x="824033" y="3168565"/>
                  <a:pt x="848455" y="3137240"/>
                  <a:pt x="874096" y="3125474"/>
                </a:cubicBezTo>
                <a:cubicBezTo>
                  <a:pt x="887831" y="3119175"/>
                  <a:pt x="900106" y="3116628"/>
                  <a:pt x="910660" y="3117460"/>
                </a:cubicBezTo>
                <a:close/>
                <a:moveTo>
                  <a:pt x="1052646" y="3883499"/>
                </a:moveTo>
                <a:cubicBezTo>
                  <a:pt x="1057465" y="3882838"/>
                  <a:pt x="1062101" y="3883054"/>
                  <a:pt x="1066666" y="3883994"/>
                </a:cubicBezTo>
                <a:cubicBezTo>
                  <a:pt x="1073112" y="3885321"/>
                  <a:pt x="1079316" y="3888128"/>
                  <a:pt x="1085202" y="3892509"/>
                </a:cubicBezTo>
                <a:cubicBezTo>
                  <a:pt x="1140923" y="3933994"/>
                  <a:pt x="1126179" y="3979447"/>
                  <a:pt x="1060158" y="4002193"/>
                </a:cubicBezTo>
                <a:cubicBezTo>
                  <a:pt x="1021366" y="4015560"/>
                  <a:pt x="978116" y="4015585"/>
                  <a:pt x="937450" y="4002694"/>
                </a:cubicBezTo>
                <a:cubicBezTo>
                  <a:pt x="979132" y="3931200"/>
                  <a:pt x="1018895" y="3888096"/>
                  <a:pt x="1052646" y="3883499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" name="Google Shape;414;p3"/>
          <p:cNvSpPr/>
          <p:nvPr/>
        </p:nvSpPr>
        <p:spPr>
          <a:xfrm flipH="1">
            <a:off x="1386852" y="2168073"/>
            <a:ext cx="269929" cy="2303423"/>
          </a:xfrm>
          <a:custGeom>
            <a:avLst/>
            <a:gdLst/>
            <a:ahLst/>
            <a:cxnLst/>
            <a:rect l="l" t="t" r="r" b="b"/>
            <a:pathLst>
              <a:path w="440251" h="3756858" extrusionOk="0">
                <a:moveTo>
                  <a:pt x="163845" y="685"/>
                </a:moveTo>
                <a:cubicBezTo>
                  <a:pt x="156479" y="-1696"/>
                  <a:pt x="148700" y="2329"/>
                  <a:pt x="146319" y="9702"/>
                </a:cubicBezTo>
                <a:cubicBezTo>
                  <a:pt x="146103" y="10375"/>
                  <a:pt x="142845" y="20306"/>
                  <a:pt x="141563" y="24478"/>
                </a:cubicBezTo>
                <a:cubicBezTo>
                  <a:pt x="137905" y="36372"/>
                  <a:pt x="133917" y="50069"/>
                  <a:pt x="129542" y="65296"/>
                </a:cubicBezTo>
                <a:cubicBezTo>
                  <a:pt x="117033" y="108775"/>
                  <a:pt x="104396" y="156171"/>
                  <a:pt x="92731" y="205777"/>
                </a:cubicBezTo>
                <a:cubicBezTo>
                  <a:pt x="74240" y="284378"/>
                  <a:pt x="59711" y="361219"/>
                  <a:pt x="50408" y="433412"/>
                </a:cubicBezTo>
                <a:cubicBezTo>
                  <a:pt x="28977" y="599763"/>
                  <a:pt x="37315" y="726846"/>
                  <a:pt x="84965" y="800779"/>
                </a:cubicBezTo>
                <a:cubicBezTo>
                  <a:pt x="98218" y="821346"/>
                  <a:pt x="113292" y="836682"/>
                  <a:pt x="129288" y="847604"/>
                </a:cubicBezTo>
                <a:cubicBezTo>
                  <a:pt x="125173" y="861764"/>
                  <a:pt x="121039" y="875512"/>
                  <a:pt x="117268" y="891177"/>
                </a:cubicBezTo>
                <a:cubicBezTo>
                  <a:pt x="115077" y="900289"/>
                  <a:pt x="112772" y="909249"/>
                  <a:pt x="110511" y="919479"/>
                </a:cubicBezTo>
                <a:cubicBezTo>
                  <a:pt x="109235" y="925245"/>
                  <a:pt x="105571" y="942688"/>
                  <a:pt x="105501" y="943019"/>
                </a:cubicBezTo>
                <a:cubicBezTo>
                  <a:pt x="86394" y="1030287"/>
                  <a:pt x="76951" y="1075867"/>
                  <a:pt x="64182" y="1144606"/>
                </a:cubicBezTo>
                <a:cubicBezTo>
                  <a:pt x="47449" y="1234674"/>
                  <a:pt x="34140" y="1320621"/>
                  <a:pt x="25364" y="1401533"/>
                </a:cubicBezTo>
                <a:cubicBezTo>
                  <a:pt x="2434" y="1612937"/>
                  <a:pt x="12092" y="1767071"/>
                  <a:pt x="63928" y="1850040"/>
                </a:cubicBezTo>
                <a:cubicBezTo>
                  <a:pt x="34527" y="1916277"/>
                  <a:pt x="13058" y="2003754"/>
                  <a:pt x="4333" y="2100960"/>
                </a:cubicBezTo>
                <a:cubicBezTo>
                  <a:pt x="-13098" y="2294997"/>
                  <a:pt x="22068" y="2479554"/>
                  <a:pt x="109756" y="2589275"/>
                </a:cubicBezTo>
                <a:cubicBezTo>
                  <a:pt x="132292" y="2617482"/>
                  <a:pt x="160003" y="2638335"/>
                  <a:pt x="189892" y="2652883"/>
                </a:cubicBezTo>
                <a:cubicBezTo>
                  <a:pt x="183562" y="2664739"/>
                  <a:pt x="177148" y="2674225"/>
                  <a:pt x="170862" y="2687192"/>
                </a:cubicBezTo>
                <a:cubicBezTo>
                  <a:pt x="113077" y="2806376"/>
                  <a:pt x="60270" y="2968624"/>
                  <a:pt x="47151" y="3058064"/>
                </a:cubicBezTo>
                <a:cubicBezTo>
                  <a:pt x="42534" y="3089528"/>
                  <a:pt x="39010" y="3121958"/>
                  <a:pt x="36635" y="3155479"/>
                </a:cubicBezTo>
                <a:cubicBezTo>
                  <a:pt x="26456" y="3299002"/>
                  <a:pt x="36324" y="3452571"/>
                  <a:pt x="58924" y="3602977"/>
                </a:cubicBezTo>
                <a:cubicBezTo>
                  <a:pt x="64651" y="3641114"/>
                  <a:pt x="70811" y="3676110"/>
                  <a:pt x="76951" y="3707155"/>
                </a:cubicBezTo>
                <a:cubicBezTo>
                  <a:pt x="79104" y="3718032"/>
                  <a:pt x="84228" y="3741324"/>
                  <a:pt x="84717" y="3743464"/>
                </a:cubicBezTo>
                <a:cubicBezTo>
                  <a:pt x="85010" y="3744766"/>
                  <a:pt x="85105" y="3745502"/>
                  <a:pt x="85213" y="3745966"/>
                </a:cubicBezTo>
                <a:cubicBezTo>
                  <a:pt x="86991" y="3753510"/>
                  <a:pt x="94452" y="3758259"/>
                  <a:pt x="101996" y="3756488"/>
                </a:cubicBezTo>
                <a:cubicBezTo>
                  <a:pt x="109533" y="3754710"/>
                  <a:pt x="114283" y="3747249"/>
                  <a:pt x="112511" y="3739711"/>
                </a:cubicBezTo>
                <a:cubicBezTo>
                  <a:pt x="112416" y="3739311"/>
                  <a:pt x="110873" y="3732764"/>
                  <a:pt x="110257" y="3729939"/>
                </a:cubicBezTo>
                <a:cubicBezTo>
                  <a:pt x="108498" y="3721849"/>
                  <a:pt x="106619" y="3712349"/>
                  <a:pt x="104498" y="3701643"/>
                </a:cubicBezTo>
                <a:cubicBezTo>
                  <a:pt x="98433" y="3671010"/>
                  <a:pt x="92382" y="3636416"/>
                  <a:pt x="86718" y="3598722"/>
                </a:cubicBezTo>
                <a:cubicBezTo>
                  <a:pt x="64404" y="3450183"/>
                  <a:pt x="54669" y="3298678"/>
                  <a:pt x="64683" y="3157480"/>
                </a:cubicBezTo>
                <a:cubicBezTo>
                  <a:pt x="67007" y="3124644"/>
                  <a:pt x="70436" y="3092824"/>
                  <a:pt x="74951" y="3062071"/>
                </a:cubicBezTo>
                <a:cubicBezTo>
                  <a:pt x="87626" y="2975622"/>
                  <a:pt x="139315" y="2816186"/>
                  <a:pt x="195900" y="2699460"/>
                </a:cubicBezTo>
                <a:cubicBezTo>
                  <a:pt x="202624" y="2685592"/>
                  <a:pt x="209279" y="2676016"/>
                  <a:pt x="215934" y="2663653"/>
                </a:cubicBezTo>
                <a:cubicBezTo>
                  <a:pt x="263781" y="2680068"/>
                  <a:pt x="315521" y="2680810"/>
                  <a:pt x="361679" y="2664904"/>
                </a:cubicBezTo>
                <a:cubicBezTo>
                  <a:pt x="446921" y="2635535"/>
                  <a:pt x="470321" y="2562783"/>
                  <a:pt x="394236" y="2506141"/>
                </a:cubicBezTo>
                <a:cubicBezTo>
                  <a:pt x="356923" y="2478360"/>
                  <a:pt x="315172" y="2488666"/>
                  <a:pt x="273782" y="2529179"/>
                </a:cubicBezTo>
                <a:cubicBezTo>
                  <a:pt x="250465" y="2552001"/>
                  <a:pt x="226926" y="2587764"/>
                  <a:pt x="203412" y="2628595"/>
                </a:cubicBezTo>
                <a:cubicBezTo>
                  <a:pt x="176608" y="2615786"/>
                  <a:pt x="151710" y="2596984"/>
                  <a:pt x="131542" y="2571749"/>
                </a:cubicBezTo>
                <a:cubicBezTo>
                  <a:pt x="49157" y="2468651"/>
                  <a:pt x="15287" y="2290978"/>
                  <a:pt x="32127" y="2103462"/>
                </a:cubicBezTo>
                <a:cubicBezTo>
                  <a:pt x="39969" y="2016105"/>
                  <a:pt x="58473" y="1936819"/>
                  <a:pt x="82965" y="1875834"/>
                </a:cubicBezTo>
                <a:cubicBezTo>
                  <a:pt x="90070" y="1883466"/>
                  <a:pt x="97195" y="1891232"/>
                  <a:pt x="105501" y="1896865"/>
                </a:cubicBezTo>
                <a:cubicBezTo>
                  <a:pt x="189111" y="1953583"/>
                  <a:pt x="257901" y="1917007"/>
                  <a:pt x="271026" y="1836515"/>
                </a:cubicBezTo>
                <a:cubicBezTo>
                  <a:pt x="283784" y="1758301"/>
                  <a:pt x="233498" y="1699888"/>
                  <a:pt x="154580" y="1736095"/>
                </a:cubicBezTo>
                <a:cubicBezTo>
                  <a:pt x="126392" y="1749030"/>
                  <a:pt x="100472" y="1778406"/>
                  <a:pt x="78202" y="1819484"/>
                </a:cubicBezTo>
                <a:cubicBezTo>
                  <a:pt x="39264" y="1739874"/>
                  <a:pt x="32355" y="1596345"/>
                  <a:pt x="53164" y="1404543"/>
                </a:cubicBezTo>
                <a:cubicBezTo>
                  <a:pt x="61857" y="1324400"/>
                  <a:pt x="75116" y="1239284"/>
                  <a:pt x="91728" y="1149864"/>
                </a:cubicBezTo>
                <a:cubicBezTo>
                  <a:pt x="104428" y="1081499"/>
                  <a:pt x="113750" y="1036021"/>
                  <a:pt x="132793" y="949026"/>
                </a:cubicBezTo>
                <a:cubicBezTo>
                  <a:pt x="132876" y="948651"/>
                  <a:pt x="142172" y="906614"/>
                  <a:pt x="144312" y="897692"/>
                </a:cubicBezTo>
                <a:cubicBezTo>
                  <a:pt x="147506" y="884414"/>
                  <a:pt x="151164" y="872953"/>
                  <a:pt x="154580" y="860881"/>
                </a:cubicBezTo>
                <a:cubicBezTo>
                  <a:pt x="198694" y="877169"/>
                  <a:pt x="247404" y="863047"/>
                  <a:pt x="288305" y="824064"/>
                </a:cubicBezTo>
                <a:cubicBezTo>
                  <a:pt x="314613" y="798994"/>
                  <a:pt x="332285" y="767206"/>
                  <a:pt x="334882" y="739177"/>
                </a:cubicBezTo>
                <a:cubicBezTo>
                  <a:pt x="338032" y="705268"/>
                  <a:pt x="319071" y="680205"/>
                  <a:pt x="281542" y="674064"/>
                </a:cubicBezTo>
                <a:cubicBezTo>
                  <a:pt x="216353" y="663403"/>
                  <a:pt x="171376" y="719708"/>
                  <a:pt x="138057" y="818806"/>
                </a:cubicBezTo>
                <a:cubicBezTo>
                  <a:pt x="127605" y="810348"/>
                  <a:pt x="117598" y="799610"/>
                  <a:pt x="108505" y="785501"/>
                </a:cubicBezTo>
                <a:cubicBezTo>
                  <a:pt x="65547" y="718851"/>
                  <a:pt x="57571" y="597083"/>
                  <a:pt x="78202" y="436917"/>
                </a:cubicBezTo>
                <a:cubicBezTo>
                  <a:pt x="87372" y="365765"/>
                  <a:pt x="101742" y="290010"/>
                  <a:pt x="120023" y="212292"/>
                </a:cubicBezTo>
                <a:cubicBezTo>
                  <a:pt x="131587" y="163150"/>
                  <a:pt x="144204" y="116115"/>
                  <a:pt x="156587" y="73056"/>
                </a:cubicBezTo>
                <a:cubicBezTo>
                  <a:pt x="160917" y="57994"/>
                  <a:pt x="170900" y="25018"/>
                  <a:pt x="171859" y="21970"/>
                </a:cubicBezTo>
                <a:cubicBezTo>
                  <a:pt x="172436" y="20154"/>
                  <a:pt x="172665" y="19075"/>
                  <a:pt x="172862" y="18465"/>
                </a:cubicBezTo>
                <a:cubicBezTo>
                  <a:pt x="175249" y="11099"/>
                  <a:pt x="171217" y="3072"/>
                  <a:pt x="163845" y="685"/>
                </a:cubicBezTo>
                <a:close/>
                <a:moveTo>
                  <a:pt x="259508" y="701363"/>
                </a:moveTo>
                <a:cubicBezTo>
                  <a:pt x="265140" y="700595"/>
                  <a:pt x="271109" y="700639"/>
                  <a:pt x="277040" y="701611"/>
                </a:cubicBezTo>
                <a:cubicBezTo>
                  <a:pt x="299963" y="705364"/>
                  <a:pt x="308879" y="717124"/>
                  <a:pt x="307088" y="736421"/>
                </a:cubicBezTo>
                <a:cubicBezTo>
                  <a:pt x="305177" y="757033"/>
                  <a:pt x="290775" y="783049"/>
                  <a:pt x="269026" y="803782"/>
                </a:cubicBezTo>
                <a:cubicBezTo>
                  <a:pt x="235162" y="836059"/>
                  <a:pt x="197017" y="847413"/>
                  <a:pt x="162346" y="833583"/>
                </a:cubicBezTo>
                <a:cubicBezTo>
                  <a:pt x="188210" y="753820"/>
                  <a:pt x="220201" y="706703"/>
                  <a:pt x="259508" y="701363"/>
                </a:cubicBezTo>
                <a:close/>
                <a:moveTo>
                  <a:pt x="202910" y="1753628"/>
                </a:moveTo>
                <a:cubicBezTo>
                  <a:pt x="234552" y="1756123"/>
                  <a:pt x="250421" y="1787899"/>
                  <a:pt x="243233" y="1832006"/>
                </a:cubicBezTo>
                <a:cubicBezTo>
                  <a:pt x="233225" y="1893366"/>
                  <a:pt x="186876" y="1918080"/>
                  <a:pt x="121274" y="1873579"/>
                </a:cubicBezTo>
                <a:cubicBezTo>
                  <a:pt x="111699" y="1867083"/>
                  <a:pt x="103025" y="1858682"/>
                  <a:pt x="95233" y="1848535"/>
                </a:cubicBezTo>
                <a:cubicBezTo>
                  <a:pt x="116290" y="1804733"/>
                  <a:pt x="140705" y="1773408"/>
                  <a:pt x="166353" y="1761642"/>
                </a:cubicBezTo>
                <a:cubicBezTo>
                  <a:pt x="180088" y="1755336"/>
                  <a:pt x="192369" y="1752796"/>
                  <a:pt x="202910" y="1753628"/>
                </a:cubicBezTo>
                <a:close/>
                <a:moveTo>
                  <a:pt x="358923" y="2520162"/>
                </a:moveTo>
                <a:cubicBezTo>
                  <a:pt x="365368" y="2521489"/>
                  <a:pt x="371566" y="2524289"/>
                  <a:pt x="377459" y="2528677"/>
                </a:cubicBezTo>
                <a:cubicBezTo>
                  <a:pt x="433180" y="2570162"/>
                  <a:pt x="418442" y="2615609"/>
                  <a:pt x="352414" y="2638361"/>
                </a:cubicBezTo>
                <a:cubicBezTo>
                  <a:pt x="313622" y="2651728"/>
                  <a:pt x="270366" y="2651753"/>
                  <a:pt x="229707" y="2638862"/>
                </a:cubicBezTo>
                <a:cubicBezTo>
                  <a:pt x="277345" y="2557157"/>
                  <a:pt x="322379" y="2512650"/>
                  <a:pt x="358923" y="25201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" name="Google Shape;415;p3"/>
          <p:cNvSpPr/>
          <p:nvPr/>
        </p:nvSpPr>
        <p:spPr>
          <a:xfrm flipH="1">
            <a:off x="924061" y="1331143"/>
            <a:ext cx="1166971" cy="1149620"/>
          </a:xfrm>
          <a:custGeom>
            <a:avLst/>
            <a:gdLst/>
            <a:ahLst/>
            <a:cxnLst/>
            <a:rect l="l" t="t" r="r" b="b"/>
            <a:pathLst>
              <a:path w="1903316" h="1875016" extrusionOk="0">
                <a:moveTo>
                  <a:pt x="762517" y="1188582"/>
                </a:moveTo>
                <a:cubicBezTo>
                  <a:pt x="762517" y="1188582"/>
                  <a:pt x="564150" y="1335444"/>
                  <a:pt x="354588" y="1375005"/>
                </a:cubicBezTo>
                <a:cubicBezTo>
                  <a:pt x="201762" y="1403853"/>
                  <a:pt x="51206" y="1397598"/>
                  <a:pt x="8657" y="1305993"/>
                </a:cubicBezTo>
                <a:cubicBezTo>
                  <a:pt x="-27061" y="1229095"/>
                  <a:pt x="52902" y="1137667"/>
                  <a:pt x="153960" y="1079889"/>
                </a:cubicBezTo>
                <a:cubicBezTo>
                  <a:pt x="306443" y="992716"/>
                  <a:pt x="523040" y="973291"/>
                  <a:pt x="523040" y="973291"/>
                </a:cubicBezTo>
                <a:cubicBezTo>
                  <a:pt x="523040" y="973291"/>
                  <a:pt x="320857" y="957162"/>
                  <a:pt x="204781" y="858572"/>
                </a:cubicBezTo>
                <a:cubicBezTo>
                  <a:pt x="121945" y="788214"/>
                  <a:pt x="86646" y="687687"/>
                  <a:pt x="132648" y="602381"/>
                </a:cubicBezTo>
                <a:cubicBezTo>
                  <a:pt x="174302" y="525140"/>
                  <a:pt x="259816" y="460059"/>
                  <a:pt x="372159" y="473108"/>
                </a:cubicBezTo>
                <a:cubicBezTo>
                  <a:pt x="556714" y="494552"/>
                  <a:pt x="775021" y="661798"/>
                  <a:pt x="775021" y="661798"/>
                </a:cubicBezTo>
                <a:cubicBezTo>
                  <a:pt x="775021" y="661798"/>
                  <a:pt x="612803" y="457169"/>
                  <a:pt x="640826" y="278919"/>
                </a:cubicBezTo>
                <a:cubicBezTo>
                  <a:pt x="662092" y="143654"/>
                  <a:pt x="742680" y="35957"/>
                  <a:pt x="861476" y="6669"/>
                </a:cubicBezTo>
                <a:cubicBezTo>
                  <a:pt x="980272" y="-22620"/>
                  <a:pt x="1058669" y="47364"/>
                  <a:pt x="1116003" y="161766"/>
                </a:cubicBezTo>
                <a:cubicBezTo>
                  <a:pt x="1173331" y="276169"/>
                  <a:pt x="1135548" y="463456"/>
                  <a:pt x="1135548" y="463456"/>
                </a:cubicBezTo>
                <a:cubicBezTo>
                  <a:pt x="1135548" y="463456"/>
                  <a:pt x="1237897" y="314752"/>
                  <a:pt x="1354674" y="257125"/>
                </a:cubicBezTo>
                <a:cubicBezTo>
                  <a:pt x="1441085" y="214485"/>
                  <a:pt x="1513742" y="226664"/>
                  <a:pt x="1574263" y="285485"/>
                </a:cubicBezTo>
                <a:cubicBezTo>
                  <a:pt x="1652718" y="361729"/>
                  <a:pt x="1654083" y="477331"/>
                  <a:pt x="1605531" y="573000"/>
                </a:cubicBezTo>
                <a:cubicBezTo>
                  <a:pt x="1523520" y="734620"/>
                  <a:pt x="1290266" y="856184"/>
                  <a:pt x="1290266" y="856184"/>
                </a:cubicBezTo>
                <a:cubicBezTo>
                  <a:pt x="1290266" y="856184"/>
                  <a:pt x="1485871" y="822974"/>
                  <a:pt x="1641878" y="866706"/>
                </a:cubicBezTo>
                <a:cubicBezTo>
                  <a:pt x="1747593" y="896335"/>
                  <a:pt x="1884664" y="951936"/>
                  <a:pt x="1901739" y="1067271"/>
                </a:cubicBezTo>
                <a:cubicBezTo>
                  <a:pt x="1917233" y="1171881"/>
                  <a:pt x="1818459" y="1266833"/>
                  <a:pt x="1609449" y="1285063"/>
                </a:cubicBezTo>
                <a:cubicBezTo>
                  <a:pt x="1439758" y="1299865"/>
                  <a:pt x="1241384" y="1179241"/>
                  <a:pt x="1241384" y="1179241"/>
                </a:cubicBezTo>
                <a:cubicBezTo>
                  <a:pt x="1241384" y="1179241"/>
                  <a:pt x="1356947" y="1276828"/>
                  <a:pt x="1444406" y="1380726"/>
                </a:cubicBezTo>
                <a:cubicBezTo>
                  <a:pt x="1592297" y="1556424"/>
                  <a:pt x="1539110" y="1766762"/>
                  <a:pt x="1424016" y="1811339"/>
                </a:cubicBezTo>
                <a:cubicBezTo>
                  <a:pt x="1326963" y="1848924"/>
                  <a:pt x="1182792" y="1791959"/>
                  <a:pt x="1125185" y="1647966"/>
                </a:cubicBezTo>
                <a:cubicBezTo>
                  <a:pt x="1060980" y="1487476"/>
                  <a:pt x="1002795" y="1207447"/>
                  <a:pt x="1002795" y="1207447"/>
                </a:cubicBezTo>
                <a:cubicBezTo>
                  <a:pt x="1002795" y="1207447"/>
                  <a:pt x="1037377" y="1493020"/>
                  <a:pt x="967267" y="1688092"/>
                </a:cubicBezTo>
                <a:cubicBezTo>
                  <a:pt x="927078" y="1799915"/>
                  <a:pt x="838330" y="1883075"/>
                  <a:pt x="749773" y="1874394"/>
                </a:cubicBezTo>
                <a:cubicBezTo>
                  <a:pt x="642744" y="1863910"/>
                  <a:pt x="593607" y="1786872"/>
                  <a:pt x="600986" y="1664432"/>
                </a:cubicBezTo>
                <a:cubicBezTo>
                  <a:pt x="612816" y="1468128"/>
                  <a:pt x="762517" y="1188582"/>
                  <a:pt x="762517" y="11885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" name="Google Shape;416;p3"/>
          <p:cNvSpPr/>
          <p:nvPr/>
        </p:nvSpPr>
        <p:spPr>
          <a:xfrm flipH="1">
            <a:off x="924061" y="1331143"/>
            <a:ext cx="1166971" cy="1149620"/>
          </a:xfrm>
          <a:custGeom>
            <a:avLst/>
            <a:gdLst/>
            <a:ahLst/>
            <a:cxnLst/>
            <a:rect l="l" t="t" r="r" b="b"/>
            <a:pathLst>
              <a:path w="1903316" h="1875016" extrusionOk="0">
                <a:moveTo>
                  <a:pt x="762517" y="1188582"/>
                </a:moveTo>
                <a:cubicBezTo>
                  <a:pt x="762517" y="1188582"/>
                  <a:pt x="564150" y="1335444"/>
                  <a:pt x="354588" y="1375005"/>
                </a:cubicBezTo>
                <a:cubicBezTo>
                  <a:pt x="201762" y="1403853"/>
                  <a:pt x="51206" y="1397598"/>
                  <a:pt x="8657" y="1305993"/>
                </a:cubicBezTo>
                <a:cubicBezTo>
                  <a:pt x="-27061" y="1229095"/>
                  <a:pt x="52902" y="1137667"/>
                  <a:pt x="153960" y="1079889"/>
                </a:cubicBezTo>
                <a:cubicBezTo>
                  <a:pt x="306443" y="992716"/>
                  <a:pt x="523040" y="973291"/>
                  <a:pt x="523040" y="973291"/>
                </a:cubicBezTo>
                <a:cubicBezTo>
                  <a:pt x="523040" y="973291"/>
                  <a:pt x="320857" y="957162"/>
                  <a:pt x="204781" y="858572"/>
                </a:cubicBezTo>
                <a:cubicBezTo>
                  <a:pt x="121945" y="788214"/>
                  <a:pt x="86646" y="687687"/>
                  <a:pt x="132648" y="602381"/>
                </a:cubicBezTo>
                <a:cubicBezTo>
                  <a:pt x="174302" y="525140"/>
                  <a:pt x="259816" y="460059"/>
                  <a:pt x="372159" y="473108"/>
                </a:cubicBezTo>
                <a:cubicBezTo>
                  <a:pt x="556714" y="494552"/>
                  <a:pt x="775021" y="661798"/>
                  <a:pt x="775021" y="661798"/>
                </a:cubicBezTo>
                <a:cubicBezTo>
                  <a:pt x="775021" y="661798"/>
                  <a:pt x="612803" y="457169"/>
                  <a:pt x="640826" y="278919"/>
                </a:cubicBezTo>
                <a:cubicBezTo>
                  <a:pt x="662092" y="143654"/>
                  <a:pt x="742680" y="35957"/>
                  <a:pt x="861476" y="6669"/>
                </a:cubicBezTo>
                <a:cubicBezTo>
                  <a:pt x="980272" y="-22620"/>
                  <a:pt x="1058669" y="47364"/>
                  <a:pt x="1116003" y="161766"/>
                </a:cubicBezTo>
                <a:cubicBezTo>
                  <a:pt x="1173331" y="276169"/>
                  <a:pt x="1135548" y="463456"/>
                  <a:pt x="1135548" y="463456"/>
                </a:cubicBezTo>
                <a:cubicBezTo>
                  <a:pt x="1135548" y="463456"/>
                  <a:pt x="1237897" y="314752"/>
                  <a:pt x="1354674" y="257125"/>
                </a:cubicBezTo>
                <a:cubicBezTo>
                  <a:pt x="1441085" y="214485"/>
                  <a:pt x="1513742" y="226664"/>
                  <a:pt x="1574263" y="285485"/>
                </a:cubicBezTo>
                <a:cubicBezTo>
                  <a:pt x="1652718" y="361729"/>
                  <a:pt x="1654083" y="477331"/>
                  <a:pt x="1605531" y="573000"/>
                </a:cubicBezTo>
                <a:cubicBezTo>
                  <a:pt x="1523520" y="734620"/>
                  <a:pt x="1290266" y="856184"/>
                  <a:pt x="1290266" y="856184"/>
                </a:cubicBezTo>
                <a:cubicBezTo>
                  <a:pt x="1290266" y="856184"/>
                  <a:pt x="1485871" y="822974"/>
                  <a:pt x="1641878" y="866706"/>
                </a:cubicBezTo>
                <a:cubicBezTo>
                  <a:pt x="1747593" y="896335"/>
                  <a:pt x="1884664" y="951936"/>
                  <a:pt x="1901739" y="1067271"/>
                </a:cubicBezTo>
                <a:cubicBezTo>
                  <a:pt x="1917233" y="1171881"/>
                  <a:pt x="1818459" y="1266833"/>
                  <a:pt x="1609449" y="1285063"/>
                </a:cubicBezTo>
                <a:cubicBezTo>
                  <a:pt x="1439758" y="1299865"/>
                  <a:pt x="1241384" y="1179241"/>
                  <a:pt x="1241384" y="1179241"/>
                </a:cubicBezTo>
                <a:cubicBezTo>
                  <a:pt x="1241384" y="1179241"/>
                  <a:pt x="1356947" y="1276828"/>
                  <a:pt x="1444406" y="1380726"/>
                </a:cubicBezTo>
                <a:cubicBezTo>
                  <a:pt x="1592297" y="1556424"/>
                  <a:pt x="1539110" y="1766762"/>
                  <a:pt x="1424016" y="1811339"/>
                </a:cubicBezTo>
                <a:cubicBezTo>
                  <a:pt x="1326963" y="1848924"/>
                  <a:pt x="1182792" y="1791959"/>
                  <a:pt x="1125185" y="1647966"/>
                </a:cubicBezTo>
                <a:cubicBezTo>
                  <a:pt x="1060980" y="1487476"/>
                  <a:pt x="1002795" y="1207447"/>
                  <a:pt x="1002795" y="1207447"/>
                </a:cubicBezTo>
                <a:cubicBezTo>
                  <a:pt x="1002795" y="1207447"/>
                  <a:pt x="1037377" y="1493020"/>
                  <a:pt x="967267" y="1688092"/>
                </a:cubicBezTo>
                <a:cubicBezTo>
                  <a:pt x="927078" y="1799915"/>
                  <a:pt x="838330" y="1883075"/>
                  <a:pt x="749773" y="1874394"/>
                </a:cubicBezTo>
                <a:cubicBezTo>
                  <a:pt x="642744" y="1863910"/>
                  <a:pt x="593607" y="1786872"/>
                  <a:pt x="600986" y="1664432"/>
                </a:cubicBezTo>
                <a:cubicBezTo>
                  <a:pt x="612816" y="1468128"/>
                  <a:pt x="762517" y="1188582"/>
                  <a:pt x="762517" y="1188582"/>
                </a:cubicBezTo>
                <a:close/>
              </a:path>
            </a:pathLst>
          </a:custGeom>
          <a:solidFill>
            <a:srgbClr val="FFFFFF">
              <a:alpha val="4747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" name="Google Shape;417;p3"/>
          <p:cNvSpPr/>
          <p:nvPr/>
        </p:nvSpPr>
        <p:spPr>
          <a:xfrm flipH="1">
            <a:off x="1337278" y="1748046"/>
            <a:ext cx="329074" cy="306624"/>
          </a:xfrm>
          <a:custGeom>
            <a:avLst/>
            <a:gdLst/>
            <a:ahLst/>
            <a:cxnLst/>
            <a:rect l="l" t="t" r="r" b="b"/>
            <a:pathLst>
              <a:path w="536716" h="500100" extrusionOk="0">
                <a:moveTo>
                  <a:pt x="125124" y="52748"/>
                </a:moveTo>
                <a:cubicBezTo>
                  <a:pt x="-29639" y="152037"/>
                  <a:pt x="-43742" y="305935"/>
                  <a:pt x="99076" y="436885"/>
                </a:cubicBezTo>
                <a:cubicBezTo>
                  <a:pt x="200149" y="529557"/>
                  <a:pt x="391328" y="516660"/>
                  <a:pt x="467357" y="422236"/>
                </a:cubicBezTo>
                <a:cubicBezTo>
                  <a:pt x="525269" y="350309"/>
                  <a:pt x="568284" y="252335"/>
                  <a:pt x="506498" y="126903"/>
                </a:cubicBezTo>
                <a:cubicBezTo>
                  <a:pt x="424621" y="-39314"/>
                  <a:pt x="234775" y="-17597"/>
                  <a:pt x="125124" y="527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8" name="Google Shape;418;p3"/>
          <p:cNvGrpSpPr/>
          <p:nvPr/>
        </p:nvGrpSpPr>
        <p:grpSpPr>
          <a:xfrm flipH="1">
            <a:off x="136372" y="1790725"/>
            <a:ext cx="1250185" cy="2673758"/>
            <a:chOff x="10361376" y="2397708"/>
            <a:chExt cx="1666913" cy="3565010"/>
          </a:xfrm>
        </p:grpSpPr>
        <p:sp>
          <p:nvSpPr>
            <p:cNvPr id="419" name="Google Shape;419;p3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4" name="Google Shape;424;p3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425" name="Google Shape;425;p3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2" name="Google Shape;442;p3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3" name="Google Shape;443;p3"/>
          <p:cNvGrpSpPr/>
          <p:nvPr/>
        </p:nvGrpSpPr>
        <p:grpSpPr>
          <a:xfrm rot="-3606160" flipH="1">
            <a:off x="1010904" y="3070792"/>
            <a:ext cx="491215" cy="471524"/>
            <a:chOff x="3248020" y="1400567"/>
            <a:chExt cx="826480" cy="793214"/>
          </a:xfrm>
        </p:grpSpPr>
        <p:sp>
          <p:nvSpPr>
            <p:cNvPr id="444" name="Google Shape;444;p3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6" name="Google Shape;446;p3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447" name="Google Shape;447;p3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4" name="Google Shape;454;p3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455" name="Google Shape;455;p3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56;p3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57;p3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58;p3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9" name="Google Shape;459;p3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460" name="Google Shape;460;p3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3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" name="Google Shape;462;p3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" name="Google Shape;463;p3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64" name="Google Shape;464;p3"/>
          <p:cNvGrpSpPr/>
          <p:nvPr/>
        </p:nvGrpSpPr>
        <p:grpSpPr>
          <a:xfrm rot="2131860" flipH="1">
            <a:off x="1082441" y="3958362"/>
            <a:ext cx="347365" cy="394812"/>
            <a:chOff x="7290686" y="630349"/>
            <a:chExt cx="580583" cy="659886"/>
          </a:xfrm>
        </p:grpSpPr>
        <p:sp>
          <p:nvSpPr>
            <p:cNvPr id="465" name="Google Shape;465;p3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3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467" name="Google Shape;467;p3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468" name="Google Shape;468;p3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469" name="Google Shape;469;p3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" name="Google Shape;470;p3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1" name="Google Shape;471;p3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85" name="Google Shape;485;p3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3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3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3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9" name="Google Shape;489;p3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490" name="Google Shape;490;p3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491" name="Google Shape;491;p3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9" name="Google Shape;539;p3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540" name="Google Shape;540;p3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" name="Google Shape;587;p3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588" name="Google Shape;588;p3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5" name="Google Shape;635;p3"/>
          <p:cNvGrpSpPr/>
          <p:nvPr/>
        </p:nvGrpSpPr>
        <p:grpSpPr>
          <a:xfrm rot="-7357885" flipH="1">
            <a:off x="8558080" y="3402110"/>
            <a:ext cx="491306" cy="471499"/>
            <a:chOff x="3248020" y="1400567"/>
            <a:chExt cx="826480" cy="793214"/>
          </a:xfrm>
        </p:grpSpPr>
        <p:sp>
          <p:nvSpPr>
            <p:cNvPr id="636" name="Google Shape;636;p3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38" name="Google Shape;638;p3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639" name="Google Shape;639;p3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46" name="Google Shape;646;p3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647" name="Google Shape;647;p3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3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3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3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51" name="Google Shape;651;p3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652" name="Google Shape;652;p3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3" name="Google Shape;653;p3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4" name="Google Shape;654;p3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5" name="Google Shape;655;p3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56" name="Google Shape;656;p3"/>
          <p:cNvGrpSpPr/>
          <p:nvPr/>
        </p:nvGrpSpPr>
        <p:grpSpPr>
          <a:xfrm rot="4722526" flipH="1">
            <a:off x="7115137" y="3917791"/>
            <a:ext cx="418766" cy="475967"/>
            <a:chOff x="7290686" y="630349"/>
            <a:chExt cx="580583" cy="659886"/>
          </a:xfrm>
        </p:grpSpPr>
        <p:sp>
          <p:nvSpPr>
            <p:cNvPr id="657" name="Google Shape;657;p3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659" name="Google Shape;659;p3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660" name="Google Shape;660;p3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661" name="Google Shape;661;p3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2" name="Google Shape;662;p3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3" name="Google Shape;663;p3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77" name="Google Shape;677;p3"/>
          <p:cNvSpPr/>
          <p:nvPr/>
        </p:nvSpPr>
        <p:spPr>
          <a:xfrm>
            <a:off x="2027772" y="148087"/>
            <a:ext cx="1268063" cy="43994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" name="Google Shape;678;p3"/>
          <p:cNvSpPr/>
          <p:nvPr/>
        </p:nvSpPr>
        <p:spPr>
          <a:xfrm flipH="1">
            <a:off x="685148" y="464523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" name="Google Shape;679;p3"/>
          <p:cNvSpPr/>
          <p:nvPr/>
        </p:nvSpPr>
        <p:spPr>
          <a:xfrm>
            <a:off x="7189928" y="732224"/>
            <a:ext cx="1268063" cy="43994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" name="Google Shape;680;p3"/>
          <p:cNvSpPr/>
          <p:nvPr/>
        </p:nvSpPr>
        <p:spPr>
          <a:xfrm flipH="1">
            <a:off x="5985811" y="1050835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" name="Google Shape;681;p3"/>
          <p:cNvSpPr txBox="1">
            <a:spLocks noGrp="1"/>
          </p:cNvSpPr>
          <p:nvPr>
            <p:ph type="title"/>
          </p:nvPr>
        </p:nvSpPr>
        <p:spPr>
          <a:xfrm>
            <a:off x="2138400" y="2046075"/>
            <a:ext cx="4867200" cy="8417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9pPr>
          </a:lstStyle>
          <a:p>
            <a:endParaRPr/>
          </a:p>
        </p:txBody>
      </p:sp>
      <p:sp>
        <p:nvSpPr>
          <p:cNvPr id="682" name="Google Shape;682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683" name="Google Shape;683;p3"/>
          <p:cNvSpPr txBox="1">
            <a:spLocks noGrp="1"/>
          </p:cNvSpPr>
          <p:nvPr>
            <p:ph type="body" idx="1"/>
          </p:nvPr>
        </p:nvSpPr>
        <p:spPr>
          <a:xfrm>
            <a:off x="2138400" y="3011625"/>
            <a:ext cx="4867200" cy="1236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algn="ctr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algn="ctr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684" name="Google Shape;684;p3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5237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p4"/>
          <p:cNvSpPr/>
          <p:nvPr/>
        </p:nvSpPr>
        <p:spPr>
          <a:xfrm rot="3561875" flipH="1">
            <a:off x="6498159" y="1615339"/>
            <a:ext cx="2247800" cy="2647805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" name="Google Shape;687;p4"/>
          <p:cNvSpPr txBox="1">
            <a:spLocks noGrp="1"/>
          </p:cNvSpPr>
          <p:nvPr>
            <p:ph type="title"/>
          </p:nvPr>
        </p:nvSpPr>
        <p:spPr>
          <a:xfrm>
            <a:off x="839775" y="879731"/>
            <a:ext cx="5922900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4"/>
          <p:cNvSpPr txBox="1">
            <a:spLocks noGrp="1"/>
          </p:cNvSpPr>
          <p:nvPr>
            <p:ph type="body" idx="1"/>
          </p:nvPr>
        </p:nvSpPr>
        <p:spPr>
          <a:xfrm>
            <a:off x="839775" y="1587188"/>
            <a:ext cx="5922900" cy="23179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689" name="Google Shape;68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690" name="Google Shape;690;p4"/>
          <p:cNvGrpSpPr/>
          <p:nvPr/>
        </p:nvGrpSpPr>
        <p:grpSpPr>
          <a:xfrm>
            <a:off x="7910650" y="1661677"/>
            <a:ext cx="1250720" cy="3001550"/>
            <a:chOff x="64458" y="2152593"/>
            <a:chExt cx="1667626" cy="4002067"/>
          </a:xfrm>
        </p:grpSpPr>
        <p:sp>
          <p:nvSpPr>
            <p:cNvPr id="691" name="Google Shape;691;p4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8" name="Google Shape;698;p4"/>
          <p:cNvGrpSpPr/>
          <p:nvPr/>
        </p:nvGrpSpPr>
        <p:grpSpPr>
          <a:xfrm>
            <a:off x="6999868" y="2054566"/>
            <a:ext cx="1250462" cy="2673758"/>
            <a:chOff x="10285658" y="2397708"/>
            <a:chExt cx="1667282" cy="3565010"/>
          </a:xfrm>
        </p:grpSpPr>
        <p:sp>
          <p:nvSpPr>
            <p:cNvPr id="699" name="Google Shape;699;p4"/>
            <p:cNvSpPr/>
            <p:nvPr/>
          </p:nvSpPr>
          <p:spPr>
            <a:xfrm>
              <a:off x="102856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04" name="Google Shape;704;p4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705" name="Google Shape;705;p4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4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4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4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4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715;p4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22" name="Google Shape;722;p4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23" name="Google Shape;723;p4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4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4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4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7" name="Google Shape;727;p4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728" name="Google Shape;728;p4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729" name="Google Shape;729;p4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4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4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734;p4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" name="Google Shape;735;p4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Google Shape;736;p4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Google Shape;737;p4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738;p4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4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4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4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4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4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4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4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4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4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4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4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4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4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4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4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754;p4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4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4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57;p4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758;p4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759;p4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4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761;p4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762;p4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4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764;p4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765;p4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766;p4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Google Shape;767;p4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8" name="Google Shape;768;p4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9" name="Google Shape;769;p4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4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1" name="Google Shape;771;p4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2" name="Google Shape;772;p4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3" name="Google Shape;773;p4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4" name="Google Shape;774;p4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4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4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77" name="Google Shape;777;p4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778" name="Google Shape;778;p4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4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780;p4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781;p4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4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4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4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785;p4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4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4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4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4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4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4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4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4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4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4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4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4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4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4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4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4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4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4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4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4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4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4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4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4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4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4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4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4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814;p4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4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4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4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4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4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4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4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4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4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4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Google Shape;825;p4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826" name="Google Shape;826;p4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4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4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4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4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4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4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4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4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4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4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4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4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4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4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4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4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4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4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4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4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4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4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4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4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4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4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4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4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4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4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4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4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4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4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4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4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4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4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4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4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4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4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4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4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4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3" name="Google Shape;873;p4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" name="Google Shape;874;p4"/>
          <p:cNvSpPr/>
          <p:nvPr/>
        </p:nvSpPr>
        <p:spPr>
          <a:xfrm>
            <a:off x="6822507" y="197729"/>
            <a:ext cx="1025130" cy="355658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" name="Google Shape;875;p4"/>
          <p:cNvSpPr/>
          <p:nvPr/>
        </p:nvSpPr>
        <p:spPr>
          <a:xfrm>
            <a:off x="7767481" y="593973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76" name="Google Shape;876;p4"/>
          <p:cNvGrpSpPr/>
          <p:nvPr/>
        </p:nvGrpSpPr>
        <p:grpSpPr>
          <a:xfrm rot="645829">
            <a:off x="8487124" y="126456"/>
            <a:ext cx="519092" cy="498199"/>
            <a:chOff x="3248020" y="1400567"/>
            <a:chExt cx="826480" cy="793214"/>
          </a:xfrm>
        </p:grpSpPr>
        <p:sp>
          <p:nvSpPr>
            <p:cNvPr id="877" name="Google Shape;877;p4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9" name="Google Shape;879;p4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880" name="Google Shape;880;p4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4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4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4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4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4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4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87" name="Google Shape;887;p4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888" name="Google Shape;888;p4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4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4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4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92" name="Google Shape;892;p4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893" name="Google Shape;893;p4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" name="Google Shape;894;p4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4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4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97" name="Google Shape;897;p4"/>
          <p:cNvGrpSpPr/>
          <p:nvPr/>
        </p:nvGrpSpPr>
        <p:grpSpPr>
          <a:xfrm rot="-6127270">
            <a:off x="7001408" y="1469729"/>
            <a:ext cx="435479" cy="494963"/>
            <a:chOff x="7290686" y="630349"/>
            <a:chExt cx="580583" cy="659886"/>
          </a:xfrm>
        </p:grpSpPr>
        <p:sp>
          <p:nvSpPr>
            <p:cNvPr id="898" name="Google Shape;898;p4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900" name="Google Shape;900;p4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901" name="Google Shape;901;p4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902" name="Google Shape;902;p4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3" name="Google Shape;903;p4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4" name="Google Shape;904;p4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4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4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4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4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4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4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4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4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4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4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4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4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4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8" name="Google Shape;918;p4"/>
          <p:cNvGrpSpPr/>
          <p:nvPr/>
        </p:nvGrpSpPr>
        <p:grpSpPr>
          <a:xfrm rot="-645829" flipH="1">
            <a:off x="30199" y="3875181"/>
            <a:ext cx="519092" cy="498199"/>
            <a:chOff x="3248020" y="1400567"/>
            <a:chExt cx="826480" cy="793214"/>
          </a:xfrm>
        </p:grpSpPr>
        <p:sp>
          <p:nvSpPr>
            <p:cNvPr id="919" name="Google Shape;919;p4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1" name="Google Shape;921;p4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922" name="Google Shape;922;p4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4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4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4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4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4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4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29" name="Google Shape;929;p4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930" name="Google Shape;930;p4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4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4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4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4" name="Google Shape;934;p4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935" name="Google Shape;935;p4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4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4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8" name="Google Shape;938;p4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0377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boxes">
  <p:cSld name="Four boxes"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p7"/>
          <p:cNvSpPr/>
          <p:nvPr/>
        </p:nvSpPr>
        <p:spPr>
          <a:xfrm rot="-2000442" flipH="1">
            <a:off x="362796" y="-176579"/>
            <a:ext cx="1281168" cy="1509157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" name="Google Shape;1493;p7"/>
          <p:cNvSpPr/>
          <p:nvPr/>
        </p:nvSpPr>
        <p:spPr>
          <a:xfrm rot="10800000" flipH="1">
            <a:off x="618451" y="2783028"/>
            <a:ext cx="1276861" cy="1504083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4" name="Google Shape;1494;p7"/>
          <p:cNvSpPr txBox="1">
            <a:spLocks noGrp="1"/>
          </p:cNvSpPr>
          <p:nvPr>
            <p:ph type="title"/>
          </p:nvPr>
        </p:nvSpPr>
        <p:spPr>
          <a:xfrm>
            <a:off x="2927231" y="261319"/>
            <a:ext cx="5907150" cy="6333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1495" name="Google Shape;1495;p7"/>
          <p:cNvSpPr txBox="1">
            <a:spLocks noGrp="1"/>
          </p:cNvSpPr>
          <p:nvPr>
            <p:ph type="subTitle" idx="1"/>
          </p:nvPr>
        </p:nvSpPr>
        <p:spPr>
          <a:xfrm>
            <a:off x="2927291" y="1074974"/>
            <a:ext cx="2847825" cy="5377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1496" name="Google Shape;1496;p7"/>
          <p:cNvSpPr txBox="1">
            <a:spLocks noGrp="1"/>
          </p:cNvSpPr>
          <p:nvPr>
            <p:ph type="body" idx="2"/>
          </p:nvPr>
        </p:nvSpPr>
        <p:spPr>
          <a:xfrm>
            <a:off x="2927316" y="1612616"/>
            <a:ext cx="2847825" cy="9733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1497" name="Google Shape;1497;p7"/>
          <p:cNvSpPr txBox="1">
            <a:spLocks noGrp="1"/>
          </p:cNvSpPr>
          <p:nvPr>
            <p:ph type="subTitle" idx="3"/>
          </p:nvPr>
        </p:nvSpPr>
        <p:spPr>
          <a:xfrm>
            <a:off x="5986491" y="1074974"/>
            <a:ext cx="2847825" cy="5377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1498" name="Google Shape;1498;p7"/>
          <p:cNvSpPr txBox="1">
            <a:spLocks noGrp="1"/>
          </p:cNvSpPr>
          <p:nvPr>
            <p:ph type="body" idx="4"/>
          </p:nvPr>
        </p:nvSpPr>
        <p:spPr>
          <a:xfrm>
            <a:off x="5986522" y="1612616"/>
            <a:ext cx="2847825" cy="9733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1499" name="Google Shape;1499;p7"/>
          <p:cNvSpPr txBox="1">
            <a:spLocks noGrp="1"/>
          </p:cNvSpPr>
          <p:nvPr>
            <p:ph type="subTitle" idx="5"/>
          </p:nvPr>
        </p:nvSpPr>
        <p:spPr>
          <a:xfrm>
            <a:off x="2927269" y="2783022"/>
            <a:ext cx="2847825" cy="5377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1500" name="Google Shape;1500;p7"/>
          <p:cNvSpPr txBox="1">
            <a:spLocks noGrp="1"/>
          </p:cNvSpPr>
          <p:nvPr>
            <p:ph type="body" idx="6"/>
          </p:nvPr>
        </p:nvSpPr>
        <p:spPr>
          <a:xfrm>
            <a:off x="2927304" y="3320664"/>
            <a:ext cx="2847825" cy="9733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1501" name="Google Shape;1501;p7"/>
          <p:cNvSpPr txBox="1">
            <a:spLocks noGrp="1"/>
          </p:cNvSpPr>
          <p:nvPr>
            <p:ph type="body" idx="7"/>
          </p:nvPr>
        </p:nvSpPr>
        <p:spPr>
          <a:xfrm>
            <a:off x="5986510" y="3320664"/>
            <a:ext cx="2847825" cy="9733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rtl="0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rtl="0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1502" name="Google Shape;1502;p7"/>
          <p:cNvSpPr txBox="1">
            <a:spLocks noGrp="1"/>
          </p:cNvSpPr>
          <p:nvPr>
            <p:ph type="subTitle" idx="8"/>
          </p:nvPr>
        </p:nvSpPr>
        <p:spPr>
          <a:xfrm>
            <a:off x="5986479" y="2783022"/>
            <a:ext cx="2847825" cy="5377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grpSp>
        <p:nvGrpSpPr>
          <p:cNvPr id="1503" name="Google Shape;1503;p7"/>
          <p:cNvGrpSpPr/>
          <p:nvPr/>
        </p:nvGrpSpPr>
        <p:grpSpPr>
          <a:xfrm>
            <a:off x="803423" y="650952"/>
            <a:ext cx="2018536" cy="4844203"/>
            <a:chOff x="64458" y="2152593"/>
            <a:chExt cx="1667626" cy="4002067"/>
          </a:xfrm>
        </p:grpSpPr>
        <p:sp>
          <p:nvSpPr>
            <p:cNvPr id="1504" name="Google Shape;1504;p7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1" name="Google Shape;1511;p7"/>
          <p:cNvGrpSpPr/>
          <p:nvPr/>
        </p:nvGrpSpPr>
        <p:grpSpPr>
          <a:xfrm>
            <a:off x="-666531" y="1285036"/>
            <a:ext cx="2018120" cy="4315177"/>
            <a:chOff x="10285658" y="2397708"/>
            <a:chExt cx="1667282" cy="3565010"/>
          </a:xfrm>
        </p:grpSpPr>
        <p:sp>
          <p:nvSpPr>
            <p:cNvPr id="1512" name="Google Shape;1512;p7"/>
            <p:cNvSpPr/>
            <p:nvPr/>
          </p:nvSpPr>
          <p:spPr>
            <a:xfrm>
              <a:off x="102856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17" name="Google Shape;1517;p7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1518" name="Google Shape;1518;p7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7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7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7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7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3" name="Google Shape;1523;p7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7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7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7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7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7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9" name="Google Shape;1529;p7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7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7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7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7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7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1535;p7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6" name="Google Shape;1536;p7"/>
          <p:cNvGrpSpPr/>
          <p:nvPr/>
        </p:nvGrpSpPr>
        <p:grpSpPr>
          <a:xfrm rot="645773">
            <a:off x="2020969" y="2240083"/>
            <a:ext cx="837788" cy="804068"/>
            <a:chOff x="3248020" y="1400567"/>
            <a:chExt cx="826480" cy="793214"/>
          </a:xfrm>
        </p:grpSpPr>
        <p:sp>
          <p:nvSpPr>
            <p:cNvPr id="1537" name="Google Shape;1537;p7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39" name="Google Shape;1539;p7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1540" name="Google Shape;1540;p7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7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7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7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7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7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6" name="Google Shape;1546;p7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47" name="Google Shape;1547;p7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1548" name="Google Shape;1548;p7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7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7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7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52" name="Google Shape;1552;p7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1553" name="Google Shape;1553;p7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4" name="Google Shape;1554;p7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5" name="Google Shape;1555;p7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7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557" name="Google Shape;1557;p7"/>
          <p:cNvGrpSpPr/>
          <p:nvPr/>
        </p:nvGrpSpPr>
        <p:grpSpPr>
          <a:xfrm rot="3412032">
            <a:off x="77035" y="537484"/>
            <a:ext cx="702809" cy="798809"/>
            <a:chOff x="7290686" y="630349"/>
            <a:chExt cx="580583" cy="659886"/>
          </a:xfrm>
        </p:grpSpPr>
        <p:sp>
          <p:nvSpPr>
            <p:cNvPr id="1558" name="Google Shape;1558;p7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1560" name="Google Shape;1560;p7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1561" name="Google Shape;1561;p7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1562" name="Google Shape;1562;p7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3" name="Google Shape;1563;p7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64" name="Google Shape;1564;p7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5" name="Google Shape;1565;p7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6" name="Google Shape;1566;p7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7" name="Google Shape;1567;p7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8" name="Google Shape;1568;p7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9" name="Google Shape;1569;p7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0" name="Google Shape;1570;p7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1" name="Google Shape;1571;p7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2" name="Google Shape;1572;p7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3" name="Google Shape;1573;p7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4" name="Google Shape;1574;p7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5" name="Google Shape;1575;p7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6" name="Google Shape;1576;p7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7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8" name="Google Shape;1578;p7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7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7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7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82" name="Google Shape;1582;p7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1583" name="Google Shape;1583;p7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1584" name="Google Shape;1584;p7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7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6" name="Google Shape;1586;p7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7" name="Google Shape;1587;p7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7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7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7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7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7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7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7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7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7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7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7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7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7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7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7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7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7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7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7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7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7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7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7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7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7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7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7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7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7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7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7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7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7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7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7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7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7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7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7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7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7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7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7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7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32" name="Google Shape;1632;p7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1633" name="Google Shape;1633;p7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7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7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7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7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7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7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7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7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7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7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7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7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7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7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7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7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7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7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7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7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7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7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7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7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7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7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7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7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7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7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7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7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7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7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7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0" name="Google Shape;1680;p7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1681" name="Google Shape;1681;p7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7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7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7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7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7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7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7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7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7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7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7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7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7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7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7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7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7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7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7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7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7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7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7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7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7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7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7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7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7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7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7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7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7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7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7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7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7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7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7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7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7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7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7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7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7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7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28" name="Google Shape;1728;p7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4308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" name="Google Shape;1730;p8"/>
          <p:cNvGrpSpPr/>
          <p:nvPr/>
        </p:nvGrpSpPr>
        <p:grpSpPr>
          <a:xfrm>
            <a:off x="12922" y="2815304"/>
            <a:ext cx="712409" cy="1709684"/>
            <a:chOff x="64458" y="2152593"/>
            <a:chExt cx="1667626" cy="4002067"/>
          </a:xfrm>
        </p:grpSpPr>
        <p:sp>
          <p:nvSpPr>
            <p:cNvPr id="1731" name="Google Shape;1731;p8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38" name="Google Shape;1738;p8"/>
          <p:cNvSpPr txBox="1">
            <a:spLocks noGrp="1"/>
          </p:cNvSpPr>
          <p:nvPr>
            <p:ph type="title"/>
          </p:nvPr>
        </p:nvSpPr>
        <p:spPr>
          <a:xfrm>
            <a:off x="767344" y="486929"/>
            <a:ext cx="76092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1739" name="Google Shape;1739;p8"/>
          <p:cNvSpPr/>
          <p:nvPr/>
        </p:nvSpPr>
        <p:spPr>
          <a:xfrm>
            <a:off x="7458586" y="3022777"/>
            <a:ext cx="1585448" cy="2125809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40" name="Google Shape;1740;p8"/>
          <p:cNvGrpSpPr/>
          <p:nvPr/>
        </p:nvGrpSpPr>
        <p:grpSpPr>
          <a:xfrm rot="-7055554">
            <a:off x="8402393" y="2694960"/>
            <a:ext cx="435455" cy="494935"/>
            <a:chOff x="7290686" y="630349"/>
            <a:chExt cx="580583" cy="659886"/>
          </a:xfrm>
        </p:grpSpPr>
        <p:sp>
          <p:nvSpPr>
            <p:cNvPr id="1741" name="Google Shape;1741;p8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1743" name="Google Shape;1743;p8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1744" name="Google Shape;1744;p8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1745" name="Google Shape;1745;p8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6" name="Google Shape;1746;p8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47" name="Google Shape;1747;p8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8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8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8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8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8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8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" name="Google Shape;1754;p8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8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8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8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8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8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8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1" name="Google Shape;1761;p8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2" name="Google Shape;1762;p8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3" name="Google Shape;1763;p8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" name="Google Shape;1764;p8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65" name="Google Shape;1765;p8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1766" name="Google Shape;1766;p8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1767" name="Google Shape;1767;p8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8" name="Google Shape;1768;p8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9" name="Google Shape;1769;p8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0" name="Google Shape;1770;p8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" name="Google Shape;1771;p8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" name="Google Shape;1772;p8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" name="Google Shape;1773;p8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4" name="Google Shape;1774;p8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8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6" name="Google Shape;1776;p8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" name="Google Shape;1777;p8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8" name="Google Shape;1778;p8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8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8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1" name="Google Shape;1781;p8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8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8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8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8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6" name="Google Shape;1786;p8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7" name="Google Shape;1787;p8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8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8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0" name="Google Shape;1790;p8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8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2" name="Google Shape;1792;p8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8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8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8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8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7" name="Google Shape;1797;p8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8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8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8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8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8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8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8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8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8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8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8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8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8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8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8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8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8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15" name="Google Shape;1815;p8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1816" name="Google Shape;1816;p8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8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8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8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1820;p8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1" name="Google Shape;1821;p8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8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8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8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8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8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8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8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8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8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8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8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8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8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8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8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8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8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8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8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8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8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8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8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8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8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8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8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8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8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8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8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8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8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8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8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8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8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8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8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8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8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3" name="Google Shape;1863;p8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1864" name="Google Shape;1864;p8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8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8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8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8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8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8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8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8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8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8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8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8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8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8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8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8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8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8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8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8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8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8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8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8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8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8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8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8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8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8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8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8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8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8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8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8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1" name="Google Shape;1901;p8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8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8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8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8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8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8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8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8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8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11" name="Google Shape;1911;p8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2" name="Google Shape;1912;p8"/>
          <p:cNvSpPr txBox="1">
            <a:spLocks noGrp="1"/>
          </p:cNvSpPr>
          <p:nvPr>
            <p:ph type="body" idx="1"/>
          </p:nvPr>
        </p:nvSpPr>
        <p:spPr>
          <a:xfrm>
            <a:off x="767344" y="1428713"/>
            <a:ext cx="3572100" cy="25051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>
              <a:spcBef>
                <a:spcPts val="0"/>
              </a:spcBef>
              <a:spcAft>
                <a:spcPts val="0"/>
              </a:spcAft>
              <a:buSzPts val="1900"/>
              <a:buChar char="🐝"/>
              <a:defRPr/>
            </a:lvl1pPr>
            <a:lvl2pPr marL="685800" lvl="1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1913" name="Google Shape;1913;p8"/>
          <p:cNvSpPr txBox="1">
            <a:spLocks noGrp="1"/>
          </p:cNvSpPr>
          <p:nvPr>
            <p:ph type="body" idx="2"/>
          </p:nvPr>
        </p:nvSpPr>
        <p:spPr>
          <a:xfrm>
            <a:off x="4804575" y="1428713"/>
            <a:ext cx="3572100" cy="25051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>
              <a:spcBef>
                <a:spcPts val="0"/>
              </a:spcBef>
              <a:spcAft>
                <a:spcPts val="0"/>
              </a:spcAft>
              <a:buSzPts val="1900"/>
              <a:buChar char="🐝"/>
              <a:defRPr/>
            </a:lvl1pPr>
            <a:lvl2pPr marL="685800" lvl="1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1914" name="Google Shape;191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915" name="Google Shape;1915;p8"/>
          <p:cNvSpPr/>
          <p:nvPr/>
        </p:nvSpPr>
        <p:spPr>
          <a:xfrm rot="3471213">
            <a:off x="1324007" y="-1617263"/>
            <a:ext cx="3382349" cy="4984166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16" name="Google Shape;1916;p8"/>
          <p:cNvGrpSpPr/>
          <p:nvPr/>
        </p:nvGrpSpPr>
        <p:grpSpPr>
          <a:xfrm rot="2091408">
            <a:off x="5265936" y="-36996"/>
            <a:ext cx="619721" cy="594827"/>
            <a:chOff x="3248020" y="1400567"/>
            <a:chExt cx="826480" cy="793214"/>
          </a:xfrm>
        </p:grpSpPr>
        <p:sp>
          <p:nvSpPr>
            <p:cNvPr id="1917" name="Google Shape;1917;p8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9" name="Google Shape;1919;p8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1920" name="Google Shape;1920;p8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27" name="Google Shape;1927;p8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1928" name="Google Shape;1928;p8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8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8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8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32" name="Google Shape;1932;p8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1933" name="Google Shape;1933;p8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8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8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8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16560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" name="Google Shape;1938;p9"/>
          <p:cNvSpPr/>
          <p:nvPr/>
        </p:nvSpPr>
        <p:spPr>
          <a:xfrm>
            <a:off x="3266100" y="979856"/>
            <a:ext cx="2611800" cy="33178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939" name="Google Shape;1939;p9"/>
          <p:cNvSpPr/>
          <p:nvPr/>
        </p:nvSpPr>
        <p:spPr>
          <a:xfrm>
            <a:off x="575212" y="979856"/>
            <a:ext cx="2611800" cy="33178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940" name="Google Shape;1940;p9"/>
          <p:cNvSpPr/>
          <p:nvPr/>
        </p:nvSpPr>
        <p:spPr>
          <a:xfrm>
            <a:off x="5956988" y="979856"/>
            <a:ext cx="2611800" cy="33178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grpSp>
        <p:nvGrpSpPr>
          <p:cNvPr id="1941" name="Google Shape;1941;p9"/>
          <p:cNvGrpSpPr/>
          <p:nvPr/>
        </p:nvGrpSpPr>
        <p:grpSpPr>
          <a:xfrm>
            <a:off x="12922" y="2815304"/>
            <a:ext cx="712409" cy="1709684"/>
            <a:chOff x="64458" y="2152593"/>
            <a:chExt cx="1667626" cy="4002067"/>
          </a:xfrm>
        </p:grpSpPr>
        <p:sp>
          <p:nvSpPr>
            <p:cNvPr id="1942" name="Google Shape;1942;p9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9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9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9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9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9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9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9" name="Google Shape;1949;p9"/>
          <p:cNvGrpSpPr/>
          <p:nvPr/>
        </p:nvGrpSpPr>
        <p:grpSpPr>
          <a:xfrm rot="-7055554">
            <a:off x="8402393" y="2694960"/>
            <a:ext cx="435455" cy="494935"/>
            <a:chOff x="7290686" y="630349"/>
            <a:chExt cx="580583" cy="659886"/>
          </a:xfrm>
        </p:grpSpPr>
        <p:sp>
          <p:nvSpPr>
            <p:cNvPr id="1950" name="Google Shape;1950;p9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9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1952" name="Google Shape;1952;p9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1953" name="Google Shape;1953;p9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1954" name="Google Shape;1954;p9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5" name="Google Shape;1955;p9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56" name="Google Shape;1956;p9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9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9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9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9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9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9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9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9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9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9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9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9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p9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70" name="Google Shape;1970;p9"/>
          <p:cNvGrpSpPr/>
          <p:nvPr/>
        </p:nvGrpSpPr>
        <p:grpSpPr>
          <a:xfrm rot="2091795">
            <a:off x="573709" y="3790720"/>
            <a:ext cx="467699" cy="448922"/>
            <a:chOff x="3248020" y="1400567"/>
            <a:chExt cx="826480" cy="793214"/>
          </a:xfrm>
        </p:grpSpPr>
        <p:sp>
          <p:nvSpPr>
            <p:cNvPr id="1971" name="Google Shape;1971;p9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9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3" name="Google Shape;1973;p9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1974" name="Google Shape;1974;p9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5" name="Google Shape;1975;p9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9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9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9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9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9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81" name="Google Shape;1981;p9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1982" name="Google Shape;1982;p9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3" name="Google Shape;1983;p9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4" name="Google Shape;1984;p9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5" name="Google Shape;1985;p9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86" name="Google Shape;1986;p9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1987" name="Google Shape;1987;p9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8" name="Google Shape;1988;p9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9" name="Google Shape;1989;p9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0" name="Google Shape;1990;p9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991" name="Google Shape;1991;p9"/>
          <p:cNvSpPr/>
          <p:nvPr/>
        </p:nvSpPr>
        <p:spPr>
          <a:xfrm>
            <a:off x="7458586" y="3022777"/>
            <a:ext cx="1585448" cy="2125809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9"/>
          <p:cNvSpPr txBox="1">
            <a:spLocks noGrp="1"/>
          </p:cNvSpPr>
          <p:nvPr>
            <p:ph type="title"/>
          </p:nvPr>
        </p:nvSpPr>
        <p:spPr>
          <a:xfrm>
            <a:off x="575213" y="224100"/>
            <a:ext cx="79935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1993" name="Google Shape;1993;p9"/>
          <p:cNvSpPr txBox="1">
            <a:spLocks noGrp="1"/>
          </p:cNvSpPr>
          <p:nvPr>
            <p:ph type="body" idx="1"/>
          </p:nvPr>
        </p:nvSpPr>
        <p:spPr>
          <a:xfrm>
            <a:off x="700875" y="2302772"/>
            <a:ext cx="2360475" cy="18173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1994" name="Google Shape;1994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995" name="Google Shape;1995;p9"/>
          <p:cNvSpPr txBox="1">
            <a:spLocks noGrp="1"/>
          </p:cNvSpPr>
          <p:nvPr>
            <p:ph type="subTitle" idx="2"/>
          </p:nvPr>
        </p:nvSpPr>
        <p:spPr>
          <a:xfrm>
            <a:off x="700875" y="1157458"/>
            <a:ext cx="2360475" cy="11452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1996" name="Google Shape;1996;p9"/>
          <p:cNvSpPr txBox="1">
            <a:spLocks noGrp="1"/>
          </p:cNvSpPr>
          <p:nvPr>
            <p:ph type="body" idx="3"/>
          </p:nvPr>
        </p:nvSpPr>
        <p:spPr>
          <a:xfrm>
            <a:off x="3391763" y="2302781"/>
            <a:ext cx="2360475" cy="18173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1997" name="Google Shape;1997;p9"/>
          <p:cNvSpPr txBox="1">
            <a:spLocks noGrp="1"/>
          </p:cNvSpPr>
          <p:nvPr>
            <p:ph type="subTitle" idx="4"/>
          </p:nvPr>
        </p:nvSpPr>
        <p:spPr>
          <a:xfrm>
            <a:off x="3391763" y="1157467"/>
            <a:ext cx="2360475" cy="11452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1998" name="Google Shape;1998;p9"/>
          <p:cNvSpPr txBox="1">
            <a:spLocks noGrp="1"/>
          </p:cNvSpPr>
          <p:nvPr>
            <p:ph type="body" idx="5"/>
          </p:nvPr>
        </p:nvSpPr>
        <p:spPr>
          <a:xfrm>
            <a:off x="6082650" y="2302772"/>
            <a:ext cx="2360475" cy="18173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1999" name="Google Shape;1999;p9"/>
          <p:cNvSpPr txBox="1">
            <a:spLocks noGrp="1"/>
          </p:cNvSpPr>
          <p:nvPr>
            <p:ph type="subTitle" idx="6"/>
          </p:nvPr>
        </p:nvSpPr>
        <p:spPr>
          <a:xfrm>
            <a:off x="6082650" y="1157458"/>
            <a:ext cx="2360475" cy="114525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000" name="Google Shape;2000;p9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9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9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9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04" name="Google Shape;2004;p9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2005" name="Google Shape;2005;p9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2006" name="Google Shape;2006;p9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9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9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9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9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p9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p9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9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9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9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9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9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p9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9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9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9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9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9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9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9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9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9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9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p9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9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9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9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9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9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9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9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9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9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9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9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9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9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9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9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9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9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9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9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9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9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9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9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9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54" name="Google Shape;2054;p9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2055" name="Google Shape;2055;p9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9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9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9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9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9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9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9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9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9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9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9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9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9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9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9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9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9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9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9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9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9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9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9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9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9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1" name="Google Shape;2081;p9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9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9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9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9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9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9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8" name="Google Shape;2088;p9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9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9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9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2" name="Google Shape;2092;p9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3" name="Google Shape;2093;p9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9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9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9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7" name="Google Shape;2097;p9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8" name="Google Shape;2098;p9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9" name="Google Shape;2099;p9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0" name="Google Shape;2100;p9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1" name="Google Shape;2101;p9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02" name="Google Shape;2102;p9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2103" name="Google Shape;2103;p9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9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5" name="Google Shape;2105;p9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6" name="Google Shape;2106;p9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7" name="Google Shape;2107;p9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8" name="Google Shape;2108;p9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9" name="Google Shape;2109;p9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0" name="Google Shape;2110;p9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1" name="Google Shape;2111;p9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2" name="Google Shape;2112;p9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3" name="Google Shape;2113;p9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4" name="Google Shape;2114;p9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5" name="Google Shape;2115;p9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9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7" name="Google Shape;2117;p9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9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9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9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9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9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9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9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9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9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9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9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9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9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9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9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9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9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9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9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9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9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9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9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9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9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9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4" name="Google Shape;2144;p9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5" name="Google Shape;2145;p9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9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9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9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9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50" name="Google Shape;2150;p9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79840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10"/>
          <p:cNvGrpSpPr/>
          <p:nvPr/>
        </p:nvGrpSpPr>
        <p:grpSpPr>
          <a:xfrm>
            <a:off x="12922" y="2815304"/>
            <a:ext cx="712409" cy="1709684"/>
            <a:chOff x="64458" y="2152593"/>
            <a:chExt cx="1667626" cy="4002067"/>
          </a:xfrm>
        </p:grpSpPr>
        <p:sp>
          <p:nvSpPr>
            <p:cNvPr id="2153" name="Google Shape;2153;p10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0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0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0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0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0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0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0" name="Google Shape;2160;p10"/>
          <p:cNvGrpSpPr/>
          <p:nvPr/>
        </p:nvGrpSpPr>
        <p:grpSpPr>
          <a:xfrm rot="-7055554">
            <a:off x="8402393" y="2694960"/>
            <a:ext cx="435455" cy="494935"/>
            <a:chOff x="7290686" y="630349"/>
            <a:chExt cx="580583" cy="659886"/>
          </a:xfrm>
        </p:grpSpPr>
        <p:sp>
          <p:nvSpPr>
            <p:cNvPr id="2161" name="Google Shape;2161;p10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0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2163" name="Google Shape;2163;p10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2164" name="Google Shape;2164;p10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2165" name="Google Shape;2165;p10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6" name="Google Shape;2166;p10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67" name="Google Shape;2167;p10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10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10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0" name="Google Shape;2170;p10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10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2" name="Google Shape;2172;p10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3" name="Google Shape;2173;p10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10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5" name="Google Shape;2175;p10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6" name="Google Shape;2176;p10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10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8" name="Google Shape;2178;p10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9" name="Google Shape;2179;p10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0" name="Google Shape;2180;p10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81" name="Google Shape;2181;p10"/>
          <p:cNvGrpSpPr/>
          <p:nvPr/>
        </p:nvGrpSpPr>
        <p:grpSpPr>
          <a:xfrm rot="2091795">
            <a:off x="573709" y="3790720"/>
            <a:ext cx="467699" cy="448922"/>
            <a:chOff x="3248020" y="1400567"/>
            <a:chExt cx="826480" cy="793214"/>
          </a:xfrm>
        </p:grpSpPr>
        <p:sp>
          <p:nvSpPr>
            <p:cNvPr id="2182" name="Google Shape;2182;p10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0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84" name="Google Shape;2184;p10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2185" name="Google Shape;2185;p10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10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7" name="Google Shape;2187;p10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8" name="Google Shape;2188;p10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10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10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10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92" name="Google Shape;2192;p10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2193" name="Google Shape;2193;p10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0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0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0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97" name="Google Shape;2197;p10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2198" name="Google Shape;2198;p10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0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0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0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202" name="Google Shape;2202;p10"/>
          <p:cNvSpPr/>
          <p:nvPr/>
        </p:nvSpPr>
        <p:spPr>
          <a:xfrm>
            <a:off x="7458586" y="3022777"/>
            <a:ext cx="1585448" cy="2125809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10"/>
          <p:cNvSpPr txBox="1">
            <a:spLocks noGrp="1"/>
          </p:cNvSpPr>
          <p:nvPr>
            <p:ph type="title"/>
          </p:nvPr>
        </p:nvSpPr>
        <p:spPr>
          <a:xfrm>
            <a:off x="575213" y="224100"/>
            <a:ext cx="79935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2204" name="Google Shape;2204;p10"/>
          <p:cNvSpPr txBox="1">
            <a:spLocks noGrp="1"/>
          </p:cNvSpPr>
          <p:nvPr>
            <p:ph type="body" idx="1"/>
          </p:nvPr>
        </p:nvSpPr>
        <p:spPr>
          <a:xfrm>
            <a:off x="700875" y="3217167"/>
            <a:ext cx="2360475" cy="991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205" name="Google Shape;2205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206" name="Google Shape;2206;p10"/>
          <p:cNvSpPr txBox="1">
            <a:spLocks noGrp="1"/>
          </p:cNvSpPr>
          <p:nvPr>
            <p:ph type="subTitle" idx="2"/>
          </p:nvPr>
        </p:nvSpPr>
        <p:spPr>
          <a:xfrm>
            <a:off x="700875" y="2700507"/>
            <a:ext cx="23604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207" name="Google Shape;2207;p10"/>
          <p:cNvSpPr txBox="1">
            <a:spLocks noGrp="1"/>
          </p:cNvSpPr>
          <p:nvPr>
            <p:ph type="body" idx="3"/>
          </p:nvPr>
        </p:nvSpPr>
        <p:spPr>
          <a:xfrm>
            <a:off x="3391763" y="3217172"/>
            <a:ext cx="2360475" cy="991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208" name="Google Shape;2208;p10"/>
          <p:cNvSpPr txBox="1">
            <a:spLocks noGrp="1"/>
          </p:cNvSpPr>
          <p:nvPr>
            <p:ph type="subTitle" idx="4"/>
          </p:nvPr>
        </p:nvSpPr>
        <p:spPr>
          <a:xfrm>
            <a:off x="3391763" y="2700512"/>
            <a:ext cx="23604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209" name="Google Shape;2209;p10"/>
          <p:cNvSpPr txBox="1">
            <a:spLocks noGrp="1"/>
          </p:cNvSpPr>
          <p:nvPr>
            <p:ph type="body" idx="5"/>
          </p:nvPr>
        </p:nvSpPr>
        <p:spPr>
          <a:xfrm>
            <a:off x="6082650" y="3217167"/>
            <a:ext cx="2360475" cy="991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50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210" name="Google Shape;2210;p10"/>
          <p:cNvSpPr txBox="1">
            <a:spLocks noGrp="1"/>
          </p:cNvSpPr>
          <p:nvPr>
            <p:ph type="subTitle" idx="6"/>
          </p:nvPr>
        </p:nvSpPr>
        <p:spPr>
          <a:xfrm>
            <a:off x="6082650" y="2700507"/>
            <a:ext cx="236047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211" name="Google Shape;2211;p10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10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10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10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15" name="Google Shape;2215;p10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2216" name="Google Shape;2216;p10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2217" name="Google Shape;2217;p10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18" name="Google Shape;2218;p10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19" name="Google Shape;2219;p10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0" name="Google Shape;2220;p10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1" name="Google Shape;2221;p10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2" name="Google Shape;2222;p10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3" name="Google Shape;2223;p10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4" name="Google Shape;2224;p10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5" name="Google Shape;2225;p10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10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7" name="Google Shape;2227;p10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8" name="Google Shape;2228;p10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9" name="Google Shape;2229;p10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0" name="Google Shape;2230;p10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1" name="Google Shape;2231;p10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2" name="Google Shape;2232;p10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3" name="Google Shape;2233;p10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4" name="Google Shape;2234;p10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5" name="Google Shape;2235;p10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6" name="Google Shape;2236;p10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7" name="Google Shape;2237;p10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8" name="Google Shape;2238;p10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10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10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10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10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10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10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10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10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10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10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10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10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10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10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10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10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10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10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10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10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10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10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10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10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10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10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5" name="Google Shape;2265;p10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2266" name="Google Shape;2266;p10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10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10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10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10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10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10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10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10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10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10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10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10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10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10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10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10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10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10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10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10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10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10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10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10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10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10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10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10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10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10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10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10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10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10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10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10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3" name="Google Shape;2303;p10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10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10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10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10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10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10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10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10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10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13" name="Google Shape;2313;p10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2314" name="Google Shape;2314;p10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10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10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10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10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10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10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10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10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10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10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10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10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10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10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10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10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10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10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10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10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10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10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10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10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10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10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10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10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10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10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10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10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10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10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10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10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10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10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10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10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10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6" name="Google Shape;2356;p10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7" name="Google Shape;2357;p10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10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10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10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61" name="Google Shape;2361;p10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2274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spTree>
      <p:nvGrpSpPr>
        <p:cNvPr id="1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3" name="Google Shape;2363;p11"/>
          <p:cNvSpPr/>
          <p:nvPr/>
        </p:nvSpPr>
        <p:spPr>
          <a:xfrm rot="10800000" flipH="1">
            <a:off x="5373029" y="20984"/>
            <a:ext cx="3755472" cy="4423774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64" name="Google Shape;2364;p11"/>
          <p:cNvGrpSpPr/>
          <p:nvPr/>
        </p:nvGrpSpPr>
        <p:grpSpPr>
          <a:xfrm>
            <a:off x="285333" y="11"/>
            <a:ext cx="587962" cy="1257468"/>
            <a:chOff x="10361376" y="2397708"/>
            <a:chExt cx="1666913" cy="3565010"/>
          </a:xfrm>
        </p:grpSpPr>
        <p:sp>
          <p:nvSpPr>
            <p:cNvPr id="2365" name="Google Shape;2365;p11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70" name="Google Shape;2370;p11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2371" name="Google Shape;2371;p11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11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11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11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11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11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11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11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11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11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11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11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11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11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11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11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11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88" name="Google Shape;2388;p11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9" name="Google Shape;2389;p11"/>
          <p:cNvGrpSpPr/>
          <p:nvPr/>
        </p:nvGrpSpPr>
        <p:grpSpPr>
          <a:xfrm>
            <a:off x="650066" y="341802"/>
            <a:ext cx="372024" cy="903167"/>
            <a:chOff x="150182" y="2152593"/>
            <a:chExt cx="1648494" cy="4002067"/>
          </a:xfrm>
        </p:grpSpPr>
        <p:sp>
          <p:nvSpPr>
            <p:cNvPr id="2390" name="Google Shape;2390;p11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7" name="Google Shape;2397;p11"/>
          <p:cNvGrpSpPr/>
          <p:nvPr/>
        </p:nvGrpSpPr>
        <p:grpSpPr>
          <a:xfrm rot="-646241" flipH="1">
            <a:off x="200986" y="601801"/>
            <a:ext cx="244124" cy="234299"/>
            <a:chOff x="3248020" y="1400567"/>
            <a:chExt cx="826480" cy="793214"/>
          </a:xfrm>
        </p:grpSpPr>
        <p:sp>
          <p:nvSpPr>
            <p:cNvPr id="2398" name="Google Shape;2398;p11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11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00" name="Google Shape;2400;p11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2401" name="Google Shape;2401;p11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11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11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11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11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11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11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08" name="Google Shape;2408;p11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2409" name="Google Shape;2409;p11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0" name="Google Shape;2410;p11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1" name="Google Shape;2411;p11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2" name="Google Shape;2412;p11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13" name="Google Shape;2413;p11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2414" name="Google Shape;2414;p11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5" name="Google Shape;2415;p11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6" name="Google Shape;2416;p11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7" name="Google Shape;2417;p11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418" name="Google Shape;2418;p11"/>
          <p:cNvSpPr/>
          <p:nvPr/>
        </p:nvSpPr>
        <p:spPr>
          <a:xfrm>
            <a:off x="357638" y="1034250"/>
            <a:ext cx="4137075" cy="327667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19" name="Google Shape;2419;p11"/>
          <p:cNvSpPr/>
          <p:nvPr/>
        </p:nvSpPr>
        <p:spPr>
          <a:xfrm>
            <a:off x="4686300" y="1034250"/>
            <a:ext cx="4137075" cy="153742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20" name="Google Shape;2420;p11"/>
          <p:cNvSpPr/>
          <p:nvPr/>
        </p:nvSpPr>
        <p:spPr>
          <a:xfrm>
            <a:off x="4686300" y="2773500"/>
            <a:ext cx="4137075" cy="153742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21" name="Google Shape;2421;p11"/>
          <p:cNvSpPr/>
          <p:nvPr/>
        </p:nvSpPr>
        <p:spPr>
          <a:xfrm>
            <a:off x="357638" y="1024594"/>
            <a:ext cx="4137075" cy="3276675"/>
          </a:xfrm>
          <a:prstGeom prst="frame">
            <a:avLst>
              <a:gd name="adj1" fmla="val 354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22" name="Google Shape;2422;p11"/>
          <p:cNvSpPr/>
          <p:nvPr/>
        </p:nvSpPr>
        <p:spPr>
          <a:xfrm>
            <a:off x="4686300" y="1034250"/>
            <a:ext cx="4137075" cy="1537425"/>
          </a:xfrm>
          <a:prstGeom prst="frame">
            <a:avLst>
              <a:gd name="adj1" fmla="val 8283"/>
            </a:avLst>
          </a:prstGeom>
          <a:solidFill>
            <a:schemeClr val="accent3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23" name="Google Shape;2423;p11"/>
          <p:cNvSpPr/>
          <p:nvPr/>
        </p:nvSpPr>
        <p:spPr>
          <a:xfrm>
            <a:off x="4686300" y="2773500"/>
            <a:ext cx="4137075" cy="1537425"/>
          </a:xfrm>
          <a:prstGeom prst="frame">
            <a:avLst>
              <a:gd name="adj1" fmla="val 8283"/>
            </a:avLst>
          </a:pr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424" name="Google Shape;2424;p11"/>
          <p:cNvSpPr/>
          <p:nvPr/>
        </p:nvSpPr>
        <p:spPr>
          <a:xfrm flipH="1">
            <a:off x="-8721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11"/>
          <p:cNvSpPr/>
          <p:nvPr/>
        </p:nvSpPr>
        <p:spPr>
          <a:xfrm flipH="1">
            <a:off x="12922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11"/>
          <p:cNvSpPr/>
          <p:nvPr/>
        </p:nvSpPr>
        <p:spPr>
          <a:xfrm flipH="1">
            <a:off x="7119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11"/>
          <p:cNvSpPr/>
          <p:nvPr/>
        </p:nvSpPr>
        <p:spPr>
          <a:xfrm flipH="1">
            <a:off x="-1584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28" name="Google Shape;2428;p11"/>
          <p:cNvGrpSpPr/>
          <p:nvPr/>
        </p:nvGrpSpPr>
        <p:grpSpPr>
          <a:xfrm flipH="1">
            <a:off x="3244" y="4514794"/>
            <a:ext cx="9131505" cy="185313"/>
            <a:chOff x="30379" y="5496452"/>
            <a:chExt cx="12146189" cy="247084"/>
          </a:xfrm>
        </p:grpSpPr>
        <p:grpSp>
          <p:nvGrpSpPr>
            <p:cNvPr id="2429" name="Google Shape;2429;p11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2430" name="Google Shape;2430;p11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1" name="Google Shape;2431;p11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2" name="Google Shape;2432;p11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3" name="Google Shape;2433;p11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11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11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11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11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8" name="Google Shape;2438;p11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39" name="Google Shape;2439;p11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0" name="Google Shape;2440;p11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1" name="Google Shape;2441;p11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11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11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11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11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11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11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11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11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11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1" name="Google Shape;2451;p11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11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3" name="Google Shape;2453;p11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4" name="Google Shape;2454;p11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5" name="Google Shape;2455;p11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6" name="Google Shape;2456;p11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11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11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9" name="Google Shape;2459;p11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0" name="Google Shape;2460;p11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1" name="Google Shape;2461;p11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11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3" name="Google Shape;2463;p11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4" name="Google Shape;2464;p11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5" name="Google Shape;2465;p11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11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7" name="Google Shape;2467;p11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8" name="Google Shape;2468;p11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9" name="Google Shape;2469;p11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0" name="Google Shape;2470;p11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1" name="Google Shape;2471;p11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2" name="Google Shape;2472;p11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3" name="Google Shape;2473;p11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4" name="Google Shape;2474;p11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5" name="Google Shape;2475;p11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6" name="Google Shape;2476;p11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7" name="Google Shape;2477;p11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78" name="Google Shape;2478;p11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2479" name="Google Shape;2479;p11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0" name="Google Shape;2480;p11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1" name="Google Shape;2481;p11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2" name="Google Shape;2482;p11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3" name="Google Shape;2483;p11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4" name="Google Shape;2484;p11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5" name="Google Shape;2485;p11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6" name="Google Shape;2486;p11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7" name="Google Shape;2487;p11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8" name="Google Shape;2488;p11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9" name="Google Shape;2489;p11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0" name="Google Shape;2490;p11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11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2" name="Google Shape;2492;p11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3" name="Google Shape;2493;p11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4" name="Google Shape;2494;p11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11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6" name="Google Shape;2496;p11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7" name="Google Shape;2497;p11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11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11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11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11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11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11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11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11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11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11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11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11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11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11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11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11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11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11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11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11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11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11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11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11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11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11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11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11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26" name="Google Shape;2526;p11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2527" name="Google Shape;2527;p11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11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11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11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1" name="Google Shape;2531;p11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2" name="Google Shape;2532;p11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11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11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11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11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11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11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11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11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11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11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11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11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11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11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11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11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11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11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11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11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11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11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11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11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11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11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11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11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11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11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11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11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11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11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11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11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11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11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11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11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11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74" name="Google Shape;2574;p11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5" name="Google Shape;2575;p11"/>
          <p:cNvSpPr txBox="1">
            <a:spLocks noGrp="1"/>
          </p:cNvSpPr>
          <p:nvPr>
            <p:ph type="title"/>
          </p:nvPr>
        </p:nvSpPr>
        <p:spPr>
          <a:xfrm>
            <a:off x="357638" y="164325"/>
            <a:ext cx="8465625" cy="6275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2576" name="Google Shape;2576;p11"/>
          <p:cNvSpPr txBox="1">
            <a:spLocks noGrp="1"/>
          </p:cNvSpPr>
          <p:nvPr>
            <p:ph type="body" idx="1"/>
          </p:nvPr>
        </p:nvSpPr>
        <p:spPr>
          <a:xfrm>
            <a:off x="519188" y="1765373"/>
            <a:ext cx="3813975" cy="23910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425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577" name="Google Shape;2577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578" name="Google Shape;2578;p11"/>
          <p:cNvSpPr txBox="1">
            <a:spLocks noGrp="1"/>
          </p:cNvSpPr>
          <p:nvPr>
            <p:ph type="subTitle" idx="2"/>
          </p:nvPr>
        </p:nvSpPr>
        <p:spPr>
          <a:xfrm>
            <a:off x="519188" y="1171703"/>
            <a:ext cx="3813975" cy="536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579" name="Google Shape;2579;p11"/>
          <p:cNvSpPr txBox="1">
            <a:spLocks noGrp="1"/>
          </p:cNvSpPr>
          <p:nvPr>
            <p:ph type="body" idx="3"/>
          </p:nvPr>
        </p:nvSpPr>
        <p:spPr>
          <a:xfrm>
            <a:off x="4847850" y="1595075"/>
            <a:ext cx="3813975" cy="7625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35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580" name="Google Shape;2580;p11"/>
          <p:cNvSpPr txBox="1">
            <a:spLocks noGrp="1"/>
          </p:cNvSpPr>
          <p:nvPr>
            <p:ph type="subTitle" idx="4"/>
          </p:nvPr>
        </p:nvSpPr>
        <p:spPr>
          <a:xfrm>
            <a:off x="4847850" y="1171706"/>
            <a:ext cx="3813975" cy="480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5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  <p:sp>
        <p:nvSpPr>
          <p:cNvPr id="2581" name="Google Shape;2581;p11"/>
          <p:cNvSpPr txBox="1">
            <a:spLocks noGrp="1"/>
          </p:cNvSpPr>
          <p:nvPr>
            <p:ph type="body" idx="5"/>
          </p:nvPr>
        </p:nvSpPr>
        <p:spPr>
          <a:xfrm>
            <a:off x="4847850" y="3339563"/>
            <a:ext cx="3813975" cy="7625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61938" algn="ctr" rtl="0">
              <a:spcBef>
                <a:spcPts val="0"/>
              </a:spcBef>
              <a:spcAft>
                <a:spcPts val="0"/>
              </a:spcAft>
              <a:buSzPts val="1900"/>
              <a:buChar char="🐝"/>
              <a:defRPr sz="1350"/>
            </a:lvl1pPr>
            <a:lvl2pPr marL="685800" lvl="1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2pPr>
            <a:lvl3pPr marL="1028700" lvl="2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3pPr>
            <a:lvl4pPr marL="1371600" lvl="3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4pPr>
            <a:lvl5pPr marL="1714500" lvl="4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5pPr>
            <a:lvl6pPr marL="2057400" lvl="5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6pPr>
            <a:lvl7pPr marL="2400300" lvl="6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7pPr>
            <a:lvl8pPr marL="2743200" lvl="7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🐞"/>
              <a:defRPr sz="1200"/>
            </a:lvl8pPr>
            <a:lvl9pPr marL="3086100" lvl="8" indent="-247650" algn="ctr" rtl="0">
              <a:spcBef>
                <a:spcPts val="0"/>
              </a:spcBef>
              <a:spcAft>
                <a:spcPts val="0"/>
              </a:spcAft>
              <a:buSzPts val="1600"/>
              <a:buChar char="🐝"/>
              <a:defRPr sz="1200"/>
            </a:lvl9pPr>
          </a:lstStyle>
          <a:p>
            <a:endParaRPr/>
          </a:p>
        </p:txBody>
      </p:sp>
      <p:sp>
        <p:nvSpPr>
          <p:cNvPr id="2582" name="Google Shape;2582;p11"/>
          <p:cNvSpPr txBox="1">
            <a:spLocks noGrp="1"/>
          </p:cNvSpPr>
          <p:nvPr>
            <p:ph type="subTitle" idx="6"/>
          </p:nvPr>
        </p:nvSpPr>
        <p:spPr>
          <a:xfrm>
            <a:off x="4847850" y="2948119"/>
            <a:ext cx="3813975" cy="467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5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834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2" name="Google Shape;3142;p1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525" cy="572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500"/>
              <a:buNone/>
              <a:defRPr/>
            </a:lvl9pPr>
          </a:lstStyle>
          <a:p>
            <a:endParaRPr/>
          </a:p>
        </p:txBody>
      </p:sp>
      <p:sp>
        <p:nvSpPr>
          <p:cNvPr id="3143" name="Google Shape;3143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3144" name="Google Shape;3144;p14"/>
          <p:cNvGrpSpPr/>
          <p:nvPr/>
        </p:nvGrpSpPr>
        <p:grpSpPr>
          <a:xfrm flipH="1">
            <a:off x="8378144" y="2815304"/>
            <a:ext cx="712409" cy="1709684"/>
            <a:chOff x="64458" y="2152593"/>
            <a:chExt cx="1667626" cy="4002067"/>
          </a:xfrm>
        </p:grpSpPr>
        <p:sp>
          <p:nvSpPr>
            <p:cNvPr id="3145" name="Google Shape;3145;p14"/>
            <p:cNvSpPr/>
            <p:nvPr/>
          </p:nvSpPr>
          <p:spPr>
            <a:xfrm>
              <a:off x="644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5602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2" name="Google Shape;3152;p14"/>
          <p:cNvSpPr/>
          <p:nvPr/>
        </p:nvSpPr>
        <p:spPr>
          <a:xfrm flipH="1">
            <a:off x="116592" y="3022777"/>
            <a:ext cx="1585448" cy="2125809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53" name="Google Shape;3153;p14"/>
          <p:cNvGrpSpPr/>
          <p:nvPr/>
        </p:nvGrpSpPr>
        <p:grpSpPr>
          <a:xfrm rot="7055554" flipH="1">
            <a:off x="322777" y="2694960"/>
            <a:ext cx="435455" cy="494935"/>
            <a:chOff x="7290686" y="630349"/>
            <a:chExt cx="580583" cy="659886"/>
          </a:xfrm>
        </p:grpSpPr>
        <p:sp>
          <p:nvSpPr>
            <p:cNvPr id="3154" name="Google Shape;3154;p14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4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156" name="Google Shape;3156;p14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157" name="Google Shape;3157;p14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158" name="Google Shape;3158;p14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9" name="Google Shape;3159;p14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60" name="Google Shape;3160;p14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14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14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14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14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14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14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7" name="Google Shape;3167;p14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14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14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14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14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14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3" name="Google Shape;3173;p14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74" name="Google Shape;3174;p14"/>
          <p:cNvSpPr/>
          <p:nvPr/>
        </p:nvSpPr>
        <p:spPr>
          <a:xfrm>
            <a:off x="3575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5" name="Google Shape;3175;p14"/>
          <p:cNvSpPr/>
          <p:nvPr/>
        </p:nvSpPr>
        <p:spPr>
          <a:xfrm>
            <a:off x="-8721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6" name="Google Shape;3176;p14"/>
          <p:cNvSpPr/>
          <p:nvPr/>
        </p:nvSpPr>
        <p:spPr>
          <a:xfrm>
            <a:off x="4616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7" name="Google Shape;3177;p14"/>
          <p:cNvSpPr/>
          <p:nvPr/>
        </p:nvSpPr>
        <p:spPr>
          <a:xfrm>
            <a:off x="4612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78" name="Google Shape;3178;p14"/>
          <p:cNvGrpSpPr/>
          <p:nvPr/>
        </p:nvGrpSpPr>
        <p:grpSpPr>
          <a:xfrm>
            <a:off x="25876" y="4514794"/>
            <a:ext cx="9131505" cy="185313"/>
            <a:chOff x="30379" y="5496452"/>
            <a:chExt cx="12146189" cy="247084"/>
          </a:xfrm>
        </p:grpSpPr>
        <p:grpSp>
          <p:nvGrpSpPr>
            <p:cNvPr id="3179" name="Google Shape;3179;p14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3180" name="Google Shape;3180;p14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1" name="Google Shape;3181;p14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2" name="Google Shape;3182;p14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14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14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5" name="Google Shape;3185;p14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6" name="Google Shape;3186;p14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7" name="Google Shape;3187;p14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8" name="Google Shape;3188;p14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9" name="Google Shape;3189;p14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0" name="Google Shape;3190;p14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1" name="Google Shape;3191;p14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2" name="Google Shape;3192;p14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14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14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14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14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7" name="Google Shape;3197;p14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8" name="Google Shape;3198;p14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14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3" name="Google Shape;3203;p14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14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5" name="Google Shape;3205;p14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9" name="Google Shape;3209;p14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0" name="Google Shape;3210;p14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1" name="Google Shape;3211;p14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2" name="Google Shape;3212;p14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3" name="Google Shape;3213;p14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14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14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14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14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8" name="Google Shape;3218;p14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9" name="Google Shape;3219;p14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0" name="Google Shape;3220;p14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1" name="Google Shape;3221;p14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2" name="Google Shape;3222;p14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3" name="Google Shape;3223;p14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4" name="Google Shape;3224;p14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5" name="Google Shape;3225;p14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14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7" name="Google Shape;3227;p14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28" name="Google Shape;3228;p14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3229" name="Google Shape;3229;p14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0" name="Google Shape;3230;p14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1" name="Google Shape;3231;p14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2" name="Google Shape;3232;p14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3" name="Google Shape;3233;p14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4" name="Google Shape;3234;p14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5" name="Google Shape;3235;p14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6" name="Google Shape;3236;p14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7" name="Google Shape;3237;p14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8" name="Google Shape;3238;p14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9" name="Google Shape;3239;p14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0" name="Google Shape;3240;p14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1" name="Google Shape;3241;p14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2" name="Google Shape;3242;p14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3" name="Google Shape;3243;p14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4" name="Google Shape;3244;p14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5" name="Google Shape;3245;p14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6" name="Google Shape;3246;p14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7" name="Google Shape;3247;p14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8" name="Google Shape;3248;p14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9" name="Google Shape;3249;p14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0" name="Google Shape;3250;p14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1" name="Google Shape;3251;p14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2" name="Google Shape;3252;p14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3" name="Google Shape;3253;p14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4" name="Google Shape;3254;p14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5" name="Google Shape;3255;p14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6" name="Google Shape;3256;p14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7" name="Google Shape;3257;p14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8" name="Google Shape;3258;p14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9" name="Google Shape;3259;p14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14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1" name="Google Shape;3261;p14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2" name="Google Shape;3262;p14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3" name="Google Shape;3263;p14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4" name="Google Shape;3264;p14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5" name="Google Shape;3265;p14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14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p14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8" name="Google Shape;3268;p14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9" name="Google Shape;3269;p14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0" name="Google Shape;3270;p14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1" name="Google Shape;3271;p14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2" name="Google Shape;3272;p14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14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4" name="Google Shape;3274;p14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p14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76" name="Google Shape;3276;p14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3277" name="Google Shape;3277;p14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8" name="Google Shape;3278;p14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9" name="Google Shape;3279;p14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0" name="Google Shape;3280;p14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1" name="Google Shape;3281;p14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2" name="Google Shape;3282;p14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3" name="Google Shape;3283;p14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4" name="Google Shape;3284;p14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5" name="Google Shape;3285;p14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14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p14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8" name="Google Shape;3288;p14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9" name="Google Shape;3289;p14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p14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p14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14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14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4" name="Google Shape;3294;p14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5" name="Google Shape;3295;p14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p14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14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14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14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0" name="Google Shape;3300;p14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14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14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14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14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14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14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p14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14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14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14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14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p14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p14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14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14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14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14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p14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9" name="Google Shape;3319;p14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14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14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14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14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24" name="Google Shape;3324;p14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5" name="Google Shape;3325;p14"/>
          <p:cNvSpPr/>
          <p:nvPr/>
        </p:nvSpPr>
        <p:spPr>
          <a:xfrm rot="10800000">
            <a:off x="4605544" y="-78956"/>
            <a:ext cx="5592503" cy="1392010"/>
          </a:xfrm>
          <a:custGeom>
            <a:avLst/>
            <a:gdLst/>
            <a:ahLst/>
            <a:cxnLst/>
            <a:rect l="l" t="t" r="r" b="b"/>
            <a:pathLst>
              <a:path w="9468789" h="2474684" extrusionOk="0">
                <a:moveTo>
                  <a:pt x="0" y="2378579"/>
                </a:moveTo>
                <a:cubicBezTo>
                  <a:pt x="122728" y="2501305"/>
                  <a:pt x="431533" y="2478356"/>
                  <a:pt x="583962" y="2460062"/>
                </a:cubicBezTo>
                <a:cubicBezTo>
                  <a:pt x="1139970" y="2393342"/>
                  <a:pt x="1466297" y="1834523"/>
                  <a:pt x="1500644" y="1319303"/>
                </a:cubicBezTo>
                <a:cubicBezTo>
                  <a:pt x="1507743" y="1212807"/>
                  <a:pt x="1537525" y="1057562"/>
                  <a:pt x="1480273" y="959417"/>
                </a:cubicBezTo>
                <a:cubicBezTo>
                  <a:pt x="1340599" y="719971"/>
                  <a:pt x="1106023" y="971330"/>
                  <a:pt x="1018539" y="1108801"/>
                </a:cubicBezTo>
                <a:cubicBezTo>
                  <a:pt x="795572" y="1459175"/>
                  <a:pt x="833335" y="2192403"/>
                  <a:pt x="1392002" y="2147712"/>
                </a:cubicBezTo>
                <a:cubicBezTo>
                  <a:pt x="1820265" y="2113453"/>
                  <a:pt x="2079256" y="1707764"/>
                  <a:pt x="2349430" y="1427945"/>
                </a:cubicBezTo>
                <a:cubicBezTo>
                  <a:pt x="2820625" y="939922"/>
                  <a:pt x="3704538" y="331935"/>
                  <a:pt x="4427245" y="538418"/>
                </a:cubicBezTo>
                <a:cubicBezTo>
                  <a:pt x="5037779" y="712859"/>
                  <a:pt x="4533010" y="1793051"/>
                  <a:pt x="4121683" y="1957586"/>
                </a:cubicBezTo>
                <a:cubicBezTo>
                  <a:pt x="3809587" y="2082421"/>
                  <a:pt x="3314731" y="2018305"/>
                  <a:pt x="3727849" y="1624859"/>
                </a:cubicBezTo>
                <a:cubicBezTo>
                  <a:pt x="3803218" y="1553085"/>
                  <a:pt x="3895458" y="1485972"/>
                  <a:pt x="3985876" y="1434733"/>
                </a:cubicBezTo>
                <a:cubicBezTo>
                  <a:pt x="4672228" y="1045802"/>
                  <a:pt x="4835797" y="1655250"/>
                  <a:pt x="5377878" y="1876103"/>
                </a:cubicBezTo>
                <a:cubicBezTo>
                  <a:pt x="5896673" y="2087463"/>
                  <a:pt x="6544741" y="2041152"/>
                  <a:pt x="7021118" y="1740295"/>
                </a:cubicBezTo>
                <a:cubicBezTo>
                  <a:pt x="7231240" y="1607606"/>
                  <a:pt x="7411263" y="1410572"/>
                  <a:pt x="7537183" y="1197078"/>
                </a:cubicBezTo>
                <a:cubicBezTo>
                  <a:pt x="7637259" y="1027324"/>
                  <a:pt x="7714157" y="834176"/>
                  <a:pt x="7774863" y="647067"/>
                </a:cubicBezTo>
                <a:cubicBezTo>
                  <a:pt x="7817916" y="514193"/>
                  <a:pt x="7876146" y="321572"/>
                  <a:pt x="7815567" y="185327"/>
                </a:cubicBezTo>
                <a:cubicBezTo>
                  <a:pt x="7673962" y="-133247"/>
                  <a:pt x="7171740" y="10022"/>
                  <a:pt x="7007529" y="232863"/>
                </a:cubicBezTo>
                <a:cubicBezTo>
                  <a:pt x="6866623" y="424087"/>
                  <a:pt x="6954887" y="734138"/>
                  <a:pt x="7068680" y="911887"/>
                </a:cubicBezTo>
                <a:cubicBezTo>
                  <a:pt x="7373861" y="1388797"/>
                  <a:pt x="8180375" y="1385622"/>
                  <a:pt x="8671165" y="1319303"/>
                </a:cubicBezTo>
                <a:cubicBezTo>
                  <a:pt x="8854808" y="1294481"/>
                  <a:pt x="9038958" y="1271558"/>
                  <a:pt x="9221139" y="1237820"/>
                </a:cubicBezTo>
                <a:cubicBezTo>
                  <a:pt x="9285084" y="1225977"/>
                  <a:pt x="9353028" y="1216078"/>
                  <a:pt x="9418052" y="1210655"/>
                </a:cubicBezTo>
                <a:cubicBezTo>
                  <a:pt x="9433864" y="1209340"/>
                  <a:pt x="9481425" y="1210655"/>
                  <a:pt x="9465614" y="1210655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26" name="Google Shape;3326;p14"/>
          <p:cNvGrpSpPr/>
          <p:nvPr/>
        </p:nvGrpSpPr>
        <p:grpSpPr>
          <a:xfrm rot="-9970230" flipH="1">
            <a:off x="4163015" y="376330"/>
            <a:ext cx="620810" cy="595880"/>
            <a:chOff x="3248020" y="1400567"/>
            <a:chExt cx="826480" cy="793214"/>
          </a:xfrm>
        </p:grpSpPr>
        <p:sp>
          <p:nvSpPr>
            <p:cNvPr id="3327" name="Google Shape;3327;p14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4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29" name="Google Shape;3329;p14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3330" name="Google Shape;3330;p14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1" name="Google Shape;3331;p14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14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14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14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14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p14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37" name="Google Shape;3337;p14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3338" name="Google Shape;3338;p14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9" name="Google Shape;3339;p14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0" name="Google Shape;3340;p14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1" name="Google Shape;3341;p14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42" name="Google Shape;3342;p14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3343" name="Google Shape;3343;p14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4" name="Google Shape;3344;p14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5" name="Google Shape;3345;p14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6" name="Google Shape;3346;p14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347" name="Google Shape;3347;p14"/>
          <p:cNvSpPr/>
          <p:nvPr/>
        </p:nvSpPr>
        <p:spPr>
          <a:xfrm>
            <a:off x="7564854" y="476185"/>
            <a:ext cx="788065" cy="2734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8" name="Google Shape;3348;p14"/>
          <p:cNvSpPr/>
          <p:nvPr/>
        </p:nvSpPr>
        <p:spPr>
          <a:xfrm>
            <a:off x="8291046" y="780683"/>
            <a:ext cx="593249" cy="205821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33775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0" name="Google Shape;3350;p15"/>
          <p:cNvSpPr/>
          <p:nvPr/>
        </p:nvSpPr>
        <p:spPr>
          <a:xfrm>
            <a:off x="-11757" y="1058400"/>
            <a:ext cx="2113931" cy="4083238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15"/>
          <p:cNvSpPr/>
          <p:nvPr/>
        </p:nvSpPr>
        <p:spPr>
          <a:xfrm rot="10800000" flipH="1">
            <a:off x="7906145" y="3539403"/>
            <a:ext cx="1276861" cy="1504083"/>
          </a:xfrm>
          <a:custGeom>
            <a:avLst/>
            <a:gdLst/>
            <a:ahLst/>
            <a:cxnLst/>
            <a:rect l="l" t="t" r="r" b="b"/>
            <a:pathLst>
              <a:path w="5007296" h="5898365" extrusionOk="0">
                <a:moveTo>
                  <a:pt x="62234" y="5898366"/>
                </a:moveTo>
                <a:cubicBezTo>
                  <a:pt x="30484" y="5660330"/>
                  <a:pt x="12577" y="5421284"/>
                  <a:pt x="1655" y="5181851"/>
                </a:cubicBezTo>
                <a:cubicBezTo>
                  <a:pt x="-25968" y="4573457"/>
                  <a:pt x="293438" y="4004859"/>
                  <a:pt x="869573" y="3748789"/>
                </a:cubicBezTo>
                <a:cubicBezTo>
                  <a:pt x="1366524" y="3527923"/>
                  <a:pt x="1761685" y="3675986"/>
                  <a:pt x="1999873" y="4152465"/>
                </a:cubicBezTo>
                <a:cubicBezTo>
                  <a:pt x="2098869" y="4350394"/>
                  <a:pt x="2218948" y="4690043"/>
                  <a:pt x="2020066" y="4868999"/>
                </a:cubicBezTo>
                <a:cubicBezTo>
                  <a:pt x="1893828" y="4982600"/>
                  <a:pt x="1649416" y="4929273"/>
                  <a:pt x="1515495" y="4868999"/>
                </a:cubicBezTo>
                <a:cubicBezTo>
                  <a:pt x="1113857" y="4688253"/>
                  <a:pt x="1027053" y="4272029"/>
                  <a:pt x="1131955" y="3869890"/>
                </a:cubicBezTo>
                <a:cubicBezTo>
                  <a:pt x="1326138" y="3125568"/>
                  <a:pt x="2054991" y="3002975"/>
                  <a:pt x="2645795" y="2719403"/>
                </a:cubicBezTo>
                <a:cubicBezTo>
                  <a:pt x="3156335" y="2474338"/>
                  <a:pt x="4577656" y="1690100"/>
                  <a:pt x="4381631" y="458803"/>
                </a:cubicBezTo>
                <a:cubicBezTo>
                  <a:pt x="4293366" y="-95459"/>
                  <a:pt x="3240155" y="-196668"/>
                  <a:pt x="3019175" y="428526"/>
                </a:cubicBezTo>
                <a:cubicBezTo>
                  <a:pt x="2566293" y="1710134"/>
                  <a:pt x="4822512" y="2255174"/>
                  <a:pt x="5007297" y="2255174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52" name="Google Shape;3352;p15"/>
          <p:cNvGrpSpPr/>
          <p:nvPr/>
        </p:nvGrpSpPr>
        <p:grpSpPr>
          <a:xfrm>
            <a:off x="978824" y="2920079"/>
            <a:ext cx="955168" cy="1605692"/>
            <a:chOff x="3767940" y="3070465"/>
            <a:chExt cx="1552172" cy="2609290"/>
          </a:xfrm>
        </p:grpSpPr>
        <p:sp>
          <p:nvSpPr>
            <p:cNvPr id="3353" name="Google Shape;3353;p15"/>
            <p:cNvSpPr/>
            <p:nvPr/>
          </p:nvSpPr>
          <p:spPr>
            <a:xfrm>
              <a:off x="3875231" y="3070465"/>
              <a:ext cx="1444881" cy="2609290"/>
            </a:xfrm>
            <a:custGeom>
              <a:avLst/>
              <a:gdLst/>
              <a:ahLst/>
              <a:cxnLst/>
              <a:rect l="l" t="t" r="r" b="b"/>
              <a:pathLst>
                <a:path w="1444881" h="2609290" extrusionOk="0">
                  <a:moveTo>
                    <a:pt x="795179" y="2"/>
                  </a:moveTo>
                  <a:cubicBezTo>
                    <a:pt x="684969" y="-221"/>
                    <a:pt x="581426" y="23966"/>
                    <a:pt x="495675" y="49182"/>
                  </a:cubicBezTo>
                  <a:cubicBezTo>
                    <a:pt x="320758" y="100624"/>
                    <a:pt x="-149790" y="331999"/>
                    <a:pt x="47422" y="911995"/>
                  </a:cubicBezTo>
                  <a:cubicBezTo>
                    <a:pt x="165837" y="1260204"/>
                    <a:pt x="494621" y="1357860"/>
                    <a:pt x="780155" y="1326834"/>
                  </a:cubicBezTo>
                  <a:cubicBezTo>
                    <a:pt x="780276" y="1335292"/>
                    <a:pt x="780638" y="1343700"/>
                    <a:pt x="780155" y="1352317"/>
                  </a:cubicBezTo>
                  <a:cubicBezTo>
                    <a:pt x="777304" y="1403516"/>
                    <a:pt x="763569" y="1451002"/>
                    <a:pt x="742843" y="1488391"/>
                  </a:cubicBezTo>
                  <a:cubicBezTo>
                    <a:pt x="734315" y="1483793"/>
                    <a:pt x="725463" y="1479552"/>
                    <a:pt x="715544" y="1476669"/>
                  </a:cubicBezTo>
                  <a:cubicBezTo>
                    <a:pt x="631292" y="1452164"/>
                    <a:pt x="566992" y="1479310"/>
                    <a:pt x="557785" y="1531711"/>
                  </a:cubicBezTo>
                  <a:cubicBezTo>
                    <a:pt x="548279" y="1585768"/>
                    <a:pt x="603631" y="1616324"/>
                    <a:pt x="677482" y="1588276"/>
                  </a:cubicBezTo>
                  <a:cubicBezTo>
                    <a:pt x="705378" y="1577685"/>
                    <a:pt x="730270" y="1557123"/>
                    <a:pt x="750602" y="1529412"/>
                  </a:cubicBezTo>
                  <a:cubicBezTo>
                    <a:pt x="794938" y="1571633"/>
                    <a:pt x="809397" y="1656526"/>
                    <a:pt x="797681" y="1775824"/>
                  </a:cubicBezTo>
                  <a:cubicBezTo>
                    <a:pt x="792678" y="1826858"/>
                    <a:pt x="783292" y="1881259"/>
                    <a:pt x="770389" y="1938650"/>
                  </a:cubicBezTo>
                  <a:cubicBezTo>
                    <a:pt x="762750" y="1972623"/>
                    <a:pt x="757067" y="1994124"/>
                    <a:pt x="745097" y="2039304"/>
                  </a:cubicBezTo>
                  <a:cubicBezTo>
                    <a:pt x="737731" y="2067054"/>
                    <a:pt x="733515" y="2077601"/>
                    <a:pt x="728320" y="2091285"/>
                  </a:cubicBezTo>
                  <a:cubicBezTo>
                    <a:pt x="684340" y="2085405"/>
                    <a:pt x="637941" y="2097845"/>
                    <a:pt x="599600" y="2124667"/>
                  </a:cubicBezTo>
                  <a:cubicBezTo>
                    <a:pt x="573768" y="2142739"/>
                    <a:pt x="556730" y="2164621"/>
                    <a:pt x="555531" y="2184548"/>
                  </a:cubicBezTo>
                  <a:cubicBezTo>
                    <a:pt x="553936" y="2210799"/>
                    <a:pt x="576523" y="2224895"/>
                    <a:pt x="613874" y="2224813"/>
                  </a:cubicBezTo>
                  <a:cubicBezTo>
                    <a:pt x="676187" y="2224673"/>
                    <a:pt x="718865" y="2187164"/>
                    <a:pt x="746849" y="2124667"/>
                  </a:cubicBezTo>
                  <a:cubicBezTo>
                    <a:pt x="758927" y="2128630"/>
                    <a:pt x="770789" y="2134262"/>
                    <a:pt x="781406" y="2142251"/>
                  </a:cubicBezTo>
                  <a:cubicBezTo>
                    <a:pt x="827095" y="2176610"/>
                    <a:pt x="840442" y="2248581"/>
                    <a:pt x="826733" y="2347635"/>
                  </a:cubicBezTo>
                  <a:cubicBezTo>
                    <a:pt x="820675" y="2391361"/>
                    <a:pt x="809556" y="2438160"/>
                    <a:pt x="794932" y="2485995"/>
                  </a:cubicBezTo>
                  <a:cubicBezTo>
                    <a:pt x="786829" y="2512487"/>
                    <a:pt x="778060" y="2537462"/>
                    <a:pt x="769386" y="2560404"/>
                  </a:cubicBezTo>
                  <a:cubicBezTo>
                    <a:pt x="766357" y="2568418"/>
                    <a:pt x="763626" y="2575600"/>
                    <a:pt x="761124" y="2581810"/>
                  </a:cubicBezTo>
                  <a:cubicBezTo>
                    <a:pt x="759626" y="2585506"/>
                    <a:pt x="758413" y="2588179"/>
                    <a:pt x="757867" y="2589455"/>
                  </a:cubicBezTo>
                  <a:cubicBezTo>
                    <a:pt x="754768" y="2596676"/>
                    <a:pt x="758038" y="2604899"/>
                    <a:pt x="765131" y="2608055"/>
                  </a:cubicBezTo>
                  <a:cubicBezTo>
                    <a:pt x="772230" y="2611211"/>
                    <a:pt x="780568" y="2608143"/>
                    <a:pt x="783660" y="2600917"/>
                  </a:cubicBezTo>
                  <a:cubicBezTo>
                    <a:pt x="783825" y="2600536"/>
                    <a:pt x="786010" y="2595018"/>
                    <a:pt x="786918" y="2592764"/>
                  </a:cubicBezTo>
                  <a:cubicBezTo>
                    <a:pt x="789522" y="2586350"/>
                    <a:pt x="792557" y="2579086"/>
                    <a:pt x="795681" y="2570850"/>
                  </a:cubicBezTo>
                  <a:cubicBezTo>
                    <a:pt x="804565" y="2547355"/>
                    <a:pt x="813442" y="2521529"/>
                    <a:pt x="821722" y="2494408"/>
                  </a:cubicBezTo>
                  <a:cubicBezTo>
                    <a:pt x="836766" y="2445209"/>
                    <a:pt x="847993" y="2396866"/>
                    <a:pt x="854279" y="2351451"/>
                  </a:cubicBezTo>
                  <a:cubicBezTo>
                    <a:pt x="869297" y="2243057"/>
                    <a:pt x="854247" y="2161656"/>
                    <a:pt x="797935" y="2119314"/>
                  </a:cubicBezTo>
                  <a:cubicBezTo>
                    <a:pt x="785013" y="2109599"/>
                    <a:pt x="771094" y="2102798"/>
                    <a:pt x="756616" y="2097908"/>
                  </a:cubicBezTo>
                  <a:cubicBezTo>
                    <a:pt x="758641" y="2092142"/>
                    <a:pt x="761016" y="2086961"/>
                    <a:pt x="762877" y="2080839"/>
                  </a:cubicBezTo>
                  <a:cubicBezTo>
                    <a:pt x="764712" y="2074807"/>
                    <a:pt x="766325" y="2068679"/>
                    <a:pt x="768135" y="2061980"/>
                  </a:cubicBezTo>
                  <a:cubicBezTo>
                    <a:pt x="769176" y="2058119"/>
                    <a:pt x="772268" y="2046473"/>
                    <a:pt x="772142" y="2046949"/>
                  </a:cubicBezTo>
                  <a:cubicBezTo>
                    <a:pt x="784219" y="2001427"/>
                    <a:pt x="789953" y="1979462"/>
                    <a:pt x="797681" y="1945019"/>
                  </a:cubicBezTo>
                  <a:cubicBezTo>
                    <a:pt x="810826" y="1886555"/>
                    <a:pt x="820338" y="1830986"/>
                    <a:pt x="825481" y="1778624"/>
                  </a:cubicBezTo>
                  <a:cubicBezTo>
                    <a:pt x="838277" y="1648195"/>
                    <a:pt x="821424" y="1553002"/>
                    <a:pt x="766128" y="1504952"/>
                  </a:cubicBezTo>
                  <a:cubicBezTo>
                    <a:pt x="789909" y="1463086"/>
                    <a:pt x="805079" y="1410438"/>
                    <a:pt x="808203" y="1354101"/>
                  </a:cubicBezTo>
                  <a:cubicBezTo>
                    <a:pt x="808775" y="1343795"/>
                    <a:pt x="808426" y="1333648"/>
                    <a:pt x="808203" y="1323519"/>
                  </a:cubicBezTo>
                  <a:cubicBezTo>
                    <a:pt x="933679" y="1306006"/>
                    <a:pt x="1049205" y="1264172"/>
                    <a:pt x="1131996" y="1207835"/>
                  </a:cubicBezTo>
                  <a:cubicBezTo>
                    <a:pt x="1530033" y="936906"/>
                    <a:pt x="1479837" y="490825"/>
                    <a:pt x="1353617" y="312155"/>
                  </a:cubicBezTo>
                  <a:cubicBezTo>
                    <a:pt x="1181513" y="68531"/>
                    <a:pt x="978859" y="370"/>
                    <a:pt x="795179" y="2"/>
                  </a:cubicBezTo>
                  <a:close/>
                  <a:moveTo>
                    <a:pt x="659956" y="1495776"/>
                  </a:moveTo>
                  <a:cubicBezTo>
                    <a:pt x="674269" y="1496259"/>
                    <a:pt x="690290" y="1498849"/>
                    <a:pt x="707784" y="1503936"/>
                  </a:cubicBezTo>
                  <a:cubicBezTo>
                    <a:pt x="714915" y="1506006"/>
                    <a:pt x="721291" y="1509295"/>
                    <a:pt x="727565" y="1512597"/>
                  </a:cubicBezTo>
                  <a:cubicBezTo>
                    <a:pt x="710420" y="1535819"/>
                    <a:pt x="690119" y="1553269"/>
                    <a:pt x="667716" y="1561778"/>
                  </a:cubicBezTo>
                  <a:cubicBezTo>
                    <a:pt x="611791" y="1583012"/>
                    <a:pt x="580282" y="1565518"/>
                    <a:pt x="585331" y="1536803"/>
                  </a:cubicBezTo>
                  <a:cubicBezTo>
                    <a:pt x="589719" y="1511835"/>
                    <a:pt x="617011" y="1494334"/>
                    <a:pt x="659956" y="1495776"/>
                  </a:cubicBezTo>
                  <a:close/>
                  <a:moveTo>
                    <a:pt x="699269" y="2118298"/>
                  </a:moveTo>
                  <a:cubicBezTo>
                    <a:pt x="705308" y="2117968"/>
                    <a:pt x="711080" y="2119619"/>
                    <a:pt x="717049" y="2120083"/>
                  </a:cubicBezTo>
                  <a:cubicBezTo>
                    <a:pt x="693370" y="2168469"/>
                    <a:pt x="660813" y="2196168"/>
                    <a:pt x="613874" y="2196270"/>
                  </a:cubicBezTo>
                  <a:cubicBezTo>
                    <a:pt x="590512" y="2196320"/>
                    <a:pt x="583248" y="2191856"/>
                    <a:pt x="583572" y="2186332"/>
                  </a:cubicBezTo>
                  <a:cubicBezTo>
                    <a:pt x="584124" y="2177214"/>
                    <a:pt x="595942" y="2161961"/>
                    <a:pt x="615379" y="2148365"/>
                  </a:cubicBezTo>
                  <a:cubicBezTo>
                    <a:pt x="640779" y="2130592"/>
                    <a:pt x="670173" y="2119879"/>
                    <a:pt x="699269" y="211829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5"/>
            <p:cNvSpPr/>
            <p:nvPr/>
          </p:nvSpPr>
          <p:spPr>
            <a:xfrm>
              <a:off x="4114896" y="3478054"/>
              <a:ext cx="512632" cy="2188762"/>
            </a:xfrm>
            <a:custGeom>
              <a:avLst/>
              <a:gdLst/>
              <a:ahLst/>
              <a:cxnLst/>
              <a:rect l="l" t="t" r="r" b="b"/>
              <a:pathLst>
                <a:path w="512632" h="2188762" extrusionOk="0">
                  <a:moveTo>
                    <a:pt x="279042" y="629"/>
                  </a:moveTo>
                  <a:cubicBezTo>
                    <a:pt x="275612" y="-445"/>
                    <a:pt x="271701" y="-165"/>
                    <a:pt x="268272" y="1632"/>
                  </a:cubicBezTo>
                  <a:cubicBezTo>
                    <a:pt x="261408" y="5220"/>
                    <a:pt x="258671" y="13799"/>
                    <a:pt x="262259" y="20663"/>
                  </a:cubicBezTo>
                  <a:cubicBezTo>
                    <a:pt x="262830" y="21755"/>
                    <a:pt x="264170" y="23876"/>
                    <a:pt x="265764" y="27172"/>
                  </a:cubicBezTo>
                  <a:cubicBezTo>
                    <a:pt x="268469" y="32734"/>
                    <a:pt x="271276" y="39110"/>
                    <a:pt x="274533" y="46457"/>
                  </a:cubicBezTo>
                  <a:cubicBezTo>
                    <a:pt x="283861" y="67507"/>
                    <a:pt x="293354" y="91167"/>
                    <a:pt x="302079" y="116827"/>
                  </a:cubicBezTo>
                  <a:cubicBezTo>
                    <a:pt x="331982" y="204800"/>
                    <a:pt x="347253" y="293637"/>
                    <a:pt x="340141" y="376009"/>
                  </a:cubicBezTo>
                  <a:cubicBezTo>
                    <a:pt x="339360" y="385083"/>
                    <a:pt x="338224" y="394240"/>
                    <a:pt x="336884" y="403054"/>
                  </a:cubicBezTo>
                  <a:cubicBezTo>
                    <a:pt x="329334" y="452838"/>
                    <a:pt x="287163" y="548843"/>
                    <a:pt x="237970" y="620922"/>
                  </a:cubicBezTo>
                  <a:cubicBezTo>
                    <a:pt x="231861" y="629869"/>
                    <a:pt x="225581" y="636181"/>
                    <a:pt x="219441" y="644208"/>
                  </a:cubicBezTo>
                  <a:cubicBezTo>
                    <a:pt x="170984" y="638880"/>
                    <a:pt x="119866" y="642614"/>
                    <a:pt x="74946" y="656228"/>
                  </a:cubicBezTo>
                  <a:cubicBezTo>
                    <a:pt x="37742" y="667506"/>
                    <a:pt x="11408" y="683578"/>
                    <a:pt x="3077" y="702806"/>
                  </a:cubicBezTo>
                  <a:cubicBezTo>
                    <a:pt x="-8118" y="728637"/>
                    <a:pt x="11796" y="749941"/>
                    <a:pt x="53661" y="763410"/>
                  </a:cubicBezTo>
                  <a:cubicBezTo>
                    <a:pt x="112138" y="782219"/>
                    <a:pt x="173085" y="745662"/>
                    <a:pt x="231207" y="674510"/>
                  </a:cubicBezTo>
                  <a:cubicBezTo>
                    <a:pt x="260595" y="679196"/>
                    <a:pt x="288732" y="686759"/>
                    <a:pt x="311344" y="700050"/>
                  </a:cubicBezTo>
                  <a:cubicBezTo>
                    <a:pt x="397025" y="750431"/>
                    <a:pt x="439113" y="846462"/>
                    <a:pt x="433048" y="953478"/>
                  </a:cubicBezTo>
                  <a:cubicBezTo>
                    <a:pt x="430197" y="1003789"/>
                    <a:pt x="416456" y="1050455"/>
                    <a:pt x="395736" y="1087203"/>
                  </a:cubicBezTo>
                  <a:cubicBezTo>
                    <a:pt x="387208" y="1082688"/>
                    <a:pt x="378349" y="1078516"/>
                    <a:pt x="368437" y="1075684"/>
                  </a:cubicBezTo>
                  <a:cubicBezTo>
                    <a:pt x="284185" y="1051604"/>
                    <a:pt x="219885" y="1078281"/>
                    <a:pt x="210671" y="1129773"/>
                  </a:cubicBezTo>
                  <a:cubicBezTo>
                    <a:pt x="201172" y="1182903"/>
                    <a:pt x="256518" y="1212933"/>
                    <a:pt x="330375" y="1185367"/>
                  </a:cubicBezTo>
                  <a:cubicBezTo>
                    <a:pt x="358271" y="1174960"/>
                    <a:pt x="383156" y="1154748"/>
                    <a:pt x="403495" y="1127519"/>
                  </a:cubicBezTo>
                  <a:cubicBezTo>
                    <a:pt x="447831" y="1169010"/>
                    <a:pt x="462284" y="1252436"/>
                    <a:pt x="450574" y="1369676"/>
                  </a:cubicBezTo>
                  <a:cubicBezTo>
                    <a:pt x="445570" y="1419829"/>
                    <a:pt x="436179" y="1473295"/>
                    <a:pt x="423282" y="1529696"/>
                  </a:cubicBezTo>
                  <a:cubicBezTo>
                    <a:pt x="415643" y="1563085"/>
                    <a:pt x="409979" y="1584211"/>
                    <a:pt x="397990" y="1628610"/>
                  </a:cubicBezTo>
                  <a:cubicBezTo>
                    <a:pt x="390624" y="1655884"/>
                    <a:pt x="386388" y="1666246"/>
                    <a:pt x="381213" y="1679696"/>
                  </a:cubicBezTo>
                  <a:cubicBezTo>
                    <a:pt x="337233" y="1673917"/>
                    <a:pt x="290834" y="1686141"/>
                    <a:pt x="252492" y="1712500"/>
                  </a:cubicBezTo>
                  <a:cubicBezTo>
                    <a:pt x="226660" y="1730261"/>
                    <a:pt x="209630" y="1751762"/>
                    <a:pt x="208423" y="1771352"/>
                  </a:cubicBezTo>
                  <a:cubicBezTo>
                    <a:pt x="206829" y="1797145"/>
                    <a:pt x="229404" y="1810995"/>
                    <a:pt x="266767" y="1810919"/>
                  </a:cubicBezTo>
                  <a:cubicBezTo>
                    <a:pt x="329080" y="1810785"/>
                    <a:pt x="371745" y="1773924"/>
                    <a:pt x="399742" y="1712500"/>
                  </a:cubicBezTo>
                  <a:cubicBezTo>
                    <a:pt x="411820" y="1716399"/>
                    <a:pt x="423676" y="1721930"/>
                    <a:pt x="434299" y="1729778"/>
                  </a:cubicBezTo>
                  <a:cubicBezTo>
                    <a:pt x="479988" y="1763547"/>
                    <a:pt x="493348" y="1834274"/>
                    <a:pt x="479626" y="1931619"/>
                  </a:cubicBezTo>
                  <a:cubicBezTo>
                    <a:pt x="473567" y="1974590"/>
                    <a:pt x="462443" y="2020583"/>
                    <a:pt x="447825" y="2067598"/>
                  </a:cubicBezTo>
                  <a:cubicBezTo>
                    <a:pt x="439722" y="2093633"/>
                    <a:pt x="430953" y="2118176"/>
                    <a:pt x="422279" y="2140719"/>
                  </a:cubicBezTo>
                  <a:cubicBezTo>
                    <a:pt x="419250" y="2148599"/>
                    <a:pt x="416532" y="2155654"/>
                    <a:pt x="414017" y="2161756"/>
                  </a:cubicBezTo>
                  <a:cubicBezTo>
                    <a:pt x="412519" y="2165389"/>
                    <a:pt x="411312" y="2168011"/>
                    <a:pt x="410760" y="2169268"/>
                  </a:cubicBezTo>
                  <a:cubicBezTo>
                    <a:pt x="407661" y="2176368"/>
                    <a:pt x="410925" y="2184451"/>
                    <a:pt x="418024" y="2187550"/>
                  </a:cubicBezTo>
                  <a:cubicBezTo>
                    <a:pt x="425117" y="2190649"/>
                    <a:pt x="433455" y="2187633"/>
                    <a:pt x="436553" y="2180540"/>
                  </a:cubicBezTo>
                  <a:cubicBezTo>
                    <a:pt x="436719" y="2180159"/>
                    <a:pt x="438897" y="2174742"/>
                    <a:pt x="439811" y="2172526"/>
                  </a:cubicBezTo>
                  <a:cubicBezTo>
                    <a:pt x="442414" y="2166220"/>
                    <a:pt x="445456" y="2159083"/>
                    <a:pt x="448574" y="2150987"/>
                  </a:cubicBezTo>
                  <a:cubicBezTo>
                    <a:pt x="457458" y="2127898"/>
                    <a:pt x="466329" y="2102517"/>
                    <a:pt x="474615" y="2075860"/>
                  </a:cubicBezTo>
                  <a:cubicBezTo>
                    <a:pt x="489658" y="2027511"/>
                    <a:pt x="500879" y="1980006"/>
                    <a:pt x="507172" y="1935372"/>
                  </a:cubicBezTo>
                  <a:cubicBezTo>
                    <a:pt x="522190" y="1828845"/>
                    <a:pt x="507127" y="1748847"/>
                    <a:pt x="450828" y="1707242"/>
                  </a:cubicBezTo>
                  <a:cubicBezTo>
                    <a:pt x="437906" y="1697692"/>
                    <a:pt x="423993" y="1691012"/>
                    <a:pt x="409509" y="1686205"/>
                  </a:cubicBezTo>
                  <a:cubicBezTo>
                    <a:pt x="411534" y="1680541"/>
                    <a:pt x="413909" y="1675441"/>
                    <a:pt x="415770" y="1669428"/>
                  </a:cubicBezTo>
                  <a:cubicBezTo>
                    <a:pt x="417599" y="1663503"/>
                    <a:pt x="419218" y="1657477"/>
                    <a:pt x="421028" y="1650899"/>
                  </a:cubicBezTo>
                  <a:cubicBezTo>
                    <a:pt x="422069" y="1647101"/>
                    <a:pt x="425161" y="1635652"/>
                    <a:pt x="425034" y="1636122"/>
                  </a:cubicBezTo>
                  <a:cubicBezTo>
                    <a:pt x="437112" y="1591386"/>
                    <a:pt x="442834" y="1569803"/>
                    <a:pt x="450574" y="1535957"/>
                  </a:cubicBezTo>
                  <a:cubicBezTo>
                    <a:pt x="463719" y="1478502"/>
                    <a:pt x="473237" y="1423886"/>
                    <a:pt x="478375" y="1372432"/>
                  </a:cubicBezTo>
                  <a:cubicBezTo>
                    <a:pt x="491170" y="1244251"/>
                    <a:pt x="474310" y="1150703"/>
                    <a:pt x="419021" y="1103478"/>
                  </a:cubicBezTo>
                  <a:cubicBezTo>
                    <a:pt x="442802" y="1062330"/>
                    <a:pt x="457959" y="1010597"/>
                    <a:pt x="461096" y="955231"/>
                  </a:cubicBezTo>
                  <a:cubicBezTo>
                    <a:pt x="467713" y="838429"/>
                    <a:pt x="420907" y="731933"/>
                    <a:pt x="325365" y="675761"/>
                  </a:cubicBezTo>
                  <a:cubicBezTo>
                    <a:pt x="303667" y="663004"/>
                    <a:pt x="277969" y="655149"/>
                    <a:pt x="250994" y="649465"/>
                  </a:cubicBezTo>
                  <a:cubicBezTo>
                    <a:pt x="254353" y="644817"/>
                    <a:pt x="257922" y="641585"/>
                    <a:pt x="261262" y="636696"/>
                  </a:cubicBezTo>
                  <a:cubicBezTo>
                    <a:pt x="312659" y="561385"/>
                    <a:pt x="356435" y="461423"/>
                    <a:pt x="364684" y="407060"/>
                  </a:cubicBezTo>
                  <a:cubicBezTo>
                    <a:pt x="366113" y="397644"/>
                    <a:pt x="367103" y="388182"/>
                    <a:pt x="367935" y="378511"/>
                  </a:cubicBezTo>
                  <a:cubicBezTo>
                    <a:pt x="375435" y="291713"/>
                    <a:pt x="359667" y="199149"/>
                    <a:pt x="328622" y="107810"/>
                  </a:cubicBezTo>
                  <a:cubicBezTo>
                    <a:pt x="319618" y="81325"/>
                    <a:pt x="309979" y="56973"/>
                    <a:pt x="300327" y="35185"/>
                  </a:cubicBezTo>
                  <a:cubicBezTo>
                    <a:pt x="296936" y="27540"/>
                    <a:pt x="293647" y="20752"/>
                    <a:pt x="290808" y="14904"/>
                  </a:cubicBezTo>
                  <a:cubicBezTo>
                    <a:pt x="289805" y="12840"/>
                    <a:pt x="287494" y="8001"/>
                    <a:pt x="287303" y="7639"/>
                  </a:cubicBezTo>
                  <a:cubicBezTo>
                    <a:pt x="285506" y="4210"/>
                    <a:pt x="282464" y="1702"/>
                    <a:pt x="279042" y="629"/>
                  </a:cubicBezTo>
                  <a:close/>
                  <a:moveTo>
                    <a:pt x="199152" y="670001"/>
                  </a:moveTo>
                  <a:cubicBezTo>
                    <a:pt x="151267" y="724288"/>
                    <a:pt x="103934" y="749960"/>
                    <a:pt x="62424" y="736613"/>
                  </a:cubicBezTo>
                  <a:cubicBezTo>
                    <a:pt x="34147" y="727520"/>
                    <a:pt x="26483" y="719328"/>
                    <a:pt x="28871" y="713823"/>
                  </a:cubicBezTo>
                  <a:cubicBezTo>
                    <a:pt x="32960" y="704393"/>
                    <a:pt x="53274" y="692099"/>
                    <a:pt x="83208" y="683025"/>
                  </a:cubicBezTo>
                  <a:cubicBezTo>
                    <a:pt x="119187" y="672122"/>
                    <a:pt x="159871" y="667823"/>
                    <a:pt x="199152" y="670001"/>
                  </a:cubicBezTo>
                  <a:close/>
                  <a:moveTo>
                    <a:pt x="312843" y="1094467"/>
                  </a:moveTo>
                  <a:cubicBezTo>
                    <a:pt x="327162" y="1094937"/>
                    <a:pt x="343189" y="1097483"/>
                    <a:pt x="360677" y="1102481"/>
                  </a:cubicBezTo>
                  <a:cubicBezTo>
                    <a:pt x="367808" y="1104513"/>
                    <a:pt x="374184" y="1107751"/>
                    <a:pt x="380458" y="1110990"/>
                  </a:cubicBezTo>
                  <a:cubicBezTo>
                    <a:pt x="363313" y="1133812"/>
                    <a:pt x="343011" y="1150963"/>
                    <a:pt x="320609" y="1159326"/>
                  </a:cubicBezTo>
                  <a:cubicBezTo>
                    <a:pt x="264684" y="1180192"/>
                    <a:pt x="233176" y="1163003"/>
                    <a:pt x="238217" y="1134783"/>
                  </a:cubicBezTo>
                  <a:cubicBezTo>
                    <a:pt x="242612" y="1110240"/>
                    <a:pt x="269904" y="1093045"/>
                    <a:pt x="312843" y="1094467"/>
                  </a:cubicBezTo>
                  <a:close/>
                  <a:moveTo>
                    <a:pt x="352162" y="1706239"/>
                  </a:moveTo>
                  <a:cubicBezTo>
                    <a:pt x="358201" y="1705915"/>
                    <a:pt x="363973" y="1707540"/>
                    <a:pt x="369942" y="1707992"/>
                  </a:cubicBezTo>
                  <a:cubicBezTo>
                    <a:pt x="346263" y="1755546"/>
                    <a:pt x="313706" y="1782769"/>
                    <a:pt x="266767" y="1782871"/>
                  </a:cubicBezTo>
                  <a:cubicBezTo>
                    <a:pt x="243406" y="1782921"/>
                    <a:pt x="236135" y="1778527"/>
                    <a:pt x="236465" y="1773104"/>
                  </a:cubicBezTo>
                  <a:cubicBezTo>
                    <a:pt x="237018" y="1764138"/>
                    <a:pt x="248841" y="1749146"/>
                    <a:pt x="268272" y="1735792"/>
                  </a:cubicBezTo>
                  <a:cubicBezTo>
                    <a:pt x="293672" y="1718329"/>
                    <a:pt x="323060" y="1707801"/>
                    <a:pt x="352162" y="17062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55" name="Google Shape;3355;p15"/>
            <p:cNvGrpSpPr/>
            <p:nvPr/>
          </p:nvGrpSpPr>
          <p:grpSpPr>
            <a:xfrm>
              <a:off x="3767940" y="3102728"/>
              <a:ext cx="1444737" cy="1309709"/>
              <a:chOff x="3993690" y="2992428"/>
              <a:chExt cx="1444737" cy="1309709"/>
            </a:xfrm>
          </p:grpSpPr>
          <p:sp>
            <p:nvSpPr>
              <p:cNvPr id="3356" name="Google Shape;3356;p15"/>
              <p:cNvSpPr/>
              <p:nvPr/>
            </p:nvSpPr>
            <p:spPr>
              <a:xfrm>
                <a:off x="3993690" y="2992428"/>
                <a:ext cx="1444737" cy="1309709"/>
              </a:xfrm>
              <a:custGeom>
                <a:avLst/>
                <a:gdLst/>
                <a:ahLst/>
                <a:cxnLst/>
                <a:rect l="l" t="t" r="r" b="b"/>
                <a:pathLst>
                  <a:path w="1444737" h="1309709" extrusionOk="0">
                    <a:moveTo>
                      <a:pt x="495639" y="48301"/>
                    </a:moveTo>
                    <a:cubicBezTo>
                      <a:pt x="724303" y="-17790"/>
                      <a:pt x="1078099" y="-76401"/>
                      <a:pt x="1353460" y="306670"/>
                    </a:cubicBezTo>
                    <a:cubicBezTo>
                      <a:pt x="1479680" y="482253"/>
                      <a:pt x="1529914" y="920645"/>
                      <a:pt x="1131871" y="1186894"/>
                    </a:cubicBezTo>
                    <a:cubicBezTo>
                      <a:pt x="856674" y="1370980"/>
                      <a:pt x="222360" y="1401797"/>
                      <a:pt x="47430" y="896248"/>
                    </a:cubicBezTo>
                    <a:cubicBezTo>
                      <a:pt x="-149794" y="326259"/>
                      <a:pt x="320716" y="98853"/>
                      <a:pt x="495639" y="4830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57" name="Google Shape;3357;p15"/>
              <p:cNvGrpSpPr/>
              <p:nvPr/>
            </p:nvGrpSpPr>
            <p:grpSpPr>
              <a:xfrm>
                <a:off x="4015085" y="2992499"/>
                <a:ext cx="1418743" cy="1308266"/>
                <a:chOff x="4015085" y="2992499"/>
                <a:chExt cx="1418743" cy="1308266"/>
              </a:xfrm>
            </p:grpSpPr>
            <p:sp>
              <p:nvSpPr>
                <p:cNvPr id="3358" name="Google Shape;3358;p15"/>
                <p:cNvSpPr/>
                <p:nvPr/>
              </p:nvSpPr>
              <p:spPr>
                <a:xfrm>
                  <a:off x="4731899" y="2992499"/>
                  <a:ext cx="220586" cy="6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86" h="624193" extrusionOk="0">
                      <a:moveTo>
                        <a:pt x="56724" y="2"/>
                      </a:moveTo>
                      <a:cubicBezTo>
                        <a:pt x="37585" y="-37"/>
                        <a:pt x="18669" y="580"/>
                        <a:pt x="0" y="1862"/>
                      </a:cubicBezTo>
                      <a:lnTo>
                        <a:pt x="26410" y="624194"/>
                      </a:lnTo>
                      <a:lnTo>
                        <a:pt x="220586" y="19903"/>
                      </a:lnTo>
                      <a:cubicBezTo>
                        <a:pt x="165157" y="5939"/>
                        <a:pt x="110147" y="110"/>
                        <a:pt x="56724" y="2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9" name="Google Shape;3359;p15"/>
                <p:cNvSpPr/>
                <p:nvPr/>
              </p:nvSpPr>
              <p:spPr>
                <a:xfrm>
                  <a:off x="4881251" y="3240055"/>
                  <a:ext cx="503104" cy="32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104" h="320465" extrusionOk="0">
                      <a:moveTo>
                        <a:pt x="419411" y="0"/>
                      </a:moveTo>
                      <a:lnTo>
                        <a:pt x="0" y="320465"/>
                      </a:lnTo>
                      <a:lnTo>
                        <a:pt x="503104" y="124803"/>
                      </a:lnTo>
                      <a:cubicBezTo>
                        <a:pt x="491751" y="100381"/>
                        <a:pt x="479482" y="77845"/>
                        <a:pt x="465906" y="58960"/>
                      </a:cubicBezTo>
                      <a:cubicBezTo>
                        <a:pt x="450660" y="37751"/>
                        <a:pt x="435102" y="18580"/>
                        <a:pt x="41941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0" name="Google Shape;3360;p15"/>
                <p:cNvSpPr/>
                <p:nvPr/>
              </p:nvSpPr>
              <p:spPr>
                <a:xfrm>
                  <a:off x="4899101" y="3649427"/>
                  <a:ext cx="534727" cy="20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727" h="204399" extrusionOk="0">
                      <a:moveTo>
                        <a:pt x="0" y="0"/>
                      </a:moveTo>
                      <a:lnTo>
                        <a:pt x="495300" y="204400"/>
                      </a:lnTo>
                      <a:cubicBezTo>
                        <a:pt x="515950" y="151041"/>
                        <a:pt x="528809" y="97390"/>
                        <a:pt x="534727" y="448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1" name="Google Shape;3361;p15"/>
                <p:cNvSpPr/>
                <p:nvPr/>
              </p:nvSpPr>
              <p:spPr>
                <a:xfrm>
                  <a:off x="4860048" y="3770318"/>
                  <a:ext cx="287166" cy="480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66" h="480790" extrusionOk="0">
                      <a:moveTo>
                        <a:pt x="0" y="0"/>
                      </a:moveTo>
                      <a:lnTo>
                        <a:pt x="116053" y="480790"/>
                      </a:lnTo>
                      <a:cubicBezTo>
                        <a:pt x="172129" y="461163"/>
                        <a:pt x="223431" y="437198"/>
                        <a:pt x="265595" y="408997"/>
                      </a:cubicBezTo>
                      <a:cubicBezTo>
                        <a:pt x="273336" y="403816"/>
                        <a:pt x="279762" y="398120"/>
                        <a:pt x="287166" y="39281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2" name="Google Shape;3362;p15"/>
                <p:cNvSpPr/>
                <p:nvPr/>
              </p:nvSpPr>
              <p:spPr>
                <a:xfrm>
                  <a:off x="4404550" y="3778319"/>
                  <a:ext cx="318230" cy="522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30" h="522446" extrusionOk="0">
                      <a:moveTo>
                        <a:pt x="318230" y="0"/>
                      </a:moveTo>
                      <a:lnTo>
                        <a:pt x="0" y="478181"/>
                      </a:lnTo>
                      <a:cubicBezTo>
                        <a:pt x="71603" y="503980"/>
                        <a:pt x="147276" y="518446"/>
                        <a:pt x="223190" y="522446"/>
                      </a:cubicBezTo>
                      <a:lnTo>
                        <a:pt x="3182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3" name="Google Shape;3363;p15"/>
                <p:cNvSpPr/>
                <p:nvPr/>
              </p:nvSpPr>
              <p:spPr>
                <a:xfrm>
                  <a:off x="4022712" y="3705967"/>
                  <a:ext cx="605218" cy="28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218" h="284010" extrusionOk="0">
                      <a:moveTo>
                        <a:pt x="605219" y="0"/>
                      </a:moveTo>
                      <a:lnTo>
                        <a:pt x="0" y="122942"/>
                      </a:lnTo>
                      <a:cubicBezTo>
                        <a:pt x="5385" y="142449"/>
                        <a:pt x="11360" y="162268"/>
                        <a:pt x="18415" y="182645"/>
                      </a:cubicBezTo>
                      <a:cubicBezTo>
                        <a:pt x="31090" y="219285"/>
                        <a:pt x="46412" y="252857"/>
                        <a:pt x="63608" y="284010"/>
                      </a:cubicBezTo>
                      <a:lnTo>
                        <a:pt x="605219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4" name="Google Shape;3364;p15"/>
                <p:cNvSpPr/>
                <p:nvPr/>
              </p:nvSpPr>
              <p:spPr>
                <a:xfrm>
                  <a:off x="4015085" y="3325240"/>
                  <a:ext cx="580110" cy="295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110" h="295726" extrusionOk="0">
                      <a:moveTo>
                        <a:pt x="68815" y="0"/>
                      </a:moveTo>
                      <a:cubicBezTo>
                        <a:pt x="39091" y="44653"/>
                        <a:pt x="15862" y="95955"/>
                        <a:pt x="0" y="152889"/>
                      </a:cubicBezTo>
                      <a:lnTo>
                        <a:pt x="580111" y="295726"/>
                      </a:lnTo>
                      <a:lnTo>
                        <a:pt x="68815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5" name="Google Shape;3365;p15"/>
                <p:cNvSpPr/>
                <p:nvPr/>
              </p:nvSpPr>
              <p:spPr>
                <a:xfrm>
                  <a:off x="4233068" y="3106699"/>
                  <a:ext cx="382028" cy="447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028" h="447129" extrusionOk="0">
                      <a:moveTo>
                        <a:pt x="99130" y="0"/>
                      </a:moveTo>
                      <a:cubicBezTo>
                        <a:pt x="66510" y="17710"/>
                        <a:pt x="33013" y="38805"/>
                        <a:pt x="0" y="63614"/>
                      </a:cubicBezTo>
                      <a:lnTo>
                        <a:pt x="382029" y="447129"/>
                      </a:lnTo>
                      <a:lnTo>
                        <a:pt x="991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6" name="Google Shape;3366;p15"/>
              <p:cNvGrpSpPr/>
              <p:nvPr/>
            </p:nvGrpSpPr>
            <p:grpSpPr>
              <a:xfrm>
                <a:off x="3993976" y="3023374"/>
                <a:ext cx="1435946" cy="1275346"/>
                <a:chOff x="3993976" y="3023374"/>
                <a:chExt cx="1435946" cy="1275346"/>
              </a:xfrm>
            </p:grpSpPr>
            <p:sp>
              <p:nvSpPr>
                <p:cNvPr id="3367" name="Google Shape;3367;p15"/>
                <p:cNvSpPr/>
                <p:nvPr/>
              </p:nvSpPr>
              <p:spPr>
                <a:xfrm>
                  <a:off x="4789741" y="3023374"/>
                  <a:ext cx="346684" cy="604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84" h="604659" extrusionOk="0">
                      <a:moveTo>
                        <a:pt x="199199" y="0"/>
                      </a:moveTo>
                      <a:lnTo>
                        <a:pt x="0" y="604660"/>
                      </a:lnTo>
                      <a:lnTo>
                        <a:pt x="346685" y="69564"/>
                      </a:lnTo>
                      <a:cubicBezTo>
                        <a:pt x="298031" y="38125"/>
                        <a:pt x="248520" y="15722"/>
                        <a:pt x="19919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8" name="Google Shape;3368;p15"/>
                <p:cNvSpPr/>
                <p:nvPr/>
              </p:nvSpPr>
              <p:spPr>
                <a:xfrm>
                  <a:off x="4908778" y="3412845"/>
                  <a:ext cx="521144" cy="18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144" h="185058" extrusionOk="0">
                      <a:moveTo>
                        <a:pt x="495109" y="0"/>
                      </a:moveTo>
                      <a:lnTo>
                        <a:pt x="0" y="185058"/>
                      </a:lnTo>
                      <a:lnTo>
                        <a:pt x="521145" y="104711"/>
                      </a:lnTo>
                      <a:cubicBezTo>
                        <a:pt x="515220" y="67348"/>
                        <a:pt x="506330" y="32226"/>
                        <a:pt x="49510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9" name="Google Shape;3369;p15"/>
                <p:cNvSpPr/>
                <p:nvPr/>
              </p:nvSpPr>
              <p:spPr>
                <a:xfrm>
                  <a:off x="4874367" y="3684390"/>
                  <a:ext cx="496411" cy="34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11" h="344646" extrusionOk="0">
                      <a:moveTo>
                        <a:pt x="0" y="0"/>
                      </a:moveTo>
                      <a:lnTo>
                        <a:pt x="417366" y="344646"/>
                      </a:lnTo>
                      <a:cubicBezTo>
                        <a:pt x="449434" y="305372"/>
                        <a:pt x="475742" y="264681"/>
                        <a:pt x="496411" y="22319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0" name="Google Shape;3370;p15"/>
                <p:cNvSpPr/>
                <p:nvPr/>
              </p:nvSpPr>
              <p:spPr>
                <a:xfrm>
                  <a:off x="4742872" y="3731818"/>
                  <a:ext cx="178365" cy="566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65" h="566902" extrusionOk="0">
                      <a:moveTo>
                        <a:pt x="57842" y="0"/>
                      </a:moveTo>
                      <a:lnTo>
                        <a:pt x="0" y="566903"/>
                      </a:lnTo>
                      <a:cubicBezTo>
                        <a:pt x="61925" y="562343"/>
                        <a:pt x="122117" y="552076"/>
                        <a:pt x="178365" y="536588"/>
                      </a:cubicBezTo>
                      <a:lnTo>
                        <a:pt x="57842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1" name="Google Shape;3371;p15"/>
                <p:cNvSpPr/>
                <p:nvPr/>
              </p:nvSpPr>
              <p:spPr>
                <a:xfrm>
                  <a:off x="4205541" y="3741305"/>
                  <a:ext cx="475024" cy="495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024" h="495484" extrusionOk="0">
                      <a:moveTo>
                        <a:pt x="475025" y="0"/>
                      </a:moveTo>
                      <a:lnTo>
                        <a:pt x="0" y="398951"/>
                      </a:lnTo>
                      <a:cubicBezTo>
                        <a:pt x="45669" y="439706"/>
                        <a:pt x="97009" y="470954"/>
                        <a:pt x="151397" y="495484"/>
                      </a:cubicBezTo>
                      <a:lnTo>
                        <a:pt x="475025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2" name="Google Shape;3372;p15"/>
                <p:cNvSpPr/>
                <p:nvPr/>
              </p:nvSpPr>
              <p:spPr>
                <a:xfrm>
                  <a:off x="3993976" y="3619106"/>
                  <a:ext cx="625394" cy="159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94" h="159581" extrusionOk="0">
                      <a:moveTo>
                        <a:pt x="91" y="0"/>
                      </a:moveTo>
                      <a:cubicBezTo>
                        <a:pt x="-754" y="49454"/>
                        <a:pt x="4275" y="102502"/>
                        <a:pt x="16461" y="159582"/>
                      </a:cubicBezTo>
                      <a:lnTo>
                        <a:pt x="625394" y="5189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3" name="Google Shape;3373;p15"/>
                <p:cNvSpPr/>
                <p:nvPr/>
              </p:nvSpPr>
              <p:spPr>
                <a:xfrm>
                  <a:off x="4375911" y="3038627"/>
                  <a:ext cx="292563" cy="50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563" h="507943" extrusionOk="0">
                      <a:moveTo>
                        <a:pt x="121450" y="0"/>
                      </a:moveTo>
                      <a:cubicBezTo>
                        <a:pt x="118916" y="724"/>
                        <a:pt x="115957" y="1321"/>
                        <a:pt x="113455" y="2045"/>
                      </a:cubicBezTo>
                      <a:cubicBezTo>
                        <a:pt x="83014" y="10846"/>
                        <a:pt x="43256" y="25375"/>
                        <a:pt x="0" y="45758"/>
                      </a:cubicBezTo>
                      <a:lnTo>
                        <a:pt x="292564" y="507943"/>
                      </a:lnTo>
                      <a:lnTo>
                        <a:pt x="290328" y="497529"/>
                      </a:lnTo>
                      <a:lnTo>
                        <a:pt x="12145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74" name="Google Shape;3374;p15"/>
              <p:cNvSpPr/>
              <p:nvPr/>
            </p:nvSpPr>
            <p:spPr>
              <a:xfrm>
                <a:off x="4512620" y="3434455"/>
                <a:ext cx="440484" cy="424460"/>
              </a:xfrm>
              <a:custGeom>
                <a:avLst/>
                <a:gdLst/>
                <a:ahLst/>
                <a:cxnLst/>
                <a:rect l="l" t="t" r="r" b="b"/>
                <a:pathLst>
                  <a:path w="440484" h="424460" extrusionOk="0">
                    <a:moveTo>
                      <a:pt x="311380" y="23107"/>
                    </a:moveTo>
                    <a:cubicBezTo>
                      <a:pt x="375096" y="54711"/>
                      <a:pt x="463716" y="113874"/>
                      <a:pt x="434875" y="260807"/>
                    </a:cubicBezTo>
                    <a:cubicBezTo>
                      <a:pt x="421654" y="328161"/>
                      <a:pt x="332303" y="441686"/>
                      <a:pt x="186894" y="422255"/>
                    </a:cubicBezTo>
                    <a:cubicBezTo>
                      <a:pt x="86361" y="408825"/>
                      <a:pt x="-55580" y="285273"/>
                      <a:pt x="22575" y="130225"/>
                    </a:cubicBezTo>
                    <a:cubicBezTo>
                      <a:pt x="110688" y="-44578"/>
                      <a:pt x="262644" y="-1068"/>
                      <a:pt x="311380" y="23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75" name="Google Shape;3375;p15"/>
            <p:cNvSpPr/>
            <p:nvPr/>
          </p:nvSpPr>
          <p:spPr>
            <a:xfrm>
              <a:off x="4279958" y="3545343"/>
              <a:ext cx="440484" cy="424460"/>
            </a:xfrm>
            <a:custGeom>
              <a:avLst/>
              <a:gdLst/>
              <a:ahLst/>
              <a:cxnLst/>
              <a:rect l="l" t="t" r="r" b="b"/>
              <a:pathLst>
                <a:path w="440484" h="424460" extrusionOk="0">
                  <a:moveTo>
                    <a:pt x="311380" y="23107"/>
                  </a:moveTo>
                  <a:cubicBezTo>
                    <a:pt x="375096" y="54711"/>
                    <a:pt x="463716" y="113874"/>
                    <a:pt x="434875" y="260807"/>
                  </a:cubicBezTo>
                  <a:cubicBezTo>
                    <a:pt x="421654" y="328161"/>
                    <a:pt x="332303" y="441686"/>
                    <a:pt x="186894" y="422255"/>
                  </a:cubicBezTo>
                  <a:cubicBezTo>
                    <a:pt x="86361" y="408825"/>
                    <a:pt x="-55580" y="285273"/>
                    <a:pt x="22575" y="130225"/>
                  </a:cubicBezTo>
                  <a:cubicBezTo>
                    <a:pt x="110688" y="-44578"/>
                    <a:pt x="262644" y="-1068"/>
                    <a:pt x="311380" y="23107"/>
                  </a:cubicBezTo>
                  <a:close/>
                </a:path>
              </a:pathLst>
            </a:custGeom>
            <a:solidFill>
              <a:srgbClr val="000000">
                <a:alpha val="63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76" name="Google Shape;3376;p15"/>
          <p:cNvGrpSpPr/>
          <p:nvPr/>
        </p:nvGrpSpPr>
        <p:grpSpPr>
          <a:xfrm>
            <a:off x="5" y="1614445"/>
            <a:ext cx="1236371" cy="3001550"/>
            <a:chOff x="150182" y="2152593"/>
            <a:chExt cx="1648494" cy="4002067"/>
          </a:xfrm>
        </p:grpSpPr>
        <p:sp>
          <p:nvSpPr>
            <p:cNvPr id="3377" name="Google Shape;3377;p15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5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5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5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5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5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5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84" name="Google Shape;3384;p15"/>
          <p:cNvSpPr/>
          <p:nvPr/>
        </p:nvSpPr>
        <p:spPr>
          <a:xfrm>
            <a:off x="7132433" y="1319024"/>
            <a:ext cx="1167019" cy="3139623"/>
          </a:xfrm>
          <a:custGeom>
            <a:avLst/>
            <a:gdLst/>
            <a:ahLst/>
            <a:cxnLst/>
            <a:rect l="l" t="t" r="r" b="b"/>
            <a:pathLst>
              <a:path w="1903394" h="5120690" extrusionOk="0">
                <a:moveTo>
                  <a:pt x="904145" y="232"/>
                </a:moveTo>
                <a:cubicBezTo>
                  <a:pt x="890524" y="897"/>
                  <a:pt x="876427" y="2831"/>
                  <a:pt x="861574" y="6492"/>
                </a:cubicBezTo>
                <a:cubicBezTo>
                  <a:pt x="742778" y="35780"/>
                  <a:pt x="662216" y="143685"/>
                  <a:pt x="640956" y="278947"/>
                </a:cubicBezTo>
                <a:cubicBezTo>
                  <a:pt x="612934" y="457197"/>
                  <a:pt x="775182" y="661591"/>
                  <a:pt x="775182" y="661591"/>
                </a:cubicBezTo>
                <a:cubicBezTo>
                  <a:pt x="775176" y="661591"/>
                  <a:pt x="556806" y="494466"/>
                  <a:pt x="372256" y="473022"/>
                </a:cubicBezTo>
                <a:cubicBezTo>
                  <a:pt x="259911" y="459972"/>
                  <a:pt x="174253" y="524996"/>
                  <a:pt x="132602" y="602244"/>
                </a:cubicBezTo>
                <a:cubicBezTo>
                  <a:pt x="86602" y="687544"/>
                  <a:pt x="121884" y="788064"/>
                  <a:pt x="204722" y="858422"/>
                </a:cubicBezTo>
                <a:cubicBezTo>
                  <a:pt x="320795" y="957012"/>
                  <a:pt x="523005" y="973116"/>
                  <a:pt x="523005" y="973116"/>
                </a:cubicBezTo>
                <a:cubicBezTo>
                  <a:pt x="523005" y="973116"/>
                  <a:pt x="306622" y="992617"/>
                  <a:pt x="154138" y="1079790"/>
                </a:cubicBezTo>
                <a:cubicBezTo>
                  <a:pt x="53081" y="1137568"/>
                  <a:pt x="-27075" y="1229021"/>
                  <a:pt x="8643" y="1305919"/>
                </a:cubicBezTo>
                <a:cubicBezTo>
                  <a:pt x="51192" y="1397525"/>
                  <a:pt x="201899" y="1403887"/>
                  <a:pt x="354723" y="1375039"/>
                </a:cubicBezTo>
                <a:cubicBezTo>
                  <a:pt x="564286" y="1335472"/>
                  <a:pt x="762660" y="1188476"/>
                  <a:pt x="762660" y="1188476"/>
                </a:cubicBezTo>
                <a:cubicBezTo>
                  <a:pt x="762660" y="1188476"/>
                  <a:pt x="612965" y="1467971"/>
                  <a:pt x="601135" y="1664275"/>
                </a:cubicBezTo>
                <a:cubicBezTo>
                  <a:pt x="593763" y="1786716"/>
                  <a:pt x="642855" y="1863888"/>
                  <a:pt x="749884" y="1874378"/>
                </a:cubicBezTo>
                <a:cubicBezTo>
                  <a:pt x="750392" y="1874422"/>
                  <a:pt x="750887" y="1874333"/>
                  <a:pt x="751389" y="1874378"/>
                </a:cubicBezTo>
                <a:cubicBezTo>
                  <a:pt x="741883" y="2002248"/>
                  <a:pt x="752900" y="2102845"/>
                  <a:pt x="792708" y="2164611"/>
                </a:cubicBezTo>
                <a:cubicBezTo>
                  <a:pt x="805961" y="2185179"/>
                  <a:pt x="821029" y="2200514"/>
                  <a:pt x="837031" y="2211442"/>
                </a:cubicBezTo>
                <a:cubicBezTo>
                  <a:pt x="832917" y="2225596"/>
                  <a:pt x="828789" y="2239344"/>
                  <a:pt x="825011" y="2255016"/>
                </a:cubicBezTo>
                <a:cubicBezTo>
                  <a:pt x="822820" y="2264122"/>
                  <a:pt x="820509" y="2273088"/>
                  <a:pt x="818254" y="2283311"/>
                </a:cubicBezTo>
                <a:cubicBezTo>
                  <a:pt x="816978" y="2289084"/>
                  <a:pt x="813308" y="2306521"/>
                  <a:pt x="813244" y="2306851"/>
                </a:cubicBezTo>
                <a:cubicBezTo>
                  <a:pt x="794137" y="2394125"/>
                  <a:pt x="784695" y="2439699"/>
                  <a:pt x="771925" y="2508438"/>
                </a:cubicBezTo>
                <a:cubicBezTo>
                  <a:pt x="755193" y="2598513"/>
                  <a:pt x="741889" y="2684454"/>
                  <a:pt x="733107" y="2765372"/>
                </a:cubicBezTo>
                <a:cubicBezTo>
                  <a:pt x="710177" y="2976776"/>
                  <a:pt x="719829" y="3130909"/>
                  <a:pt x="771671" y="3213872"/>
                </a:cubicBezTo>
                <a:cubicBezTo>
                  <a:pt x="742270" y="3280115"/>
                  <a:pt x="720801" y="3367587"/>
                  <a:pt x="712076" y="3464792"/>
                </a:cubicBezTo>
                <a:cubicBezTo>
                  <a:pt x="694645" y="3658829"/>
                  <a:pt x="729812" y="3843386"/>
                  <a:pt x="817499" y="3953114"/>
                </a:cubicBezTo>
                <a:cubicBezTo>
                  <a:pt x="840035" y="3981314"/>
                  <a:pt x="867746" y="4002168"/>
                  <a:pt x="897636" y="4016722"/>
                </a:cubicBezTo>
                <a:cubicBezTo>
                  <a:pt x="891305" y="4028577"/>
                  <a:pt x="884885" y="4038058"/>
                  <a:pt x="878605" y="4051024"/>
                </a:cubicBezTo>
                <a:cubicBezTo>
                  <a:pt x="820820" y="4170207"/>
                  <a:pt x="768020" y="4332457"/>
                  <a:pt x="754894" y="4421897"/>
                </a:cubicBezTo>
                <a:cubicBezTo>
                  <a:pt x="750278" y="4453360"/>
                  <a:pt x="746760" y="4485796"/>
                  <a:pt x="744379" y="4519311"/>
                </a:cubicBezTo>
                <a:cubicBezTo>
                  <a:pt x="734200" y="4662835"/>
                  <a:pt x="744061" y="4816403"/>
                  <a:pt x="766667" y="4966815"/>
                </a:cubicBezTo>
                <a:cubicBezTo>
                  <a:pt x="772395" y="5004947"/>
                  <a:pt x="778554" y="5039942"/>
                  <a:pt x="784695" y="5070987"/>
                </a:cubicBezTo>
                <a:cubicBezTo>
                  <a:pt x="786847" y="5081871"/>
                  <a:pt x="791972" y="5105156"/>
                  <a:pt x="792461" y="5107296"/>
                </a:cubicBezTo>
                <a:cubicBezTo>
                  <a:pt x="792753" y="5108598"/>
                  <a:pt x="792848" y="5109335"/>
                  <a:pt x="792962" y="5109805"/>
                </a:cubicBezTo>
                <a:cubicBezTo>
                  <a:pt x="794734" y="5117342"/>
                  <a:pt x="802195" y="5122092"/>
                  <a:pt x="809739" y="5120320"/>
                </a:cubicBezTo>
                <a:cubicBezTo>
                  <a:pt x="817277" y="5118549"/>
                  <a:pt x="822033" y="5111081"/>
                  <a:pt x="820255" y="5103543"/>
                </a:cubicBezTo>
                <a:cubicBezTo>
                  <a:pt x="820159" y="5103150"/>
                  <a:pt x="818610" y="5096596"/>
                  <a:pt x="818000" y="5093777"/>
                </a:cubicBezTo>
                <a:cubicBezTo>
                  <a:pt x="816241" y="5085681"/>
                  <a:pt x="814362" y="5076188"/>
                  <a:pt x="812241" y="5065482"/>
                </a:cubicBezTo>
                <a:cubicBezTo>
                  <a:pt x="806177" y="5034843"/>
                  <a:pt x="800125" y="5000248"/>
                  <a:pt x="794461" y="4962554"/>
                </a:cubicBezTo>
                <a:cubicBezTo>
                  <a:pt x="772147" y="4814015"/>
                  <a:pt x="762413" y="4662511"/>
                  <a:pt x="772426" y="4521318"/>
                </a:cubicBezTo>
                <a:cubicBezTo>
                  <a:pt x="774751" y="4488476"/>
                  <a:pt x="778180" y="4456656"/>
                  <a:pt x="782694" y="4425903"/>
                </a:cubicBezTo>
                <a:cubicBezTo>
                  <a:pt x="795369" y="4339454"/>
                  <a:pt x="847052" y="4180019"/>
                  <a:pt x="903643" y="4063299"/>
                </a:cubicBezTo>
                <a:cubicBezTo>
                  <a:pt x="910368" y="4049424"/>
                  <a:pt x="917029" y="4039855"/>
                  <a:pt x="923677" y="4027485"/>
                </a:cubicBezTo>
                <a:cubicBezTo>
                  <a:pt x="971524" y="4043900"/>
                  <a:pt x="1023264" y="4044643"/>
                  <a:pt x="1069422" y="4028742"/>
                </a:cubicBezTo>
                <a:cubicBezTo>
                  <a:pt x="1154665" y="3999367"/>
                  <a:pt x="1178071" y="3926615"/>
                  <a:pt x="1101979" y="3869973"/>
                </a:cubicBezTo>
                <a:cubicBezTo>
                  <a:pt x="1064666" y="3842198"/>
                  <a:pt x="1022909" y="3852498"/>
                  <a:pt x="981526" y="3893011"/>
                </a:cubicBezTo>
                <a:cubicBezTo>
                  <a:pt x="958208" y="3915839"/>
                  <a:pt x="934675" y="3951596"/>
                  <a:pt x="911155" y="3992426"/>
                </a:cubicBezTo>
                <a:cubicBezTo>
                  <a:pt x="884352" y="3979625"/>
                  <a:pt x="859460" y="3960816"/>
                  <a:pt x="839286" y="3935581"/>
                </a:cubicBezTo>
                <a:cubicBezTo>
                  <a:pt x="756901" y="3832489"/>
                  <a:pt x="723030" y="3654816"/>
                  <a:pt x="739870" y="3467301"/>
                </a:cubicBezTo>
                <a:cubicBezTo>
                  <a:pt x="747712" y="3379944"/>
                  <a:pt x="766216" y="3300651"/>
                  <a:pt x="790708" y="3239666"/>
                </a:cubicBezTo>
                <a:cubicBezTo>
                  <a:pt x="797814" y="3247299"/>
                  <a:pt x="804939" y="3255071"/>
                  <a:pt x="813244" y="3260703"/>
                </a:cubicBezTo>
                <a:cubicBezTo>
                  <a:pt x="896855" y="3317415"/>
                  <a:pt x="965651" y="3280839"/>
                  <a:pt x="978770" y="3200347"/>
                </a:cubicBezTo>
                <a:cubicBezTo>
                  <a:pt x="991527" y="3122140"/>
                  <a:pt x="941241" y="3063727"/>
                  <a:pt x="862323" y="3099934"/>
                </a:cubicBezTo>
                <a:cubicBezTo>
                  <a:pt x="834136" y="3112869"/>
                  <a:pt x="808215" y="3142238"/>
                  <a:pt x="785946" y="3183322"/>
                </a:cubicBezTo>
                <a:cubicBezTo>
                  <a:pt x="747007" y="3103713"/>
                  <a:pt x="740099" y="2960177"/>
                  <a:pt x="760908" y="2768375"/>
                </a:cubicBezTo>
                <a:cubicBezTo>
                  <a:pt x="769601" y="2688238"/>
                  <a:pt x="782853" y="2603123"/>
                  <a:pt x="799471" y="2513696"/>
                </a:cubicBezTo>
                <a:cubicBezTo>
                  <a:pt x="812171" y="2445338"/>
                  <a:pt x="821493" y="2399853"/>
                  <a:pt x="840537" y="2312858"/>
                </a:cubicBezTo>
                <a:cubicBezTo>
                  <a:pt x="840619" y="2312490"/>
                  <a:pt x="849916" y="2270446"/>
                  <a:pt x="852055" y="2261525"/>
                </a:cubicBezTo>
                <a:cubicBezTo>
                  <a:pt x="855250" y="2248253"/>
                  <a:pt x="858914" y="2236791"/>
                  <a:pt x="862323" y="2224714"/>
                </a:cubicBezTo>
                <a:cubicBezTo>
                  <a:pt x="906437" y="2241008"/>
                  <a:pt x="955148" y="2226885"/>
                  <a:pt x="996048" y="2187903"/>
                </a:cubicBezTo>
                <a:cubicBezTo>
                  <a:pt x="1022356" y="2162827"/>
                  <a:pt x="1040028" y="2131039"/>
                  <a:pt x="1042625" y="2103010"/>
                </a:cubicBezTo>
                <a:cubicBezTo>
                  <a:pt x="1045775" y="2069100"/>
                  <a:pt x="1026820" y="2044037"/>
                  <a:pt x="989292" y="2037897"/>
                </a:cubicBezTo>
                <a:cubicBezTo>
                  <a:pt x="924096" y="2027235"/>
                  <a:pt x="879119" y="2083547"/>
                  <a:pt x="845801" y="2182645"/>
                </a:cubicBezTo>
                <a:cubicBezTo>
                  <a:pt x="835349" y="2174187"/>
                  <a:pt x="825341" y="2163443"/>
                  <a:pt x="816248" y="2149339"/>
                </a:cubicBezTo>
                <a:cubicBezTo>
                  <a:pt x="780212" y="2093427"/>
                  <a:pt x="770007" y="1996990"/>
                  <a:pt x="779437" y="1873374"/>
                </a:cubicBezTo>
                <a:cubicBezTo>
                  <a:pt x="857593" y="1863551"/>
                  <a:pt x="931558" y="1787389"/>
                  <a:pt x="967251" y="1688062"/>
                </a:cubicBezTo>
                <a:cubicBezTo>
                  <a:pt x="1037361" y="1492990"/>
                  <a:pt x="1002811" y="1207259"/>
                  <a:pt x="1002811" y="1207259"/>
                </a:cubicBezTo>
                <a:cubicBezTo>
                  <a:pt x="1002811" y="1207259"/>
                  <a:pt x="1061059" y="1487510"/>
                  <a:pt x="1125264" y="1647994"/>
                </a:cubicBezTo>
                <a:cubicBezTo>
                  <a:pt x="1182871" y="1791993"/>
                  <a:pt x="1326966" y="1848857"/>
                  <a:pt x="1424019" y="1811271"/>
                </a:cubicBezTo>
                <a:cubicBezTo>
                  <a:pt x="1539119" y="1766694"/>
                  <a:pt x="1592446" y="1556243"/>
                  <a:pt x="1444555" y="1380545"/>
                </a:cubicBezTo>
                <a:cubicBezTo>
                  <a:pt x="1357096" y="1276652"/>
                  <a:pt x="1241463" y="1179212"/>
                  <a:pt x="1241463" y="1179212"/>
                </a:cubicBezTo>
                <a:cubicBezTo>
                  <a:pt x="1241463" y="1179212"/>
                  <a:pt x="1439888" y="1299690"/>
                  <a:pt x="1609579" y="1284888"/>
                </a:cubicBezTo>
                <a:cubicBezTo>
                  <a:pt x="1818583" y="1266651"/>
                  <a:pt x="1917306" y="1171884"/>
                  <a:pt x="1901818" y="1067274"/>
                </a:cubicBezTo>
                <a:cubicBezTo>
                  <a:pt x="1884743" y="951945"/>
                  <a:pt x="1747602" y="896319"/>
                  <a:pt x="1641881" y="866684"/>
                </a:cubicBezTo>
                <a:cubicBezTo>
                  <a:pt x="1485874" y="822957"/>
                  <a:pt x="1290294" y="856168"/>
                  <a:pt x="1290294" y="856168"/>
                </a:cubicBezTo>
                <a:cubicBezTo>
                  <a:pt x="1290294" y="856168"/>
                  <a:pt x="1523562" y="734559"/>
                  <a:pt x="1605572" y="572945"/>
                </a:cubicBezTo>
                <a:cubicBezTo>
                  <a:pt x="1654124" y="477276"/>
                  <a:pt x="1652721" y="361706"/>
                  <a:pt x="1574273" y="285462"/>
                </a:cubicBezTo>
                <a:cubicBezTo>
                  <a:pt x="1513744" y="226642"/>
                  <a:pt x="1441056" y="214272"/>
                  <a:pt x="1354652" y="256912"/>
                </a:cubicBezTo>
                <a:cubicBezTo>
                  <a:pt x="1237875" y="314538"/>
                  <a:pt x="1135532" y="463255"/>
                  <a:pt x="1135532" y="463255"/>
                </a:cubicBezTo>
                <a:cubicBezTo>
                  <a:pt x="1135539" y="463255"/>
                  <a:pt x="1173334" y="276153"/>
                  <a:pt x="1116000" y="161752"/>
                </a:cubicBezTo>
                <a:cubicBezTo>
                  <a:pt x="1065835" y="61651"/>
                  <a:pt x="999515" y="-4430"/>
                  <a:pt x="904145" y="232"/>
                </a:cubicBezTo>
                <a:close/>
                <a:moveTo>
                  <a:pt x="967251" y="2065195"/>
                </a:moveTo>
                <a:cubicBezTo>
                  <a:pt x="972883" y="2064427"/>
                  <a:pt x="978846" y="2064478"/>
                  <a:pt x="984783" y="2065443"/>
                </a:cubicBezTo>
                <a:cubicBezTo>
                  <a:pt x="1007707" y="2069196"/>
                  <a:pt x="1016622" y="2080956"/>
                  <a:pt x="1014831" y="2100254"/>
                </a:cubicBezTo>
                <a:cubicBezTo>
                  <a:pt x="1012920" y="2120866"/>
                  <a:pt x="998518" y="2146888"/>
                  <a:pt x="976769" y="2167614"/>
                </a:cubicBezTo>
                <a:cubicBezTo>
                  <a:pt x="942905" y="2199892"/>
                  <a:pt x="904767" y="2211252"/>
                  <a:pt x="870089" y="2197415"/>
                </a:cubicBezTo>
                <a:cubicBezTo>
                  <a:pt x="895953" y="2117653"/>
                  <a:pt x="927944" y="2070536"/>
                  <a:pt x="967251" y="2065195"/>
                </a:cubicBezTo>
                <a:close/>
                <a:moveTo>
                  <a:pt x="910660" y="3117460"/>
                </a:moveTo>
                <a:cubicBezTo>
                  <a:pt x="942302" y="3119962"/>
                  <a:pt x="958164" y="3151731"/>
                  <a:pt x="950976" y="3195844"/>
                </a:cubicBezTo>
                <a:cubicBezTo>
                  <a:pt x="940968" y="3257205"/>
                  <a:pt x="894620" y="3281912"/>
                  <a:pt x="829018" y="3237412"/>
                </a:cubicBezTo>
                <a:cubicBezTo>
                  <a:pt x="819442" y="3230916"/>
                  <a:pt x="810768" y="3222521"/>
                  <a:pt x="802976" y="3212367"/>
                </a:cubicBezTo>
                <a:cubicBezTo>
                  <a:pt x="824033" y="3168565"/>
                  <a:pt x="848455" y="3137240"/>
                  <a:pt x="874096" y="3125474"/>
                </a:cubicBezTo>
                <a:cubicBezTo>
                  <a:pt x="887831" y="3119175"/>
                  <a:pt x="900106" y="3116628"/>
                  <a:pt x="910660" y="3117460"/>
                </a:cubicBezTo>
                <a:close/>
                <a:moveTo>
                  <a:pt x="1052646" y="3883499"/>
                </a:moveTo>
                <a:cubicBezTo>
                  <a:pt x="1057465" y="3882838"/>
                  <a:pt x="1062101" y="3883054"/>
                  <a:pt x="1066666" y="3883994"/>
                </a:cubicBezTo>
                <a:cubicBezTo>
                  <a:pt x="1073112" y="3885321"/>
                  <a:pt x="1079316" y="3888128"/>
                  <a:pt x="1085202" y="3892509"/>
                </a:cubicBezTo>
                <a:cubicBezTo>
                  <a:pt x="1140923" y="3933994"/>
                  <a:pt x="1126179" y="3979447"/>
                  <a:pt x="1060158" y="4002193"/>
                </a:cubicBezTo>
                <a:cubicBezTo>
                  <a:pt x="1021366" y="4015560"/>
                  <a:pt x="978116" y="4015585"/>
                  <a:pt x="937450" y="4002694"/>
                </a:cubicBezTo>
                <a:cubicBezTo>
                  <a:pt x="979132" y="3931200"/>
                  <a:pt x="1018895" y="3888096"/>
                  <a:pt x="1052646" y="3883499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5" name="Google Shape;3385;p15"/>
          <p:cNvSpPr/>
          <p:nvPr/>
        </p:nvSpPr>
        <p:spPr>
          <a:xfrm>
            <a:off x="7500808" y="2175629"/>
            <a:ext cx="269929" cy="2303423"/>
          </a:xfrm>
          <a:custGeom>
            <a:avLst/>
            <a:gdLst/>
            <a:ahLst/>
            <a:cxnLst/>
            <a:rect l="l" t="t" r="r" b="b"/>
            <a:pathLst>
              <a:path w="440251" h="3756858" extrusionOk="0">
                <a:moveTo>
                  <a:pt x="163845" y="685"/>
                </a:moveTo>
                <a:cubicBezTo>
                  <a:pt x="156479" y="-1696"/>
                  <a:pt x="148700" y="2329"/>
                  <a:pt x="146319" y="9702"/>
                </a:cubicBezTo>
                <a:cubicBezTo>
                  <a:pt x="146103" y="10375"/>
                  <a:pt x="142845" y="20306"/>
                  <a:pt x="141563" y="24478"/>
                </a:cubicBezTo>
                <a:cubicBezTo>
                  <a:pt x="137905" y="36372"/>
                  <a:pt x="133917" y="50069"/>
                  <a:pt x="129542" y="65296"/>
                </a:cubicBezTo>
                <a:cubicBezTo>
                  <a:pt x="117033" y="108775"/>
                  <a:pt x="104396" y="156171"/>
                  <a:pt x="92731" y="205777"/>
                </a:cubicBezTo>
                <a:cubicBezTo>
                  <a:pt x="74240" y="284378"/>
                  <a:pt x="59711" y="361219"/>
                  <a:pt x="50408" y="433412"/>
                </a:cubicBezTo>
                <a:cubicBezTo>
                  <a:pt x="28977" y="599763"/>
                  <a:pt x="37315" y="726846"/>
                  <a:pt x="84965" y="800779"/>
                </a:cubicBezTo>
                <a:cubicBezTo>
                  <a:pt x="98218" y="821346"/>
                  <a:pt x="113292" y="836682"/>
                  <a:pt x="129288" y="847604"/>
                </a:cubicBezTo>
                <a:cubicBezTo>
                  <a:pt x="125173" y="861764"/>
                  <a:pt x="121039" y="875512"/>
                  <a:pt x="117268" y="891177"/>
                </a:cubicBezTo>
                <a:cubicBezTo>
                  <a:pt x="115077" y="900289"/>
                  <a:pt x="112772" y="909249"/>
                  <a:pt x="110511" y="919479"/>
                </a:cubicBezTo>
                <a:cubicBezTo>
                  <a:pt x="109235" y="925245"/>
                  <a:pt x="105571" y="942688"/>
                  <a:pt x="105501" y="943019"/>
                </a:cubicBezTo>
                <a:cubicBezTo>
                  <a:pt x="86394" y="1030287"/>
                  <a:pt x="76951" y="1075867"/>
                  <a:pt x="64182" y="1144606"/>
                </a:cubicBezTo>
                <a:cubicBezTo>
                  <a:pt x="47449" y="1234674"/>
                  <a:pt x="34140" y="1320621"/>
                  <a:pt x="25364" y="1401533"/>
                </a:cubicBezTo>
                <a:cubicBezTo>
                  <a:pt x="2434" y="1612937"/>
                  <a:pt x="12092" y="1767071"/>
                  <a:pt x="63928" y="1850040"/>
                </a:cubicBezTo>
                <a:cubicBezTo>
                  <a:pt x="34527" y="1916277"/>
                  <a:pt x="13058" y="2003754"/>
                  <a:pt x="4333" y="2100960"/>
                </a:cubicBezTo>
                <a:cubicBezTo>
                  <a:pt x="-13098" y="2294997"/>
                  <a:pt x="22068" y="2479554"/>
                  <a:pt x="109756" y="2589275"/>
                </a:cubicBezTo>
                <a:cubicBezTo>
                  <a:pt x="132292" y="2617482"/>
                  <a:pt x="160003" y="2638335"/>
                  <a:pt x="189892" y="2652883"/>
                </a:cubicBezTo>
                <a:cubicBezTo>
                  <a:pt x="183562" y="2664739"/>
                  <a:pt x="177148" y="2674225"/>
                  <a:pt x="170862" y="2687192"/>
                </a:cubicBezTo>
                <a:cubicBezTo>
                  <a:pt x="113077" y="2806376"/>
                  <a:pt x="60270" y="2968624"/>
                  <a:pt x="47151" y="3058064"/>
                </a:cubicBezTo>
                <a:cubicBezTo>
                  <a:pt x="42534" y="3089528"/>
                  <a:pt x="39010" y="3121958"/>
                  <a:pt x="36635" y="3155479"/>
                </a:cubicBezTo>
                <a:cubicBezTo>
                  <a:pt x="26456" y="3299002"/>
                  <a:pt x="36324" y="3452571"/>
                  <a:pt x="58924" y="3602977"/>
                </a:cubicBezTo>
                <a:cubicBezTo>
                  <a:pt x="64651" y="3641114"/>
                  <a:pt x="70811" y="3676110"/>
                  <a:pt x="76951" y="3707155"/>
                </a:cubicBezTo>
                <a:cubicBezTo>
                  <a:pt x="79104" y="3718032"/>
                  <a:pt x="84228" y="3741324"/>
                  <a:pt x="84717" y="3743464"/>
                </a:cubicBezTo>
                <a:cubicBezTo>
                  <a:pt x="85010" y="3744766"/>
                  <a:pt x="85105" y="3745502"/>
                  <a:pt x="85213" y="3745966"/>
                </a:cubicBezTo>
                <a:cubicBezTo>
                  <a:pt x="86991" y="3753510"/>
                  <a:pt x="94452" y="3758259"/>
                  <a:pt x="101996" y="3756488"/>
                </a:cubicBezTo>
                <a:cubicBezTo>
                  <a:pt x="109533" y="3754710"/>
                  <a:pt x="114283" y="3747249"/>
                  <a:pt x="112511" y="3739711"/>
                </a:cubicBezTo>
                <a:cubicBezTo>
                  <a:pt x="112416" y="3739311"/>
                  <a:pt x="110873" y="3732764"/>
                  <a:pt x="110257" y="3729939"/>
                </a:cubicBezTo>
                <a:cubicBezTo>
                  <a:pt x="108498" y="3721849"/>
                  <a:pt x="106619" y="3712349"/>
                  <a:pt x="104498" y="3701643"/>
                </a:cubicBezTo>
                <a:cubicBezTo>
                  <a:pt x="98433" y="3671010"/>
                  <a:pt x="92382" y="3636416"/>
                  <a:pt x="86718" y="3598722"/>
                </a:cubicBezTo>
                <a:cubicBezTo>
                  <a:pt x="64404" y="3450183"/>
                  <a:pt x="54669" y="3298678"/>
                  <a:pt x="64683" y="3157480"/>
                </a:cubicBezTo>
                <a:cubicBezTo>
                  <a:pt x="67007" y="3124644"/>
                  <a:pt x="70436" y="3092824"/>
                  <a:pt x="74951" y="3062071"/>
                </a:cubicBezTo>
                <a:cubicBezTo>
                  <a:pt x="87626" y="2975622"/>
                  <a:pt x="139315" y="2816186"/>
                  <a:pt x="195900" y="2699460"/>
                </a:cubicBezTo>
                <a:cubicBezTo>
                  <a:pt x="202624" y="2685592"/>
                  <a:pt x="209279" y="2676016"/>
                  <a:pt x="215934" y="2663653"/>
                </a:cubicBezTo>
                <a:cubicBezTo>
                  <a:pt x="263781" y="2680068"/>
                  <a:pt x="315521" y="2680810"/>
                  <a:pt x="361679" y="2664904"/>
                </a:cubicBezTo>
                <a:cubicBezTo>
                  <a:pt x="446921" y="2635535"/>
                  <a:pt x="470321" y="2562783"/>
                  <a:pt x="394236" y="2506141"/>
                </a:cubicBezTo>
                <a:cubicBezTo>
                  <a:pt x="356923" y="2478360"/>
                  <a:pt x="315172" y="2488666"/>
                  <a:pt x="273782" y="2529179"/>
                </a:cubicBezTo>
                <a:cubicBezTo>
                  <a:pt x="250465" y="2552001"/>
                  <a:pt x="226926" y="2587764"/>
                  <a:pt x="203412" y="2628595"/>
                </a:cubicBezTo>
                <a:cubicBezTo>
                  <a:pt x="176608" y="2615786"/>
                  <a:pt x="151710" y="2596984"/>
                  <a:pt x="131542" y="2571749"/>
                </a:cubicBezTo>
                <a:cubicBezTo>
                  <a:pt x="49157" y="2468651"/>
                  <a:pt x="15287" y="2290978"/>
                  <a:pt x="32127" y="2103462"/>
                </a:cubicBezTo>
                <a:cubicBezTo>
                  <a:pt x="39969" y="2016105"/>
                  <a:pt x="58473" y="1936819"/>
                  <a:pt x="82965" y="1875834"/>
                </a:cubicBezTo>
                <a:cubicBezTo>
                  <a:pt x="90070" y="1883466"/>
                  <a:pt x="97195" y="1891232"/>
                  <a:pt x="105501" y="1896865"/>
                </a:cubicBezTo>
                <a:cubicBezTo>
                  <a:pt x="189111" y="1953583"/>
                  <a:pt x="257901" y="1917007"/>
                  <a:pt x="271026" y="1836515"/>
                </a:cubicBezTo>
                <a:cubicBezTo>
                  <a:pt x="283784" y="1758301"/>
                  <a:pt x="233498" y="1699888"/>
                  <a:pt x="154580" y="1736095"/>
                </a:cubicBezTo>
                <a:cubicBezTo>
                  <a:pt x="126392" y="1749030"/>
                  <a:pt x="100472" y="1778406"/>
                  <a:pt x="78202" y="1819484"/>
                </a:cubicBezTo>
                <a:cubicBezTo>
                  <a:pt x="39264" y="1739874"/>
                  <a:pt x="32355" y="1596345"/>
                  <a:pt x="53164" y="1404543"/>
                </a:cubicBezTo>
                <a:cubicBezTo>
                  <a:pt x="61857" y="1324400"/>
                  <a:pt x="75116" y="1239284"/>
                  <a:pt x="91728" y="1149864"/>
                </a:cubicBezTo>
                <a:cubicBezTo>
                  <a:pt x="104428" y="1081499"/>
                  <a:pt x="113750" y="1036021"/>
                  <a:pt x="132793" y="949026"/>
                </a:cubicBezTo>
                <a:cubicBezTo>
                  <a:pt x="132876" y="948651"/>
                  <a:pt x="142172" y="906614"/>
                  <a:pt x="144312" y="897692"/>
                </a:cubicBezTo>
                <a:cubicBezTo>
                  <a:pt x="147506" y="884414"/>
                  <a:pt x="151164" y="872953"/>
                  <a:pt x="154580" y="860881"/>
                </a:cubicBezTo>
                <a:cubicBezTo>
                  <a:pt x="198694" y="877169"/>
                  <a:pt x="247404" y="863047"/>
                  <a:pt x="288305" y="824064"/>
                </a:cubicBezTo>
                <a:cubicBezTo>
                  <a:pt x="314613" y="798994"/>
                  <a:pt x="332285" y="767206"/>
                  <a:pt x="334882" y="739177"/>
                </a:cubicBezTo>
                <a:cubicBezTo>
                  <a:pt x="338032" y="705268"/>
                  <a:pt x="319071" y="680205"/>
                  <a:pt x="281542" y="674064"/>
                </a:cubicBezTo>
                <a:cubicBezTo>
                  <a:pt x="216353" y="663403"/>
                  <a:pt x="171376" y="719708"/>
                  <a:pt x="138057" y="818806"/>
                </a:cubicBezTo>
                <a:cubicBezTo>
                  <a:pt x="127605" y="810348"/>
                  <a:pt x="117598" y="799610"/>
                  <a:pt x="108505" y="785501"/>
                </a:cubicBezTo>
                <a:cubicBezTo>
                  <a:pt x="65547" y="718851"/>
                  <a:pt x="57571" y="597083"/>
                  <a:pt x="78202" y="436917"/>
                </a:cubicBezTo>
                <a:cubicBezTo>
                  <a:pt x="87372" y="365765"/>
                  <a:pt x="101742" y="290010"/>
                  <a:pt x="120023" y="212292"/>
                </a:cubicBezTo>
                <a:cubicBezTo>
                  <a:pt x="131587" y="163150"/>
                  <a:pt x="144204" y="116115"/>
                  <a:pt x="156587" y="73056"/>
                </a:cubicBezTo>
                <a:cubicBezTo>
                  <a:pt x="160917" y="57994"/>
                  <a:pt x="170900" y="25018"/>
                  <a:pt x="171859" y="21970"/>
                </a:cubicBezTo>
                <a:cubicBezTo>
                  <a:pt x="172436" y="20154"/>
                  <a:pt x="172665" y="19075"/>
                  <a:pt x="172862" y="18465"/>
                </a:cubicBezTo>
                <a:cubicBezTo>
                  <a:pt x="175249" y="11099"/>
                  <a:pt x="171217" y="3072"/>
                  <a:pt x="163845" y="685"/>
                </a:cubicBezTo>
                <a:close/>
                <a:moveTo>
                  <a:pt x="259508" y="701363"/>
                </a:moveTo>
                <a:cubicBezTo>
                  <a:pt x="265140" y="700595"/>
                  <a:pt x="271109" y="700639"/>
                  <a:pt x="277040" y="701611"/>
                </a:cubicBezTo>
                <a:cubicBezTo>
                  <a:pt x="299963" y="705364"/>
                  <a:pt x="308879" y="717124"/>
                  <a:pt x="307088" y="736421"/>
                </a:cubicBezTo>
                <a:cubicBezTo>
                  <a:pt x="305177" y="757033"/>
                  <a:pt x="290775" y="783049"/>
                  <a:pt x="269026" y="803782"/>
                </a:cubicBezTo>
                <a:cubicBezTo>
                  <a:pt x="235162" y="836059"/>
                  <a:pt x="197017" y="847413"/>
                  <a:pt x="162346" y="833583"/>
                </a:cubicBezTo>
                <a:cubicBezTo>
                  <a:pt x="188210" y="753820"/>
                  <a:pt x="220201" y="706703"/>
                  <a:pt x="259508" y="701363"/>
                </a:cubicBezTo>
                <a:close/>
                <a:moveTo>
                  <a:pt x="202910" y="1753628"/>
                </a:moveTo>
                <a:cubicBezTo>
                  <a:pt x="234552" y="1756123"/>
                  <a:pt x="250421" y="1787899"/>
                  <a:pt x="243233" y="1832006"/>
                </a:cubicBezTo>
                <a:cubicBezTo>
                  <a:pt x="233225" y="1893366"/>
                  <a:pt x="186876" y="1918080"/>
                  <a:pt x="121274" y="1873579"/>
                </a:cubicBezTo>
                <a:cubicBezTo>
                  <a:pt x="111699" y="1867083"/>
                  <a:pt x="103025" y="1858682"/>
                  <a:pt x="95233" y="1848535"/>
                </a:cubicBezTo>
                <a:cubicBezTo>
                  <a:pt x="116290" y="1804733"/>
                  <a:pt x="140705" y="1773408"/>
                  <a:pt x="166353" y="1761642"/>
                </a:cubicBezTo>
                <a:cubicBezTo>
                  <a:pt x="180088" y="1755336"/>
                  <a:pt x="192369" y="1752796"/>
                  <a:pt x="202910" y="1753628"/>
                </a:cubicBezTo>
                <a:close/>
                <a:moveTo>
                  <a:pt x="358923" y="2520162"/>
                </a:moveTo>
                <a:cubicBezTo>
                  <a:pt x="365368" y="2521489"/>
                  <a:pt x="371566" y="2524289"/>
                  <a:pt x="377459" y="2528677"/>
                </a:cubicBezTo>
                <a:cubicBezTo>
                  <a:pt x="433180" y="2570162"/>
                  <a:pt x="418442" y="2615609"/>
                  <a:pt x="352414" y="2638361"/>
                </a:cubicBezTo>
                <a:cubicBezTo>
                  <a:pt x="313622" y="2651728"/>
                  <a:pt x="270366" y="2651753"/>
                  <a:pt x="229707" y="2638862"/>
                </a:cubicBezTo>
                <a:cubicBezTo>
                  <a:pt x="277345" y="2557157"/>
                  <a:pt x="322379" y="2512650"/>
                  <a:pt x="358923" y="25201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6" name="Google Shape;3386;p15"/>
          <p:cNvSpPr/>
          <p:nvPr/>
        </p:nvSpPr>
        <p:spPr>
          <a:xfrm>
            <a:off x="7066557" y="1338700"/>
            <a:ext cx="1166971" cy="1149620"/>
          </a:xfrm>
          <a:custGeom>
            <a:avLst/>
            <a:gdLst/>
            <a:ahLst/>
            <a:cxnLst/>
            <a:rect l="l" t="t" r="r" b="b"/>
            <a:pathLst>
              <a:path w="1903316" h="1875016" extrusionOk="0">
                <a:moveTo>
                  <a:pt x="762517" y="1188582"/>
                </a:moveTo>
                <a:cubicBezTo>
                  <a:pt x="762517" y="1188582"/>
                  <a:pt x="564150" y="1335444"/>
                  <a:pt x="354588" y="1375005"/>
                </a:cubicBezTo>
                <a:cubicBezTo>
                  <a:pt x="201762" y="1403853"/>
                  <a:pt x="51206" y="1397598"/>
                  <a:pt x="8657" y="1305993"/>
                </a:cubicBezTo>
                <a:cubicBezTo>
                  <a:pt x="-27061" y="1229095"/>
                  <a:pt x="52902" y="1137667"/>
                  <a:pt x="153960" y="1079889"/>
                </a:cubicBezTo>
                <a:cubicBezTo>
                  <a:pt x="306443" y="992716"/>
                  <a:pt x="523040" y="973291"/>
                  <a:pt x="523040" y="973291"/>
                </a:cubicBezTo>
                <a:cubicBezTo>
                  <a:pt x="523040" y="973291"/>
                  <a:pt x="320857" y="957162"/>
                  <a:pt x="204781" y="858572"/>
                </a:cubicBezTo>
                <a:cubicBezTo>
                  <a:pt x="121945" y="788214"/>
                  <a:pt x="86646" y="687687"/>
                  <a:pt x="132648" y="602381"/>
                </a:cubicBezTo>
                <a:cubicBezTo>
                  <a:pt x="174302" y="525140"/>
                  <a:pt x="259816" y="460059"/>
                  <a:pt x="372159" y="473108"/>
                </a:cubicBezTo>
                <a:cubicBezTo>
                  <a:pt x="556714" y="494552"/>
                  <a:pt x="775021" y="661798"/>
                  <a:pt x="775021" y="661798"/>
                </a:cubicBezTo>
                <a:cubicBezTo>
                  <a:pt x="775021" y="661798"/>
                  <a:pt x="612803" y="457169"/>
                  <a:pt x="640826" y="278919"/>
                </a:cubicBezTo>
                <a:cubicBezTo>
                  <a:pt x="662092" y="143654"/>
                  <a:pt x="742680" y="35957"/>
                  <a:pt x="861476" y="6669"/>
                </a:cubicBezTo>
                <a:cubicBezTo>
                  <a:pt x="980272" y="-22620"/>
                  <a:pt x="1058669" y="47364"/>
                  <a:pt x="1116003" y="161766"/>
                </a:cubicBezTo>
                <a:cubicBezTo>
                  <a:pt x="1173331" y="276169"/>
                  <a:pt x="1135548" y="463456"/>
                  <a:pt x="1135548" y="463456"/>
                </a:cubicBezTo>
                <a:cubicBezTo>
                  <a:pt x="1135548" y="463456"/>
                  <a:pt x="1237897" y="314752"/>
                  <a:pt x="1354674" y="257125"/>
                </a:cubicBezTo>
                <a:cubicBezTo>
                  <a:pt x="1441085" y="214485"/>
                  <a:pt x="1513742" y="226664"/>
                  <a:pt x="1574263" y="285485"/>
                </a:cubicBezTo>
                <a:cubicBezTo>
                  <a:pt x="1652718" y="361729"/>
                  <a:pt x="1654083" y="477331"/>
                  <a:pt x="1605531" y="573000"/>
                </a:cubicBezTo>
                <a:cubicBezTo>
                  <a:pt x="1523520" y="734620"/>
                  <a:pt x="1290266" y="856184"/>
                  <a:pt x="1290266" y="856184"/>
                </a:cubicBezTo>
                <a:cubicBezTo>
                  <a:pt x="1290266" y="856184"/>
                  <a:pt x="1485871" y="822974"/>
                  <a:pt x="1641878" y="866706"/>
                </a:cubicBezTo>
                <a:cubicBezTo>
                  <a:pt x="1747593" y="896335"/>
                  <a:pt x="1884664" y="951936"/>
                  <a:pt x="1901739" y="1067271"/>
                </a:cubicBezTo>
                <a:cubicBezTo>
                  <a:pt x="1917233" y="1171881"/>
                  <a:pt x="1818459" y="1266833"/>
                  <a:pt x="1609449" y="1285063"/>
                </a:cubicBezTo>
                <a:cubicBezTo>
                  <a:pt x="1439758" y="1299865"/>
                  <a:pt x="1241384" y="1179241"/>
                  <a:pt x="1241384" y="1179241"/>
                </a:cubicBezTo>
                <a:cubicBezTo>
                  <a:pt x="1241384" y="1179241"/>
                  <a:pt x="1356947" y="1276828"/>
                  <a:pt x="1444406" y="1380726"/>
                </a:cubicBezTo>
                <a:cubicBezTo>
                  <a:pt x="1592297" y="1556424"/>
                  <a:pt x="1539110" y="1766762"/>
                  <a:pt x="1424016" y="1811339"/>
                </a:cubicBezTo>
                <a:cubicBezTo>
                  <a:pt x="1326963" y="1848924"/>
                  <a:pt x="1182792" y="1791959"/>
                  <a:pt x="1125185" y="1647966"/>
                </a:cubicBezTo>
                <a:cubicBezTo>
                  <a:pt x="1060980" y="1487476"/>
                  <a:pt x="1002795" y="1207447"/>
                  <a:pt x="1002795" y="1207447"/>
                </a:cubicBezTo>
                <a:cubicBezTo>
                  <a:pt x="1002795" y="1207447"/>
                  <a:pt x="1037377" y="1493020"/>
                  <a:pt x="967267" y="1688092"/>
                </a:cubicBezTo>
                <a:cubicBezTo>
                  <a:pt x="927078" y="1799915"/>
                  <a:pt x="838330" y="1883075"/>
                  <a:pt x="749773" y="1874394"/>
                </a:cubicBezTo>
                <a:cubicBezTo>
                  <a:pt x="642744" y="1863910"/>
                  <a:pt x="593607" y="1786872"/>
                  <a:pt x="600986" y="1664432"/>
                </a:cubicBezTo>
                <a:cubicBezTo>
                  <a:pt x="612816" y="1468128"/>
                  <a:pt x="762517" y="1188582"/>
                  <a:pt x="762517" y="11885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7" name="Google Shape;3387;p15"/>
          <p:cNvSpPr/>
          <p:nvPr/>
        </p:nvSpPr>
        <p:spPr>
          <a:xfrm>
            <a:off x="7066557" y="1338700"/>
            <a:ext cx="1166971" cy="1149620"/>
          </a:xfrm>
          <a:custGeom>
            <a:avLst/>
            <a:gdLst/>
            <a:ahLst/>
            <a:cxnLst/>
            <a:rect l="l" t="t" r="r" b="b"/>
            <a:pathLst>
              <a:path w="1903316" h="1875016" extrusionOk="0">
                <a:moveTo>
                  <a:pt x="762517" y="1188582"/>
                </a:moveTo>
                <a:cubicBezTo>
                  <a:pt x="762517" y="1188582"/>
                  <a:pt x="564150" y="1335444"/>
                  <a:pt x="354588" y="1375005"/>
                </a:cubicBezTo>
                <a:cubicBezTo>
                  <a:pt x="201762" y="1403853"/>
                  <a:pt x="51206" y="1397598"/>
                  <a:pt x="8657" y="1305993"/>
                </a:cubicBezTo>
                <a:cubicBezTo>
                  <a:pt x="-27061" y="1229095"/>
                  <a:pt x="52902" y="1137667"/>
                  <a:pt x="153960" y="1079889"/>
                </a:cubicBezTo>
                <a:cubicBezTo>
                  <a:pt x="306443" y="992716"/>
                  <a:pt x="523040" y="973291"/>
                  <a:pt x="523040" y="973291"/>
                </a:cubicBezTo>
                <a:cubicBezTo>
                  <a:pt x="523040" y="973291"/>
                  <a:pt x="320857" y="957162"/>
                  <a:pt x="204781" y="858572"/>
                </a:cubicBezTo>
                <a:cubicBezTo>
                  <a:pt x="121945" y="788214"/>
                  <a:pt x="86646" y="687687"/>
                  <a:pt x="132648" y="602381"/>
                </a:cubicBezTo>
                <a:cubicBezTo>
                  <a:pt x="174302" y="525140"/>
                  <a:pt x="259816" y="460059"/>
                  <a:pt x="372159" y="473108"/>
                </a:cubicBezTo>
                <a:cubicBezTo>
                  <a:pt x="556714" y="494552"/>
                  <a:pt x="775021" y="661798"/>
                  <a:pt x="775021" y="661798"/>
                </a:cubicBezTo>
                <a:cubicBezTo>
                  <a:pt x="775021" y="661798"/>
                  <a:pt x="612803" y="457169"/>
                  <a:pt x="640826" y="278919"/>
                </a:cubicBezTo>
                <a:cubicBezTo>
                  <a:pt x="662092" y="143654"/>
                  <a:pt x="742680" y="35957"/>
                  <a:pt x="861476" y="6669"/>
                </a:cubicBezTo>
                <a:cubicBezTo>
                  <a:pt x="980272" y="-22620"/>
                  <a:pt x="1058669" y="47364"/>
                  <a:pt x="1116003" y="161766"/>
                </a:cubicBezTo>
                <a:cubicBezTo>
                  <a:pt x="1173331" y="276169"/>
                  <a:pt x="1135548" y="463456"/>
                  <a:pt x="1135548" y="463456"/>
                </a:cubicBezTo>
                <a:cubicBezTo>
                  <a:pt x="1135548" y="463456"/>
                  <a:pt x="1237897" y="314752"/>
                  <a:pt x="1354674" y="257125"/>
                </a:cubicBezTo>
                <a:cubicBezTo>
                  <a:pt x="1441085" y="214485"/>
                  <a:pt x="1513742" y="226664"/>
                  <a:pt x="1574263" y="285485"/>
                </a:cubicBezTo>
                <a:cubicBezTo>
                  <a:pt x="1652718" y="361729"/>
                  <a:pt x="1654083" y="477331"/>
                  <a:pt x="1605531" y="573000"/>
                </a:cubicBezTo>
                <a:cubicBezTo>
                  <a:pt x="1523520" y="734620"/>
                  <a:pt x="1290266" y="856184"/>
                  <a:pt x="1290266" y="856184"/>
                </a:cubicBezTo>
                <a:cubicBezTo>
                  <a:pt x="1290266" y="856184"/>
                  <a:pt x="1485871" y="822974"/>
                  <a:pt x="1641878" y="866706"/>
                </a:cubicBezTo>
                <a:cubicBezTo>
                  <a:pt x="1747593" y="896335"/>
                  <a:pt x="1884664" y="951936"/>
                  <a:pt x="1901739" y="1067271"/>
                </a:cubicBezTo>
                <a:cubicBezTo>
                  <a:pt x="1917233" y="1171881"/>
                  <a:pt x="1818459" y="1266833"/>
                  <a:pt x="1609449" y="1285063"/>
                </a:cubicBezTo>
                <a:cubicBezTo>
                  <a:pt x="1439758" y="1299865"/>
                  <a:pt x="1241384" y="1179241"/>
                  <a:pt x="1241384" y="1179241"/>
                </a:cubicBezTo>
                <a:cubicBezTo>
                  <a:pt x="1241384" y="1179241"/>
                  <a:pt x="1356947" y="1276828"/>
                  <a:pt x="1444406" y="1380726"/>
                </a:cubicBezTo>
                <a:cubicBezTo>
                  <a:pt x="1592297" y="1556424"/>
                  <a:pt x="1539110" y="1766762"/>
                  <a:pt x="1424016" y="1811339"/>
                </a:cubicBezTo>
                <a:cubicBezTo>
                  <a:pt x="1326963" y="1848924"/>
                  <a:pt x="1182792" y="1791959"/>
                  <a:pt x="1125185" y="1647966"/>
                </a:cubicBezTo>
                <a:cubicBezTo>
                  <a:pt x="1060980" y="1487476"/>
                  <a:pt x="1002795" y="1207447"/>
                  <a:pt x="1002795" y="1207447"/>
                </a:cubicBezTo>
                <a:cubicBezTo>
                  <a:pt x="1002795" y="1207447"/>
                  <a:pt x="1037377" y="1493020"/>
                  <a:pt x="967267" y="1688092"/>
                </a:cubicBezTo>
                <a:cubicBezTo>
                  <a:pt x="927078" y="1799915"/>
                  <a:pt x="838330" y="1883075"/>
                  <a:pt x="749773" y="1874394"/>
                </a:cubicBezTo>
                <a:cubicBezTo>
                  <a:pt x="642744" y="1863910"/>
                  <a:pt x="593607" y="1786872"/>
                  <a:pt x="600986" y="1664432"/>
                </a:cubicBezTo>
                <a:cubicBezTo>
                  <a:pt x="612816" y="1468128"/>
                  <a:pt x="762517" y="1188582"/>
                  <a:pt x="762517" y="1188582"/>
                </a:cubicBezTo>
                <a:close/>
              </a:path>
            </a:pathLst>
          </a:custGeom>
          <a:solidFill>
            <a:srgbClr val="FFFFFF">
              <a:alpha val="4747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8" name="Google Shape;3388;p15"/>
          <p:cNvSpPr/>
          <p:nvPr/>
        </p:nvSpPr>
        <p:spPr>
          <a:xfrm>
            <a:off x="7491237" y="1755602"/>
            <a:ext cx="329074" cy="306624"/>
          </a:xfrm>
          <a:custGeom>
            <a:avLst/>
            <a:gdLst/>
            <a:ahLst/>
            <a:cxnLst/>
            <a:rect l="l" t="t" r="r" b="b"/>
            <a:pathLst>
              <a:path w="536716" h="500100" extrusionOk="0">
                <a:moveTo>
                  <a:pt x="125124" y="52748"/>
                </a:moveTo>
                <a:cubicBezTo>
                  <a:pt x="-29639" y="152037"/>
                  <a:pt x="-43742" y="305935"/>
                  <a:pt x="99076" y="436885"/>
                </a:cubicBezTo>
                <a:cubicBezTo>
                  <a:pt x="200149" y="529557"/>
                  <a:pt x="391328" y="516660"/>
                  <a:pt x="467357" y="422236"/>
                </a:cubicBezTo>
                <a:cubicBezTo>
                  <a:pt x="525269" y="350309"/>
                  <a:pt x="568284" y="252335"/>
                  <a:pt x="506498" y="126903"/>
                </a:cubicBezTo>
                <a:cubicBezTo>
                  <a:pt x="424621" y="-39314"/>
                  <a:pt x="234775" y="-17597"/>
                  <a:pt x="125124" y="527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89" name="Google Shape;3389;p15"/>
          <p:cNvGrpSpPr/>
          <p:nvPr/>
        </p:nvGrpSpPr>
        <p:grpSpPr>
          <a:xfrm>
            <a:off x="7771032" y="1798281"/>
            <a:ext cx="1250185" cy="2673758"/>
            <a:chOff x="10361376" y="2397708"/>
            <a:chExt cx="1666913" cy="3565010"/>
          </a:xfrm>
        </p:grpSpPr>
        <p:sp>
          <p:nvSpPr>
            <p:cNvPr id="3390" name="Google Shape;3390;p15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5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5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5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5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95" name="Google Shape;3395;p15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3396" name="Google Shape;3396;p15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7" name="Google Shape;3397;p15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8" name="Google Shape;3398;p15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9" name="Google Shape;3399;p15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0" name="Google Shape;3400;p15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1" name="Google Shape;3401;p15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2" name="Google Shape;3402;p15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3" name="Google Shape;3403;p15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4" name="Google Shape;3404;p15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5" name="Google Shape;3405;p15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6" name="Google Shape;3406;p15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7" name="Google Shape;3407;p15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8" name="Google Shape;3408;p15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9" name="Google Shape;3409;p15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0" name="Google Shape;3410;p15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15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p15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13" name="Google Shape;3413;p15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4" name="Google Shape;3414;p15"/>
          <p:cNvGrpSpPr/>
          <p:nvPr/>
        </p:nvGrpSpPr>
        <p:grpSpPr>
          <a:xfrm rot="3606160">
            <a:off x="7655471" y="3078348"/>
            <a:ext cx="491215" cy="471524"/>
            <a:chOff x="3248020" y="1400567"/>
            <a:chExt cx="826480" cy="793214"/>
          </a:xfrm>
        </p:grpSpPr>
        <p:sp>
          <p:nvSpPr>
            <p:cNvPr id="3415" name="Google Shape;3415;p15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5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17" name="Google Shape;3417;p15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3418" name="Google Shape;3418;p15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15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0" name="Google Shape;3420;p15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15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15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15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15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425" name="Google Shape;3425;p15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3426" name="Google Shape;3426;p15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7" name="Google Shape;3427;p15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8" name="Google Shape;3428;p15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9" name="Google Shape;3429;p15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30" name="Google Shape;3430;p15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3431" name="Google Shape;3431;p15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2" name="Google Shape;3432;p15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3" name="Google Shape;3433;p15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4" name="Google Shape;3434;p15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435" name="Google Shape;3435;p15"/>
          <p:cNvGrpSpPr/>
          <p:nvPr/>
        </p:nvGrpSpPr>
        <p:grpSpPr>
          <a:xfrm rot="-2131860">
            <a:off x="7727784" y="3965918"/>
            <a:ext cx="347365" cy="394812"/>
            <a:chOff x="7290686" y="630349"/>
            <a:chExt cx="580583" cy="659886"/>
          </a:xfrm>
        </p:grpSpPr>
        <p:sp>
          <p:nvSpPr>
            <p:cNvPr id="3436" name="Google Shape;3436;p15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5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438" name="Google Shape;3438;p15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439" name="Google Shape;3439;p15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440" name="Google Shape;3440;p15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1" name="Google Shape;3441;p15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42" name="Google Shape;3442;p15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3" name="Google Shape;3443;p15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15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15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15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15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8" name="Google Shape;3448;p15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15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15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15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15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15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15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5" name="Google Shape;3455;p15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56" name="Google Shape;3456;p15"/>
          <p:cNvSpPr/>
          <p:nvPr/>
        </p:nvSpPr>
        <p:spPr>
          <a:xfrm>
            <a:off x="-14138" y="4572582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7" name="Google Shape;3457;p15"/>
          <p:cNvSpPr/>
          <p:nvPr/>
        </p:nvSpPr>
        <p:spPr>
          <a:xfrm>
            <a:off x="-11757" y="4515593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8" name="Google Shape;3458;p15"/>
          <p:cNvSpPr/>
          <p:nvPr/>
        </p:nvSpPr>
        <p:spPr>
          <a:xfrm>
            <a:off x="1580" y="4425018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9" name="Google Shape;3459;p15"/>
          <p:cNvSpPr/>
          <p:nvPr/>
        </p:nvSpPr>
        <p:spPr>
          <a:xfrm>
            <a:off x="1576" y="4485969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60" name="Google Shape;3460;p15"/>
          <p:cNvGrpSpPr/>
          <p:nvPr/>
        </p:nvGrpSpPr>
        <p:grpSpPr>
          <a:xfrm>
            <a:off x="22840" y="4522350"/>
            <a:ext cx="9131505" cy="185313"/>
            <a:chOff x="30379" y="5496452"/>
            <a:chExt cx="12146189" cy="247084"/>
          </a:xfrm>
        </p:grpSpPr>
        <p:grpSp>
          <p:nvGrpSpPr>
            <p:cNvPr id="3461" name="Google Shape;3461;p15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3462" name="Google Shape;3462;p15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15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15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15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15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15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15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15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15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15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2" name="Google Shape;3472;p15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15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15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15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15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15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8" name="Google Shape;3478;p15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9" name="Google Shape;3479;p15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15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15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15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15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4" name="Google Shape;3484;p15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5" name="Google Shape;3485;p15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15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15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15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15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0" name="Google Shape;3490;p15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15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15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15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15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15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15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15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15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15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15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15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15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15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15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15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15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15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15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15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10" name="Google Shape;3510;p15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3511" name="Google Shape;3511;p15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2" name="Google Shape;3512;p15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15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15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15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15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15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15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15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15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15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2" name="Google Shape;3522;p15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3" name="Google Shape;3523;p15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4" name="Google Shape;3524;p15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5" name="Google Shape;3525;p15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6" name="Google Shape;3526;p15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7" name="Google Shape;3527;p15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8" name="Google Shape;3528;p15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15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0" name="Google Shape;3530;p15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15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2" name="Google Shape;3532;p15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15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15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5" name="Google Shape;3535;p15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15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7" name="Google Shape;3537;p15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8" name="Google Shape;3538;p15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15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15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1" name="Google Shape;3541;p15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15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15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15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15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15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15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15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9" name="Google Shape;3549;p15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15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15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15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15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15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15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15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7" name="Google Shape;3557;p15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8" name="Google Shape;3558;p15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3559" name="Google Shape;3559;p15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15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15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2" name="Google Shape;3562;p15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3" name="Google Shape;3563;p15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15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15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15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15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8" name="Google Shape;3568;p15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15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15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15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15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15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4" name="Google Shape;3574;p15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5" name="Google Shape;3575;p15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15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15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15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15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0" name="Google Shape;3580;p15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15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15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15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15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15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6" name="Google Shape;3586;p15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7" name="Google Shape;3587;p15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15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15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15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15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2" name="Google Shape;3592;p15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3" name="Google Shape;3593;p15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15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15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15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15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8" name="Google Shape;3598;p15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9" name="Google Shape;3599;p15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15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15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15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15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15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5" name="Google Shape;3605;p15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06" name="Google Shape;3606;p15"/>
          <p:cNvSpPr txBox="1">
            <a:spLocks noGrp="1"/>
          </p:cNvSpPr>
          <p:nvPr>
            <p:ph type="title"/>
          </p:nvPr>
        </p:nvSpPr>
        <p:spPr>
          <a:xfrm>
            <a:off x="1713881" y="2348569"/>
            <a:ext cx="5749425" cy="615825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9pPr>
          </a:lstStyle>
          <a:p>
            <a:endParaRPr/>
          </a:p>
        </p:txBody>
      </p:sp>
      <p:sp>
        <p:nvSpPr>
          <p:cNvPr id="3607" name="Google Shape;3607;p15"/>
          <p:cNvSpPr txBox="1">
            <a:spLocks noGrp="1"/>
          </p:cNvSpPr>
          <p:nvPr>
            <p:ph type="body" idx="1"/>
          </p:nvPr>
        </p:nvSpPr>
        <p:spPr>
          <a:xfrm>
            <a:off x="1713881" y="3134475"/>
            <a:ext cx="5749425" cy="10820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algn="ctr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309563" algn="ctr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2pPr>
            <a:lvl3pPr marL="1028700" lvl="2" indent="-309563" algn="ctr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3pPr>
            <a:lvl4pPr marL="1371600" lvl="3" indent="-309563" algn="ctr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4pPr>
            <a:lvl5pPr marL="1714500" lvl="4" indent="-309563" algn="ctr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5pPr>
            <a:lvl6pPr marL="2057400" lvl="5" indent="-309563" algn="ctr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6pPr>
            <a:lvl7pPr marL="2400300" lvl="6" indent="-309563" algn="ctr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7pPr>
            <a:lvl8pPr marL="2743200" lvl="7" indent="-309563" algn="ctr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8pPr>
            <a:lvl9pPr marL="3086100" lvl="8" indent="-309563" algn="ctr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9pPr>
          </a:lstStyle>
          <a:p>
            <a:endParaRPr/>
          </a:p>
        </p:txBody>
      </p:sp>
      <p:sp>
        <p:nvSpPr>
          <p:cNvPr id="3608" name="Google Shape;3608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3609" name="Google Shape;3609;p15"/>
          <p:cNvSpPr>
            <a:spLocks noGrp="1"/>
          </p:cNvSpPr>
          <p:nvPr>
            <p:ph type="pic" idx="2"/>
          </p:nvPr>
        </p:nvSpPr>
        <p:spPr>
          <a:xfrm>
            <a:off x="3604275" y="243038"/>
            <a:ext cx="1935450" cy="1935450"/>
          </a:xfrm>
          <a:prstGeom prst="ellipse">
            <a:avLst/>
          </a:prstGeom>
          <a:noFill/>
          <a:ln w="9525" cap="flat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</p:sp>
      <p:grpSp>
        <p:nvGrpSpPr>
          <p:cNvPr id="3610" name="Google Shape;3610;p15"/>
          <p:cNvGrpSpPr/>
          <p:nvPr/>
        </p:nvGrpSpPr>
        <p:grpSpPr>
          <a:xfrm rot="7357885">
            <a:off x="108202" y="3409666"/>
            <a:ext cx="491306" cy="471499"/>
            <a:chOff x="3248020" y="1400567"/>
            <a:chExt cx="826480" cy="793214"/>
          </a:xfrm>
        </p:grpSpPr>
        <p:sp>
          <p:nvSpPr>
            <p:cNvPr id="3611" name="Google Shape;3611;p15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5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3" name="Google Shape;3613;p15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3614" name="Google Shape;3614;p15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5" name="Google Shape;3615;p15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6" name="Google Shape;3616;p15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15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8" name="Google Shape;3618;p15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15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15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21" name="Google Shape;3621;p15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3622" name="Google Shape;3622;p15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3" name="Google Shape;3623;p15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4" name="Google Shape;3624;p15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5" name="Google Shape;3625;p15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26" name="Google Shape;3626;p15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3627" name="Google Shape;3627;p15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8" name="Google Shape;3628;p15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9" name="Google Shape;3629;p15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0" name="Google Shape;3630;p15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31" name="Google Shape;3631;p15"/>
          <p:cNvGrpSpPr/>
          <p:nvPr/>
        </p:nvGrpSpPr>
        <p:grpSpPr>
          <a:xfrm rot="-4722526">
            <a:off x="1623688" y="3925347"/>
            <a:ext cx="418766" cy="475967"/>
            <a:chOff x="7290686" y="630349"/>
            <a:chExt cx="580583" cy="659886"/>
          </a:xfrm>
        </p:grpSpPr>
        <p:sp>
          <p:nvSpPr>
            <p:cNvPr id="3632" name="Google Shape;3632;p15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5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634" name="Google Shape;3634;p15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635" name="Google Shape;3635;p15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636" name="Google Shape;3636;p15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7" name="Google Shape;3637;p15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38" name="Google Shape;3638;p15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9" name="Google Shape;3639;p15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0" name="Google Shape;3640;p15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15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15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15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15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5" name="Google Shape;3645;p15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6" name="Google Shape;3646;p15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7" name="Google Shape;3647;p15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15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15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15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15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52" name="Google Shape;3652;p15"/>
          <p:cNvSpPr/>
          <p:nvPr/>
        </p:nvSpPr>
        <p:spPr>
          <a:xfrm flipH="1">
            <a:off x="5861754" y="155643"/>
            <a:ext cx="1268063" cy="43994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3" name="Google Shape;3653;p15"/>
          <p:cNvSpPr/>
          <p:nvPr/>
        </p:nvSpPr>
        <p:spPr>
          <a:xfrm>
            <a:off x="7700806" y="472079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4" name="Google Shape;3654;p15"/>
          <p:cNvSpPr/>
          <p:nvPr/>
        </p:nvSpPr>
        <p:spPr>
          <a:xfrm flipH="1">
            <a:off x="699598" y="739780"/>
            <a:ext cx="1268063" cy="43994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5" name="Google Shape;3655;p15"/>
          <p:cNvSpPr/>
          <p:nvPr/>
        </p:nvSpPr>
        <p:spPr>
          <a:xfrm>
            <a:off x="2400143" y="1058392"/>
            <a:ext cx="771635" cy="2677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6" name="Google Shape;3656;p15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92084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and image left">
  <p:cSld name="One column text and image left">
    <p:spTree>
      <p:nvGrpSpPr>
        <p:cNvPr id="1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8" name="Google Shape;3658;p16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9" name="Google Shape;3659;p16"/>
          <p:cNvSpPr txBox="1">
            <a:spLocks noGrp="1"/>
          </p:cNvSpPr>
          <p:nvPr>
            <p:ph type="title"/>
          </p:nvPr>
        </p:nvSpPr>
        <p:spPr>
          <a:xfrm>
            <a:off x="4997306" y="382350"/>
            <a:ext cx="3697650" cy="31650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75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9pPr>
          </a:lstStyle>
          <a:p>
            <a:endParaRPr/>
          </a:p>
        </p:txBody>
      </p:sp>
      <p:sp>
        <p:nvSpPr>
          <p:cNvPr id="3660" name="Google Shape;3660;p16"/>
          <p:cNvSpPr txBox="1">
            <a:spLocks noGrp="1"/>
          </p:cNvSpPr>
          <p:nvPr>
            <p:ph type="body" idx="1"/>
          </p:nvPr>
        </p:nvSpPr>
        <p:spPr>
          <a:xfrm>
            <a:off x="448988" y="3693019"/>
            <a:ext cx="8246025" cy="6428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76225" rtl="0">
              <a:spcBef>
                <a:spcPts val="0"/>
              </a:spcBef>
              <a:spcAft>
                <a:spcPts val="0"/>
              </a:spcAft>
              <a:buSzPts val="2200"/>
              <a:buChar char="🐞"/>
              <a:defRPr sz="1650"/>
            </a:lvl2pPr>
            <a:lvl3pPr marL="1028700" lvl="2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 sz="1650"/>
            </a:lvl3pPr>
            <a:lvl4pPr marL="1371600" lvl="3" indent="-276225" rtl="0">
              <a:spcBef>
                <a:spcPts val="0"/>
              </a:spcBef>
              <a:spcAft>
                <a:spcPts val="0"/>
              </a:spcAft>
              <a:buSzPts val="2200"/>
              <a:buChar char="🐞"/>
              <a:defRPr sz="1650"/>
            </a:lvl4pPr>
            <a:lvl5pPr marL="1714500" lvl="4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 sz="1650"/>
            </a:lvl5pPr>
            <a:lvl6pPr marL="2057400" lvl="5" indent="-276225" rtl="0">
              <a:spcBef>
                <a:spcPts val="0"/>
              </a:spcBef>
              <a:spcAft>
                <a:spcPts val="0"/>
              </a:spcAft>
              <a:buSzPts val="2200"/>
              <a:buChar char="🐞"/>
              <a:defRPr sz="1650"/>
            </a:lvl6pPr>
            <a:lvl7pPr marL="2400300" lvl="6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 sz="1650"/>
            </a:lvl7pPr>
            <a:lvl8pPr marL="2743200" lvl="7" indent="-276225" rtl="0">
              <a:spcBef>
                <a:spcPts val="0"/>
              </a:spcBef>
              <a:spcAft>
                <a:spcPts val="0"/>
              </a:spcAft>
              <a:buSzPts val="2200"/>
              <a:buChar char="🐞"/>
              <a:defRPr sz="1650"/>
            </a:lvl8pPr>
            <a:lvl9pPr marL="3086100" lvl="8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 sz="1650"/>
            </a:lvl9pPr>
          </a:lstStyle>
          <a:p>
            <a:endParaRPr/>
          </a:p>
        </p:txBody>
      </p:sp>
      <p:sp>
        <p:nvSpPr>
          <p:cNvPr id="3661" name="Google Shape;3661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3662" name="Google Shape;3662;p16"/>
          <p:cNvSpPr>
            <a:spLocks noGrp="1"/>
          </p:cNvSpPr>
          <p:nvPr>
            <p:ph type="pic" idx="2"/>
          </p:nvPr>
        </p:nvSpPr>
        <p:spPr>
          <a:xfrm>
            <a:off x="448988" y="382350"/>
            <a:ext cx="4376025" cy="3165075"/>
          </a:xfrm>
          <a:prstGeom prst="rect">
            <a:avLst/>
          </a:prstGeom>
          <a:noFill/>
          <a:ln>
            <a:noFill/>
          </a:ln>
        </p:spPr>
      </p:sp>
      <p:sp>
        <p:nvSpPr>
          <p:cNvPr id="3663" name="Google Shape;3663;p16"/>
          <p:cNvSpPr/>
          <p:nvPr/>
        </p:nvSpPr>
        <p:spPr>
          <a:xfrm>
            <a:off x="3575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4" name="Google Shape;3664;p16"/>
          <p:cNvSpPr/>
          <p:nvPr/>
        </p:nvSpPr>
        <p:spPr>
          <a:xfrm>
            <a:off x="-8721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5" name="Google Shape;3665;p16"/>
          <p:cNvSpPr/>
          <p:nvPr/>
        </p:nvSpPr>
        <p:spPr>
          <a:xfrm>
            <a:off x="4616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6" name="Google Shape;3666;p16"/>
          <p:cNvSpPr/>
          <p:nvPr/>
        </p:nvSpPr>
        <p:spPr>
          <a:xfrm>
            <a:off x="4612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67" name="Google Shape;3667;p16"/>
          <p:cNvGrpSpPr/>
          <p:nvPr/>
        </p:nvGrpSpPr>
        <p:grpSpPr>
          <a:xfrm>
            <a:off x="25876" y="4514794"/>
            <a:ext cx="9131505" cy="185313"/>
            <a:chOff x="30379" y="5496452"/>
            <a:chExt cx="12146189" cy="247084"/>
          </a:xfrm>
        </p:grpSpPr>
        <p:grpSp>
          <p:nvGrpSpPr>
            <p:cNvPr id="3668" name="Google Shape;3668;p16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3669" name="Google Shape;3669;p16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0" name="Google Shape;3670;p16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1" name="Google Shape;3671;p16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2" name="Google Shape;3672;p16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16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16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16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16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16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16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16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16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16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16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16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16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16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16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16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16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16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16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16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2" name="Google Shape;3692;p16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16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16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16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16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16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16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9" name="Google Shape;3699;p16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16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16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16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16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16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16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16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16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16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16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16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16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16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16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16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16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6" name="Google Shape;3716;p16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17" name="Google Shape;3717;p16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3718" name="Google Shape;3718;p16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16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16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16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16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16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16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16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16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16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16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16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16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16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16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16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16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16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16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16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16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16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16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16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16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16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16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16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16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16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16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16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16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16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16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16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16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16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16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16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16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16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16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1" name="Google Shape;3761;p16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2" name="Google Shape;3762;p16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3" name="Google Shape;3763;p16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16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65" name="Google Shape;3765;p16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3766" name="Google Shape;3766;p16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7" name="Google Shape;3767;p16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8" name="Google Shape;3768;p16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9" name="Google Shape;3769;p16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16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1" name="Google Shape;3771;p16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2" name="Google Shape;3772;p16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16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4" name="Google Shape;3774;p16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5" name="Google Shape;3775;p16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16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16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8" name="Google Shape;3778;p16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16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0" name="Google Shape;3780;p16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1" name="Google Shape;3781;p16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16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16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16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16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6" name="Google Shape;3786;p16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7" name="Google Shape;3787;p16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16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16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16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16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2" name="Google Shape;3792;p16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3" name="Google Shape;3793;p16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4" name="Google Shape;3794;p16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16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16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16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8" name="Google Shape;3798;p16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9" name="Google Shape;3799;p16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16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16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16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16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4" name="Google Shape;3804;p16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5" name="Google Shape;3805;p16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16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16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16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16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0" name="Google Shape;3810;p16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16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16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13" name="Google Shape;3813;p16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641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4"/>
          <p:cNvGrpSpPr/>
          <p:nvPr/>
        </p:nvGrpSpPr>
        <p:grpSpPr>
          <a:xfrm>
            <a:off x="-584194" y="-127829"/>
            <a:ext cx="11992519" cy="7005849"/>
            <a:chOff x="-584194" y="-127829"/>
            <a:chExt cx="11992519" cy="7005849"/>
          </a:xfrm>
        </p:grpSpPr>
        <p:grpSp>
          <p:nvGrpSpPr>
            <p:cNvPr id="659" name="Google Shape;659;p4"/>
            <p:cNvGrpSpPr/>
            <p:nvPr/>
          </p:nvGrpSpPr>
          <p:grpSpPr>
            <a:xfrm rot="1464750">
              <a:off x="-428274" y="4186710"/>
              <a:ext cx="1311735" cy="1038262"/>
              <a:chOff x="0" y="3463325"/>
              <a:chExt cx="2122725" cy="1680175"/>
            </a:xfrm>
          </p:grpSpPr>
          <p:sp>
            <p:nvSpPr>
              <p:cNvPr id="660" name="Google Shape;660;p4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4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4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4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4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4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4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4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4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4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4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4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4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4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4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4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4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4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4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4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4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4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4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4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4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4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4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4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4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4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4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4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4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4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4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4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4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4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4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4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4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4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4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4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4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4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4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4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4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4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4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4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4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4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4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4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4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4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4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4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4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4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4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4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4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4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4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4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4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4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4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4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4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4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4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4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4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4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4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4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4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4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4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4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4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4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4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4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4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4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4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4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4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4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4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4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4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4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4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4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4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4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4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4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4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4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4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4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4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4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4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4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4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4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4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4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4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4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4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4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4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4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4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4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4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4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4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4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4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4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4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4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4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4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4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4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4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4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4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4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4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4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4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4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4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4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4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4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4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4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4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4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4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4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4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4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4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4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4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4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4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4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4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4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4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4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4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4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4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4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4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4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4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4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4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4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4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4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4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4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4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4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4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4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4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4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4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4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4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4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4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4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4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4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4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4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4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4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4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4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4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4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4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4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4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4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4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4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4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4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4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4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4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4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4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4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4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4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4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4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4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4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4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4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4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4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4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4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4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4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4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4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4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4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4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4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4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4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4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4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4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4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4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4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4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4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4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4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4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4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4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4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4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4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4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4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4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4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4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4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4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4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4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4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4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4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4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4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4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4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4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4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4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4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4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4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4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4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4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4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4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4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4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4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4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4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4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4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4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4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4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4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4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4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4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4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4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4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4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4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4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4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4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4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4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4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4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4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4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4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4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4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4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4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4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4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4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4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4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4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4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4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4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4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4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4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4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4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4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4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4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4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4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4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4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4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4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4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4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4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4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4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4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4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4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4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4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4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4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4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4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4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4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4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4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4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4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4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4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4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4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4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4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4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4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4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4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4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4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4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4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4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4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4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4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4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4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4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4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4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4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4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4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6" name="Google Shape;1216;p4"/>
            <p:cNvSpPr/>
            <p:nvPr/>
          </p:nvSpPr>
          <p:spPr>
            <a:xfrm rot="455522" flipH="1">
              <a:off x="8274106" y="-55457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7" name="Google Shape;1217;p4"/>
            <p:cNvGrpSpPr/>
            <p:nvPr/>
          </p:nvGrpSpPr>
          <p:grpSpPr>
            <a:xfrm rot="10044304" flipH="1">
              <a:off x="7915266" y="4123014"/>
              <a:ext cx="3267660" cy="2427952"/>
              <a:chOff x="6315978" y="-257352"/>
              <a:chExt cx="2257718" cy="1677540"/>
            </a:xfrm>
          </p:grpSpPr>
          <p:sp>
            <p:nvSpPr>
              <p:cNvPr id="1218" name="Google Shape;1218;p4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4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4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4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4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4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4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4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4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4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4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4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4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4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4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4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4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4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4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4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4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4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0" name="Google Shape;1260;p4"/>
            <p:cNvGrpSpPr/>
            <p:nvPr/>
          </p:nvGrpSpPr>
          <p:grpSpPr>
            <a:xfrm rot="10800000" flipH="1">
              <a:off x="-292594" y="-71592"/>
              <a:ext cx="1331987" cy="1402867"/>
              <a:chOff x="0" y="3032075"/>
              <a:chExt cx="2004797" cy="2111479"/>
            </a:xfrm>
          </p:grpSpPr>
          <p:sp>
            <p:nvSpPr>
              <p:cNvPr id="1261" name="Google Shape;1261;p4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5" name="Google Shape;1275;p4"/>
          <p:cNvSpPr txBox="1">
            <a:spLocks noGrp="1"/>
          </p:cNvSpPr>
          <p:nvPr>
            <p:ph type="subTitle" idx="1"/>
          </p:nvPr>
        </p:nvSpPr>
        <p:spPr>
          <a:xfrm>
            <a:off x="1098975" y="1458750"/>
            <a:ext cx="6933300" cy="20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Font typeface="Courier New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urier New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oto Sans Symbols"/>
              <a:buChar char="■"/>
              <a:defRPr/>
            </a:lvl9pPr>
          </a:lstStyle>
          <a:p>
            <a:endParaRPr/>
          </a:p>
        </p:txBody>
      </p:sp>
      <p:sp>
        <p:nvSpPr>
          <p:cNvPr id="1276" name="Google Shape;1276;p4"/>
          <p:cNvSpPr txBox="1">
            <a:spLocks noGrp="1"/>
          </p:cNvSpPr>
          <p:nvPr>
            <p:ph type="ctrTitle"/>
          </p:nvPr>
        </p:nvSpPr>
        <p:spPr>
          <a:xfrm>
            <a:off x="700575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and image right">
  <p:cSld name="One column text and image right">
    <p:spTree>
      <p:nvGrpSpPr>
        <p:cNvPr id="1" name="Shape 3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5" name="Google Shape;3815;p17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6" name="Google Shape;3816;p17"/>
          <p:cNvSpPr/>
          <p:nvPr/>
        </p:nvSpPr>
        <p:spPr>
          <a:xfrm>
            <a:off x="3575" y="4565026"/>
            <a:ext cx="9165771" cy="578483"/>
          </a:xfrm>
          <a:custGeom>
            <a:avLst/>
            <a:gdLst/>
            <a:ahLst/>
            <a:cxnLst/>
            <a:rect l="l" t="t" r="r" b="b"/>
            <a:pathLst>
              <a:path w="12190552" h="1078757" extrusionOk="0">
                <a:moveTo>
                  <a:pt x="3098" y="0"/>
                </a:moveTo>
                <a:lnTo>
                  <a:pt x="0" y="1077487"/>
                </a:lnTo>
                <a:lnTo>
                  <a:pt x="12190553" y="1078757"/>
                </a:lnTo>
                <a:cubicBezTo>
                  <a:pt x="12190553" y="1078757"/>
                  <a:pt x="12188521" y="10566"/>
                  <a:pt x="12188457" y="10179"/>
                </a:cubicBezTo>
                <a:lnTo>
                  <a:pt x="309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17"/>
          <p:cNvSpPr/>
          <p:nvPr/>
        </p:nvSpPr>
        <p:spPr>
          <a:xfrm>
            <a:off x="-8721" y="4508037"/>
            <a:ext cx="9156424" cy="358126"/>
          </a:xfrm>
          <a:custGeom>
            <a:avLst/>
            <a:gdLst/>
            <a:ahLst/>
            <a:cxnLst/>
            <a:rect l="l" t="t" r="r" b="b"/>
            <a:pathLst>
              <a:path w="12208565" h="477501" extrusionOk="0">
                <a:moveTo>
                  <a:pt x="0" y="0"/>
                </a:moveTo>
                <a:lnTo>
                  <a:pt x="0" y="477501"/>
                </a:lnTo>
                <a:lnTo>
                  <a:pt x="12205962" y="475545"/>
                </a:lnTo>
                <a:lnTo>
                  <a:pt x="12208566" y="22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17"/>
          <p:cNvSpPr/>
          <p:nvPr/>
        </p:nvSpPr>
        <p:spPr>
          <a:xfrm>
            <a:off x="4616" y="4417461"/>
            <a:ext cx="9148890" cy="388234"/>
          </a:xfrm>
          <a:custGeom>
            <a:avLst/>
            <a:gdLst/>
            <a:ahLst/>
            <a:cxnLst/>
            <a:rect l="l" t="t" r="r" b="b"/>
            <a:pathLst>
              <a:path w="12229093" h="517645" extrusionOk="0">
                <a:moveTo>
                  <a:pt x="0" y="0"/>
                </a:moveTo>
                <a:lnTo>
                  <a:pt x="0" y="517646"/>
                </a:lnTo>
                <a:lnTo>
                  <a:pt x="20638" y="517646"/>
                </a:lnTo>
                <a:lnTo>
                  <a:pt x="12227125" y="517646"/>
                </a:lnTo>
                <a:lnTo>
                  <a:pt x="12227697" y="408331"/>
                </a:lnTo>
                <a:lnTo>
                  <a:pt x="12229093" y="109309"/>
                </a:lnTo>
                <a:lnTo>
                  <a:pt x="12229093" y="106255"/>
                </a:lnTo>
                <a:lnTo>
                  <a:pt x="12227125" y="106255"/>
                </a:lnTo>
                <a:lnTo>
                  <a:pt x="1222712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17"/>
          <p:cNvSpPr/>
          <p:nvPr/>
        </p:nvSpPr>
        <p:spPr>
          <a:xfrm>
            <a:off x="4612" y="4478413"/>
            <a:ext cx="9157598" cy="263580"/>
          </a:xfrm>
          <a:custGeom>
            <a:avLst/>
            <a:gdLst/>
            <a:ahLst/>
            <a:cxnLst/>
            <a:rect l="l" t="t" r="r" b="b"/>
            <a:pathLst>
              <a:path w="12179682" h="351440" extrusionOk="0">
                <a:moveTo>
                  <a:pt x="0" y="0"/>
                </a:moveTo>
                <a:lnTo>
                  <a:pt x="0" y="351441"/>
                </a:lnTo>
                <a:lnTo>
                  <a:pt x="12178286" y="351441"/>
                </a:lnTo>
                <a:lnTo>
                  <a:pt x="1217968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20" name="Google Shape;3820;p17"/>
          <p:cNvGrpSpPr/>
          <p:nvPr/>
        </p:nvGrpSpPr>
        <p:grpSpPr>
          <a:xfrm>
            <a:off x="25876" y="4514794"/>
            <a:ext cx="9131505" cy="185313"/>
            <a:chOff x="30379" y="5496452"/>
            <a:chExt cx="12146189" cy="247084"/>
          </a:xfrm>
        </p:grpSpPr>
        <p:grpSp>
          <p:nvGrpSpPr>
            <p:cNvPr id="3821" name="Google Shape;3821;p17"/>
            <p:cNvGrpSpPr/>
            <p:nvPr/>
          </p:nvGrpSpPr>
          <p:grpSpPr>
            <a:xfrm>
              <a:off x="30379" y="5581593"/>
              <a:ext cx="12146189" cy="76809"/>
              <a:chOff x="30379" y="5581593"/>
              <a:chExt cx="12146189" cy="76809"/>
            </a:xfrm>
          </p:grpSpPr>
          <p:sp>
            <p:nvSpPr>
              <p:cNvPr id="3822" name="Google Shape;3822;p17"/>
              <p:cNvSpPr/>
              <p:nvPr/>
            </p:nvSpPr>
            <p:spPr>
              <a:xfrm>
                <a:off x="12099797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3" name="Google Shape;3823;p17"/>
              <p:cNvSpPr/>
              <p:nvPr/>
            </p:nvSpPr>
            <p:spPr>
              <a:xfrm>
                <a:off x="900112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17"/>
              <p:cNvSpPr/>
              <p:nvPr/>
            </p:nvSpPr>
            <p:spPr>
              <a:xfrm>
                <a:off x="59240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17"/>
              <p:cNvSpPr/>
              <p:nvPr/>
            </p:nvSpPr>
            <p:spPr>
              <a:xfrm>
                <a:off x="283258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17"/>
              <p:cNvSpPr/>
              <p:nvPr/>
            </p:nvSpPr>
            <p:spPr>
              <a:xfrm>
                <a:off x="1055858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17"/>
              <p:cNvSpPr/>
              <p:nvPr/>
            </p:nvSpPr>
            <p:spPr>
              <a:xfrm>
                <a:off x="745998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771" y="17195"/>
                      <a:pt x="76771" y="38405"/>
                    </a:cubicBezTo>
                    <a:cubicBezTo>
                      <a:pt x="76771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8" name="Google Shape;3828;p17"/>
              <p:cNvSpPr/>
              <p:nvPr/>
            </p:nvSpPr>
            <p:spPr>
              <a:xfrm>
                <a:off x="43828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9" name="Google Shape;3829;p17"/>
              <p:cNvSpPr/>
              <p:nvPr/>
            </p:nvSpPr>
            <p:spPr>
              <a:xfrm>
                <a:off x="12914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17"/>
              <p:cNvSpPr/>
              <p:nvPr/>
            </p:nvSpPr>
            <p:spPr>
              <a:xfrm>
                <a:off x="11816524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17"/>
              <p:cNvSpPr/>
              <p:nvPr/>
            </p:nvSpPr>
            <p:spPr>
              <a:xfrm>
                <a:off x="8717851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17"/>
              <p:cNvSpPr/>
              <p:nvPr/>
            </p:nvSpPr>
            <p:spPr>
              <a:xfrm>
                <a:off x="564077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17"/>
              <p:cNvSpPr/>
              <p:nvPr/>
            </p:nvSpPr>
            <p:spPr>
              <a:xfrm>
                <a:off x="254932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4" name="Google Shape;3834;p17"/>
              <p:cNvSpPr/>
              <p:nvPr/>
            </p:nvSpPr>
            <p:spPr>
              <a:xfrm>
                <a:off x="10275379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5" name="Google Shape;3835;p17"/>
              <p:cNvSpPr/>
              <p:nvPr/>
            </p:nvSpPr>
            <p:spPr>
              <a:xfrm>
                <a:off x="7176706" y="5581593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2" y="17195"/>
                      <a:pt x="76772" y="38405"/>
                    </a:cubicBezTo>
                    <a:cubicBezTo>
                      <a:pt x="76772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17"/>
              <p:cNvSpPr/>
              <p:nvPr/>
            </p:nvSpPr>
            <p:spPr>
              <a:xfrm>
                <a:off x="409962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17"/>
              <p:cNvSpPr/>
              <p:nvPr/>
            </p:nvSpPr>
            <p:spPr>
              <a:xfrm>
                <a:off x="100816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17"/>
              <p:cNvSpPr/>
              <p:nvPr/>
            </p:nvSpPr>
            <p:spPr>
              <a:xfrm>
                <a:off x="11551348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17"/>
              <p:cNvSpPr/>
              <p:nvPr/>
            </p:nvSpPr>
            <p:spPr>
              <a:xfrm>
                <a:off x="845267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0" name="Google Shape;3840;p17"/>
              <p:cNvSpPr/>
              <p:nvPr/>
            </p:nvSpPr>
            <p:spPr>
              <a:xfrm>
                <a:off x="537561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1" name="Google Shape;3841;p17"/>
              <p:cNvSpPr/>
              <p:nvPr/>
            </p:nvSpPr>
            <p:spPr>
              <a:xfrm>
                <a:off x="228415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17"/>
              <p:cNvSpPr/>
              <p:nvPr/>
            </p:nvSpPr>
            <p:spPr>
              <a:xfrm>
                <a:off x="10010203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17"/>
              <p:cNvSpPr/>
              <p:nvPr/>
            </p:nvSpPr>
            <p:spPr>
              <a:xfrm>
                <a:off x="6911530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17"/>
              <p:cNvSpPr/>
              <p:nvPr/>
            </p:nvSpPr>
            <p:spPr>
              <a:xfrm>
                <a:off x="383446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17"/>
              <p:cNvSpPr/>
              <p:nvPr/>
            </p:nvSpPr>
            <p:spPr>
              <a:xfrm>
                <a:off x="743000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6" name="Google Shape;3846;p17"/>
              <p:cNvSpPr/>
              <p:nvPr/>
            </p:nvSpPr>
            <p:spPr>
              <a:xfrm>
                <a:off x="1130954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3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3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7" name="Google Shape;3847;p17"/>
              <p:cNvSpPr/>
              <p:nvPr/>
            </p:nvSpPr>
            <p:spPr>
              <a:xfrm>
                <a:off x="8210867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17"/>
              <p:cNvSpPr/>
              <p:nvPr/>
            </p:nvSpPr>
            <p:spPr>
              <a:xfrm>
                <a:off x="5133784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17"/>
              <p:cNvSpPr/>
              <p:nvPr/>
            </p:nvSpPr>
            <p:spPr>
              <a:xfrm>
                <a:off x="20423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17"/>
              <p:cNvSpPr/>
              <p:nvPr/>
            </p:nvSpPr>
            <p:spPr>
              <a:xfrm>
                <a:off x="976833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6" y="17195"/>
                      <a:pt x="76836" y="38405"/>
                    </a:cubicBezTo>
                    <a:cubicBezTo>
                      <a:pt x="76836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17"/>
              <p:cNvSpPr/>
              <p:nvPr/>
            </p:nvSpPr>
            <p:spPr>
              <a:xfrm>
                <a:off x="6669722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2" name="Google Shape;3852;p17"/>
              <p:cNvSpPr/>
              <p:nvPr/>
            </p:nvSpPr>
            <p:spPr>
              <a:xfrm>
                <a:off x="3592633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3" name="Google Shape;3853;p17"/>
              <p:cNvSpPr/>
              <p:nvPr/>
            </p:nvSpPr>
            <p:spPr>
              <a:xfrm>
                <a:off x="501176" y="5581593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4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4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17"/>
              <p:cNvSpPr/>
              <p:nvPr/>
            </p:nvSpPr>
            <p:spPr>
              <a:xfrm>
                <a:off x="11071859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8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8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17"/>
              <p:cNvSpPr/>
              <p:nvPr/>
            </p:nvSpPr>
            <p:spPr>
              <a:xfrm>
                <a:off x="7973250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17"/>
              <p:cNvSpPr/>
              <p:nvPr/>
            </p:nvSpPr>
            <p:spPr>
              <a:xfrm>
                <a:off x="4896154" y="5581593"/>
                <a:ext cx="76803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3" h="76809" extrusionOk="0">
                    <a:moveTo>
                      <a:pt x="0" y="38405"/>
                    </a:moveTo>
                    <a:cubicBezTo>
                      <a:pt x="0" y="17195"/>
                      <a:pt x="17190" y="0"/>
                      <a:pt x="38398" y="0"/>
                    </a:cubicBezTo>
                    <a:cubicBezTo>
                      <a:pt x="59614" y="0"/>
                      <a:pt x="76803" y="17195"/>
                      <a:pt x="76803" y="38405"/>
                    </a:cubicBezTo>
                    <a:cubicBezTo>
                      <a:pt x="76803" y="59614"/>
                      <a:pt x="59614" y="76809"/>
                      <a:pt x="38398" y="76809"/>
                    </a:cubicBezTo>
                    <a:cubicBezTo>
                      <a:pt x="17190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17"/>
              <p:cNvSpPr/>
              <p:nvPr/>
            </p:nvSpPr>
            <p:spPr>
              <a:xfrm>
                <a:off x="1804695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09" y="17195"/>
                      <a:pt x="76809" y="38405"/>
                    </a:cubicBezTo>
                    <a:cubicBezTo>
                      <a:pt x="76809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8" name="Google Shape;3858;p17"/>
              <p:cNvSpPr/>
              <p:nvPr/>
            </p:nvSpPr>
            <p:spPr>
              <a:xfrm>
                <a:off x="9530715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17"/>
              <p:cNvSpPr/>
              <p:nvPr/>
            </p:nvSpPr>
            <p:spPr>
              <a:xfrm>
                <a:off x="6432041" y="5581593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5"/>
                      <a:pt x="17209" y="0"/>
                      <a:pt x="38417" y="0"/>
                    </a:cubicBezTo>
                    <a:cubicBezTo>
                      <a:pt x="59627" y="0"/>
                      <a:pt x="76835" y="17195"/>
                      <a:pt x="76835" y="38405"/>
                    </a:cubicBezTo>
                    <a:cubicBezTo>
                      <a:pt x="76835" y="59614"/>
                      <a:pt x="59627" y="76809"/>
                      <a:pt x="38417" y="76809"/>
                    </a:cubicBezTo>
                    <a:cubicBezTo>
                      <a:pt x="17209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17"/>
              <p:cNvSpPr/>
              <p:nvPr/>
            </p:nvSpPr>
            <p:spPr>
              <a:xfrm>
                <a:off x="3354997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17"/>
              <p:cNvSpPr/>
              <p:nvPr/>
            </p:nvSpPr>
            <p:spPr>
              <a:xfrm>
                <a:off x="26354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5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17"/>
              <p:cNvSpPr/>
              <p:nvPr/>
            </p:nvSpPr>
            <p:spPr>
              <a:xfrm>
                <a:off x="10838751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145" y="0"/>
                      <a:pt x="38354" y="0"/>
                    </a:cubicBezTo>
                    <a:cubicBezTo>
                      <a:pt x="59563" y="0"/>
                      <a:pt x="76771" y="17195"/>
                      <a:pt x="76771" y="38405"/>
                    </a:cubicBezTo>
                    <a:cubicBezTo>
                      <a:pt x="76771" y="59614"/>
                      <a:pt x="59563" y="76809"/>
                      <a:pt x="38354" y="76809"/>
                    </a:cubicBezTo>
                    <a:cubicBezTo>
                      <a:pt x="17145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17"/>
              <p:cNvSpPr/>
              <p:nvPr/>
            </p:nvSpPr>
            <p:spPr>
              <a:xfrm>
                <a:off x="7740078" y="5581593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7" y="0"/>
                      <a:pt x="76771" y="17195"/>
                      <a:pt x="76771" y="38405"/>
                    </a:cubicBezTo>
                    <a:cubicBezTo>
                      <a:pt x="76771" y="59614"/>
                      <a:pt x="59627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17"/>
              <p:cNvSpPr/>
              <p:nvPr/>
            </p:nvSpPr>
            <p:spPr>
              <a:xfrm>
                <a:off x="466298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17"/>
              <p:cNvSpPr/>
              <p:nvPr/>
            </p:nvSpPr>
            <p:spPr>
              <a:xfrm>
                <a:off x="1571536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14" y="0"/>
                      <a:pt x="76810" y="17195"/>
                      <a:pt x="76810" y="38405"/>
                    </a:cubicBezTo>
                    <a:cubicBezTo>
                      <a:pt x="76810" y="59614"/>
                      <a:pt x="59614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17"/>
              <p:cNvSpPr/>
              <p:nvPr/>
            </p:nvSpPr>
            <p:spPr>
              <a:xfrm>
                <a:off x="9297543" y="5581593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5"/>
                      <a:pt x="17208" y="0"/>
                      <a:pt x="38417" y="0"/>
                    </a:cubicBezTo>
                    <a:cubicBezTo>
                      <a:pt x="59626" y="0"/>
                      <a:pt x="76835" y="17195"/>
                      <a:pt x="76835" y="38405"/>
                    </a:cubicBezTo>
                    <a:cubicBezTo>
                      <a:pt x="76835" y="59614"/>
                      <a:pt x="59626" y="76809"/>
                      <a:pt x="38417" y="76809"/>
                    </a:cubicBezTo>
                    <a:cubicBezTo>
                      <a:pt x="17208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17"/>
              <p:cNvSpPr/>
              <p:nvPr/>
            </p:nvSpPr>
            <p:spPr>
              <a:xfrm>
                <a:off x="6198908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10" y="17195"/>
                      <a:pt x="76810" y="38405"/>
                    </a:cubicBezTo>
                    <a:cubicBezTo>
                      <a:pt x="76810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17"/>
              <p:cNvSpPr/>
              <p:nvPr/>
            </p:nvSpPr>
            <p:spPr>
              <a:xfrm>
                <a:off x="3121831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6" y="0"/>
                      <a:pt x="38405" y="0"/>
                    </a:cubicBezTo>
                    <a:cubicBezTo>
                      <a:pt x="59620" y="0"/>
                      <a:pt x="76809" y="17195"/>
                      <a:pt x="76809" y="38405"/>
                    </a:cubicBezTo>
                    <a:cubicBezTo>
                      <a:pt x="76809" y="59614"/>
                      <a:pt x="59620" y="76809"/>
                      <a:pt x="38405" y="76809"/>
                    </a:cubicBezTo>
                    <a:cubicBezTo>
                      <a:pt x="17196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17"/>
              <p:cNvSpPr/>
              <p:nvPr/>
            </p:nvSpPr>
            <p:spPr>
              <a:xfrm>
                <a:off x="30379" y="5581593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5"/>
                      <a:pt x="17194" y="0"/>
                      <a:pt x="38405" y="0"/>
                    </a:cubicBezTo>
                    <a:cubicBezTo>
                      <a:pt x="59615" y="0"/>
                      <a:pt x="76810" y="17195"/>
                      <a:pt x="76810" y="38405"/>
                    </a:cubicBezTo>
                    <a:cubicBezTo>
                      <a:pt x="76810" y="59614"/>
                      <a:pt x="59615" y="76809"/>
                      <a:pt x="38405" y="76809"/>
                    </a:cubicBezTo>
                    <a:cubicBezTo>
                      <a:pt x="17194" y="76809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70" name="Google Shape;3870;p17"/>
            <p:cNvGrpSpPr/>
            <p:nvPr/>
          </p:nvGrpSpPr>
          <p:grpSpPr>
            <a:xfrm>
              <a:off x="146960" y="5496452"/>
              <a:ext cx="11913022" cy="76809"/>
              <a:chOff x="146960" y="5496452"/>
              <a:chExt cx="11913022" cy="76809"/>
            </a:xfrm>
          </p:grpSpPr>
          <p:sp>
            <p:nvSpPr>
              <p:cNvPr id="3871" name="Google Shape;3871;p17"/>
              <p:cNvSpPr/>
              <p:nvPr/>
            </p:nvSpPr>
            <p:spPr>
              <a:xfrm>
                <a:off x="11983211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17"/>
              <p:cNvSpPr/>
              <p:nvPr/>
            </p:nvSpPr>
            <p:spPr>
              <a:xfrm>
                <a:off x="888453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17"/>
              <p:cNvSpPr/>
              <p:nvPr/>
            </p:nvSpPr>
            <p:spPr>
              <a:xfrm>
                <a:off x="580746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17"/>
              <p:cNvSpPr/>
              <p:nvPr/>
            </p:nvSpPr>
            <p:spPr>
              <a:xfrm>
                <a:off x="27160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17"/>
              <p:cNvSpPr/>
              <p:nvPr/>
            </p:nvSpPr>
            <p:spPr>
              <a:xfrm>
                <a:off x="1044206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17"/>
              <p:cNvSpPr/>
              <p:nvPr/>
            </p:nvSpPr>
            <p:spPr>
              <a:xfrm>
                <a:off x="7343393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772" y="17196"/>
                      <a:pt x="76772" y="38405"/>
                    </a:cubicBezTo>
                    <a:cubicBezTo>
                      <a:pt x="76772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17"/>
              <p:cNvSpPr/>
              <p:nvPr/>
            </p:nvSpPr>
            <p:spPr>
              <a:xfrm>
                <a:off x="42663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17"/>
              <p:cNvSpPr/>
              <p:nvPr/>
            </p:nvSpPr>
            <p:spPr>
              <a:xfrm>
                <a:off x="11748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17"/>
              <p:cNvSpPr/>
              <p:nvPr/>
            </p:nvSpPr>
            <p:spPr>
              <a:xfrm>
                <a:off x="11699938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17"/>
              <p:cNvSpPr/>
              <p:nvPr/>
            </p:nvSpPr>
            <p:spPr>
              <a:xfrm>
                <a:off x="8601265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17"/>
              <p:cNvSpPr/>
              <p:nvPr/>
            </p:nvSpPr>
            <p:spPr>
              <a:xfrm>
                <a:off x="552419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17"/>
              <p:cNvSpPr/>
              <p:nvPr/>
            </p:nvSpPr>
            <p:spPr>
              <a:xfrm>
                <a:off x="2432742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17"/>
              <p:cNvSpPr/>
              <p:nvPr/>
            </p:nvSpPr>
            <p:spPr>
              <a:xfrm>
                <a:off x="10158793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2" y="0"/>
                      <a:pt x="76771" y="17196"/>
                      <a:pt x="76771" y="38405"/>
                    </a:cubicBezTo>
                    <a:cubicBezTo>
                      <a:pt x="76771" y="59614"/>
                      <a:pt x="59562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17"/>
              <p:cNvSpPr/>
              <p:nvPr/>
            </p:nvSpPr>
            <p:spPr>
              <a:xfrm>
                <a:off x="7060120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17"/>
              <p:cNvSpPr/>
              <p:nvPr/>
            </p:nvSpPr>
            <p:spPr>
              <a:xfrm>
                <a:off x="398303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17"/>
              <p:cNvSpPr/>
              <p:nvPr/>
            </p:nvSpPr>
            <p:spPr>
              <a:xfrm>
                <a:off x="89158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17"/>
              <p:cNvSpPr/>
              <p:nvPr/>
            </p:nvSpPr>
            <p:spPr>
              <a:xfrm>
                <a:off x="11434762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17"/>
              <p:cNvSpPr/>
              <p:nvPr/>
            </p:nvSpPr>
            <p:spPr>
              <a:xfrm>
                <a:off x="833608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17"/>
              <p:cNvSpPr/>
              <p:nvPr/>
            </p:nvSpPr>
            <p:spPr>
              <a:xfrm>
                <a:off x="525903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17"/>
              <p:cNvSpPr/>
              <p:nvPr/>
            </p:nvSpPr>
            <p:spPr>
              <a:xfrm>
                <a:off x="216757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17"/>
              <p:cNvSpPr/>
              <p:nvPr/>
            </p:nvSpPr>
            <p:spPr>
              <a:xfrm>
                <a:off x="9893617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17"/>
              <p:cNvSpPr/>
              <p:nvPr/>
            </p:nvSpPr>
            <p:spPr>
              <a:xfrm>
                <a:off x="6794944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17"/>
              <p:cNvSpPr/>
              <p:nvPr/>
            </p:nvSpPr>
            <p:spPr>
              <a:xfrm>
                <a:off x="371787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17"/>
              <p:cNvSpPr/>
              <p:nvPr/>
            </p:nvSpPr>
            <p:spPr>
              <a:xfrm>
                <a:off x="626422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4" y="0"/>
                    </a:cubicBezTo>
                    <a:cubicBezTo>
                      <a:pt x="59613" y="0"/>
                      <a:pt x="76808" y="17196"/>
                      <a:pt x="76808" y="38405"/>
                    </a:cubicBezTo>
                    <a:cubicBezTo>
                      <a:pt x="76808" y="59614"/>
                      <a:pt x="59613" y="76810"/>
                      <a:pt x="38404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17"/>
              <p:cNvSpPr/>
              <p:nvPr/>
            </p:nvSpPr>
            <p:spPr>
              <a:xfrm>
                <a:off x="1119295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17"/>
              <p:cNvSpPr/>
              <p:nvPr/>
            </p:nvSpPr>
            <p:spPr>
              <a:xfrm>
                <a:off x="8094281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17"/>
              <p:cNvSpPr/>
              <p:nvPr/>
            </p:nvSpPr>
            <p:spPr>
              <a:xfrm>
                <a:off x="5017204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17"/>
              <p:cNvSpPr/>
              <p:nvPr/>
            </p:nvSpPr>
            <p:spPr>
              <a:xfrm>
                <a:off x="19257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17"/>
              <p:cNvSpPr/>
              <p:nvPr/>
            </p:nvSpPr>
            <p:spPr>
              <a:xfrm>
                <a:off x="9651809" y="5496452"/>
                <a:ext cx="76772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4" y="0"/>
                    </a:cubicBezTo>
                    <a:cubicBezTo>
                      <a:pt x="59563" y="0"/>
                      <a:pt x="76772" y="17196"/>
                      <a:pt x="76772" y="38405"/>
                    </a:cubicBezTo>
                    <a:cubicBezTo>
                      <a:pt x="76772" y="59614"/>
                      <a:pt x="59563" y="76810"/>
                      <a:pt x="38354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17"/>
              <p:cNvSpPr/>
              <p:nvPr/>
            </p:nvSpPr>
            <p:spPr>
              <a:xfrm>
                <a:off x="6553136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17"/>
              <p:cNvSpPr/>
              <p:nvPr/>
            </p:nvSpPr>
            <p:spPr>
              <a:xfrm>
                <a:off x="347604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20" y="0"/>
                      <a:pt x="76810" y="17196"/>
                      <a:pt x="76810" y="38405"/>
                    </a:cubicBezTo>
                    <a:cubicBezTo>
                      <a:pt x="76810" y="59614"/>
                      <a:pt x="59620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17"/>
              <p:cNvSpPr/>
              <p:nvPr/>
            </p:nvSpPr>
            <p:spPr>
              <a:xfrm>
                <a:off x="384595" y="5496452"/>
                <a:ext cx="76808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9" extrusionOk="0">
                    <a:moveTo>
                      <a:pt x="0" y="38405"/>
                    </a:moveTo>
                    <a:cubicBezTo>
                      <a:pt x="0" y="17196"/>
                      <a:pt x="17194" y="0"/>
                      <a:pt x="38404" y="0"/>
                    </a:cubicBezTo>
                    <a:cubicBezTo>
                      <a:pt x="59614" y="0"/>
                      <a:pt x="76809" y="17196"/>
                      <a:pt x="76809" y="38405"/>
                    </a:cubicBezTo>
                    <a:cubicBezTo>
                      <a:pt x="76809" y="59614"/>
                      <a:pt x="59614" y="76810"/>
                      <a:pt x="38404" y="76810"/>
                    </a:cubicBezTo>
                    <a:cubicBezTo>
                      <a:pt x="17194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17"/>
              <p:cNvSpPr/>
              <p:nvPr/>
            </p:nvSpPr>
            <p:spPr>
              <a:xfrm>
                <a:off x="10955273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8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8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17"/>
              <p:cNvSpPr/>
              <p:nvPr/>
            </p:nvSpPr>
            <p:spPr>
              <a:xfrm>
                <a:off x="7856664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417" y="0"/>
                    </a:cubicBezTo>
                    <a:cubicBezTo>
                      <a:pt x="59627" y="0"/>
                      <a:pt x="76771" y="17196"/>
                      <a:pt x="76771" y="38405"/>
                    </a:cubicBezTo>
                    <a:cubicBezTo>
                      <a:pt x="76771" y="59614"/>
                      <a:pt x="59627" y="76810"/>
                      <a:pt x="38417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17"/>
              <p:cNvSpPr/>
              <p:nvPr/>
            </p:nvSpPr>
            <p:spPr>
              <a:xfrm>
                <a:off x="477956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17"/>
              <p:cNvSpPr/>
              <p:nvPr/>
            </p:nvSpPr>
            <p:spPr>
              <a:xfrm>
                <a:off x="1688115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17"/>
              <p:cNvSpPr/>
              <p:nvPr/>
            </p:nvSpPr>
            <p:spPr>
              <a:xfrm>
                <a:off x="9414129" y="5496452"/>
                <a:ext cx="76834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7" y="0"/>
                      <a:pt x="76835" y="17196"/>
                      <a:pt x="76835" y="38405"/>
                    </a:cubicBezTo>
                    <a:cubicBezTo>
                      <a:pt x="76835" y="59614"/>
                      <a:pt x="59627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17"/>
              <p:cNvSpPr/>
              <p:nvPr/>
            </p:nvSpPr>
            <p:spPr>
              <a:xfrm>
                <a:off x="6315493" y="5496452"/>
                <a:ext cx="76796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9" extrusionOk="0">
                    <a:moveTo>
                      <a:pt x="0" y="38405"/>
                    </a:moveTo>
                    <a:cubicBezTo>
                      <a:pt x="0" y="17196"/>
                      <a:pt x="17190" y="0"/>
                      <a:pt x="38379" y="0"/>
                    </a:cubicBezTo>
                    <a:cubicBezTo>
                      <a:pt x="59589" y="0"/>
                      <a:pt x="76797" y="17196"/>
                      <a:pt x="76797" y="38405"/>
                    </a:cubicBezTo>
                    <a:cubicBezTo>
                      <a:pt x="76797" y="59614"/>
                      <a:pt x="59589" y="76810"/>
                      <a:pt x="38379" y="76810"/>
                    </a:cubicBezTo>
                    <a:cubicBezTo>
                      <a:pt x="17190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17"/>
              <p:cNvSpPr/>
              <p:nvPr/>
            </p:nvSpPr>
            <p:spPr>
              <a:xfrm>
                <a:off x="3238417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17"/>
              <p:cNvSpPr/>
              <p:nvPr/>
            </p:nvSpPr>
            <p:spPr>
              <a:xfrm>
                <a:off x="146960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5" y="0"/>
                      <a:pt x="38405" y="0"/>
                    </a:cubicBezTo>
                    <a:cubicBezTo>
                      <a:pt x="59615" y="0"/>
                      <a:pt x="76810" y="17196"/>
                      <a:pt x="76810" y="38405"/>
                    </a:cubicBezTo>
                    <a:cubicBezTo>
                      <a:pt x="76810" y="59614"/>
                      <a:pt x="59615" y="76810"/>
                      <a:pt x="38405" y="76810"/>
                    </a:cubicBezTo>
                    <a:cubicBezTo>
                      <a:pt x="1719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17"/>
              <p:cNvSpPr/>
              <p:nvPr/>
            </p:nvSpPr>
            <p:spPr>
              <a:xfrm>
                <a:off x="10722165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145" y="0"/>
                      <a:pt x="38353" y="0"/>
                    </a:cubicBezTo>
                    <a:cubicBezTo>
                      <a:pt x="59563" y="0"/>
                      <a:pt x="76771" y="17196"/>
                      <a:pt x="76771" y="38405"/>
                    </a:cubicBezTo>
                    <a:cubicBezTo>
                      <a:pt x="76771" y="59614"/>
                      <a:pt x="59563" y="76810"/>
                      <a:pt x="38353" y="76810"/>
                    </a:cubicBezTo>
                    <a:cubicBezTo>
                      <a:pt x="17145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17"/>
              <p:cNvSpPr/>
              <p:nvPr/>
            </p:nvSpPr>
            <p:spPr>
              <a:xfrm>
                <a:off x="7623492" y="5496452"/>
                <a:ext cx="76771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9" extrusionOk="0">
                    <a:moveTo>
                      <a:pt x="0" y="38405"/>
                    </a:moveTo>
                    <a:cubicBezTo>
                      <a:pt x="0" y="17196"/>
                      <a:pt x="17208" y="0"/>
                      <a:pt x="38417" y="0"/>
                    </a:cubicBezTo>
                    <a:cubicBezTo>
                      <a:pt x="59626" y="0"/>
                      <a:pt x="76771" y="17196"/>
                      <a:pt x="76771" y="38405"/>
                    </a:cubicBezTo>
                    <a:cubicBezTo>
                      <a:pt x="76771" y="59614"/>
                      <a:pt x="59626" y="76810"/>
                      <a:pt x="38417" y="76810"/>
                    </a:cubicBezTo>
                    <a:cubicBezTo>
                      <a:pt x="17208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17"/>
              <p:cNvSpPr/>
              <p:nvPr/>
            </p:nvSpPr>
            <p:spPr>
              <a:xfrm>
                <a:off x="4546409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4" name="Google Shape;3914;p17"/>
              <p:cNvSpPr/>
              <p:nvPr/>
            </p:nvSpPr>
            <p:spPr>
              <a:xfrm>
                <a:off x="1454956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89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8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5" name="Google Shape;3915;p17"/>
              <p:cNvSpPr/>
              <p:nvPr/>
            </p:nvSpPr>
            <p:spPr>
              <a:xfrm>
                <a:off x="9180956" y="5496452"/>
                <a:ext cx="76835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9" extrusionOk="0">
                    <a:moveTo>
                      <a:pt x="0" y="38405"/>
                    </a:moveTo>
                    <a:cubicBezTo>
                      <a:pt x="0" y="17196"/>
                      <a:pt x="17209" y="0"/>
                      <a:pt x="38418" y="0"/>
                    </a:cubicBezTo>
                    <a:cubicBezTo>
                      <a:pt x="59627" y="0"/>
                      <a:pt x="76836" y="17196"/>
                      <a:pt x="76836" y="38405"/>
                    </a:cubicBezTo>
                    <a:cubicBezTo>
                      <a:pt x="76836" y="59614"/>
                      <a:pt x="59627" y="76810"/>
                      <a:pt x="38418" y="76810"/>
                    </a:cubicBezTo>
                    <a:cubicBezTo>
                      <a:pt x="17209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17"/>
              <p:cNvSpPr/>
              <p:nvPr/>
            </p:nvSpPr>
            <p:spPr>
              <a:xfrm>
                <a:off x="6082328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17"/>
              <p:cNvSpPr/>
              <p:nvPr/>
            </p:nvSpPr>
            <p:spPr>
              <a:xfrm>
                <a:off x="3005251" y="5496452"/>
                <a:ext cx="76809" cy="76809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9" extrusionOk="0">
                    <a:moveTo>
                      <a:pt x="0" y="38405"/>
                    </a:moveTo>
                    <a:cubicBezTo>
                      <a:pt x="0" y="17196"/>
                      <a:pt x="17196" y="0"/>
                      <a:pt x="38405" y="0"/>
                    </a:cubicBezTo>
                    <a:cubicBezTo>
                      <a:pt x="59614" y="0"/>
                      <a:pt x="76810" y="17196"/>
                      <a:pt x="76810" y="38405"/>
                    </a:cubicBezTo>
                    <a:cubicBezTo>
                      <a:pt x="76810" y="59614"/>
                      <a:pt x="59614" y="76810"/>
                      <a:pt x="38405" y="76810"/>
                    </a:cubicBezTo>
                    <a:cubicBezTo>
                      <a:pt x="17196" y="76810"/>
                      <a:pt x="0" y="59614"/>
                      <a:pt x="0" y="38405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18" name="Google Shape;3918;p17"/>
            <p:cNvGrpSpPr/>
            <p:nvPr/>
          </p:nvGrpSpPr>
          <p:grpSpPr>
            <a:xfrm>
              <a:off x="146960" y="5666733"/>
              <a:ext cx="11913022" cy="76803"/>
              <a:chOff x="146960" y="5666733"/>
              <a:chExt cx="11913022" cy="76803"/>
            </a:xfrm>
          </p:grpSpPr>
          <p:sp>
            <p:nvSpPr>
              <p:cNvPr id="3919" name="Google Shape;3919;p17"/>
              <p:cNvSpPr/>
              <p:nvPr/>
            </p:nvSpPr>
            <p:spPr>
              <a:xfrm>
                <a:off x="11983211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0" name="Google Shape;3920;p17"/>
              <p:cNvSpPr/>
              <p:nvPr/>
            </p:nvSpPr>
            <p:spPr>
              <a:xfrm>
                <a:off x="888453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1" name="Google Shape;3921;p17"/>
              <p:cNvSpPr/>
              <p:nvPr/>
            </p:nvSpPr>
            <p:spPr>
              <a:xfrm>
                <a:off x="580746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17"/>
              <p:cNvSpPr/>
              <p:nvPr/>
            </p:nvSpPr>
            <p:spPr>
              <a:xfrm>
                <a:off x="27160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17"/>
              <p:cNvSpPr/>
              <p:nvPr/>
            </p:nvSpPr>
            <p:spPr>
              <a:xfrm>
                <a:off x="1044206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17"/>
              <p:cNvSpPr/>
              <p:nvPr/>
            </p:nvSpPr>
            <p:spPr>
              <a:xfrm>
                <a:off x="7343393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772" y="17190"/>
                      <a:pt x="76772" y="38398"/>
                    </a:cubicBezTo>
                    <a:cubicBezTo>
                      <a:pt x="76772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17"/>
              <p:cNvSpPr/>
              <p:nvPr/>
            </p:nvSpPr>
            <p:spPr>
              <a:xfrm>
                <a:off x="42663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6" name="Google Shape;3926;p17"/>
              <p:cNvSpPr/>
              <p:nvPr/>
            </p:nvSpPr>
            <p:spPr>
              <a:xfrm>
                <a:off x="11748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7" name="Google Shape;3927;p17"/>
              <p:cNvSpPr/>
              <p:nvPr/>
            </p:nvSpPr>
            <p:spPr>
              <a:xfrm>
                <a:off x="11699938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17"/>
              <p:cNvSpPr/>
              <p:nvPr/>
            </p:nvSpPr>
            <p:spPr>
              <a:xfrm>
                <a:off x="8601265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17"/>
              <p:cNvSpPr/>
              <p:nvPr/>
            </p:nvSpPr>
            <p:spPr>
              <a:xfrm>
                <a:off x="552419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17"/>
              <p:cNvSpPr/>
              <p:nvPr/>
            </p:nvSpPr>
            <p:spPr>
              <a:xfrm>
                <a:off x="2432742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17"/>
              <p:cNvSpPr/>
              <p:nvPr/>
            </p:nvSpPr>
            <p:spPr>
              <a:xfrm>
                <a:off x="10158793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2" y="0"/>
                      <a:pt x="76771" y="17190"/>
                      <a:pt x="76771" y="38398"/>
                    </a:cubicBezTo>
                    <a:cubicBezTo>
                      <a:pt x="76771" y="59614"/>
                      <a:pt x="59562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2" name="Google Shape;3932;p17"/>
              <p:cNvSpPr/>
              <p:nvPr/>
            </p:nvSpPr>
            <p:spPr>
              <a:xfrm>
                <a:off x="7060120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3" name="Google Shape;3933;p17"/>
              <p:cNvSpPr/>
              <p:nvPr/>
            </p:nvSpPr>
            <p:spPr>
              <a:xfrm>
                <a:off x="398303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17"/>
              <p:cNvSpPr/>
              <p:nvPr/>
            </p:nvSpPr>
            <p:spPr>
              <a:xfrm>
                <a:off x="89158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17"/>
              <p:cNvSpPr/>
              <p:nvPr/>
            </p:nvSpPr>
            <p:spPr>
              <a:xfrm>
                <a:off x="11434762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17"/>
              <p:cNvSpPr/>
              <p:nvPr/>
            </p:nvSpPr>
            <p:spPr>
              <a:xfrm>
                <a:off x="833608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17"/>
              <p:cNvSpPr/>
              <p:nvPr/>
            </p:nvSpPr>
            <p:spPr>
              <a:xfrm>
                <a:off x="525903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17"/>
              <p:cNvSpPr/>
              <p:nvPr/>
            </p:nvSpPr>
            <p:spPr>
              <a:xfrm>
                <a:off x="216757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17"/>
              <p:cNvSpPr/>
              <p:nvPr/>
            </p:nvSpPr>
            <p:spPr>
              <a:xfrm>
                <a:off x="9893617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17"/>
              <p:cNvSpPr/>
              <p:nvPr/>
            </p:nvSpPr>
            <p:spPr>
              <a:xfrm>
                <a:off x="6794944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17"/>
              <p:cNvSpPr/>
              <p:nvPr/>
            </p:nvSpPr>
            <p:spPr>
              <a:xfrm>
                <a:off x="371787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17"/>
              <p:cNvSpPr/>
              <p:nvPr/>
            </p:nvSpPr>
            <p:spPr>
              <a:xfrm>
                <a:off x="626422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4" y="0"/>
                    </a:cubicBezTo>
                    <a:cubicBezTo>
                      <a:pt x="59613" y="0"/>
                      <a:pt x="76808" y="17190"/>
                      <a:pt x="76808" y="38398"/>
                    </a:cubicBezTo>
                    <a:cubicBezTo>
                      <a:pt x="76808" y="59614"/>
                      <a:pt x="59613" y="76803"/>
                      <a:pt x="38404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17"/>
              <p:cNvSpPr/>
              <p:nvPr/>
            </p:nvSpPr>
            <p:spPr>
              <a:xfrm>
                <a:off x="1119295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17"/>
              <p:cNvSpPr/>
              <p:nvPr/>
            </p:nvSpPr>
            <p:spPr>
              <a:xfrm>
                <a:off x="8094281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17"/>
              <p:cNvSpPr/>
              <p:nvPr/>
            </p:nvSpPr>
            <p:spPr>
              <a:xfrm>
                <a:off x="5017204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17"/>
              <p:cNvSpPr/>
              <p:nvPr/>
            </p:nvSpPr>
            <p:spPr>
              <a:xfrm>
                <a:off x="19257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17"/>
              <p:cNvSpPr/>
              <p:nvPr/>
            </p:nvSpPr>
            <p:spPr>
              <a:xfrm>
                <a:off x="9651809" y="5666733"/>
                <a:ext cx="76772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2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4" y="0"/>
                    </a:cubicBezTo>
                    <a:cubicBezTo>
                      <a:pt x="59563" y="0"/>
                      <a:pt x="76772" y="17190"/>
                      <a:pt x="76772" y="38398"/>
                    </a:cubicBezTo>
                    <a:cubicBezTo>
                      <a:pt x="76772" y="59614"/>
                      <a:pt x="59563" y="76803"/>
                      <a:pt x="38354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17"/>
              <p:cNvSpPr/>
              <p:nvPr/>
            </p:nvSpPr>
            <p:spPr>
              <a:xfrm>
                <a:off x="6553136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17"/>
              <p:cNvSpPr/>
              <p:nvPr/>
            </p:nvSpPr>
            <p:spPr>
              <a:xfrm>
                <a:off x="347604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20" y="0"/>
                      <a:pt x="76810" y="17190"/>
                      <a:pt x="76810" y="38398"/>
                    </a:cubicBezTo>
                    <a:cubicBezTo>
                      <a:pt x="76810" y="59614"/>
                      <a:pt x="59620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17"/>
              <p:cNvSpPr/>
              <p:nvPr/>
            </p:nvSpPr>
            <p:spPr>
              <a:xfrm>
                <a:off x="384595" y="5666733"/>
                <a:ext cx="76808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8" h="76803" extrusionOk="0">
                    <a:moveTo>
                      <a:pt x="0" y="38398"/>
                    </a:moveTo>
                    <a:cubicBezTo>
                      <a:pt x="0" y="17190"/>
                      <a:pt x="17194" y="0"/>
                      <a:pt x="38404" y="0"/>
                    </a:cubicBezTo>
                    <a:cubicBezTo>
                      <a:pt x="59614" y="0"/>
                      <a:pt x="76809" y="17190"/>
                      <a:pt x="76809" y="38398"/>
                    </a:cubicBezTo>
                    <a:cubicBezTo>
                      <a:pt x="76809" y="59614"/>
                      <a:pt x="59614" y="76803"/>
                      <a:pt x="38404" y="76803"/>
                    </a:cubicBezTo>
                    <a:cubicBezTo>
                      <a:pt x="17194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17"/>
              <p:cNvSpPr/>
              <p:nvPr/>
            </p:nvSpPr>
            <p:spPr>
              <a:xfrm>
                <a:off x="10955273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8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8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17"/>
              <p:cNvSpPr/>
              <p:nvPr/>
            </p:nvSpPr>
            <p:spPr>
              <a:xfrm>
                <a:off x="7856664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417" y="0"/>
                    </a:cubicBezTo>
                    <a:cubicBezTo>
                      <a:pt x="59627" y="0"/>
                      <a:pt x="76771" y="17190"/>
                      <a:pt x="76771" y="38398"/>
                    </a:cubicBezTo>
                    <a:cubicBezTo>
                      <a:pt x="76771" y="59614"/>
                      <a:pt x="59627" y="76803"/>
                      <a:pt x="38417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17"/>
              <p:cNvSpPr/>
              <p:nvPr/>
            </p:nvSpPr>
            <p:spPr>
              <a:xfrm>
                <a:off x="477956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17"/>
              <p:cNvSpPr/>
              <p:nvPr/>
            </p:nvSpPr>
            <p:spPr>
              <a:xfrm>
                <a:off x="1688115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17"/>
              <p:cNvSpPr/>
              <p:nvPr/>
            </p:nvSpPr>
            <p:spPr>
              <a:xfrm>
                <a:off x="9414129" y="5666733"/>
                <a:ext cx="76834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4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7" y="0"/>
                      <a:pt x="76835" y="17190"/>
                      <a:pt x="76835" y="38398"/>
                    </a:cubicBezTo>
                    <a:cubicBezTo>
                      <a:pt x="76835" y="59614"/>
                      <a:pt x="59627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17"/>
              <p:cNvSpPr/>
              <p:nvPr/>
            </p:nvSpPr>
            <p:spPr>
              <a:xfrm>
                <a:off x="6315493" y="5666733"/>
                <a:ext cx="76796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96" h="76803" extrusionOk="0">
                    <a:moveTo>
                      <a:pt x="0" y="38398"/>
                    </a:moveTo>
                    <a:cubicBezTo>
                      <a:pt x="0" y="17190"/>
                      <a:pt x="17190" y="0"/>
                      <a:pt x="38379" y="0"/>
                    </a:cubicBezTo>
                    <a:cubicBezTo>
                      <a:pt x="59589" y="0"/>
                      <a:pt x="76797" y="17190"/>
                      <a:pt x="76797" y="38398"/>
                    </a:cubicBezTo>
                    <a:cubicBezTo>
                      <a:pt x="76797" y="59614"/>
                      <a:pt x="59589" y="76803"/>
                      <a:pt x="38379" y="76803"/>
                    </a:cubicBezTo>
                    <a:cubicBezTo>
                      <a:pt x="17190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17"/>
              <p:cNvSpPr/>
              <p:nvPr/>
            </p:nvSpPr>
            <p:spPr>
              <a:xfrm>
                <a:off x="3238417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17"/>
              <p:cNvSpPr/>
              <p:nvPr/>
            </p:nvSpPr>
            <p:spPr>
              <a:xfrm>
                <a:off x="146960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5" y="0"/>
                      <a:pt x="38405" y="0"/>
                    </a:cubicBezTo>
                    <a:cubicBezTo>
                      <a:pt x="59615" y="0"/>
                      <a:pt x="76810" y="17190"/>
                      <a:pt x="76810" y="38398"/>
                    </a:cubicBezTo>
                    <a:cubicBezTo>
                      <a:pt x="76810" y="59614"/>
                      <a:pt x="59615" y="76803"/>
                      <a:pt x="38405" y="76803"/>
                    </a:cubicBezTo>
                    <a:cubicBezTo>
                      <a:pt x="1719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17"/>
              <p:cNvSpPr/>
              <p:nvPr/>
            </p:nvSpPr>
            <p:spPr>
              <a:xfrm>
                <a:off x="10722165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145" y="0"/>
                      <a:pt x="38353" y="0"/>
                    </a:cubicBezTo>
                    <a:cubicBezTo>
                      <a:pt x="59563" y="0"/>
                      <a:pt x="76771" y="17190"/>
                      <a:pt x="76771" y="38398"/>
                    </a:cubicBezTo>
                    <a:cubicBezTo>
                      <a:pt x="76771" y="59614"/>
                      <a:pt x="59563" y="76803"/>
                      <a:pt x="38353" y="76803"/>
                    </a:cubicBezTo>
                    <a:cubicBezTo>
                      <a:pt x="17145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17"/>
              <p:cNvSpPr/>
              <p:nvPr/>
            </p:nvSpPr>
            <p:spPr>
              <a:xfrm>
                <a:off x="7623492" y="5666733"/>
                <a:ext cx="76771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771" h="76803" extrusionOk="0">
                    <a:moveTo>
                      <a:pt x="0" y="38398"/>
                    </a:moveTo>
                    <a:cubicBezTo>
                      <a:pt x="0" y="17190"/>
                      <a:pt x="17208" y="0"/>
                      <a:pt x="38417" y="0"/>
                    </a:cubicBezTo>
                    <a:cubicBezTo>
                      <a:pt x="59626" y="0"/>
                      <a:pt x="76771" y="17190"/>
                      <a:pt x="76771" y="38398"/>
                    </a:cubicBezTo>
                    <a:cubicBezTo>
                      <a:pt x="76771" y="59614"/>
                      <a:pt x="59626" y="76803"/>
                      <a:pt x="38417" y="76803"/>
                    </a:cubicBezTo>
                    <a:cubicBezTo>
                      <a:pt x="17208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17"/>
              <p:cNvSpPr/>
              <p:nvPr/>
            </p:nvSpPr>
            <p:spPr>
              <a:xfrm>
                <a:off x="4546409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17"/>
              <p:cNvSpPr/>
              <p:nvPr/>
            </p:nvSpPr>
            <p:spPr>
              <a:xfrm>
                <a:off x="1454956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89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8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17"/>
              <p:cNvSpPr/>
              <p:nvPr/>
            </p:nvSpPr>
            <p:spPr>
              <a:xfrm>
                <a:off x="9180956" y="5666733"/>
                <a:ext cx="76835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35" h="76803" extrusionOk="0">
                    <a:moveTo>
                      <a:pt x="0" y="38398"/>
                    </a:moveTo>
                    <a:cubicBezTo>
                      <a:pt x="0" y="17190"/>
                      <a:pt x="17209" y="0"/>
                      <a:pt x="38418" y="0"/>
                    </a:cubicBezTo>
                    <a:cubicBezTo>
                      <a:pt x="59627" y="0"/>
                      <a:pt x="76836" y="17190"/>
                      <a:pt x="76836" y="38398"/>
                    </a:cubicBezTo>
                    <a:cubicBezTo>
                      <a:pt x="76836" y="59614"/>
                      <a:pt x="59627" y="76803"/>
                      <a:pt x="38418" y="76803"/>
                    </a:cubicBezTo>
                    <a:cubicBezTo>
                      <a:pt x="17209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17"/>
              <p:cNvSpPr/>
              <p:nvPr/>
            </p:nvSpPr>
            <p:spPr>
              <a:xfrm>
                <a:off x="6082328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17"/>
              <p:cNvSpPr/>
              <p:nvPr/>
            </p:nvSpPr>
            <p:spPr>
              <a:xfrm>
                <a:off x="3005251" y="5666733"/>
                <a:ext cx="76809" cy="76803"/>
              </a:xfrm>
              <a:custGeom>
                <a:avLst/>
                <a:gdLst/>
                <a:ahLst/>
                <a:cxnLst/>
                <a:rect l="l" t="t" r="r" b="b"/>
                <a:pathLst>
                  <a:path w="76809" h="76803" extrusionOk="0">
                    <a:moveTo>
                      <a:pt x="0" y="38398"/>
                    </a:moveTo>
                    <a:cubicBezTo>
                      <a:pt x="0" y="17190"/>
                      <a:pt x="17196" y="0"/>
                      <a:pt x="38405" y="0"/>
                    </a:cubicBezTo>
                    <a:cubicBezTo>
                      <a:pt x="59614" y="0"/>
                      <a:pt x="76810" y="17190"/>
                      <a:pt x="76810" y="38398"/>
                    </a:cubicBezTo>
                    <a:cubicBezTo>
                      <a:pt x="76810" y="59614"/>
                      <a:pt x="59614" y="76803"/>
                      <a:pt x="38405" y="76803"/>
                    </a:cubicBezTo>
                    <a:cubicBezTo>
                      <a:pt x="17196" y="76803"/>
                      <a:pt x="0" y="59614"/>
                      <a:pt x="0" y="38398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966" name="Google Shape;3966;p17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7" name="Google Shape;3967;p17"/>
          <p:cNvSpPr>
            <a:spLocks noGrp="1"/>
          </p:cNvSpPr>
          <p:nvPr>
            <p:ph type="pic" idx="2"/>
          </p:nvPr>
        </p:nvSpPr>
        <p:spPr>
          <a:xfrm>
            <a:off x="5067019" y="0"/>
            <a:ext cx="3548250" cy="4417425"/>
          </a:xfrm>
          <a:prstGeom prst="rect">
            <a:avLst/>
          </a:prstGeom>
          <a:noFill/>
          <a:ln>
            <a:noFill/>
          </a:ln>
        </p:spPr>
      </p:sp>
      <p:sp>
        <p:nvSpPr>
          <p:cNvPr id="3968" name="Google Shape;3968;p17"/>
          <p:cNvSpPr txBox="1">
            <a:spLocks noGrp="1"/>
          </p:cNvSpPr>
          <p:nvPr>
            <p:ph type="title"/>
          </p:nvPr>
        </p:nvSpPr>
        <p:spPr>
          <a:xfrm>
            <a:off x="525450" y="482531"/>
            <a:ext cx="3871800" cy="123435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555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2400"/>
            </a:lvl9pPr>
          </a:lstStyle>
          <a:p>
            <a:endParaRPr/>
          </a:p>
        </p:txBody>
      </p:sp>
      <p:sp>
        <p:nvSpPr>
          <p:cNvPr id="3969" name="Google Shape;3969;p17"/>
          <p:cNvSpPr txBox="1">
            <a:spLocks noGrp="1"/>
          </p:cNvSpPr>
          <p:nvPr>
            <p:ph type="body" idx="1"/>
          </p:nvPr>
        </p:nvSpPr>
        <p:spPr>
          <a:xfrm>
            <a:off x="525450" y="1991306"/>
            <a:ext cx="3871800" cy="20756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rtl="0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309563" rtl="0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2pPr>
            <a:lvl3pPr marL="1028700" lvl="2" indent="-309563" rtl="0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3pPr>
            <a:lvl4pPr marL="1371600" lvl="3" indent="-309563" rtl="0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4pPr>
            <a:lvl5pPr marL="1714500" lvl="4" indent="-309563" rtl="0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5pPr>
            <a:lvl6pPr marL="2057400" lvl="5" indent="-309563" rtl="0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6pPr>
            <a:lvl7pPr marL="2400300" lvl="6" indent="-309563" rtl="0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7pPr>
            <a:lvl8pPr marL="2743200" lvl="7" indent="-309563" rtl="0">
              <a:spcBef>
                <a:spcPts val="0"/>
              </a:spcBef>
              <a:spcAft>
                <a:spcPts val="0"/>
              </a:spcAft>
              <a:buSzPts val="2900"/>
              <a:buChar char="🐞"/>
              <a:defRPr sz="2175"/>
            </a:lvl8pPr>
            <a:lvl9pPr marL="3086100" lvl="8" indent="-309563" rtl="0">
              <a:spcBef>
                <a:spcPts val="0"/>
              </a:spcBef>
              <a:spcAft>
                <a:spcPts val="0"/>
              </a:spcAft>
              <a:buSzPts val="2900"/>
              <a:buChar char="🐝"/>
              <a:defRPr sz="2175"/>
            </a:lvl9pPr>
          </a:lstStyle>
          <a:p>
            <a:endParaRPr/>
          </a:p>
        </p:txBody>
      </p:sp>
      <p:sp>
        <p:nvSpPr>
          <p:cNvPr id="3970" name="Google Shape;3970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55077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2" name="Google Shape;3972;p18"/>
          <p:cNvSpPr/>
          <p:nvPr/>
        </p:nvSpPr>
        <p:spPr>
          <a:xfrm>
            <a:off x="7162798" y="759657"/>
            <a:ext cx="788065" cy="2734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3" name="Google Shape;3973;p18"/>
          <p:cNvSpPr/>
          <p:nvPr/>
        </p:nvSpPr>
        <p:spPr>
          <a:xfrm>
            <a:off x="7888990" y="1064156"/>
            <a:ext cx="593249" cy="205821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4" name="Google Shape;3974;p18"/>
          <p:cNvSpPr/>
          <p:nvPr/>
        </p:nvSpPr>
        <p:spPr>
          <a:xfrm>
            <a:off x="-11756" y="408600"/>
            <a:ext cx="5592503" cy="1582251"/>
          </a:xfrm>
          <a:custGeom>
            <a:avLst/>
            <a:gdLst/>
            <a:ahLst/>
            <a:cxnLst/>
            <a:rect l="l" t="t" r="r" b="b"/>
            <a:pathLst>
              <a:path w="9468789" h="2474684" extrusionOk="0">
                <a:moveTo>
                  <a:pt x="0" y="2378579"/>
                </a:moveTo>
                <a:cubicBezTo>
                  <a:pt x="122728" y="2501305"/>
                  <a:pt x="431533" y="2478356"/>
                  <a:pt x="583962" y="2460062"/>
                </a:cubicBezTo>
                <a:cubicBezTo>
                  <a:pt x="1139970" y="2393342"/>
                  <a:pt x="1466297" y="1834523"/>
                  <a:pt x="1500644" y="1319303"/>
                </a:cubicBezTo>
                <a:cubicBezTo>
                  <a:pt x="1507743" y="1212807"/>
                  <a:pt x="1537525" y="1057562"/>
                  <a:pt x="1480273" y="959417"/>
                </a:cubicBezTo>
                <a:cubicBezTo>
                  <a:pt x="1340599" y="719971"/>
                  <a:pt x="1106023" y="971330"/>
                  <a:pt x="1018539" y="1108801"/>
                </a:cubicBezTo>
                <a:cubicBezTo>
                  <a:pt x="795572" y="1459175"/>
                  <a:pt x="833335" y="2192403"/>
                  <a:pt x="1392002" y="2147712"/>
                </a:cubicBezTo>
                <a:cubicBezTo>
                  <a:pt x="1820265" y="2113453"/>
                  <a:pt x="2079256" y="1707764"/>
                  <a:pt x="2349430" y="1427945"/>
                </a:cubicBezTo>
                <a:cubicBezTo>
                  <a:pt x="2820625" y="939922"/>
                  <a:pt x="3704538" y="331935"/>
                  <a:pt x="4427245" y="538418"/>
                </a:cubicBezTo>
                <a:cubicBezTo>
                  <a:pt x="5037779" y="712859"/>
                  <a:pt x="4533010" y="1793051"/>
                  <a:pt x="4121683" y="1957586"/>
                </a:cubicBezTo>
                <a:cubicBezTo>
                  <a:pt x="3809587" y="2082421"/>
                  <a:pt x="3314731" y="2018305"/>
                  <a:pt x="3727849" y="1624859"/>
                </a:cubicBezTo>
                <a:cubicBezTo>
                  <a:pt x="3803218" y="1553085"/>
                  <a:pt x="3895458" y="1485972"/>
                  <a:pt x="3985876" y="1434733"/>
                </a:cubicBezTo>
                <a:cubicBezTo>
                  <a:pt x="4672228" y="1045802"/>
                  <a:pt x="4835797" y="1655250"/>
                  <a:pt x="5377878" y="1876103"/>
                </a:cubicBezTo>
                <a:cubicBezTo>
                  <a:pt x="5896673" y="2087463"/>
                  <a:pt x="6544741" y="2041152"/>
                  <a:pt x="7021118" y="1740295"/>
                </a:cubicBezTo>
                <a:cubicBezTo>
                  <a:pt x="7231240" y="1607606"/>
                  <a:pt x="7411263" y="1410572"/>
                  <a:pt x="7537183" y="1197078"/>
                </a:cubicBezTo>
                <a:cubicBezTo>
                  <a:pt x="7637259" y="1027324"/>
                  <a:pt x="7714157" y="834176"/>
                  <a:pt x="7774863" y="647067"/>
                </a:cubicBezTo>
                <a:cubicBezTo>
                  <a:pt x="7817916" y="514193"/>
                  <a:pt x="7876146" y="321572"/>
                  <a:pt x="7815567" y="185327"/>
                </a:cubicBezTo>
                <a:cubicBezTo>
                  <a:pt x="7673962" y="-133247"/>
                  <a:pt x="7171740" y="10022"/>
                  <a:pt x="7007529" y="232863"/>
                </a:cubicBezTo>
                <a:cubicBezTo>
                  <a:pt x="6866623" y="424087"/>
                  <a:pt x="6954887" y="734138"/>
                  <a:pt x="7068680" y="911887"/>
                </a:cubicBezTo>
                <a:cubicBezTo>
                  <a:pt x="7373861" y="1388797"/>
                  <a:pt x="8180375" y="1385622"/>
                  <a:pt x="8671165" y="1319303"/>
                </a:cubicBezTo>
                <a:cubicBezTo>
                  <a:pt x="8854808" y="1294481"/>
                  <a:pt x="9038958" y="1271558"/>
                  <a:pt x="9221139" y="1237820"/>
                </a:cubicBezTo>
                <a:cubicBezTo>
                  <a:pt x="9285084" y="1225977"/>
                  <a:pt x="9353028" y="1216078"/>
                  <a:pt x="9418052" y="1210655"/>
                </a:cubicBezTo>
                <a:cubicBezTo>
                  <a:pt x="9433864" y="1209340"/>
                  <a:pt x="9481425" y="1210655"/>
                  <a:pt x="9465614" y="1210655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75" name="Google Shape;3975;p18"/>
          <p:cNvGrpSpPr/>
          <p:nvPr/>
        </p:nvGrpSpPr>
        <p:grpSpPr>
          <a:xfrm rot="888533">
            <a:off x="5496719" y="844170"/>
            <a:ext cx="435445" cy="494923"/>
            <a:chOff x="7290686" y="630349"/>
            <a:chExt cx="580583" cy="659886"/>
          </a:xfrm>
        </p:grpSpPr>
        <p:sp>
          <p:nvSpPr>
            <p:cNvPr id="3976" name="Google Shape;3976;p18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8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3978" name="Google Shape;3978;p18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3979" name="Google Shape;3979;p18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3980" name="Google Shape;3980;p18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81" name="Google Shape;3981;p18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82" name="Google Shape;3982;p18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18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18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18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18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18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18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18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18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18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18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18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18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18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996" name="Google Shape;3996;p18"/>
          <p:cNvGrpSpPr/>
          <p:nvPr/>
        </p:nvGrpSpPr>
        <p:grpSpPr>
          <a:xfrm>
            <a:off x="7889218" y="1690645"/>
            <a:ext cx="1236370" cy="3001550"/>
            <a:chOff x="150182" y="2152593"/>
            <a:chExt cx="1648494" cy="4002067"/>
          </a:xfrm>
        </p:grpSpPr>
        <p:sp>
          <p:nvSpPr>
            <p:cNvPr id="3997" name="Google Shape;3997;p18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8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8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8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8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8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8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4" name="Google Shape;4004;p18"/>
          <p:cNvGrpSpPr/>
          <p:nvPr/>
        </p:nvGrpSpPr>
        <p:grpSpPr>
          <a:xfrm>
            <a:off x="7475462" y="2742920"/>
            <a:ext cx="897883" cy="1920293"/>
            <a:chOff x="10361376" y="2397708"/>
            <a:chExt cx="1666913" cy="3565010"/>
          </a:xfrm>
        </p:grpSpPr>
        <p:sp>
          <p:nvSpPr>
            <p:cNvPr id="4005" name="Google Shape;4005;p18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8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8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8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8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10" name="Google Shape;4010;p18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4011" name="Google Shape;4011;p18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18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18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18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18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18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18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18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9" name="Google Shape;4019;p18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0" name="Google Shape;4020;p18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1" name="Google Shape;4021;p18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18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3" name="Google Shape;4023;p18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4" name="Google Shape;4024;p18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5" name="Google Shape;4025;p18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6" name="Google Shape;4026;p18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18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28" name="Google Shape;4028;p18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29" name="Google Shape;4029;p18"/>
          <p:cNvGrpSpPr/>
          <p:nvPr/>
        </p:nvGrpSpPr>
        <p:grpSpPr>
          <a:xfrm>
            <a:off x="36732" y="1911691"/>
            <a:ext cx="1250185" cy="2673758"/>
            <a:chOff x="10361376" y="2397708"/>
            <a:chExt cx="1666913" cy="3565010"/>
          </a:xfrm>
        </p:grpSpPr>
        <p:sp>
          <p:nvSpPr>
            <p:cNvPr id="4030" name="Google Shape;4030;p18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8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8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8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8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35" name="Google Shape;4035;p18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4036" name="Google Shape;4036;p18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7" name="Google Shape;4037;p18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8" name="Google Shape;4038;p18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9" name="Google Shape;4039;p18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0" name="Google Shape;4040;p18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1" name="Google Shape;4041;p18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2" name="Google Shape;4042;p18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18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4" name="Google Shape;4044;p18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5" name="Google Shape;4045;p18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6" name="Google Shape;4046;p18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7" name="Google Shape;4047;p18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8" name="Google Shape;4048;p18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18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18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1" name="Google Shape;4051;p18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2" name="Google Shape;4052;p18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53" name="Google Shape;4053;p18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54" name="Google Shape;4054;p18"/>
          <p:cNvGrpSpPr/>
          <p:nvPr/>
        </p:nvGrpSpPr>
        <p:grpSpPr>
          <a:xfrm rot="10800000" flipH="1">
            <a:off x="-13519" y="-2"/>
            <a:ext cx="9170930" cy="726045"/>
            <a:chOff x="-15676" y="5900023"/>
            <a:chExt cx="12227907" cy="968060"/>
          </a:xfrm>
        </p:grpSpPr>
        <p:sp>
          <p:nvSpPr>
            <p:cNvPr id="4055" name="Google Shape;4055;p18"/>
            <p:cNvSpPr/>
            <p:nvPr/>
          </p:nvSpPr>
          <p:spPr>
            <a:xfrm>
              <a:off x="725" y="6096772"/>
              <a:ext cx="12190552" cy="771311"/>
            </a:xfrm>
            <a:custGeom>
              <a:avLst/>
              <a:gdLst/>
              <a:ahLst/>
              <a:cxnLst/>
              <a:rect l="l" t="t" r="r" b="b"/>
              <a:pathLst>
                <a:path w="12190552" h="1078757" extrusionOk="0">
                  <a:moveTo>
                    <a:pt x="3098" y="0"/>
                  </a:moveTo>
                  <a:lnTo>
                    <a:pt x="0" y="1077487"/>
                  </a:lnTo>
                  <a:lnTo>
                    <a:pt x="12190553" y="1078757"/>
                  </a:lnTo>
                  <a:cubicBezTo>
                    <a:pt x="12190553" y="1078757"/>
                    <a:pt x="12188521" y="10566"/>
                    <a:pt x="12188457" y="10179"/>
                  </a:cubicBezTo>
                  <a:lnTo>
                    <a:pt x="3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8"/>
            <p:cNvSpPr/>
            <p:nvPr/>
          </p:nvSpPr>
          <p:spPr>
            <a:xfrm>
              <a:off x="-15676" y="6020790"/>
              <a:ext cx="12208565" cy="477501"/>
            </a:xfrm>
            <a:custGeom>
              <a:avLst/>
              <a:gdLst/>
              <a:ahLst/>
              <a:cxnLst/>
              <a:rect l="l" t="t" r="r" b="b"/>
              <a:pathLst>
                <a:path w="12208565" h="477501" extrusionOk="0">
                  <a:moveTo>
                    <a:pt x="0" y="0"/>
                  </a:moveTo>
                  <a:lnTo>
                    <a:pt x="0" y="477501"/>
                  </a:lnTo>
                  <a:lnTo>
                    <a:pt x="12205962" y="475545"/>
                  </a:lnTo>
                  <a:lnTo>
                    <a:pt x="12208566" y="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8"/>
            <p:cNvSpPr/>
            <p:nvPr/>
          </p:nvSpPr>
          <p:spPr>
            <a:xfrm>
              <a:off x="2106" y="5900023"/>
              <a:ext cx="12198520" cy="517645"/>
            </a:xfrm>
            <a:custGeom>
              <a:avLst/>
              <a:gdLst/>
              <a:ahLst/>
              <a:cxnLst/>
              <a:rect l="l" t="t" r="r" b="b"/>
              <a:pathLst>
                <a:path w="12229093" h="517645" extrusionOk="0">
                  <a:moveTo>
                    <a:pt x="0" y="0"/>
                  </a:moveTo>
                  <a:lnTo>
                    <a:pt x="0" y="517646"/>
                  </a:lnTo>
                  <a:lnTo>
                    <a:pt x="20638" y="517646"/>
                  </a:lnTo>
                  <a:lnTo>
                    <a:pt x="12227125" y="517646"/>
                  </a:lnTo>
                  <a:lnTo>
                    <a:pt x="12227697" y="408331"/>
                  </a:lnTo>
                  <a:lnTo>
                    <a:pt x="12229093" y="109309"/>
                  </a:lnTo>
                  <a:lnTo>
                    <a:pt x="12229093" y="106255"/>
                  </a:lnTo>
                  <a:lnTo>
                    <a:pt x="12227125" y="106255"/>
                  </a:lnTo>
                  <a:lnTo>
                    <a:pt x="12227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8"/>
            <p:cNvSpPr/>
            <p:nvPr/>
          </p:nvSpPr>
          <p:spPr>
            <a:xfrm>
              <a:off x="2100" y="5981292"/>
              <a:ext cx="12210131" cy="351440"/>
            </a:xfrm>
            <a:custGeom>
              <a:avLst/>
              <a:gdLst/>
              <a:ahLst/>
              <a:cxnLst/>
              <a:rect l="l" t="t" r="r" b="b"/>
              <a:pathLst>
                <a:path w="12179682" h="351440" extrusionOk="0">
                  <a:moveTo>
                    <a:pt x="0" y="0"/>
                  </a:moveTo>
                  <a:lnTo>
                    <a:pt x="0" y="351441"/>
                  </a:lnTo>
                  <a:lnTo>
                    <a:pt x="12178286" y="351441"/>
                  </a:lnTo>
                  <a:lnTo>
                    <a:pt x="121796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59" name="Google Shape;4059;p18"/>
            <p:cNvGrpSpPr/>
            <p:nvPr/>
          </p:nvGrpSpPr>
          <p:grpSpPr>
            <a:xfrm>
              <a:off x="30453" y="6029800"/>
              <a:ext cx="12175340" cy="247084"/>
              <a:chOff x="30379" y="5496452"/>
              <a:chExt cx="12146189" cy="247084"/>
            </a:xfrm>
          </p:grpSpPr>
          <p:grpSp>
            <p:nvGrpSpPr>
              <p:cNvPr id="4060" name="Google Shape;4060;p18"/>
              <p:cNvGrpSpPr/>
              <p:nvPr/>
            </p:nvGrpSpPr>
            <p:grpSpPr>
              <a:xfrm>
                <a:off x="30379" y="5581593"/>
                <a:ext cx="12146189" cy="76809"/>
                <a:chOff x="30379" y="5581593"/>
                <a:chExt cx="12146189" cy="76809"/>
              </a:xfrm>
            </p:grpSpPr>
            <p:sp>
              <p:nvSpPr>
                <p:cNvPr id="4061" name="Google Shape;4061;p18"/>
                <p:cNvSpPr/>
                <p:nvPr/>
              </p:nvSpPr>
              <p:spPr>
                <a:xfrm>
                  <a:off x="12099797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2" name="Google Shape;4062;p18"/>
                <p:cNvSpPr/>
                <p:nvPr/>
              </p:nvSpPr>
              <p:spPr>
                <a:xfrm>
                  <a:off x="900112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3" name="Google Shape;4063;p18"/>
                <p:cNvSpPr/>
                <p:nvPr/>
              </p:nvSpPr>
              <p:spPr>
                <a:xfrm>
                  <a:off x="59240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4" name="Google Shape;4064;p18"/>
                <p:cNvSpPr/>
                <p:nvPr/>
              </p:nvSpPr>
              <p:spPr>
                <a:xfrm>
                  <a:off x="283258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5" name="Google Shape;4065;p18"/>
                <p:cNvSpPr/>
                <p:nvPr/>
              </p:nvSpPr>
              <p:spPr>
                <a:xfrm>
                  <a:off x="1055858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6" name="Google Shape;4066;p18"/>
                <p:cNvSpPr/>
                <p:nvPr/>
              </p:nvSpPr>
              <p:spPr>
                <a:xfrm>
                  <a:off x="745998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771" y="17195"/>
                        <a:pt x="76771" y="38405"/>
                      </a:cubicBezTo>
                      <a:cubicBezTo>
                        <a:pt x="76771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7" name="Google Shape;4067;p18"/>
                <p:cNvSpPr/>
                <p:nvPr/>
              </p:nvSpPr>
              <p:spPr>
                <a:xfrm>
                  <a:off x="43828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8" name="Google Shape;4068;p18"/>
                <p:cNvSpPr/>
                <p:nvPr/>
              </p:nvSpPr>
              <p:spPr>
                <a:xfrm>
                  <a:off x="12914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9" name="Google Shape;4069;p18"/>
                <p:cNvSpPr/>
                <p:nvPr/>
              </p:nvSpPr>
              <p:spPr>
                <a:xfrm>
                  <a:off x="11816524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0" name="Google Shape;4070;p18"/>
                <p:cNvSpPr/>
                <p:nvPr/>
              </p:nvSpPr>
              <p:spPr>
                <a:xfrm>
                  <a:off x="8717851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1" name="Google Shape;4071;p18"/>
                <p:cNvSpPr/>
                <p:nvPr/>
              </p:nvSpPr>
              <p:spPr>
                <a:xfrm>
                  <a:off x="564077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2" name="Google Shape;4072;p18"/>
                <p:cNvSpPr/>
                <p:nvPr/>
              </p:nvSpPr>
              <p:spPr>
                <a:xfrm>
                  <a:off x="254932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3" name="Google Shape;4073;p18"/>
                <p:cNvSpPr/>
                <p:nvPr/>
              </p:nvSpPr>
              <p:spPr>
                <a:xfrm>
                  <a:off x="10275379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4" name="Google Shape;4074;p18"/>
                <p:cNvSpPr/>
                <p:nvPr/>
              </p:nvSpPr>
              <p:spPr>
                <a:xfrm>
                  <a:off x="7176706" y="5581593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2" y="17195"/>
                        <a:pt x="76772" y="38405"/>
                      </a:cubicBezTo>
                      <a:cubicBezTo>
                        <a:pt x="76772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5" name="Google Shape;4075;p18"/>
                <p:cNvSpPr/>
                <p:nvPr/>
              </p:nvSpPr>
              <p:spPr>
                <a:xfrm>
                  <a:off x="409962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6" name="Google Shape;4076;p18"/>
                <p:cNvSpPr/>
                <p:nvPr/>
              </p:nvSpPr>
              <p:spPr>
                <a:xfrm>
                  <a:off x="100816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7" name="Google Shape;4077;p18"/>
                <p:cNvSpPr/>
                <p:nvPr/>
              </p:nvSpPr>
              <p:spPr>
                <a:xfrm>
                  <a:off x="11551348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8" name="Google Shape;4078;p18"/>
                <p:cNvSpPr/>
                <p:nvPr/>
              </p:nvSpPr>
              <p:spPr>
                <a:xfrm>
                  <a:off x="845267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9" name="Google Shape;4079;p18"/>
                <p:cNvSpPr/>
                <p:nvPr/>
              </p:nvSpPr>
              <p:spPr>
                <a:xfrm>
                  <a:off x="537561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0" name="Google Shape;4080;p18"/>
                <p:cNvSpPr/>
                <p:nvPr/>
              </p:nvSpPr>
              <p:spPr>
                <a:xfrm>
                  <a:off x="228415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1" name="Google Shape;4081;p18"/>
                <p:cNvSpPr/>
                <p:nvPr/>
              </p:nvSpPr>
              <p:spPr>
                <a:xfrm>
                  <a:off x="10010203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2" name="Google Shape;4082;p18"/>
                <p:cNvSpPr/>
                <p:nvPr/>
              </p:nvSpPr>
              <p:spPr>
                <a:xfrm>
                  <a:off x="6911530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3" name="Google Shape;4083;p18"/>
                <p:cNvSpPr/>
                <p:nvPr/>
              </p:nvSpPr>
              <p:spPr>
                <a:xfrm>
                  <a:off x="383446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4" name="Google Shape;4084;p18"/>
                <p:cNvSpPr/>
                <p:nvPr/>
              </p:nvSpPr>
              <p:spPr>
                <a:xfrm>
                  <a:off x="74300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5" name="Google Shape;4085;p18"/>
                <p:cNvSpPr/>
                <p:nvPr/>
              </p:nvSpPr>
              <p:spPr>
                <a:xfrm>
                  <a:off x="1130954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6" name="Google Shape;4086;p18"/>
                <p:cNvSpPr/>
                <p:nvPr/>
              </p:nvSpPr>
              <p:spPr>
                <a:xfrm>
                  <a:off x="8210867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7" name="Google Shape;4087;p18"/>
                <p:cNvSpPr/>
                <p:nvPr/>
              </p:nvSpPr>
              <p:spPr>
                <a:xfrm>
                  <a:off x="51337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8" name="Google Shape;4088;p18"/>
                <p:cNvSpPr/>
                <p:nvPr/>
              </p:nvSpPr>
              <p:spPr>
                <a:xfrm>
                  <a:off x="20423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9" name="Google Shape;4089;p18"/>
                <p:cNvSpPr/>
                <p:nvPr/>
              </p:nvSpPr>
              <p:spPr>
                <a:xfrm>
                  <a:off x="976833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6" y="17195"/>
                        <a:pt x="76836" y="38405"/>
                      </a:cubicBezTo>
                      <a:cubicBezTo>
                        <a:pt x="76836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0" name="Google Shape;4090;p18"/>
                <p:cNvSpPr/>
                <p:nvPr/>
              </p:nvSpPr>
              <p:spPr>
                <a:xfrm>
                  <a:off x="6669722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1" name="Google Shape;4091;p18"/>
                <p:cNvSpPr/>
                <p:nvPr/>
              </p:nvSpPr>
              <p:spPr>
                <a:xfrm>
                  <a:off x="359263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2" name="Google Shape;4092;p18"/>
                <p:cNvSpPr/>
                <p:nvPr/>
              </p:nvSpPr>
              <p:spPr>
                <a:xfrm>
                  <a:off x="501176" y="5581593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4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4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3" name="Google Shape;4093;p18"/>
                <p:cNvSpPr/>
                <p:nvPr/>
              </p:nvSpPr>
              <p:spPr>
                <a:xfrm>
                  <a:off x="1107185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4" name="Google Shape;4094;p18"/>
                <p:cNvSpPr/>
                <p:nvPr/>
              </p:nvSpPr>
              <p:spPr>
                <a:xfrm>
                  <a:off x="797325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5" name="Google Shape;4095;p18"/>
                <p:cNvSpPr/>
                <p:nvPr/>
              </p:nvSpPr>
              <p:spPr>
                <a:xfrm>
                  <a:off x="4896154" y="5581593"/>
                  <a:ext cx="76803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3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398" y="0"/>
                      </a:cubicBezTo>
                      <a:cubicBezTo>
                        <a:pt x="59614" y="0"/>
                        <a:pt x="76803" y="17195"/>
                        <a:pt x="76803" y="38405"/>
                      </a:cubicBezTo>
                      <a:cubicBezTo>
                        <a:pt x="76803" y="59614"/>
                        <a:pt x="59614" y="76809"/>
                        <a:pt x="38398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6" name="Google Shape;4096;p18"/>
                <p:cNvSpPr/>
                <p:nvPr/>
              </p:nvSpPr>
              <p:spPr>
                <a:xfrm>
                  <a:off x="1804695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7" name="Google Shape;4097;p18"/>
                <p:cNvSpPr/>
                <p:nvPr/>
              </p:nvSpPr>
              <p:spPr>
                <a:xfrm>
                  <a:off x="953071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8" name="Google Shape;4098;p18"/>
                <p:cNvSpPr/>
                <p:nvPr/>
              </p:nvSpPr>
              <p:spPr>
                <a:xfrm>
                  <a:off x="643204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9" name="Google Shape;4099;p18"/>
                <p:cNvSpPr/>
                <p:nvPr/>
              </p:nvSpPr>
              <p:spPr>
                <a:xfrm>
                  <a:off x="3354997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0" name="Google Shape;4100;p18"/>
                <p:cNvSpPr/>
                <p:nvPr/>
              </p:nvSpPr>
              <p:spPr>
                <a:xfrm>
                  <a:off x="2635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5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1" name="Google Shape;4101;p18"/>
                <p:cNvSpPr/>
                <p:nvPr/>
              </p:nvSpPr>
              <p:spPr>
                <a:xfrm>
                  <a:off x="10838751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2" name="Google Shape;4102;p18"/>
                <p:cNvSpPr/>
                <p:nvPr/>
              </p:nvSpPr>
              <p:spPr>
                <a:xfrm>
                  <a:off x="7740078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3" name="Google Shape;4103;p18"/>
                <p:cNvSpPr/>
                <p:nvPr/>
              </p:nvSpPr>
              <p:spPr>
                <a:xfrm>
                  <a:off x="466298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4" name="Google Shape;4104;p18"/>
                <p:cNvSpPr/>
                <p:nvPr/>
              </p:nvSpPr>
              <p:spPr>
                <a:xfrm>
                  <a:off x="1571536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5" name="Google Shape;4105;p18"/>
                <p:cNvSpPr/>
                <p:nvPr/>
              </p:nvSpPr>
              <p:spPr>
                <a:xfrm>
                  <a:off x="9297543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6" name="Google Shape;4106;p18"/>
                <p:cNvSpPr/>
                <p:nvPr/>
              </p:nvSpPr>
              <p:spPr>
                <a:xfrm>
                  <a:off x="619890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7" name="Google Shape;4107;p18"/>
                <p:cNvSpPr/>
                <p:nvPr/>
              </p:nvSpPr>
              <p:spPr>
                <a:xfrm>
                  <a:off x="31218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09" y="17195"/>
                        <a:pt x="76809" y="38405"/>
                      </a:cubicBezTo>
                      <a:cubicBezTo>
                        <a:pt x="76809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8" name="Google Shape;4108;p18"/>
                <p:cNvSpPr/>
                <p:nvPr/>
              </p:nvSpPr>
              <p:spPr>
                <a:xfrm>
                  <a:off x="3037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09" name="Google Shape;4109;p18"/>
              <p:cNvGrpSpPr/>
              <p:nvPr/>
            </p:nvGrpSpPr>
            <p:grpSpPr>
              <a:xfrm>
                <a:off x="146960" y="5496452"/>
                <a:ext cx="11913022" cy="76809"/>
                <a:chOff x="146960" y="5496452"/>
                <a:chExt cx="11913022" cy="76809"/>
              </a:xfrm>
            </p:grpSpPr>
            <p:sp>
              <p:nvSpPr>
                <p:cNvPr id="4110" name="Google Shape;4110;p18"/>
                <p:cNvSpPr/>
                <p:nvPr/>
              </p:nvSpPr>
              <p:spPr>
                <a:xfrm>
                  <a:off x="11983211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1" name="Google Shape;4111;p18"/>
                <p:cNvSpPr/>
                <p:nvPr/>
              </p:nvSpPr>
              <p:spPr>
                <a:xfrm>
                  <a:off x="888453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2" name="Google Shape;4112;p18"/>
                <p:cNvSpPr/>
                <p:nvPr/>
              </p:nvSpPr>
              <p:spPr>
                <a:xfrm>
                  <a:off x="580746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3" name="Google Shape;4113;p18"/>
                <p:cNvSpPr/>
                <p:nvPr/>
              </p:nvSpPr>
              <p:spPr>
                <a:xfrm>
                  <a:off x="27160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4" name="Google Shape;4114;p18"/>
                <p:cNvSpPr/>
                <p:nvPr/>
              </p:nvSpPr>
              <p:spPr>
                <a:xfrm>
                  <a:off x="1044206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5" name="Google Shape;4115;p18"/>
                <p:cNvSpPr/>
                <p:nvPr/>
              </p:nvSpPr>
              <p:spPr>
                <a:xfrm>
                  <a:off x="7343393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772" y="17196"/>
                        <a:pt x="76772" y="38405"/>
                      </a:cubicBezTo>
                      <a:cubicBezTo>
                        <a:pt x="76772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6" name="Google Shape;4116;p18"/>
                <p:cNvSpPr/>
                <p:nvPr/>
              </p:nvSpPr>
              <p:spPr>
                <a:xfrm>
                  <a:off x="42663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7" name="Google Shape;4117;p18"/>
                <p:cNvSpPr/>
                <p:nvPr/>
              </p:nvSpPr>
              <p:spPr>
                <a:xfrm>
                  <a:off x="11748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8" name="Google Shape;4118;p18"/>
                <p:cNvSpPr/>
                <p:nvPr/>
              </p:nvSpPr>
              <p:spPr>
                <a:xfrm>
                  <a:off x="11699938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9" name="Google Shape;4119;p18"/>
                <p:cNvSpPr/>
                <p:nvPr/>
              </p:nvSpPr>
              <p:spPr>
                <a:xfrm>
                  <a:off x="8601265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0" name="Google Shape;4120;p18"/>
                <p:cNvSpPr/>
                <p:nvPr/>
              </p:nvSpPr>
              <p:spPr>
                <a:xfrm>
                  <a:off x="552419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1" name="Google Shape;4121;p18"/>
                <p:cNvSpPr/>
                <p:nvPr/>
              </p:nvSpPr>
              <p:spPr>
                <a:xfrm>
                  <a:off x="243274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2" name="Google Shape;4122;p18"/>
                <p:cNvSpPr/>
                <p:nvPr/>
              </p:nvSpPr>
              <p:spPr>
                <a:xfrm>
                  <a:off x="10158793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2" y="0"/>
                        <a:pt x="76771" y="17196"/>
                        <a:pt x="76771" y="38405"/>
                      </a:cubicBezTo>
                      <a:cubicBezTo>
                        <a:pt x="76771" y="59614"/>
                        <a:pt x="59562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3" name="Google Shape;4123;p18"/>
                <p:cNvSpPr/>
                <p:nvPr/>
              </p:nvSpPr>
              <p:spPr>
                <a:xfrm>
                  <a:off x="7060120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4" name="Google Shape;4124;p18"/>
                <p:cNvSpPr/>
                <p:nvPr/>
              </p:nvSpPr>
              <p:spPr>
                <a:xfrm>
                  <a:off x="398303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5" name="Google Shape;4125;p18"/>
                <p:cNvSpPr/>
                <p:nvPr/>
              </p:nvSpPr>
              <p:spPr>
                <a:xfrm>
                  <a:off x="89158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6" name="Google Shape;4126;p18"/>
                <p:cNvSpPr/>
                <p:nvPr/>
              </p:nvSpPr>
              <p:spPr>
                <a:xfrm>
                  <a:off x="11434762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7" name="Google Shape;4127;p18"/>
                <p:cNvSpPr/>
                <p:nvPr/>
              </p:nvSpPr>
              <p:spPr>
                <a:xfrm>
                  <a:off x="833608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8" name="Google Shape;4128;p18"/>
                <p:cNvSpPr/>
                <p:nvPr/>
              </p:nvSpPr>
              <p:spPr>
                <a:xfrm>
                  <a:off x="525903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9" name="Google Shape;4129;p18"/>
                <p:cNvSpPr/>
                <p:nvPr/>
              </p:nvSpPr>
              <p:spPr>
                <a:xfrm>
                  <a:off x="216757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0" name="Google Shape;4130;p18"/>
                <p:cNvSpPr/>
                <p:nvPr/>
              </p:nvSpPr>
              <p:spPr>
                <a:xfrm>
                  <a:off x="989361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1" name="Google Shape;4131;p18"/>
                <p:cNvSpPr/>
                <p:nvPr/>
              </p:nvSpPr>
              <p:spPr>
                <a:xfrm>
                  <a:off x="6794944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2" name="Google Shape;4132;p18"/>
                <p:cNvSpPr/>
                <p:nvPr/>
              </p:nvSpPr>
              <p:spPr>
                <a:xfrm>
                  <a:off x="371787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3" name="Google Shape;4133;p18"/>
                <p:cNvSpPr/>
                <p:nvPr/>
              </p:nvSpPr>
              <p:spPr>
                <a:xfrm>
                  <a:off x="626422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4" y="0"/>
                      </a:cubicBezTo>
                      <a:cubicBezTo>
                        <a:pt x="59613" y="0"/>
                        <a:pt x="76808" y="17196"/>
                        <a:pt x="76808" y="38405"/>
                      </a:cubicBezTo>
                      <a:cubicBezTo>
                        <a:pt x="76808" y="59614"/>
                        <a:pt x="59613" y="76810"/>
                        <a:pt x="38404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4" name="Google Shape;4134;p18"/>
                <p:cNvSpPr/>
                <p:nvPr/>
              </p:nvSpPr>
              <p:spPr>
                <a:xfrm>
                  <a:off x="1119295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5" name="Google Shape;4135;p18"/>
                <p:cNvSpPr/>
                <p:nvPr/>
              </p:nvSpPr>
              <p:spPr>
                <a:xfrm>
                  <a:off x="8094281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6" name="Google Shape;4136;p18"/>
                <p:cNvSpPr/>
                <p:nvPr/>
              </p:nvSpPr>
              <p:spPr>
                <a:xfrm>
                  <a:off x="50172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7" name="Google Shape;4137;p18"/>
                <p:cNvSpPr/>
                <p:nvPr/>
              </p:nvSpPr>
              <p:spPr>
                <a:xfrm>
                  <a:off x="19257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8" name="Google Shape;4138;p18"/>
                <p:cNvSpPr/>
                <p:nvPr/>
              </p:nvSpPr>
              <p:spPr>
                <a:xfrm>
                  <a:off x="9651809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563" y="0"/>
                        <a:pt x="76772" y="17196"/>
                        <a:pt x="76772" y="38405"/>
                      </a:cubicBezTo>
                      <a:cubicBezTo>
                        <a:pt x="76772" y="59614"/>
                        <a:pt x="59563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9" name="Google Shape;4139;p18"/>
                <p:cNvSpPr/>
                <p:nvPr/>
              </p:nvSpPr>
              <p:spPr>
                <a:xfrm>
                  <a:off x="6553136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0" name="Google Shape;4140;p18"/>
                <p:cNvSpPr/>
                <p:nvPr/>
              </p:nvSpPr>
              <p:spPr>
                <a:xfrm>
                  <a:off x="347604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1" name="Google Shape;4141;p18"/>
                <p:cNvSpPr/>
                <p:nvPr/>
              </p:nvSpPr>
              <p:spPr>
                <a:xfrm>
                  <a:off x="384595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4" y="0"/>
                        <a:pt x="38404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4" y="76810"/>
                      </a:cubicBezTo>
                      <a:cubicBezTo>
                        <a:pt x="17194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2" name="Google Shape;4142;p18"/>
                <p:cNvSpPr/>
                <p:nvPr/>
              </p:nvSpPr>
              <p:spPr>
                <a:xfrm>
                  <a:off x="10955273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3" name="Google Shape;4143;p18"/>
                <p:cNvSpPr/>
                <p:nvPr/>
              </p:nvSpPr>
              <p:spPr>
                <a:xfrm>
                  <a:off x="785666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417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7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4" name="Google Shape;4144;p18"/>
                <p:cNvSpPr/>
                <p:nvPr/>
              </p:nvSpPr>
              <p:spPr>
                <a:xfrm>
                  <a:off x="477956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5" name="Google Shape;4145;p18"/>
                <p:cNvSpPr/>
                <p:nvPr/>
              </p:nvSpPr>
              <p:spPr>
                <a:xfrm>
                  <a:off x="168811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6" name="Google Shape;4146;p18"/>
                <p:cNvSpPr/>
                <p:nvPr/>
              </p:nvSpPr>
              <p:spPr>
                <a:xfrm>
                  <a:off x="941412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7" name="Google Shape;4147;p18"/>
                <p:cNvSpPr/>
                <p:nvPr/>
              </p:nvSpPr>
              <p:spPr>
                <a:xfrm>
                  <a:off x="6315493" y="5496452"/>
                  <a:ext cx="76796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9" extrusionOk="0">
                      <a:moveTo>
                        <a:pt x="0" y="38405"/>
                      </a:moveTo>
                      <a:cubicBezTo>
                        <a:pt x="0" y="17196"/>
                        <a:pt x="17190" y="0"/>
                        <a:pt x="38379" y="0"/>
                      </a:cubicBezTo>
                      <a:cubicBezTo>
                        <a:pt x="59589" y="0"/>
                        <a:pt x="76797" y="17196"/>
                        <a:pt x="76797" y="38405"/>
                      </a:cubicBezTo>
                      <a:cubicBezTo>
                        <a:pt x="76797" y="59614"/>
                        <a:pt x="59589" y="76810"/>
                        <a:pt x="38379" y="76810"/>
                      </a:cubicBezTo>
                      <a:cubicBezTo>
                        <a:pt x="17190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8" name="Google Shape;4148;p18"/>
                <p:cNvSpPr/>
                <p:nvPr/>
              </p:nvSpPr>
              <p:spPr>
                <a:xfrm>
                  <a:off x="323841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9" name="Google Shape;4149;p18"/>
                <p:cNvSpPr/>
                <p:nvPr/>
              </p:nvSpPr>
              <p:spPr>
                <a:xfrm>
                  <a:off x="146960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5" y="0"/>
                        <a:pt x="76810" y="17196"/>
                        <a:pt x="76810" y="38405"/>
                      </a:cubicBezTo>
                      <a:cubicBezTo>
                        <a:pt x="76810" y="59614"/>
                        <a:pt x="59615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0" name="Google Shape;4150;p18"/>
                <p:cNvSpPr/>
                <p:nvPr/>
              </p:nvSpPr>
              <p:spPr>
                <a:xfrm>
                  <a:off x="10722165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1" name="Google Shape;4151;p18"/>
                <p:cNvSpPr/>
                <p:nvPr/>
              </p:nvSpPr>
              <p:spPr>
                <a:xfrm>
                  <a:off x="7623492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2" name="Google Shape;4152;p18"/>
                <p:cNvSpPr/>
                <p:nvPr/>
              </p:nvSpPr>
              <p:spPr>
                <a:xfrm>
                  <a:off x="45464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3" name="Google Shape;4153;p18"/>
                <p:cNvSpPr/>
                <p:nvPr/>
              </p:nvSpPr>
              <p:spPr>
                <a:xfrm>
                  <a:off x="1454956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4" name="Google Shape;4154;p18"/>
                <p:cNvSpPr/>
                <p:nvPr/>
              </p:nvSpPr>
              <p:spPr>
                <a:xfrm>
                  <a:off x="9180956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5" name="Google Shape;4155;p18"/>
                <p:cNvSpPr/>
                <p:nvPr/>
              </p:nvSpPr>
              <p:spPr>
                <a:xfrm>
                  <a:off x="608232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6" name="Google Shape;4156;p18"/>
                <p:cNvSpPr/>
                <p:nvPr/>
              </p:nvSpPr>
              <p:spPr>
                <a:xfrm>
                  <a:off x="30052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57" name="Google Shape;4157;p18"/>
              <p:cNvGrpSpPr/>
              <p:nvPr/>
            </p:nvGrpSpPr>
            <p:grpSpPr>
              <a:xfrm>
                <a:off x="146960" y="5666733"/>
                <a:ext cx="11913022" cy="76803"/>
                <a:chOff x="146960" y="5666733"/>
                <a:chExt cx="11913022" cy="76803"/>
              </a:xfrm>
            </p:grpSpPr>
            <p:sp>
              <p:nvSpPr>
                <p:cNvPr id="4158" name="Google Shape;4158;p18"/>
                <p:cNvSpPr/>
                <p:nvPr/>
              </p:nvSpPr>
              <p:spPr>
                <a:xfrm>
                  <a:off x="11983211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9" name="Google Shape;4159;p18"/>
                <p:cNvSpPr/>
                <p:nvPr/>
              </p:nvSpPr>
              <p:spPr>
                <a:xfrm>
                  <a:off x="888453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0" name="Google Shape;4160;p18"/>
                <p:cNvSpPr/>
                <p:nvPr/>
              </p:nvSpPr>
              <p:spPr>
                <a:xfrm>
                  <a:off x="580746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1" name="Google Shape;4161;p18"/>
                <p:cNvSpPr/>
                <p:nvPr/>
              </p:nvSpPr>
              <p:spPr>
                <a:xfrm>
                  <a:off x="27160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2" name="Google Shape;4162;p18"/>
                <p:cNvSpPr/>
                <p:nvPr/>
              </p:nvSpPr>
              <p:spPr>
                <a:xfrm>
                  <a:off x="1044206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3" name="Google Shape;4163;p18"/>
                <p:cNvSpPr/>
                <p:nvPr/>
              </p:nvSpPr>
              <p:spPr>
                <a:xfrm>
                  <a:off x="7343393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772" y="17190"/>
                        <a:pt x="76772" y="38398"/>
                      </a:cubicBezTo>
                      <a:cubicBezTo>
                        <a:pt x="76772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4" name="Google Shape;4164;p18"/>
                <p:cNvSpPr/>
                <p:nvPr/>
              </p:nvSpPr>
              <p:spPr>
                <a:xfrm>
                  <a:off x="42663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5" name="Google Shape;4165;p18"/>
                <p:cNvSpPr/>
                <p:nvPr/>
              </p:nvSpPr>
              <p:spPr>
                <a:xfrm>
                  <a:off x="11748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6" name="Google Shape;4166;p18"/>
                <p:cNvSpPr/>
                <p:nvPr/>
              </p:nvSpPr>
              <p:spPr>
                <a:xfrm>
                  <a:off x="11699938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7" name="Google Shape;4167;p18"/>
                <p:cNvSpPr/>
                <p:nvPr/>
              </p:nvSpPr>
              <p:spPr>
                <a:xfrm>
                  <a:off x="8601265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8" name="Google Shape;4168;p18"/>
                <p:cNvSpPr/>
                <p:nvPr/>
              </p:nvSpPr>
              <p:spPr>
                <a:xfrm>
                  <a:off x="552419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9" name="Google Shape;4169;p18"/>
                <p:cNvSpPr/>
                <p:nvPr/>
              </p:nvSpPr>
              <p:spPr>
                <a:xfrm>
                  <a:off x="243274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0" name="Google Shape;4170;p18"/>
                <p:cNvSpPr/>
                <p:nvPr/>
              </p:nvSpPr>
              <p:spPr>
                <a:xfrm>
                  <a:off x="10158793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2" y="0"/>
                        <a:pt x="76771" y="17190"/>
                        <a:pt x="76771" y="38398"/>
                      </a:cubicBezTo>
                      <a:cubicBezTo>
                        <a:pt x="76771" y="59614"/>
                        <a:pt x="59562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1" name="Google Shape;4171;p18"/>
                <p:cNvSpPr/>
                <p:nvPr/>
              </p:nvSpPr>
              <p:spPr>
                <a:xfrm>
                  <a:off x="7060120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2" name="Google Shape;4172;p18"/>
                <p:cNvSpPr/>
                <p:nvPr/>
              </p:nvSpPr>
              <p:spPr>
                <a:xfrm>
                  <a:off x="398303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3" name="Google Shape;4173;p18"/>
                <p:cNvSpPr/>
                <p:nvPr/>
              </p:nvSpPr>
              <p:spPr>
                <a:xfrm>
                  <a:off x="89158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4" name="Google Shape;4174;p18"/>
                <p:cNvSpPr/>
                <p:nvPr/>
              </p:nvSpPr>
              <p:spPr>
                <a:xfrm>
                  <a:off x="11434762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5" name="Google Shape;4175;p18"/>
                <p:cNvSpPr/>
                <p:nvPr/>
              </p:nvSpPr>
              <p:spPr>
                <a:xfrm>
                  <a:off x="833608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6" name="Google Shape;4176;p18"/>
                <p:cNvSpPr/>
                <p:nvPr/>
              </p:nvSpPr>
              <p:spPr>
                <a:xfrm>
                  <a:off x="525903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7" name="Google Shape;4177;p18"/>
                <p:cNvSpPr/>
                <p:nvPr/>
              </p:nvSpPr>
              <p:spPr>
                <a:xfrm>
                  <a:off x="216757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8" name="Google Shape;4178;p18"/>
                <p:cNvSpPr/>
                <p:nvPr/>
              </p:nvSpPr>
              <p:spPr>
                <a:xfrm>
                  <a:off x="989361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9" name="Google Shape;4179;p18"/>
                <p:cNvSpPr/>
                <p:nvPr/>
              </p:nvSpPr>
              <p:spPr>
                <a:xfrm>
                  <a:off x="6794944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0" name="Google Shape;4180;p18"/>
                <p:cNvSpPr/>
                <p:nvPr/>
              </p:nvSpPr>
              <p:spPr>
                <a:xfrm>
                  <a:off x="371787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1" name="Google Shape;4181;p18"/>
                <p:cNvSpPr/>
                <p:nvPr/>
              </p:nvSpPr>
              <p:spPr>
                <a:xfrm>
                  <a:off x="626422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4" y="0"/>
                      </a:cubicBezTo>
                      <a:cubicBezTo>
                        <a:pt x="59613" y="0"/>
                        <a:pt x="76808" y="17190"/>
                        <a:pt x="76808" y="38398"/>
                      </a:cubicBezTo>
                      <a:cubicBezTo>
                        <a:pt x="76808" y="59614"/>
                        <a:pt x="59613" y="76803"/>
                        <a:pt x="38404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2" name="Google Shape;4182;p18"/>
                <p:cNvSpPr/>
                <p:nvPr/>
              </p:nvSpPr>
              <p:spPr>
                <a:xfrm>
                  <a:off x="1119295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3" name="Google Shape;4183;p18"/>
                <p:cNvSpPr/>
                <p:nvPr/>
              </p:nvSpPr>
              <p:spPr>
                <a:xfrm>
                  <a:off x="8094281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4" name="Google Shape;4184;p18"/>
                <p:cNvSpPr/>
                <p:nvPr/>
              </p:nvSpPr>
              <p:spPr>
                <a:xfrm>
                  <a:off x="50172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5" name="Google Shape;4185;p18"/>
                <p:cNvSpPr/>
                <p:nvPr/>
              </p:nvSpPr>
              <p:spPr>
                <a:xfrm>
                  <a:off x="19257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6" name="Google Shape;4186;p18"/>
                <p:cNvSpPr/>
                <p:nvPr/>
              </p:nvSpPr>
              <p:spPr>
                <a:xfrm>
                  <a:off x="9651809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563" y="0"/>
                        <a:pt x="76772" y="17190"/>
                        <a:pt x="76772" y="38398"/>
                      </a:cubicBezTo>
                      <a:cubicBezTo>
                        <a:pt x="76772" y="59614"/>
                        <a:pt x="59563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7" name="Google Shape;4187;p18"/>
                <p:cNvSpPr/>
                <p:nvPr/>
              </p:nvSpPr>
              <p:spPr>
                <a:xfrm>
                  <a:off x="6553136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8" name="Google Shape;4188;p18"/>
                <p:cNvSpPr/>
                <p:nvPr/>
              </p:nvSpPr>
              <p:spPr>
                <a:xfrm>
                  <a:off x="347604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9" name="Google Shape;4189;p18"/>
                <p:cNvSpPr/>
                <p:nvPr/>
              </p:nvSpPr>
              <p:spPr>
                <a:xfrm>
                  <a:off x="384595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4" y="0"/>
                        <a:pt x="38404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4" y="76803"/>
                      </a:cubicBezTo>
                      <a:cubicBezTo>
                        <a:pt x="17194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0" name="Google Shape;4190;p18"/>
                <p:cNvSpPr/>
                <p:nvPr/>
              </p:nvSpPr>
              <p:spPr>
                <a:xfrm>
                  <a:off x="10955273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1" name="Google Shape;4191;p18"/>
                <p:cNvSpPr/>
                <p:nvPr/>
              </p:nvSpPr>
              <p:spPr>
                <a:xfrm>
                  <a:off x="785666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417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7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2" name="Google Shape;4192;p18"/>
                <p:cNvSpPr/>
                <p:nvPr/>
              </p:nvSpPr>
              <p:spPr>
                <a:xfrm>
                  <a:off x="477956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3" name="Google Shape;4193;p18"/>
                <p:cNvSpPr/>
                <p:nvPr/>
              </p:nvSpPr>
              <p:spPr>
                <a:xfrm>
                  <a:off x="168811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4" name="Google Shape;4194;p18"/>
                <p:cNvSpPr/>
                <p:nvPr/>
              </p:nvSpPr>
              <p:spPr>
                <a:xfrm>
                  <a:off x="941412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5" name="Google Shape;4195;p18"/>
                <p:cNvSpPr/>
                <p:nvPr/>
              </p:nvSpPr>
              <p:spPr>
                <a:xfrm>
                  <a:off x="6315493" y="5666733"/>
                  <a:ext cx="76796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3" extrusionOk="0">
                      <a:moveTo>
                        <a:pt x="0" y="38398"/>
                      </a:moveTo>
                      <a:cubicBezTo>
                        <a:pt x="0" y="17190"/>
                        <a:pt x="17190" y="0"/>
                        <a:pt x="38379" y="0"/>
                      </a:cubicBezTo>
                      <a:cubicBezTo>
                        <a:pt x="59589" y="0"/>
                        <a:pt x="76797" y="17190"/>
                        <a:pt x="76797" y="38398"/>
                      </a:cubicBezTo>
                      <a:cubicBezTo>
                        <a:pt x="76797" y="59614"/>
                        <a:pt x="59589" y="76803"/>
                        <a:pt x="38379" y="76803"/>
                      </a:cubicBezTo>
                      <a:cubicBezTo>
                        <a:pt x="17190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6" name="Google Shape;4196;p18"/>
                <p:cNvSpPr/>
                <p:nvPr/>
              </p:nvSpPr>
              <p:spPr>
                <a:xfrm>
                  <a:off x="323841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18"/>
                <p:cNvSpPr/>
                <p:nvPr/>
              </p:nvSpPr>
              <p:spPr>
                <a:xfrm>
                  <a:off x="146960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5" y="0"/>
                        <a:pt x="76810" y="17190"/>
                        <a:pt x="76810" y="38398"/>
                      </a:cubicBezTo>
                      <a:cubicBezTo>
                        <a:pt x="76810" y="59614"/>
                        <a:pt x="59615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18"/>
                <p:cNvSpPr/>
                <p:nvPr/>
              </p:nvSpPr>
              <p:spPr>
                <a:xfrm>
                  <a:off x="10722165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18"/>
                <p:cNvSpPr/>
                <p:nvPr/>
              </p:nvSpPr>
              <p:spPr>
                <a:xfrm>
                  <a:off x="7623492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18"/>
                <p:cNvSpPr/>
                <p:nvPr/>
              </p:nvSpPr>
              <p:spPr>
                <a:xfrm>
                  <a:off x="45464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1" name="Google Shape;4201;p18"/>
                <p:cNvSpPr/>
                <p:nvPr/>
              </p:nvSpPr>
              <p:spPr>
                <a:xfrm>
                  <a:off x="1454956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2" name="Google Shape;4202;p18"/>
                <p:cNvSpPr/>
                <p:nvPr/>
              </p:nvSpPr>
              <p:spPr>
                <a:xfrm>
                  <a:off x="9180956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3" name="Google Shape;4203;p18"/>
                <p:cNvSpPr/>
                <p:nvPr/>
              </p:nvSpPr>
              <p:spPr>
                <a:xfrm>
                  <a:off x="608232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4" name="Google Shape;4204;p18"/>
                <p:cNvSpPr/>
                <p:nvPr/>
              </p:nvSpPr>
              <p:spPr>
                <a:xfrm>
                  <a:off x="30052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205" name="Google Shape;4205;p18"/>
          <p:cNvSpPr txBox="1">
            <a:spLocks noGrp="1"/>
          </p:cNvSpPr>
          <p:nvPr>
            <p:ph type="title"/>
          </p:nvPr>
        </p:nvSpPr>
        <p:spPr>
          <a:xfrm>
            <a:off x="1721138" y="1000463"/>
            <a:ext cx="5701725" cy="314257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9pPr>
          </a:lstStyle>
          <a:p>
            <a:endParaRPr/>
          </a:p>
        </p:txBody>
      </p:sp>
      <p:sp>
        <p:nvSpPr>
          <p:cNvPr id="4206" name="Google Shape;4206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4207" name="Google Shape;4207;p18"/>
          <p:cNvSpPr txBox="1">
            <a:spLocks noGrp="1"/>
          </p:cNvSpPr>
          <p:nvPr>
            <p:ph type="subTitle" idx="1"/>
          </p:nvPr>
        </p:nvSpPr>
        <p:spPr>
          <a:xfrm>
            <a:off x="514144" y="4031400"/>
            <a:ext cx="8119125" cy="39352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1650"/>
            </a:lvl9pPr>
          </a:lstStyle>
          <a:p>
            <a:endParaRPr/>
          </a:p>
        </p:txBody>
      </p:sp>
      <p:grpSp>
        <p:nvGrpSpPr>
          <p:cNvPr id="4208" name="Google Shape;4208;p18"/>
          <p:cNvGrpSpPr/>
          <p:nvPr/>
        </p:nvGrpSpPr>
        <p:grpSpPr>
          <a:xfrm>
            <a:off x="812138" y="2638417"/>
            <a:ext cx="791030" cy="1920392"/>
            <a:chOff x="150182" y="2152593"/>
            <a:chExt cx="1648494" cy="4002067"/>
          </a:xfrm>
        </p:grpSpPr>
        <p:sp>
          <p:nvSpPr>
            <p:cNvPr id="4209" name="Google Shape;4209;p18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16" name="Google Shape;4216;p18"/>
          <p:cNvGrpSpPr/>
          <p:nvPr/>
        </p:nvGrpSpPr>
        <p:grpSpPr>
          <a:xfrm rot="645829">
            <a:off x="8564542" y="1221831"/>
            <a:ext cx="519092" cy="498199"/>
            <a:chOff x="3248020" y="1400567"/>
            <a:chExt cx="826480" cy="793214"/>
          </a:xfrm>
        </p:grpSpPr>
        <p:sp>
          <p:nvSpPr>
            <p:cNvPr id="4217" name="Google Shape;4217;p18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8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19" name="Google Shape;4219;p18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4220" name="Google Shape;4220;p18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1" name="Google Shape;4221;p18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2" name="Google Shape;4222;p18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18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4" name="Google Shape;4224;p18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5" name="Google Shape;4225;p18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18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27" name="Google Shape;4227;p18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4228" name="Google Shape;4228;p18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9" name="Google Shape;4229;p18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0" name="Google Shape;4230;p18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1" name="Google Shape;4231;p18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32" name="Google Shape;4232;p18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4233" name="Google Shape;4233;p18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4" name="Google Shape;4234;p18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5" name="Google Shape;4235;p18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6" name="Google Shape;4236;p18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237" name="Google Shape;4237;p18"/>
          <p:cNvGrpSpPr/>
          <p:nvPr/>
        </p:nvGrpSpPr>
        <p:grpSpPr>
          <a:xfrm rot="-645829" flipH="1">
            <a:off x="41955" y="3745956"/>
            <a:ext cx="519092" cy="498199"/>
            <a:chOff x="3248020" y="1400567"/>
            <a:chExt cx="826480" cy="793214"/>
          </a:xfrm>
        </p:grpSpPr>
        <p:sp>
          <p:nvSpPr>
            <p:cNvPr id="4238" name="Google Shape;4238;p18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8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40" name="Google Shape;4240;p18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4241" name="Google Shape;4241;p18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2" name="Google Shape;4242;p18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3" name="Google Shape;4243;p18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18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18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18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18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48" name="Google Shape;4248;p18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4249" name="Google Shape;4249;p18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0" name="Google Shape;4250;p18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1" name="Google Shape;4251;p18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2" name="Google Shape;4252;p18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53" name="Google Shape;4253;p18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4254" name="Google Shape;4254;p18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5" name="Google Shape;4255;p18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6" name="Google Shape;4256;p18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7" name="Google Shape;4257;p18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258" name="Google Shape;4258;p18"/>
          <p:cNvGrpSpPr/>
          <p:nvPr/>
        </p:nvGrpSpPr>
        <p:grpSpPr>
          <a:xfrm>
            <a:off x="-11757" y="4425017"/>
            <a:ext cx="9170930" cy="726045"/>
            <a:chOff x="-15676" y="5900023"/>
            <a:chExt cx="12227907" cy="968060"/>
          </a:xfrm>
        </p:grpSpPr>
        <p:sp>
          <p:nvSpPr>
            <p:cNvPr id="4259" name="Google Shape;4259;p18"/>
            <p:cNvSpPr/>
            <p:nvPr/>
          </p:nvSpPr>
          <p:spPr>
            <a:xfrm>
              <a:off x="725" y="6096772"/>
              <a:ext cx="12190552" cy="771311"/>
            </a:xfrm>
            <a:custGeom>
              <a:avLst/>
              <a:gdLst/>
              <a:ahLst/>
              <a:cxnLst/>
              <a:rect l="l" t="t" r="r" b="b"/>
              <a:pathLst>
                <a:path w="12190552" h="1078757" extrusionOk="0">
                  <a:moveTo>
                    <a:pt x="3098" y="0"/>
                  </a:moveTo>
                  <a:lnTo>
                    <a:pt x="0" y="1077487"/>
                  </a:lnTo>
                  <a:lnTo>
                    <a:pt x="12190553" y="1078757"/>
                  </a:lnTo>
                  <a:cubicBezTo>
                    <a:pt x="12190553" y="1078757"/>
                    <a:pt x="12188521" y="10566"/>
                    <a:pt x="12188457" y="10179"/>
                  </a:cubicBezTo>
                  <a:lnTo>
                    <a:pt x="3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8"/>
            <p:cNvSpPr/>
            <p:nvPr/>
          </p:nvSpPr>
          <p:spPr>
            <a:xfrm>
              <a:off x="-15676" y="6020790"/>
              <a:ext cx="12208565" cy="477501"/>
            </a:xfrm>
            <a:custGeom>
              <a:avLst/>
              <a:gdLst/>
              <a:ahLst/>
              <a:cxnLst/>
              <a:rect l="l" t="t" r="r" b="b"/>
              <a:pathLst>
                <a:path w="12208565" h="477501" extrusionOk="0">
                  <a:moveTo>
                    <a:pt x="0" y="0"/>
                  </a:moveTo>
                  <a:lnTo>
                    <a:pt x="0" y="477501"/>
                  </a:lnTo>
                  <a:lnTo>
                    <a:pt x="12205962" y="475545"/>
                  </a:lnTo>
                  <a:lnTo>
                    <a:pt x="12208566" y="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8"/>
            <p:cNvSpPr/>
            <p:nvPr/>
          </p:nvSpPr>
          <p:spPr>
            <a:xfrm>
              <a:off x="2106" y="5900023"/>
              <a:ext cx="12198520" cy="517645"/>
            </a:xfrm>
            <a:custGeom>
              <a:avLst/>
              <a:gdLst/>
              <a:ahLst/>
              <a:cxnLst/>
              <a:rect l="l" t="t" r="r" b="b"/>
              <a:pathLst>
                <a:path w="12229093" h="517645" extrusionOk="0">
                  <a:moveTo>
                    <a:pt x="0" y="0"/>
                  </a:moveTo>
                  <a:lnTo>
                    <a:pt x="0" y="517646"/>
                  </a:lnTo>
                  <a:lnTo>
                    <a:pt x="20638" y="517646"/>
                  </a:lnTo>
                  <a:lnTo>
                    <a:pt x="12227125" y="517646"/>
                  </a:lnTo>
                  <a:lnTo>
                    <a:pt x="12227697" y="408331"/>
                  </a:lnTo>
                  <a:lnTo>
                    <a:pt x="12229093" y="109309"/>
                  </a:lnTo>
                  <a:lnTo>
                    <a:pt x="12229093" y="106255"/>
                  </a:lnTo>
                  <a:lnTo>
                    <a:pt x="12227125" y="106255"/>
                  </a:lnTo>
                  <a:lnTo>
                    <a:pt x="12227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8"/>
            <p:cNvSpPr/>
            <p:nvPr/>
          </p:nvSpPr>
          <p:spPr>
            <a:xfrm>
              <a:off x="2100" y="5981292"/>
              <a:ext cx="12210131" cy="351440"/>
            </a:xfrm>
            <a:custGeom>
              <a:avLst/>
              <a:gdLst/>
              <a:ahLst/>
              <a:cxnLst/>
              <a:rect l="l" t="t" r="r" b="b"/>
              <a:pathLst>
                <a:path w="12179682" h="351440" extrusionOk="0">
                  <a:moveTo>
                    <a:pt x="0" y="0"/>
                  </a:moveTo>
                  <a:lnTo>
                    <a:pt x="0" y="351441"/>
                  </a:lnTo>
                  <a:lnTo>
                    <a:pt x="12178286" y="351441"/>
                  </a:lnTo>
                  <a:lnTo>
                    <a:pt x="121796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3" name="Google Shape;4263;p18"/>
            <p:cNvGrpSpPr/>
            <p:nvPr/>
          </p:nvGrpSpPr>
          <p:grpSpPr>
            <a:xfrm>
              <a:off x="30453" y="6029800"/>
              <a:ext cx="12175340" cy="247084"/>
              <a:chOff x="30379" y="5496452"/>
              <a:chExt cx="12146189" cy="247084"/>
            </a:xfrm>
          </p:grpSpPr>
          <p:grpSp>
            <p:nvGrpSpPr>
              <p:cNvPr id="4264" name="Google Shape;4264;p18"/>
              <p:cNvGrpSpPr/>
              <p:nvPr/>
            </p:nvGrpSpPr>
            <p:grpSpPr>
              <a:xfrm>
                <a:off x="30379" y="5581593"/>
                <a:ext cx="12146189" cy="76809"/>
                <a:chOff x="30379" y="5581593"/>
                <a:chExt cx="12146189" cy="76809"/>
              </a:xfrm>
            </p:grpSpPr>
            <p:sp>
              <p:nvSpPr>
                <p:cNvPr id="4265" name="Google Shape;4265;p18"/>
                <p:cNvSpPr/>
                <p:nvPr/>
              </p:nvSpPr>
              <p:spPr>
                <a:xfrm>
                  <a:off x="12099797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6" name="Google Shape;4266;p18"/>
                <p:cNvSpPr/>
                <p:nvPr/>
              </p:nvSpPr>
              <p:spPr>
                <a:xfrm>
                  <a:off x="900112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7" name="Google Shape;4267;p18"/>
                <p:cNvSpPr/>
                <p:nvPr/>
              </p:nvSpPr>
              <p:spPr>
                <a:xfrm>
                  <a:off x="59240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8" name="Google Shape;4268;p18"/>
                <p:cNvSpPr/>
                <p:nvPr/>
              </p:nvSpPr>
              <p:spPr>
                <a:xfrm>
                  <a:off x="283258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9" name="Google Shape;4269;p18"/>
                <p:cNvSpPr/>
                <p:nvPr/>
              </p:nvSpPr>
              <p:spPr>
                <a:xfrm>
                  <a:off x="1055858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0" name="Google Shape;4270;p18"/>
                <p:cNvSpPr/>
                <p:nvPr/>
              </p:nvSpPr>
              <p:spPr>
                <a:xfrm>
                  <a:off x="745998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771" y="17195"/>
                        <a:pt x="76771" y="38405"/>
                      </a:cubicBezTo>
                      <a:cubicBezTo>
                        <a:pt x="76771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1" name="Google Shape;4271;p18"/>
                <p:cNvSpPr/>
                <p:nvPr/>
              </p:nvSpPr>
              <p:spPr>
                <a:xfrm>
                  <a:off x="43828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2" name="Google Shape;4272;p18"/>
                <p:cNvSpPr/>
                <p:nvPr/>
              </p:nvSpPr>
              <p:spPr>
                <a:xfrm>
                  <a:off x="12914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3" name="Google Shape;4273;p18"/>
                <p:cNvSpPr/>
                <p:nvPr/>
              </p:nvSpPr>
              <p:spPr>
                <a:xfrm>
                  <a:off x="11816524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4" name="Google Shape;4274;p18"/>
                <p:cNvSpPr/>
                <p:nvPr/>
              </p:nvSpPr>
              <p:spPr>
                <a:xfrm>
                  <a:off x="8717851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5" name="Google Shape;4275;p18"/>
                <p:cNvSpPr/>
                <p:nvPr/>
              </p:nvSpPr>
              <p:spPr>
                <a:xfrm>
                  <a:off x="564077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6" name="Google Shape;4276;p18"/>
                <p:cNvSpPr/>
                <p:nvPr/>
              </p:nvSpPr>
              <p:spPr>
                <a:xfrm>
                  <a:off x="254932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7" name="Google Shape;4277;p18"/>
                <p:cNvSpPr/>
                <p:nvPr/>
              </p:nvSpPr>
              <p:spPr>
                <a:xfrm>
                  <a:off x="10275379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8" name="Google Shape;4278;p18"/>
                <p:cNvSpPr/>
                <p:nvPr/>
              </p:nvSpPr>
              <p:spPr>
                <a:xfrm>
                  <a:off x="7176706" y="5581593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2" y="17195"/>
                        <a:pt x="76772" y="38405"/>
                      </a:cubicBezTo>
                      <a:cubicBezTo>
                        <a:pt x="76772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9" name="Google Shape;4279;p18"/>
                <p:cNvSpPr/>
                <p:nvPr/>
              </p:nvSpPr>
              <p:spPr>
                <a:xfrm>
                  <a:off x="409962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0" name="Google Shape;4280;p18"/>
                <p:cNvSpPr/>
                <p:nvPr/>
              </p:nvSpPr>
              <p:spPr>
                <a:xfrm>
                  <a:off x="100816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1" name="Google Shape;4281;p18"/>
                <p:cNvSpPr/>
                <p:nvPr/>
              </p:nvSpPr>
              <p:spPr>
                <a:xfrm>
                  <a:off x="11551348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2" name="Google Shape;4282;p18"/>
                <p:cNvSpPr/>
                <p:nvPr/>
              </p:nvSpPr>
              <p:spPr>
                <a:xfrm>
                  <a:off x="845267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3" name="Google Shape;4283;p18"/>
                <p:cNvSpPr/>
                <p:nvPr/>
              </p:nvSpPr>
              <p:spPr>
                <a:xfrm>
                  <a:off x="537561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4" name="Google Shape;4284;p18"/>
                <p:cNvSpPr/>
                <p:nvPr/>
              </p:nvSpPr>
              <p:spPr>
                <a:xfrm>
                  <a:off x="228415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5" name="Google Shape;4285;p18"/>
                <p:cNvSpPr/>
                <p:nvPr/>
              </p:nvSpPr>
              <p:spPr>
                <a:xfrm>
                  <a:off x="10010203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6" name="Google Shape;4286;p18"/>
                <p:cNvSpPr/>
                <p:nvPr/>
              </p:nvSpPr>
              <p:spPr>
                <a:xfrm>
                  <a:off x="6911530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7" name="Google Shape;4287;p18"/>
                <p:cNvSpPr/>
                <p:nvPr/>
              </p:nvSpPr>
              <p:spPr>
                <a:xfrm>
                  <a:off x="383446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8" name="Google Shape;4288;p18"/>
                <p:cNvSpPr/>
                <p:nvPr/>
              </p:nvSpPr>
              <p:spPr>
                <a:xfrm>
                  <a:off x="74300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18"/>
                <p:cNvSpPr/>
                <p:nvPr/>
              </p:nvSpPr>
              <p:spPr>
                <a:xfrm>
                  <a:off x="1130954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0" name="Google Shape;4290;p18"/>
                <p:cNvSpPr/>
                <p:nvPr/>
              </p:nvSpPr>
              <p:spPr>
                <a:xfrm>
                  <a:off x="8210867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1" name="Google Shape;4291;p18"/>
                <p:cNvSpPr/>
                <p:nvPr/>
              </p:nvSpPr>
              <p:spPr>
                <a:xfrm>
                  <a:off x="51337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18"/>
                <p:cNvSpPr/>
                <p:nvPr/>
              </p:nvSpPr>
              <p:spPr>
                <a:xfrm>
                  <a:off x="20423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3" name="Google Shape;4293;p18"/>
                <p:cNvSpPr/>
                <p:nvPr/>
              </p:nvSpPr>
              <p:spPr>
                <a:xfrm>
                  <a:off x="976833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6" y="17195"/>
                        <a:pt x="76836" y="38405"/>
                      </a:cubicBezTo>
                      <a:cubicBezTo>
                        <a:pt x="76836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4" name="Google Shape;4294;p18"/>
                <p:cNvSpPr/>
                <p:nvPr/>
              </p:nvSpPr>
              <p:spPr>
                <a:xfrm>
                  <a:off x="6669722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5" name="Google Shape;4295;p18"/>
                <p:cNvSpPr/>
                <p:nvPr/>
              </p:nvSpPr>
              <p:spPr>
                <a:xfrm>
                  <a:off x="359263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6" name="Google Shape;4296;p18"/>
                <p:cNvSpPr/>
                <p:nvPr/>
              </p:nvSpPr>
              <p:spPr>
                <a:xfrm>
                  <a:off x="501176" y="5581593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4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4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7" name="Google Shape;4297;p18"/>
                <p:cNvSpPr/>
                <p:nvPr/>
              </p:nvSpPr>
              <p:spPr>
                <a:xfrm>
                  <a:off x="1107185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8" name="Google Shape;4298;p18"/>
                <p:cNvSpPr/>
                <p:nvPr/>
              </p:nvSpPr>
              <p:spPr>
                <a:xfrm>
                  <a:off x="797325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9" name="Google Shape;4299;p18"/>
                <p:cNvSpPr/>
                <p:nvPr/>
              </p:nvSpPr>
              <p:spPr>
                <a:xfrm>
                  <a:off x="4896154" y="5581593"/>
                  <a:ext cx="76803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3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398" y="0"/>
                      </a:cubicBezTo>
                      <a:cubicBezTo>
                        <a:pt x="59614" y="0"/>
                        <a:pt x="76803" y="17195"/>
                        <a:pt x="76803" y="38405"/>
                      </a:cubicBezTo>
                      <a:cubicBezTo>
                        <a:pt x="76803" y="59614"/>
                        <a:pt x="59614" y="76809"/>
                        <a:pt x="38398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0" name="Google Shape;4300;p18"/>
                <p:cNvSpPr/>
                <p:nvPr/>
              </p:nvSpPr>
              <p:spPr>
                <a:xfrm>
                  <a:off x="1804695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1" name="Google Shape;4301;p18"/>
                <p:cNvSpPr/>
                <p:nvPr/>
              </p:nvSpPr>
              <p:spPr>
                <a:xfrm>
                  <a:off x="953071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2" name="Google Shape;4302;p18"/>
                <p:cNvSpPr/>
                <p:nvPr/>
              </p:nvSpPr>
              <p:spPr>
                <a:xfrm>
                  <a:off x="643204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3" name="Google Shape;4303;p18"/>
                <p:cNvSpPr/>
                <p:nvPr/>
              </p:nvSpPr>
              <p:spPr>
                <a:xfrm>
                  <a:off x="3354997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4" name="Google Shape;4304;p18"/>
                <p:cNvSpPr/>
                <p:nvPr/>
              </p:nvSpPr>
              <p:spPr>
                <a:xfrm>
                  <a:off x="2635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5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5" name="Google Shape;4305;p18"/>
                <p:cNvSpPr/>
                <p:nvPr/>
              </p:nvSpPr>
              <p:spPr>
                <a:xfrm>
                  <a:off x="10838751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6" name="Google Shape;4306;p18"/>
                <p:cNvSpPr/>
                <p:nvPr/>
              </p:nvSpPr>
              <p:spPr>
                <a:xfrm>
                  <a:off x="7740078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7" name="Google Shape;4307;p18"/>
                <p:cNvSpPr/>
                <p:nvPr/>
              </p:nvSpPr>
              <p:spPr>
                <a:xfrm>
                  <a:off x="466298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8" name="Google Shape;4308;p18"/>
                <p:cNvSpPr/>
                <p:nvPr/>
              </p:nvSpPr>
              <p:spPr>
                <a:xfrm>
                  <a:off x="1571536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9" name="Google Shape;4309;p18"/>
                <p:cNvSpPr/>
                <p:nvPr/>
              </p:nvSpPr>
              <p:spPr>
                <a:xfrm>
                  <a:off x="9297543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0" name="Google Shape;4310;p18"/>
                <p:cNvSpPr/>
                <p:nvPr/>
              </p:nvSpPr>
              <p:spPr>
                <a:xfrm>
                  <a:off x="619890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1" name="Google Shape;4311;p18"/>
                <p:cNvSpPr/>
                <p:nvPr/>
              </p:nvSpPr>
              <p:spPr>
                <a:xfrm>
                  <a:off x="31218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09" y="17195"/>
                        <a:pt x="76809" y="38405"/>
                      </a:cubicBezTo>
                      <a:cubicBezTo>
                        <a:pt x="76809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2" name="Google Shape;4312;p18"/>
                <p:cNvSpPr/>
                <p:nvPr/>
              </p:nvSpPr>
              <p:spPr>
                <a:xfrm>
                  <a:off x="3037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3" name="Google Shape;4313;p18"/>
              <p:cNvGrpSpPr/>
              <p:nvPr/>
            </p:nvGrpSpPr>
            <p:grpSpPr>
              <a:xfrm>
                <a:off x="146960" y="5496452"/>
                <a:ext cx="11913022" cy="76809"/>
                <a:chOff x="146960" y="5496452"/>
                <a:chExt cx="11913022" cy="76809"/>
              </a:xfrm>
            </p:grpSpPr>
            <p:sp>
              <p:nvSpPr>
                <p:cNvPr id="4314" name="Google Shape;4314;p18"/>
                <p:cNvSpPr/>
                <p:nvPr/>
              </p:nvSpPr>
              <p:spPr>
                <a:xfrm>
                  <a:off x="11983211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5" name="Google Shape;4315;p18"/>
                <p:cNvSpPr/>
                <p:nvPr/>
              </p:nvSpPr>
              <p:spPr>
                <a:xfrm>
                  <a:off x="888453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6" name="Google Shape;4316;p18"/>
                <p:cNvSpPr/>
                <p:nvPr/>
              </p:nvSpPr>
              <p:spPr>
                <a:xfrm>
                  <a:off x="580746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7" name="Google Shape;4317;p18"/>
                <p:cNvSpPr/>
                <p:nvPr/>
              </p:nvSpPr>
              <p:spPr>
                <a:xfrm>
                  <a:off x="27160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8" name="Google Shape;4318;p18"/>
                <p:cNvSpPr/>
                <p:nvPr/>
              </p:nvSpPr>
              <p:spPr>
                <a:xfrm>
                  <a:off x="1044206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9" name="Google Shape;4319;p18"/>
                <p:cNvSpPr/>
                <p:nvPr/>
              </p:nvSpPr>
              <p:spPr>
                <a:xfrm>
                  <a:off x="7343393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772" y="17196"/>
                        <a:pt x="76772" y="38405"/>
                      </a:cubicBezTo>
                      <a:cubicBezTo>
                        <a:pt x="76772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0" name="Google Shape;4320;p18"/>
                <p:cNvSpPr/>
                <p:nvPr/>
              </p:nvSpPr>
              <p:spPr>
                <a:xfrm>
                  <a:off x="42663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1" name="Google Shape;4321;p18"/>
                <p:cNvSpPr/>
                <p:nvPr/>
              </p:nvSpPr>
              <p:spPr>
                <a:xfrm>
                  <a:off x="11748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2" name="Google Shape;4322;p18"/>
                <p:cNvSpPr/>
                <p:nvPr/>
              </p:nvSpPr>
              <p:spPr>
                <a:xfrm>
                  <a:off x="11699938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3" name="Google Shape;4323;p18"/>
                <p:cNvSpPr/>
                <p:nvPr/>
              </p:nvSpPr>
              <p:spPr>
                <a:xfrm>
                  <a:off x="8601265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4" name="Google Shape;4324;p18"/>
                <p:cNvSpPr/>
                <p:nvPr/>
              </p:nvSpPr>
              <p:spPr>
                <a:xfrm>
                  <a:off x="552419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5" name="Google Shape;4325;p18"/>
                <p:cNvSpPr/>
                <p:nvPr/>
              </p:nvSpPr>
              <p:spPr>
                <a:xfrm>
                  <a:off x="243274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6" name="Google Shape;4326;p18"/>
                <p:cNvSpPr/>
                <p:nvPr/>
              </p:nvSpPr>
              <p:spPr>
                <a:xfrm>
                  <a:off x="10158793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2" y="0"/>
                        <a:pt x="76771" y="17196"/>
                        <a:pt x="76771" y="38405"/>
                      </a:cubicBezTo>
                      <a:cubicBezTo>
                        <a:pt x="76771" y="59614"/>
                        <a:pt x="59562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7" name="Google Shape;4327;p18"/>
                <p:cNvSpPr/>
                <p:nvPr/>
              </p:nvSpPr>
              <p:spPr>
                <a:xfrm>
                  <a:off x="7060120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8" name="Google Shape;4328;p18"/>
                <p:cNvSpPr/>
                <p:nvPr/>
              </p:nvSpPr>
              <p:spPr>
                <a:xfrm>
                  <a:off x="398303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9" name="Google Shape;4329;p18"/>
                <p:cNvSpPr/>
                <p:nvPr/>
              </p:nvSpPr>
              <p:spPr>
                <a:xfrm>
                  <a:off x="89158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0" name="Google Shape;4330;p18"/>
                <p:cNvSpPr/>
                <p:nvPr/>
              </p:nvSpPr>
              <p:spPr>
                <a:xfrm>
                  <a:off x="11434762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1" name="Google Shape;4331;p18"/>
                <p:cNvSpPr/>
                <p:nvPr/>
              </p:nvSpPr>
              <p:spPr>
                <a:xfrm>
                  <a:off x="833608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2" name="Google Shape;4332;p18"/>
                <p:cNvSpPr/>
                <p:nvPr/>
              </p:nvSpPr>
              <p:spPr>
                <a:xfrm>
                  <a:off x="525903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3" name="Google Shape;4333;p18"/>
                <p:cNvSpPr/>
                <p:nvPr/>
              </p:nvSpPr>
              <p:spPr>
                <a:xfrm>
                  <a:off x="216757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4" name="Google Shape;4334;p18"/>
                <p:cNvSpPr/>
                <p:nvPr/>
              </p:nvSpPr>
              <p:spPr>
                <a:xfrm>
                  <a:off x="989361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5" name="Google Shape;4335;p18"/>
                <p:cNvSpPr/>
                <p:nvPr/>
              </p:nvSpPr>
              <p:spPr>
                <a:xfrm>
                  <a:off x="6794944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6" name="Google Shape;4336;p18"/>
                <p:cNvSpPr/>
                <p:nvPr/>
              </p:nvSpPr>
              <p:spPr>
                <a:xfrm>
                  <a:off x="371787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7" name="Google Shape;4337;p18"/>
                <p:cNvSpPr/>
                <p:nvPr/>
              </p:nvSpPr>
              <p:spPr>
                <a:xfrm>
                  <a:off x="626422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4" y="0"/>
                      </a:cubicBezTo>
                      <a:cubicBezTo>
                        <a:pt x="59613" y="0"/>
                        <a:pt x="76808" y="17196"/>
                        <a:pt x="76808" y="38405"/>
                      </a:cubicBezTo>
                      <a:cubicBezTo>
                        <a:pt x="76808" y="59614"/>
                        <a:pt x="59613" y="76810"/>
                        <a:pt x="38404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8" name="Google Shape;4338;p18"/>
                <p:cNvSpPr/>
                <p:nvPr/>
              </p:nvSpPr>
              <p:spPr>
                <a:xfrm>
                  <a:off x="1119295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9" name="Google Shape;4339;p18"/>
                <p:cNvSpPr/>
                <p:nvPr/>
              </p:nvSpPr>
              <p:spPr>
                <a:xfrm>
                  <a:off x="8094281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0" name="Google Shape;4340;p18"/>
                <p:cNvSpPr/>
                <p:nvPr/>
              </p:nvSpPr>
              <p:spPr>
                <a:xfrm>
                  <a:off x="50172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1" name="Google Shape;4341;p18"/>
                <p:cNvSpPr/>
                <p:nvPr/>
              </p:nvSpPr>
              <p:spPr>
                <a:xfrm>
                  <a:off x="19257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2" name="Google Shape;4342;p18"/>
                <p:cNvSpPr/>
                <p:nvPr/>
              </p:nvSpPr>
              <p:spPr>
                <a:xfrm>
                  <a:off x="9651809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563" y="0"/>
                        <a:pt x="76772" y="17196"/>
                        <a:pt x="76772" y="38405"/>
                      </a:cubicBezTo>
                      <a:cubicBezTo>
                        <a:pt x="76772" y="59614"/>
                        <a:pt x="59563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3" name="Google Shape;4343;p18"/>
                <p:cNvSpPr/>
                <p:nvPr/>
              </p:nvSpPr>
              <p:spPr>
                <a:xfrm>
                  <a:off x="6553136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4" name="Google Shape;4344;p18"/>
                <p:cNvSpPr/>
                <p:nvPr/>
              </p:nvSpPr>
              <p:spPr>
                <a:xfrm>
                  <a:off x="347604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5" name="Google Shape;4345;p18"/>
                <p:cNvSpPr/>
                <p:nvPr/>
              </p:nvSpPr>
              <p:spPr>
                <a:xfrm>
                  <a:off x="384595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4" y="0"/>
                        <a:pt x="38404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4" y="76810"/>
                      </a:cubicBezTo>
                      <a:cubicBezTo>
                        <a:pt x="17194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6" name="Google Shape;4346;p18"/>
                <p:cNvSpPr/>
                <p:nvPr/>
              </p:nvSpPr>
              <p:spPr>
                <a:xfrm>
                  <a:off x="10955273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7" name="Google Shape;4347;p18"/>
                <p:cNvSpPr/>
                <p:nvPr/>
              </p:nvSpPr>
              <p:spPr>
                <a:xfrm>
                  <a:off x="785666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417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7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8" name="Google Shape;4348;p18"/>
                <p:cNvSpPr/>
                <p:nvPr/>
              </p:nvSpPr>
              <p:spPr>
                <a:xfrm>
                  <a:off x="477956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9" name="Google Shape;4349;p18"/>
                <p:cNvSpPr/>
                <p:nvPr/>
              </p:nvSpPr>
              <p:spPr>
                <a:xfrm>
                  <a:off x="168811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0" name="Google Shape;4350;p18"/>
                <p:cNvSpPr/>
                <p:nvPr/>
              </p:nvSpPr>
              <p:spPr>
                <a:xfrm>
                  <a:off x="941412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1" name="Google Shape;4351;p18"/>
                <p:cNvSpPr/>
                <p:nvPr/>
              </p:nvSpPr>
              <p:spPr>
                <a:xfrm>
                  <a:off x="6315493" y="5496452"/>
                  <a:ext cx="76796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9" extrusionOk="0">
                      <a:moveTo>
                        <a:pt x="0" y="38405"/>
                      </a:moveTo>
                      <a:cubicBezTo>
                        <a:pt x="0" y="17196"/>
                        <a:pt x="17190" y="0"/>
                        <a:pt x="38379" y="0"/>
                      </a:cubicBezTo>
                      <a:cubicBezTo>
                        <a:pt x="59589" y="0"/>
                        <a:pt x="76797" y="17196"/>
                        <a:pt x="76797" y="38405"/>
                      </a:cubicBezTo>
                      <a:cubicBezTo>
                        <a:pt x="76797" y="59614"/>
                        <a:pt x="59589" y="76810"/>
                        <a:pt x="38379" y="76810"/>
                      </a:cubicBezTo>
                      <a:cubicBezTo>
                        <a:pt x="17190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2" name="Google Shape;4352;p18"/>
                <p:cNvSpPr/>
                <p:nvPr/>
              </p:nvSpPr>
              <p:spPr>
                <a:xfrm>
                  <a:off x="323841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3" name="Google Shape;4353;p18"/>
                <p:cNvSpPr/>
                <p:nvPr/>
              </p:nvSpPr>
              <p:spPr>
                <a:xfrm>
                  <a:off x="146960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5" y="0"/>
                        <a:pt x="76810" y="17196"/>
                        <a:pt x="76810" y="38405"/>
                      </a:cubicBezTo>
                      <a:cubicBezTo>
                        <a:pt x="76810" y="59614"/>
                        <a:pt x="59615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4" name="Google Shape;4354;p18"/>
                <p:cNvSpPr/>
                <p:nvPr/>
              </p:nvSpPr>
              <p:spPr>
                <a:xfrm>
                  <a:off x="10722165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5" name="Google Shape;4355;p18"/>
                <p:cNvSpPr/>
                <p:nvPr/>
              </p:nvSpPr>
              <p:spPr>
                <a:xfrm>
                  <a:off x="7623492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6" name="Google Shape;4356;p18"/>
                <p:cNvSpPr/>
                <p:nvPr/>
              </p:nvSpPr>
              <p:spPr>
                <a:xfrm>
                  <a:off x="45464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7" name="Google Shape;4357;p18"/>
                <p:cNvSpPr/>
                <p:nvPr/>
              </p:nvSpPr>
              <p:spPr>
                <a:xfrm>
                  <a:off x="1454956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8" name="Google Shape;4358;p18"/>
                <p:cNvSpPr/>
                <p:nvPr/>
              </p:nvSpPr>
              <p:spPr>
                <a:xfrm>
                  <a:off x="9180956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9" name="Google Shape;4359;p18"/>
                <p:cNvSpPr/>
                <p:nvPr/>
              </p:nvSpPr>
              <p:spPr>
                <a:xfrm>
                  <a:off x="608232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0" name="Google Shape;4360;p18"/>
                <p:cNvSpPr/>
                <p:nvPr/>
              </p:nvSpPr>
              <p:spPr>
                <a:xfrm>
                  <a:off x="30052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61" name="Google Shape;4361;p18"/>
              <p:cNvGrpSpPr/>
              <p:nvPr/>
            </p:nvGrpSpPr>
            <p:grpSpPr>
              <a:xfrm>
                <a:off x="146960" y="5666733"/>
                <a:ext cx="11913022" cy="76803"/>
                <a:chOff x="146960" y="5666733"/>
                <a:chExt cx="11913022" cy="76803"/>
              </a:xfrm>
            </p:grpSpPr>
            <p:sp>
              <p:nvSpPr>
                <p:cNvPr id="4362" name="Google Shape;4362;p18"/>
                <p:cNvSpPr/>
                <p:nvPr/>
              </p:nvSpPr>
              <p:spPr>
                <a:xfrm>
                  <a:off x="11983211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3" name="Google Shape;4363;p18"/>
                <p:cNvSpPr/>
                <p:nvPr/>
              </p:nvSpPr>
              <p:spPr>
                <a:xfrm>
                  <a:off x="888453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4" name="Google Shape;4364;p18"/>
                <p:cNvSpPr/>
                <p:nvPr/>
              </p:nvSpPr>
              <p:spPr>
                <a:xfrm>
                  <a:off x="580746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5" name="Google Shape;4365;p18"/>
                <p:cNvSpPr/>
                <p:nvPr/>
              </p:nvSpPr>
              <p:spPr>
                <a:xfrm>
                  <a:off x="27160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6" name="Google Shape;4366;p18"/>
                <p:cNvSpPr/>
                <p:nvPr/>
              </p:nvSpPr>
              <p:spPr>
                <a:xfrm>
                  <a:off x="1044206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7" name="Google Shape;4367;p18"/>
                <p:cNvSpPr/>
                <p:nvPr/>
              </p:nvSpPr>
              <p:spPr>
                <a:xfrm>
                  <a:off x="7343393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772" y="17190"/>
                        <a:pt x="76772" y="38398"/>
                      </a:cubicBezTo>
                      <a:cubicBezTo>
                        <a:pt x="76772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8" name="Google Shape;4368;p18"/>
                <p:cNvSpPr/>
                <p:nvPr/>
              </p:nvSpPr>
              <p:spPr>
                <a:xfrm>
                  <a:off x="42663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9" name="Google Shape;4369;p18"/>
                <p:cNvSpPr/>
                <p:nvPr/>
              </p:nvSpPr>
              <p:spPr>
                <a:xfrm>
                  <a:off x="11748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0" name="Google Shape;4370;p18"/>
                <p:cNvSpPr/>
                <p:nvPr/>
              </p:nvSpPr>
              <p:spPr>
                <a:xfrm>
                  <a:off x="11699938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1" name="Google Shape;4371;p18"/>
                <p:cNvSpPr/>
                <p:nvPr/>
              </p:nvSpPr>
              <p:spPr>
                <a:xfrm>
                  <a:off x="8601265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2" name="Google Shape;4372;p18"/>
                <p:cNvSpPr/>
                <p:nvPr/>
              </p:nvSpPr>
              <p:spPr>
                <a:xfrm>
                  <a:off x="552419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3" name="Google Shape;4373;p18"/>
                <p:cNvSpPr/>
                <p:nvPr/>
              </p:nvSpPr>
              <p:spPr>
                <a:xfrm>
                  <a:off x="243274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4" name="Google Shape;4374;p18"/>
                <p:cNvSpPr/>
                <p:nvPr/>
              </p:nvSpPr>
              <p:spPr>
                <a:xfrm>
                  <a:off x="10158793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2" y="0"/>
                        <a:pt x="76771" y="17190"/>
                        <a:pt x="76771" y="38398"/>
                      </a:cubicBezTo>
                      <a:cubicBezTo>
                        <a:pt x="76771" y="59614"/>
                        <a:pt x="59562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5" name="Google Shape;4375;p18"/>
                <p:cNvSpPr/>
                <p:nvPr/>
              </p:nvSpPr>
              <p:spPr>
                <a:xfrm>
                  <a:off x="7060120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6" name="Google Shape;4376;p18"/>
                <p:cNvSpPr/>
                <p:nvPr/>
              </p:nvSpPr>
              <p:spPr>
                <a:xfrm>
                  <a:off x="398303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7" name="Google Shape;4377;p18"/>
                <p:cNvSpPr/>
                <p:nvPr/>
              </p:nvSpPr>
              <p:spPr>
                <a:xfrm>
                  <a:off x="89158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8" name="Google Shape;4378;p18"/>
                <p:cNvSpPr/>
                <p:nvPr/>
              </p:nvSpPr>
              <p:spPr>
                <a:xfrm>
                  <a:off x="11434762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9" name="Google Shape;4379;p18"/>
                <p:cNvSpPr/>
                <p:nvPr/>
              </p:nvSpPr>
              <p:spPr>
                <a:xfrm>
                  <a:off x="833608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0" name="Google Shape;4380;p18"/>
                <p:cNvSpPr/>
                <p:nvPr/>
              </p:nvSpPr>
              <p:spPr>
                <a:xfrm>
                  <a:off x="525903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1" name="Google Shape;4381;p18"/>
                <p:cNvSpPr/>
                <p:nvPr/>
              </p:nvSpPr>
              <p:spPr>
                <a:xfrm>
                  <a:off x="216757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2" name="Google Shape;4382;p18"/>
                <p:cNvSpPr/>
                <p:nvPr/>
              </p:nvSpPr>
              <p:spPr>
                <a:xfrm>
                  <a:off x="989361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3" name="Google Shape;4383;p18"/>
                <p:cNvSpPr/>
                <p:nvPr/>
              </p:nvSpPr>
              <p:spPr>
                <a:xfrm>
                  <a:off x="6794944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4" name="Google Shape;4384;p18"/>
                <p:cNvSpPr/>
                <p:nvPr/>
              </p:nvSpPr>
              <p:spPr>
                <a:xfrm>
                  <a:off x="371787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18"/>
                <p:cNvSpPr/>
                <p:nvPr/>
              </p:nvSpPr>
              <p:spPr>
                <a:xfrm>
                  <a:off x="626422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4" y="0"/>
                      </a:cubicBezTo>
                      <a:cubicBezTo>
                        <a:pt x="59613" y="0"/>
                        <a:pt x="76808" y="17190"/>
                        <a:pt x="76808" y="38398"/>
                      </a:cubicBezTo>
                      <a:cubicBezTo>
                        <a:pt x="76808" y="59614"/>
                        <a:pt x="59613" y="76803"/>
                        <a:pt x="38404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6" name="Google Shape;4386;p18"/>
                <p:cNvSpPr/>
                <p:nvPr/>
              </p:nvSpPr>
              <p:spPr>
                <a:xfrm>
                  <a:off x="1119295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7" name="Google Shape;4387;p18"/>
                <p:cNvSpPr/>
                <p:nvPr/>
              </p:nvSpPr>
              <p:spPr>
                <a:xfrm>
                  <a:off x="8094281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8" name="Google Shape;4388;p18"/>
                <p:cNvSpPr/>
                <p:nvPr/>
              </p:nvSpPr>
              <p:spPr>
                <a:xfrm>
                  <a:off x="50172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9" name="Google Shape;4389;p18"/>
                <p:cNvSpPr/>
                <p:nvPr/>
              </p:nvSpPr>
              <p:spPr>
                <a:xfrm>
                  <a:off x="19257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0" name="Google Shape;4390;p18"/>
                <p:cNvSpPr/>
                <p:nvPr/>
              </p:nvSpPr>
              <p:spPr>
                <a:xfrm>
                  <a:off x="9651809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563" y="0"/>
                        <a:pt x="76772" y="17190"/>
                        <a:pt x="76772" y="38398"/>
                      </a:cubicBezTo>
                      <a:cubicBezTo>
                        <a:pt x="76772" y="59614"/>
                        <a:pt x="59563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1" name="Google Shape;4391;p18"/>
                <p:cNvSpPr/>
                <p:nvPr/>
              </p:nvSpPr>
              <p:spPr>
                <a:xfrm>
                  <a:off x="6553136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2" name="Google Shape;4392;p18"/>
                <p:cNvSpPr/>
                <p:nvPr/>
              </p:nvSpPr>
              <p:spPr>
                <a:xfrm>
                  <a:off x="347604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3" name="Google Shape;4393;p18"/>
                <p:cNvSpPr/>
                <p:nvPr/>
              </p:nvSpPr>
              <p:spPr>
                <a:xfrm>
                  <a:off x="384595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4" y="0"/>
                        <a:pt x="38404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4" y="76803"/>
                      </a:cubicBezTo>
                      <a:cubicBezTo>
                        <a:pt x="17194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4" name="Google Shape;4394;p18"/>
                <p:cNvSpPr/>
                <p:nvPr/>
              </p:nvSpPr>
              <p:spPr>
                <a:xfrm>
                  <a:off x="10955273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5" name="Google Shape;4395;p18"/>
                <p:cNvSpPr/>
                <p:nvPr/>
              </p:nvSpPr>
              <p:spPr>
                <a:xfrm>
                  <a:off x="785666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417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7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6" name="Google Shape;4396;p18"/>
                <p:cNvSpPr/>
                <p:nvPr/>
              </p:nvSpPr>
              <p:spPr>
                <a:xfrm>
                  <a:off x="477956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7" name="Google Shape;4397;p18"/>
                <p:cNvSpPr/>
                <p:nvPr/>
              </p:nvSpPr>
              <p:spPr>
                <a:xfrm>
                  <a:off x="168811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8" name="Google Shape;4398;p18"/>
                <p:cNvSpPr/>
                <p:nvPr/>
              </p:nvSpPr>
              <p:spPr>
                <a:xfrm>
                  <a:off x="941412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9" name="Google Shape;4399;p18"/>
                <p:cNvSpPr/>
                <p:nvPr/>
              </p:nvSpPr>
              <p:spPr>
                <a:xfrm>
                  <a:off x="6315493" y="5666733"/>
                  <a:ext cx="76796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3" extrusionOk="0">
                      <a:moveTo>
                        <a:pt x="0" y="38398"/>
                      </a:moveTo>
                      <a:cubicBezTo>
                        <a:pt x="0" y="17190"/>
                        <a:pt x="17190" y="0"/>
                        <a:pt x="38379" y="0"/>
                      </a:cubicBezTo>
                      <a:cubicBezTo>
                        <a:pt x="59589" y="0"/>
                        <a:pt x="76797" y="17190"/>
                        <a:pt x="76797" y="38398"/>
                      </a:cubicBezTo>
                      <a:cubicBezTo>
                        <a:pt x="76797" y="59614"/>
                        <a:pt x="59589" y="76803"/>
                        <a:pt x="38379" y="76803"/>
                      </a:cubicBezTo>
                      <a:cubicBezTo>
                        <a:pt x="17190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18"/>
                <p:cNvSpPr/>
                <p:nvPr/>
              </p:nvSpPr>
              <p:spPr>
                <a:xfrm>
                  <a:off x="323841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1" name="Google Shape;4401;p18"/>
                <p:cNvSpPr/>
                <p:nvPr/>
              </p:nvSpPr>
              <p:spPr>
                <a:xfrm>
                  <a:off x="146960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5" y="0"/>
                        <a:pt x="76810" y="17190"/>
                        <a:pt x="76810" y="38398"/>
                      </a:cubicBezTo>
                      <a:cubicBezTo>
                        <a:pt x="76810" y="59614"/>
                        <a:pt x="59615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2" name="Google Shape;4402;p18"/>
                <p:cNvSpPr/>
                <p:nvPr/>
              </p:nvSpPr>
              <p:spPr>
                <a:xfrm>
                  <a:off x="10722165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3" name="Google Shape;4403;p18"/>
                <p:cNvSpPr/>
                <p:nvPr/>
              </p:nvSpPr>
              <p:spPr>
                <a:xfrm>
                  <a:off x="7623492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4" name="Google Shape;4404;p18"/>
                <p:cNvSpPr/>
                <p:nvPr/>
              </p:nvSpPr>
              <p:spPr>
                <a:xfrm>
                  <a:off x="45464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5" name="Google Shape;4405;p18"/>
                <p:cNvSpPr/>
                <p:nvPr/>
              </p:nvSpPr>
              <p:spPr>
                <a:xfrm>
                  <a:off x="1454956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6" name="Google Shape;4406;p18"/>
                <p:cNvSpPr/>
                <p:nvPr/>
              </p:nvSpPr>
              <p:spPr>
                <a:xfrm>
                  <a:off x="9180956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7" name="Google Shape;4407;p18"/>
                <p:cNvSpPr/>
                <p:nvPr/>
              </p:nvSpPr>
              <p:spPr>
                <a:xfrm>
                  <a:off x="608232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8" name="Google Shape;4408;p18"/>
                <p:cNvSpPr/>
                <p:nvPr/>
              </p:nvSpPr>
              <p:spPr>
                <a:xfrm>
                  <a:off x="30052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409" name="Google Shape;4409;p18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37693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1" name="Google Shape;4411;p19"/>
          <p:cNvSpPr/>
          <p:nvPr/>
        </p:nvSpPr>
        <p:spPr>
          <a:xfrm flipH="1">
            <a:off x="6481328" y="1874802"/>
            <a:ext cx="2321039" cy="3104524"/>
          </a:xfrm>
          <a:custGeom>
            <a:avLst/>
            <a:gdLst/>
            <a:ahLst/>
            <a:cxnLst/>
            <a:rect l="l" t="t" r="r" b="b"/>
            <a:pathLst>
              <a:path w="3808884" h="5612698" extrusionOk="0">
                <a:moveTo>
                  <a:pt x="11957" y="5612699"/>
                </a:moveTo>
                <a:cubicBezTo>
                  <a:pt x="11957" y="5612699"/>
                  <a:pt x="-167430" y="4108505"/>
                  <a:pt x="863429" y="4326945"/>
                </a:cubicBezTo>
                <a:cubicBezTo>
                  <a:pt x="1493139" y="4460377"/>
                  <a:pt x="1300614" y="5425819"/>
                  <a:pt x="707346" y="4953036"/>
                </a:cubicBezTo>
                <a:cubicBezTo>
                  <a:pt x="397720" y="4706288"/>
                  <a:pt x="292551" y="4480139"/>
                  <a:pt x="466674" y="4133073"/>
                </a:cubicBezTo>
                <a:cubicBezTo>
                  <a:pt x="706698" y="3654657"/>
                  <a:pt x="1198125" y="3600048"/>
                  <a:pt x="1598829" y="3383449"/>
                </a:cubicBezTo>
                <a:cubicBezTo>
                  <a:pt x="2139811" y="3091025"/>
                  <a:pt x="2618651" y="2681692"/>
                  <a:pt x="2660041" y="2019450"/>
                </a:cubicBezTo>
                <a:cubicBezTo>
                  <a:pt x="2666378" y="1918091"/>
                  <a:pt x="2616721" y="1816244"/>
                  <a:pt x="2566378" y="1729947"/>
                </a:cubicBezTo>
                <a:cubicBezTo>
                  <a:pt x="2299653" y="1272703"/>
                  <a:pt x="1556043" y="1699035"/>
                  <a:pt x="1672330" y="2164198"/>
                </a:cubicBezTo>
                <a:cubicBezTo>
                  <a:pt x="1774051" y="2571087"/>
                  <a:pt x="2323199" y="2649446"/>
                  <a:pt x="2660041" y="2555879"/>
                </a:cubicBezTo>
                <a:cubicBezTo>
                  <a:pt x="3124893" y="2426752"/>
                  <a:pt x="3571990" y="1818460"/>
                  <a:pt x="3732899" y="1389358"/>
                </a:cubicBezTo>
                <a:cubicBezTo>
                  <a:pt x="3897948" y="949234"/>
                  <a:pt x="3800869" y="351889"/>
                  <a:pt x="3375280" y="103630"/>
                </a:cubicBezTo>
                <a:cubicBezTo>
                  <a:pt x="3232176" y="20152"/>
                  <a:pt x="3019997" y="-42287"/>
                  <a:pt x="2864396" y="35513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2" name="Google Shape;4412;p19"/>
          <p:cNvSpPr/>
          <p:nvPr/>
        </p:nvSpPr>
        <p:spPr>
          <a:xfrm rot="1231304" flipH="1">
            <a:off x="6987118" y="1617284"/>
            <a:ext cx="367829" cy="371834"/>
          </a:xfrm>
          <a:custGeom>
            <a:avLst/>
            <a:gdLst/>
            <a:ahLst/>
            <a:cxnLst/>
            <a:rect l="l" t="t" r="r" b="b"/>
            <a:pathLst>
              <a:path w="501984" h="507449" extrusionOk="0">
                <a:moveTo>
                  <a:pt x="343" y="205799"/>
                </a:moveTo>
                <a:cubicBezTo>
                  <a:pt x="-1937" y="227580"/>
                  <a:pt x="7271" y="244083"/>
                  <a:pt x="24117" y="253551"/>
                </a:cubicBezTo>
                <a:cubicBezTo>
                  <a:pt x="37472" y="261057"/>
                  <a:pt x="55067" y="263095"/>
                  <a:pt x="65278" y="259044"/>
                </a:cubicBezTo>
                <a:cubicBezTo>
                  <a:pt x="94437" y="247468"/>
                  <a:pt x="91694" y="202199"/>
                  <a:pt x="59995" y="202789"/>
                </a:cubicBezTo>
                <a:cubicBezTo>
                  <a:pt x="59995" y="202789"/>
                  <a:pt x="46495" y="203132"/>
                  <a:pt x="44450" y="215451"/>
                </a:cubicBezTo>
                <a:cubicBezTo>
                  <a:pt x="43199" y="222995"/>
                  <a:pt x="49372" y="229974"/>
                  <a:pt x="56991" y="230621"/>
                </a:cubicBezTo>
                <a:cubicBezTo>
                  <a:pt x="63894" y="231206"/>
                  <a:pt x="69488" y="226056"/>
                  <a:pt x="71063" y="219528"/>
                </a:cubicBezTo>
                <a:cubicBezTo>
                  <a:pt x="76867" y="227961"/>
                  <a:pt x="74181" y="243537"/>
                  <a:pt x="60909" y="248801"/>
                </a:cubicBezTo>
                <a:cubicBezTo>
                  <a:pt x="54096" y="251506"/>
                  <a:pt x="40361" y="249830"/>
                  <a:pt x="29801" y="243893"/>
                </a:cubicBezTo>
                <a:cubicBezTo>
                  <a:pt x="16732" y="236552"/>
                  <a:pt x="9919" y="224252"/>
                  <a:pt x="11710" y="207107"/>
                </a:cubicBezTo>
                <a:cubicBezTo>
                  <a:pt x="15564" y="170379"/>
                  <a:pt x="45288" y="153907"/>
                  <a:pt x="80404" y="158123"/>
                </a:cubicBezTo>
                <a:cubicBezTo>
                  <a:pt x="104413" y="161006"/>
                  <a:pt x="125139" y="171077"/>
                  <a:pt x="142659" y="185905"/>
                </a:cubicBezTo>
                <a:cubicBezTo>
                  <a:pt x="148127" y="190534"/>
                  <a:pt x="152527" y="195379"/>
                  <a:pt x="156744" y="200237"/>
                </a:cubicBezTo>
                <a:cubicBezTo>
                  <a:pt x="152521" y="208561"/>
                  <a:pt x="149187" y="217312"/>
                  <a:pt x="147549" y="226627"/>
                </a:cubicBezTo>
                <a:cubicBezTo>
                  <a:pt x="146463" y="232799"/>
                  <a:pt x="146069" y="239041"/>
                  <a:pt x="146215" y="245461"/>
                </a:cubicBezTo>
                <a:cubicBezTo>
                  <a:pt x="146641" y="264397"/>
                  <a:pt x="152552" y="281955"/>
                  <a:pt x="162389" y="296547"/>
                </a:cubicBezTo>
                <a:cubicBezTo>
                  <a:pt x="131039" y="299633"/>
                  <a:pt x="106013" y="309095"/>
                  <a:pt x="89833" y="325757"/>
                </a:cubicBezTo>
                <a:cubicBezTo>
                  <a:pt x="79540" y="336362"/>
                  <a:pt x="72708" y="349678"/>
                  <a:pt x="70066" y="366073"/>
                </a:cubicBezTo>
                <a:cubicBezTo>
                  <a:pt x="67139" y="384234"/>
                  <a:pt x="68479" y="399423"/>
                  <a:pt x="73692" y="411768"/>
                </a:cubicBezTo>
                <a:cubicBezTo>
                  <a:pt x="85147" y="438933"/>
                  <a:pt x="113430" y="450204"/>
                  <a:pt x="150743" y="450249"/>
                </a:cubicBezTo>
                <a:cubicBezTo>
                  <a:pt x="158782" y="450262"/>
                  <a:pt x="166504" y="449411"/>
                  <a:pt x="174111" y="448515"/>
                </a:cubicBezTo>
                <a:cubicBezTo>
                  <a:pt x="174200" y="458580"/>
                  <a:pt x="177025" y="468657"/>
                  <a:pt x="182747" y="476982"/>
                </a:cubicBezTo>
                <a:cubicBezTo>
                  <a:pt x="194634" y="494286"/>
                  <a:pt x="215589" y="500776"/>
                  <a:pt x="240272" y="492159"/>
                </a:cubicBezTo>
                <a:cubicBezTo>
                  <a:pt x="256121" y="486622"/>
                  <a:pt x="269100" y="474303"/>
                  <a:pt x="279254" y="457856"/>
                </a:cubicBezTo>
                <a:cubicBezTo>
                  <a:pt x="302457" y="488615"/>
                  <a:pt x="339566" y="508351"/>
                  <a:pt x="381000" y="507418"/>
                </a:cubicBezTo>
                <a:cubicBezTo>
                  <a:pt x="398044" y="507031"/>
                  <a:pt x="414407" y="502700"/>
                  <a:pt x="430060" y="495391"/>
                </a:cubicBezTo>
                <a:cubicBezTo>
                  <a:pt x="430206" y="495321"/>
                  <a:pt x="430454" y="495378"/>
                  <a:pt x="430606" y="495296"/>
                </a:cubicBezTo>
                <a:cubicBezTo>
                  <a:pt x="433051" y="495093"/>
                  <a:pt x="436188" y="494877"/>
                  <a:pt x="440112" y="494731"/>
                </a:cubicBezTo>
                <a:cubicBezTo>
                  <a:pt x="446488" y="494470"/>
                  <a:pt x="452857" y="494324"/>
                  <a:pt x="458623" y="494591"/>
                </a:cubicBezTo>
                <a:cubicBezTo>
                  <a:pt x="468167" y="495054"/>
                  <a:pt x="486118" y="498223"/>
                  <a:pt x="486753" y="498001"/>
                </a:cubicBezTo>
                <a:cubicBezTo>
                  <a:pt x="489534" y="497017"/>
                  <a:pt x="490925" y="493651"/>
                  <a:pt x="489738" y="490965"/>
                </a:cubicBezTo>
                <a:cubicBezTo>
                  <a:pt x="489274" y="489917"/>
                  <a:pt x="488474" y="487860"/>
                  <a:pt x="487591" y="484964"/>
                </a:cubicBezTo>
                <a:cubicBezTo>
                  <a:pt x="486118" y="480081"/>
                  <a:pt x="484918" y="474931"/>
                  <a:pt x="484366" y="469375"/>
                </a:cubicBezTo>
                <a:cubicBezTo>
                  <a:pt x="484340" y="469146"/>
                  <a:pt x="484480" y="468753"/>
                  <a:pt x="484467" y="468683"/>
                </a:cubicBezTo>
                <a:cubicBezTo>
                  <a:pt x="484029" y="463933"/>
                  <a:pt x="483845" y="459228"/>
                  <a:pt x="484067" y="454395"/>
                </a:cubicBezTo>
                <a:cubicBezTo>
                  <a:pt x="484156" y="452535"/>
                  <a:pt x="484372" y="450725"/>
                  <a:pt x="484531" y="448776"/>
                </a:cubicBezTo>
                <a:cubicBezTo>
                  <a:pt x="484626" y="447728"/>
                  <a:pt x="484912" y="445080"/>
                  <a:pt x="484943" y="444743"/>
                </a:cubicBezTo>
                <a:cubicBezTo>
                  <a:pt x="484950" y="444724"/>
                  <a:pt x="484962" y="444585"/>
                  <a:pt x="484969" y="444572"/>
                </a:cubicBezTo>
                <a:cubicBezTo>
                  <a:pt x="496221" y="424925"/>
                  <a:pt x="502476" y="403170"/>
                  <a:pt x="501955" y="380735"/>
                </a:cubicBezTo>
                <a:cubicBezTo>
                  <a:pt x="500901" y="333910"/>
                  <a:pt x="473564" y="294325"/>
                  <a:pt x="434696" y="274163"/>
                </a:cubicBezTo>
                <a:cubicBezTo>
                  <a:pt x="465747" y="261800"/>
                  <a:pt x="488277" y="243086"/>
                  <a:pt x="495294" y="218487"/>
                </a:cubicBezTo>
                <a:cubicBezTo>
                  <a:pt x="502463" y="193340"/>
                  <a:pt x="494875" y="172760"/>
                  <a:pt x="476904" y="161914"/>
                </a:cubicBezTo>
                <a:cubicBezTo>
                  <a:pt x="468287" y="156707"/>
                  <a:pt x="458076" y="154377"/>
                  <a:pt x="448062" y="154847"/>
                </a:cubicBezTo>
                <a:cubicBezTo>
                  <a:pt x="448507" y="147233"/>
                  <a:pt x="448767" y="139404"/>
                  <a:pt x="448291" y="131409"/>
                </a:cubicBezTo>
                <a:cubicBezTo>
                  <a:pt x="446075" y="94160"/>
                  <a:pt x="433318" y="66550"/>
                  <a:pt x="405524" y="56695"/>
                </a:cubicBezTo>
                <a:cubicBezTo>
                  <a:pt x="392887" y="52212"/>
                  <a:pt x="377559" y="51875"/>
                  <a:pt x="359601" y="55844"/>
                </a:cubicBezTo>
                <a:cubicBezTo>
                  <a:pt x="343377" y="59432"/>
                  <a:pt x="330448" y="66956"/>
                  <a:pt x="320459" y="77853"/>
                </a:cubicBezTo>
                <a:cubicBezTo>
                  <a:pt x="307981" y="91467"/>
                  <a:pt x="300190" y="110136"/>
                  <a:pt x="296907" y="133085"/>
                </a:cubicBezTo>
                <a:cubicBezTo>
                  <a:pt x="295815" y="140737"/>
                  <a:pt x="295218" y="149005"/>
                  <a:pt x="295110" y="157539"/>
                </a:cubicBezTo>
                <a:cubicBezTo>
                  <a:pt x="295078" y="159965"/>
                  <a:pt x="295548" y="162600"/>
                  <a:pt x="295605" y="165077"/>
                </a:cubicBezTo>
                <a:cubicBezTo>
                  <a:pt x="279591" y="153951"/>
                  <a:pt x="260033" y="147443"/>
                  <a:pt x="239084" y="147919"/>
                </a:cubicBezTo>
                <a:cubicBezTo>
                  <a:pt x="226416" y="148205"/>
                  <a:pt x="214262" y="151062"/>
                  <a:pt x="203048" y="155977"/>
                </a:cubicBezTo>
                <a:cubicBezTo>
                  <a:pt x="198425" y="151348"/>
                  <a:pt x="193758" y="146573"/>
                  <a:pt x="189465" y="140655"/>
                </a:cubicBezTo>
                <a:cubicBezTo>
                  <a:pt x="175991" y="122081"/>
                  <a:pt x="167405" y="100618"/>
                  <a:pt x="166326" y="76456"/>
                </a:cubicBezTo>
                <a:cubicBezTo>
                  <a:pt x="164738" y="41125"/>
                  <a:pt x="183553" y="12575"/>
                  <a:pt x="220466" y="11476"/>
                </a:cubicBezTo>
                <a:cubicBezTo>
                  <a:pt x="237693" y="10962"/>
                  <a:pt x="249301" y="18696"/>
                  <a:pt x="255651" y="32273"/>
                </a:cubicBezTo>
                <a:cubicBezTo>
                  <a:pt x="260782" y="43252"/>
                  <a:pt x="261531" y="57190"/>
                  <a:pt x="258331" y="63781"/>
                </a:cubicBezTo>
                <a:cubicBezTo>
                  <a:pt x="252089" y="76621"/>
                  <a:pt x="236354" y="78094"/>
                  <a:pt x="228372" y="71668"/>
                </a:cubicBezTo>
                <a:cubicBezTo>
                  <a:pt x="235001" y="70582"/>
                  <a:pt x="240500" y="65426"/>
                  <a:pt x="240430" y="58498"/>
                </a:cubicBezTo>
                <a:cubicBezTo>
                  <a:pt x="240360" y="50847"/>
                  <a:pt x="233858" y="44179"/>
                  <a:pt x="226245" y="44865"/>
                </a:cubicBezTo>
                <a:cubicBezTo>
                  <a:pt x="213805" y="45982"/>
                  <a:pt x="212363" y="59546"/>
                  <a:pt x="212363" y="59546"/>
                </a:cubicBezTo>
                <a:cubicBezTo>
                  <a:pt x="209404" y="91112"/>
                  <a:pt x="254546" y="97005"/>
                  <a:pt x="268262" y="68792"/>
                </a:cubicBezTo>
                <a:cubicBezTo>
                  <a:pt x="273069" y="58911"/>
                  <a:pt x="272250" y="41404"/>
                  <a:pt x="265767" y="27529"/>
                </a:cubicBezTo>
                <a:cubicBezTo>
                  <a:pt x="257582" y="10022"/>
                  <a:pt x="241897" y="-614"/>
                  <a:pt x="220002" y="27"/>
                </a:cubicBezTo>
                <a:cubicBezTo>
                  <a:pt x="203429" y="523"/>
                  <a:pt x="190024" y="5825"/>
                  <a:pt x="179699" y="14226"/>
                </a:cubicBezTo>
                <a:cubicBezTo>
                  <a:pt x="166789" y="24729"/>
                  <a:pt x="158852" y="40331"/>
                  <a:pt x="156185" y="58257"/>
                </a:cubicBezTo>
                <a:cubicBezTo>
                  <a:pt x="155296" y="64239"/>
                  <a:pt x="154934" y="70570"/>
                  <a:pt x="155226" y="76970"/>
                </a:cubicBezTo>
                <a:cubicBezTo>
                  <a:pt x="156413" y="103494"/>
                  <a:pt x="165614" y="127059"/>
                  <a:pt x="180315" y="147316"/>
                </a:cubicBezTo>
                <a:cubicBezTo>
                  <a:pt x="184347" y="152872"/>
                  <a:pt x="188811" y="157152"/>
                  <a:pt x="193155" y="161641"/>
                </a:cubicBezTo>
                <a:cubicBezTo>
                  <a:pt x="187268" y="165127"/>
                  <a:pt x="181674" y="169103"/>
                  <a:pt x="176613" y="173802"/>
                </a:cubicBezTo>
                <a:cubicBezTo>
                  <a:pt x="171577" y="179009"/>
                  <a:pt x="167278" y="184984"/>
                  <a:pt x="163570" y="191277"/>
                </a:cubicBezTo>
                <a:cubicBezTo>
                  <a:pt x="163239" y="190908"/>
                  <a:pt x="162814" y="190591"/>
                  <a:pt x="162477" y="190229"/>
                </a:cubicBezTo>
                <a:cubicBezTo>
                  <a:pt x="158547" y="185892"/>
                  <a:pt x="155004" y="181523"/>
                  <a:pt x="150127" y="177396"/>
                </a:cubicBezTo>
                <a:cubicBezTo>
                  <a:pt x="131026" y="161229"/>
                  <a:pt x="108046" y="150097"/>
                  <a:pt x="81687" y="146935"/>
                </a:cubicBezTo>
                <a:cubicBezTo>
                  <a:pt x="56261" y="143880"/>
                  <a:pt x="32703" y="150580"/>
                  <a:pt x="17450" y="166696"/>
                </a:cubicBezTo>
                <a:cubicBezTo>
                  <a:pt x="8300" y="176361"/>
                  <a:pt x="2077" y="189302"/>
                  <a:pt x="343" y="205799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3" name="Google Shape;4413;p19"/>
          <p:cNvSpPr/>
          <p:nvPr/>
        </p:nvSpPr>
        <p:spPr>
          <a:xfrm flipH="1">
            <a:off x="7375197" y="1874963"/>
            <a:ext cx="1185379" cy="2617766"/>
          </a:xfrm>
          <a:custGeom>
            <a:avLst/>
            <a:gdLst/>
            <a:ahLst/>
            <a:cxnLst/>
            <a:rect l="l" t="t" r="r" b="b"/>
            <a:pathLst>
              <a:path w="1945237" h="4295822" extrusionOk="0">
                <a:moveTo>
                  <a:pt x="1070300" y="2"/>
                </a:moveTo>
                <a:cubicBezTo>
                  <a:pt x="921914" y="-290"/>
                  <a:pt x="782829" y="31739"/>
                  <a:pt x="667374" y="65108"/>
                </a:cubicBezTo>
                <a:cubicBezTo>
                  <a:pt x="431859" y="133180"/>
                  <a:pt x="-201687" y="439339"/>
                  <a:pt x="63857" y="1206775"/>
                </a:cubicBezTo>
                <a:cubicBezTo>
                  <a:pt x="218454" y="1653567"/>
                  <a:pt x="639294" y="1788080"/>
                  <a:pt x="1015208" y="1758450"/>
                </a:cubicBezTo>
                <a:cubicBezTo>
                  <a:pt x="1027584" y="1922547"/>
                  <a:pt x="1034937" y="2048341"/>
                  <a:pt x="1034988" y="2171143"/>
                </a:cubicBezTo>
                <a:cubicBezTo>
                  <a:pt x="1035058" y="2302830"/>
                  <a:pt x="1027539" y="2432027"/>
                  <a:pt x="1010445" y="2631918"/>
                </a:cubicBezTo>
                <a:cubicBezTo>
                  <a:pt x="1008553" y="2654054"/>
                  <a:pt x="1006845" y="2672355"/>
                  <a:pt x="1003435" y="2711300"/>
                </a:cubicBezTo>
                <a:cubicBezTo>
                  <a:pt x="997091" y="2783798"/>
                  <a:pt x="996361" y="2807985"/>
                  <a:pt x="992665" y="2855292"/>
                </a:cubicBezTo>
                <a:cubicBezTo>
                  <a:pt x="976657" y="2790224"/>
                  <a:pt x="941408" y="2735639"/>
                  <a:pt x="887992" y="2687760"/>
                </a:cubicBezTo>
                <a:cubicBezTo>
                  <a:pt x="814503" y="2621879"/>
                  <a:pt x="646349" y="2600359"/>
                  <a:pt x="646336" y="2600365"/>
                </a:cubicBezTo>
                <a:cubicBezTo>
                  <a:pt x="646336" y="2600365"/>
                  <a:pt x="706839" y="2639107"/>
                  <a:pt x="803353" y="2849031"/>
                </a:cubicBezTo>
                <a:cubicBezTo>
                  <a:pt x="845980" y="2941760"/>
                  <a:pt x="946901" y="2963547"/>
                  <a:pt x="984150" y="2968729"/>
                </a:cubicBezTo>
                <a:cubicBezTo>
                  <a:pt x="982524" y="2994275"/>
                  <a:pt x="978467" y="3037068"/>
                  <a:pt x="977139" y="3063140"/>
                </a:cubicBezTo>
                <a:cubicBezTo>
                  <a:pt x="957816" y="3443118"/>
                  <a:pt x="957372" y="3666295"/>
                  <a:pt x="987909" y="3881008"/>
                </a:cubicBezTo>
                <a:cubicBezTo>
                  <a:pt x="992608" y="3914021"/>
                  <a:pt x="994621" y="3953404"/>
                  <a:pt x="997428" y="4046038"/>
                </a:cubicBezTo>
                <a:cubicBezTo>
                  <a:pt x="998094" y="4068168"/>
                  <a:pt x="998152" y="4070111"/>
                  <a:pt x="998425" y="4078842"/>
                </a:cubicBezTo>
                <a:cubicBezTo>
                  <a:pt x="1001822" y="4186144"/>
                  <a:pt x="1005892" y="4244018"/>
                  <a:pt x="1015455" y="4284938"/>
                </a:cubicBezTo>
                <a:cubicBezTo>
                  <a:pt x="1017214" y="4292482"/>
                  <a:pt x="1024955" y="4297219"/>
                  <a:pt x="1032486" y="4295453"/>
                </a:cubicBezTo>
                <a:cubicBezTo>
                  <a:pt x="1040023" y="4293694"/>
                  <a:pt x="1044513" y="4286227"/>
                  <a:pt x="1042754" y="4278677"/>
                </a:cubicBezTo>
                <a:cubicBezTo>
                  <a:pt x="1033801" y="4240303"/>
                  <a:pt x="1029800" y="4183027"/>
                  <a:pt x="1026473" y="4077839"/>
                </a:cubicBezTo>
                <a:cubicBezTo>
                  <a:pt x="1026199" y="4069133"/>
                  <a:pt x="1026143" y="4067399"/>
                  <a:pt x="1025469" y="4045289"/>
                </a:cubicBezTo>
                <a:cubicBezTo>
                  <a:pt x="1022631" y="3951378"/>
                  <a:pt x="1020599" y="3911748"/>
                  <a:pt x="1015703" y="3877255"/>
                </a:cubicBezTo>
                <a:cubicBezTo>
                  <a:pt x="1006254" y="3810834"/>
                  <a:pt x="1000520" y="3741200"/>
                  <a:pt x="996672" y="3668403"/>
                </a:cubicBezTo>
                <a:cubicBezTo>
                  <a:pt x="1020358" y="3663647"/>
                  <a:pt x="1135909" y="3635974"/>
                  <a:pt x="1172472" y="3529421"/>
                </a:cubicBezTo>
                <a:cubicBezTo>
                  <a:pt x="1247421" y="3310867"/>
                  <a:pt x="1303688" y="3266480"/>
                  <a:pt x="1303688" y="3266480"/>
                </a:cubicBezTo>
                <a:cubicBezTo>
                  <a:pt x="1303688" y="3266480"/>
                  <a:pt x="1138556" y="3304745"/>
                  <a:pt x="1072053" y="3377669"/>
                </a:cubicBezTo>
                <a:cubicBezTo>
                  <a:pt x="1032537" y="3420995"/>
                  <a:pt x="1005664" y="3467413"/>
                  <a:pt x="991916" y="3519153"/>
                </a:cubicBezTo>
                <a:cubicBezTo>
                  <a:pt x="991033" y="3392756"/>
                  <a:pt x="995637" y="3247487"/>
                  <a:pt x="1004940" y="3064639"/>
                </a:cubicBezTo>
                <a:cubicBezTo>
                  <a:pt x="1009855" y="2967929"/>
                  <a:pt x="1015989" y="2890611"/>
                  <a:pt x="1031483" y="2713802"/>
                </a:cubicBezTo>
                <a:cubicBezTo>
                  <a:pt x="1034893" y="2674844"/>
                  <a:pt x="1036614" y="2656582"/>
                  <a:pt x="1038493" y="2634420"/>
                </a:cubicBezTo>
                <a:cubicBezTo>
                  <a:pt x="1049517" y="2505579"/>
                  <a:pt x="1055435" y="2408627"/>
                  <a:pt x="1059029" y="2318641"/>
                </a:cubicBezTo>
                <a:cubicBezTo>
                  <a:pt x="1097409" y="2308938"/>
                  <a:pt x="1193122" y="2276198"/>
                  <a:pt x="1225558" y="2181659"/>
                </a:cubicBezTo>
                <a:cubicBezTo>
                  <a:pt x="1300513" y="1963105"/>
                  <a:pt x="1356527" y="1918718"/>
                  <a:pt x="1356527" y="1918718"/>
                </a:cubicBezTo>
                <a:cubicBezTo>
                  <a:pt x="1356527" y="1918718"/>
                  <a:pt x="1191395" y="1956983"/>
                  <a:pt x="1124891" y="2029906"/>
                </a:cubicBezTo>
                <a:cubicBezTo>
                  <a:pt x="1097777" y="2059631"/>
                  <a:pt x="1076701" y="2090714"/>
                  <a:pt x="1061531" y="2124064"/>
                </a:cubicBezTo>
                <a:cubicBezTo>
                  <a:pt x="1060407" y="2018330"/>
                  <a:pt x="1053702" y="1901726"/>
                  <a:pt x="1043002" y="1756196"/>
                </a:cubicBezTo>
                <a:cubicBezTo>
                  <a:pt x="1229292" y="1737387"/>
                  <a:pt x="1402748" y="1679075"/>
                  <a:pt x="1524059" y="1597929"/>
                </a:cubicBezTo>
                <a:cubicBezTo>
                  <a:pt x="2059980" y="1239446"/>
                  <a:pt x="1992244" y="649353"/>
                  <a:pt x="1822312" y="412942"/>
                </a:cubicBezTo>
                <a:cubicBezTo>
                  <a:pt x="1590594" y="90591"/>
                  <a:pt x="1317607" y="485"/>
                  <a:pt x="1070300" y="2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14" name="Google Shape;4414;p19"/>
          <p:cNvGrpSpPr/>
          <p:nvPr/>
        </p:nvGrpSpPr>
        <p:grpSpPr>
          <a:xfrm flipH="1">
            <a:off x="8093019" y="1400188"/>
            <a:ext cx="1222432" cy="3132631"/>
            <a:chOff x="2281" y="536736"/>
            <a:chExt cx="2010744" cy="5152777"/>
          </a:xfrm>
        </p:grpSpPr>
        <p:sp>
          <p:nvSpPr>
            <p:cNvPr id="4415" name="Google Shape;4415;p19"/>
            <p:cNvSpPr/>
            <p:nvPr/>
          </p:nvSpPr>
          <p:spPr>
            <a:xfrm>
              <a:off x="109631" y="536736"/>
              <a:ext cx="1903394" cy="5120690"/>
            </a:xfrm>
            <a:custGeom>
              <a:avLst/>
              <a:gdLst/>
              <a:ahLst/>
              <a:cxnLst/>
              <a:rect l="l" t="t" r="r" b="b"/>
              <a:pathLst>
                <a:path w="1903394" h="5120690" extrusionOk="0">
                  <a:moveTo>
                    <a:pt x="904145" y="232"/>
                  </a:moveTo>
                  <a:cubicBezTo>
                    <a:pt x="890524" y="897"/>
                    <a:pt x="876427" y="2831"/>
                    <a:pt x="861574" y="6492"/>
                  </a:cubicBezTo>
                  <a:cubicBezTo>
                    <a:pt x="742778" y="35780"/>
                    <a:pt x="662216" y="143685"/>
                    <a:pt x="640956" y="278947"/>
                  </a:cubicBezTo>
                  <a:cubicBezTo>
                    <a:pt x="612934" y="457197"/>
                    <a:pt x="775182" y="661591"/>
                    <a:pt x="775182" y="661591"/>
                  </a:cubicBezTo>
                  <a:cubicBezTo>
                    <a:pt x="775176" y="661591"/>
                    <a:pt x="556806" y="494466"/>
                    <a:pt x="372256" y="473022"/>
                  </a:cubicBezTo>
                  <a:cubicBezTo>
                    <a:pt x="259911" y="459972"/>
                    <a:pt x="174253" y="524996"/>
                    <a:pt x="132602" y="602244"/>
                  </a:cubicBezTo>
                  <a:cubicBezTo>
                    <a:pt x="86602" y="687544"/>
                    <a:pt x="121884" y="788064"/>
                    <a:pt x="204722" y="858422"/>
                  </a:cubicBezTo>
                  <a:cubicBezTo>
                    <a:pt x="320795" y="957012"/>
                    <a:pt x="523005" y="973116"/>
                    <a:pt x="523005" y="973116"/>
                  </a:cubicBezTo>
                  <a:cubicBezTo>
                    <a:pt x="523005" y="973116"/>
                    <a:pt x="306622" y="992617"/>
                    <a:pt x="154138" y="1079790"/>
                  </a:cubicBezTo>
                  <a:cubicBezTo>
                    <a:pt x="53081" y="1137568"/>
                    <a:pt x="-27075" y="1229021"/>
                    <a:pt x="8643" y="1305919"/>
                  </a:cubicBezTo>
                  <a:cubicBezTo>
                    <a:pt x="51192" y="1397525"/>
                    <a:pt x="201899" y="1403887"/>
                    <a:pt x="354723" y="1375039"/>
                  </a:cubicBezTo>
                  <a:cubicBezTo>
                    <a:pt x="564286" y="1335472"/>
                    <a:pt x="762660" y="1188476"/>
                    <a:pt x="762660" y="1188476"/>
                  </a:cubicBezTo>
                  <a:cubicBezTo>
                    <a:pt x="762660" y="1188476"/>
                    <a:pt x="612965" y="1467971"/>
                    <a:pt x="601135" y="1664275"/>
                  </a:cubicBezTo>
                  <a:cubicBezTo>
                    <a:pt x="593763" y="1786716"/>
                    <a:pt x="642855" y="1863888"/>
                    <a:pt x="749884" y="1874378"/>
                  </a:cubicBezTo>
                  <a:cubicBezTo>
                    <a:pt x="750392" y="1874422"/>
                    <a:pt x="750887" y="1874333"/>
                    <a:pt x="751389" y="1874378"/>
                  </a:cubicBezTo>
                  <a:cubicBezTo>
                    <a:pt x="741883" y="2002248"/>
                    <a:pt x="752900" y="2102845"/>
                    <a:pt x="792708" y="2164611"/>
                  </a:cubicBezTo>
                  <a:cubicBezTo>
                    <a:pt x="805961" y="2185179"/>
                    <a:pt x="821029" y="2200514"/>
                    <a:pt x="837031" y="2211442"/>
                  </a:cubicBezTo>
                  <a:cubicBezTo>
                    <a:pt x="832917" y="2225596"/>
                    <a:pt x="828789" y="2239344"/>
                    <a:pt x="825011" y="2255016"/>
                  </a:cubicBezTo>
                  <a:cubicBezTo>
                    <a:pt x="822820" y="2264122"/>
                    <a:pt x="820509" y="2273088"/>
                    <a:pt x="818254" y="2283311"/>
                  </a:cubicBezTo>
                  <a:cubicBezTo>
                    <a:pt x="816978" y="2289084"/>
                    <a:pt x="813308" y="2306521"/>
                    <a:pt x="813244" y="2306851"/>
                  </a:cubicBezTo>
                  <a:cubicBezTo>
                    <a:pt x="794137" y="2394125"/>
                    <a:pt x="784695" y="2439699"/>
                    <a:pt x="771925" y="2508438"/>
                  </a:cubicBezTo>
                  <a:cubicBezTo>
                    <a:pt x="755193" y="2598513"/>
                    <a:pt x="741889" y="2684454"/>
                    <a:pt x="733107" y="2765372"/>
                  </a:cubicBezTo>
                  <a:cubicBezTo>
                    <a:pt x="710177" y="2976776"/>
                    <a:pt x="719829" y="3130909"/>
                    <a:pt x="771671" y="3213872"/>
                  </a:cubicBezTo>
                  <a:cubicBezTo>
                    <a:pt x="742270" y="3280115"/>
                    <a:pt x="720801" y="3367587"/>
                    <a:pt x="712076" y="3464792"/>
                  </a:cubicBezTo>
                  <a:cubicBezTo>
                    <a:pt x="694645" y="3658829"/>
                    <a:pt x="729812" y="3843386"/>
                    <a:pt x="817499" y="3953114"/>
                  </a:cubicBezTo>
                  <a:cubicBezTo>
                    <a:pt x="840035" y="3981314"/>
                    <a:pt x="867746" y="4002168"/>
                    <a:pt x="897636" y="4016722"/>
                  </a:cubicBezTo>
                  <a:cubicBezTo>
                    <a:pt x="891305" y="4028577"/>
                    <a:pt x="884885" y="4038058"/>
                    <a:pt x="878605" y="4051024"/>
                  </a:cubicBezTo>
                  <a:cubicBezTo>
                    <a:pt x="820820" y="4170207"/>
                    <a:pt x="768020" y="4332457"/>
                    <a:pt x="754894" y="4421897"/>
                  </a:cubicBezTo>
                  <a:cubicBezTo>
                    <a:pt x="750278" y="4453360"/>
                    <a:pt x="746760" y="4485796"/>
                    <a:pt x="744379" y="4519311"/>
                  </a:cubicBezTo>
                  <a:cubicBezTo>
                    <a:pt x="734200" y="4662835"/>
                    <a:pt x="744061" y="4816403"/>
                    <a:pt x="766667" y="4966815"/>
                  </a:cubicBezTo>
                  <a:cubicBezTo>
                    <a:pt x="772395" y="5004947"/>
                    <a:pt x="778554" y="5039942"/>
                    <a:pt x="784695" y="5070987"/>
                  </a:cubicBezTo>
                  <a:cubicBezTo>
                    <a:pt x="786847" y="5081871"/>
                    <a:pt x="791972" y="5105156"/>
                    <a:pt x="792461" y="5107296"/>
                  </a:cubicBezTo>
                  <a:cubicBezTo>
                    <a:pt x="792753" y="5108598"/>
                    <a:pt x="792848" y="5109335"/>
                    <a:pt x="792962" y="5109805"/>
                  </a:cubicBezTo>
                  <a:cubicBezTo>
                    <a:pt x="794734" y="5117342"/>
                    <a:pt x="802195" y="5122092"/>
                    <a:pt x="809739" y="5120320"/>
                  </a:cubicBezTo>
                  <a:cubicBezTo>
                    <a:pt x="817277" y="5118549"/>
                    <a:pt x="822033" y="5111081"/>
                    <a:pt x="820255" y="5103543"/>
                  </a:cubicBezTo>
                  <a:cubicBezTo>
                    <a:pt x="820159" y="5103150"/>
                    <a:pt x="818610" y="5096596"/>
                    <a:pt x="818000" y="5093777"/>
                  </a:cubicBezTo>
                  <a:cubicBezTo>
                    <a:pt x="816241" y="5085681"/>
                    <a:pt x="814362" y="5076188"/>
                    <a:pt x="812241" y="5065482"/>
                  </a:cubicBezTo>
                  <a:cubicBezTo>
                    <a:pt x="806177" y="5034843"/>
                    <a:pt x="800125" y="5000248"/>
                    <a:pt x="794461" y="4962554"/>
                  </a:cubicBezTo>
                  <a:cubicBezTo>
                    <a:pt x="772147" y="4814015"/>
                    <a:pt x="762413" y="4662511"/>
                    <a:pt x="772426" y="4521318"/>
                  </a:cubicBezTo>
                  <a:cubicBezTo>
                    <a:pt x="774751" y="4488476"/>
                    <a:pt x="778180" y="4456656"/>
                    <a:pt x="782694" y="4425903"/>
                  </a:cubicBezTo>
                  <a:cubicBezTo>
                    <a:pt x="795369" y="4339454"/>
                    <a:pt x="847052" y="4180019"/>
                    <a:pt x="903643" y="4063299"/>
                  </a:cubicBezTo>
                  <a:cubicBezTo>
                    <a:pt x="910368" y="4049424"/>
                    <a:pt x="917029" y="4039855"/>
                    <a:pt x="923677" y="4027485"/>
                  </a:cubicBezTo>
                  <a:cubicBezTo>
                    <a:pt x="971524" y="4043900"/>
                    <a:pt x="1023264" y="4044643"/>
                    <a:pt x="1069422" y="4028742"/>
                  </a:cubicBezTo>
                  <a:cubicBezTo>
                    <a:pt x="1154665" y="3999367"/>
                    <a:pt x="1178071" y="3926615"/>
                    <a:pt x="1101979" y="3869973"/>
                  </a:cubicBezTo>
                  <a:cubicBezTo>
                    <a:pt x="1064666" y="3842198"/>
                    <a:pt x="1022909" y="3852498"/>
                    <a:pt x="981526" y="3893011"/>
                  </a:cubicBezTo>
                  <a:cubicBezTo>
                    <a:pt x="958208" y="3915839"/>
                    <a:pt x="934675" y="3951596"/>
                    <a:pt x="911155" y="3992426"/>
                  </a:cubicBezTo>
                  <a:cubicBezTo>
                    <a:pt x="884352" y="3979625"/>
                    <a:pt x="859460" y="3960816"/>
                    <a:pt x="839286" y="3935581"/>
                  </a:cubicBezTo>
                  <a:cubicBezTo>
                    <a:pt x="756901" y="3832489"/>
                    <a:pt x="723030" y="3654816"/>
                    <a:pt x="739870" y="3467301"/>
                  </a:cubicBezTo>
                  <a:cubicBezTo>
                    <a:pt x="747712" y="3379944"/>
                    <a:pt x="766216" y="3300651"/>
                    <a:pt x="790708" y="3239666"/>
                  </a:cubicBezTo>
                  <a:cubicBezTo>
                    <a:pt x="797814" y="3247299"/>
                    <a:pt x="804939" y="3255071"/>
                    <a:pt x="813244" y="3260703"/>
                  </a:cubicBezTo>
                  <a:cubicBezTo>
                    <a:pt x="896855" y="3317415"/>
                    <a:pt x="965651" y="3280839"/>
                    <a:pt x="978770" y="3200347"/>
                  </a:cubicBezTo>
                  <a:cubicBezTo>
                    <a:pt x="991527" y="3122140"/>
                    <a:pt x="941241" y="3063727"/>
                    <a:pt x="862323" y="3099934"/>
                  </a:cubicBezTo>
                  <a:cubicBezTo>
                    <a:pt x="834136" y="3112869"/>
                    <a:pt x="808215" y="3142238"/>
                    <a:pt x="785946" y="3183322"/>
                  </a:cubicBezTo>
                  <a:cubicBezTo>
                    <a:pt x="747007" y="3103713"/>
                    <a:pt x="740099" y="2960177"/>
                    <a:pt x="760908" y="2768375"/>
                  </a:cubicBezTo>
                  <a:cubicBezTo>
                    <a:pt x="769601" y="2688238"/>
                    <a:pt x="782853" y="2603123"/>
                    <a:pt x="799471" y="2513696"/>
                  </a:cubicBezTo>
                  <a:cubicBezTo>
                    <a:pt x="812171" y="2445338"/>
                    <a:pt x="821493" y="2399853"/>
                    <a:pt x="840537" y="2312858"/>
                  </a:cubicBezTo>
                  <a:cubicBezTo>
                    <a:pt x="840619" y="2312490"/>
                    <a:pt x="849916" y="2270446"/>
                    <a:pt x="852055" y="2261525"/>
                  </a:cubicBezTo>
                  <a:cubicBezTo>
                    <a:pt x="855250" y="2248253"/>
                    <a:pt x="858914" y="2236791"/>
                    <a:pt x="862323" y="2224714"/>
                  </a:cubicBezTo>
                  <a:cubicBezTo>
                    <a:pt x="906437" y="2241008"/>
                    <a:pt x="955148" y="2226885"/>
                    <a:pt x="996048" y="2187903"/>
                  </a:cubicBezTo>
                  <a:cubicBezTo>
                    <a:pt x="1022356" y="2162827"/>
                    <a:pt x="1040028" y="2131039"/>
                    <a:pt x="1042625" y="2103010"/>
                  </a:cubicBezTo>
                  <a:cubicBezTo>
                    <a:pt x="1045775" y="2069100"/>
                    <a:pt x="1026820" y="2044037"/>
                    <a:pt x="989292" y="2037897"/>
                  </a:cubicBezTo>
                  <a:cubicBezTo>
                    <a:pt x="924096" y="2027235"/>
                    <a:pt x="879119" y="2083547"/>
                    <a:pt x="845801" y="2182645"/>
                  </a:cubicBezTo>
                  <a:cubicBezTo>
                    <a:pt x="835349" y="2174187"/>
                    <a:pt x="825341" y="2163443"/>
                    <a:pt x="816248" y="2149339"/>
                  </a:cubicBezTo>
                  <a:cubicBezTo>
                    <a:pt x="780212" y="2093427"/>
                    <a:pt x="770007" y="1996990"/>
                    <a:pt x="779437" y="1873374"/>
                  </a:cubicBezTo>
                  <a:cubicBezTo>
                    <a:pt x="857593" y="1863551"/>
                    <a:pt x="931558" y="1787389"/>
                    <a:pt x="967251" y="1688062"/>
                  </a:cubicBezTo>
                  <a:cubicBezTo>
                    <a:pt x="1037361" y="1492990"/>
                    <a:pt x="1002811" y="1207259"/>
                    <a:pt x="1002811" y="1207259"/>
                  </a:cubicBezTo>
                  <a:cubicBezTo>
                    <a:pt x="1002811" y="1207259"/>
                    <a:pt x="1061059" y="1487510"/>
                    <a:pt x="1125264" y="1647994"/>
                  </a:cubicBezTo>
                  <a:cubicBezTo>
                    <a:pt x="1182871" y="1791993"/>
                    <a:pt x="1326966" y="1848857"/>
                    <a:pt x="1424019" y="1811271"/>
                  </a:cubicBezTo>
                  <a:cubicBezTo>
                    <a:pt x="1539119" y="1766694"/>
                    <a:pt x="1592446" y="1556243"/>
                    <a:pt x="1444555" y="1380545"/>
                  </a:cubicBezTo>
                  <a:cubicBezTo>
                    <a:pt x="1357096" y="1276652"/>
                    <a:pt x="1241463" y="1179212"/>
                    <a:pt x="1241463" y="1179212"/>
                  </a:cubicBezTo>
                  <a:cubicBezTo>
                    <a:pt x="1241463" y="1179212"/>
                    <a:pt x="1439888" y="1299690"/>
                    <a:pt x="1609579" y="1284888"/>
                  </a:cubicBezTo>
                  <a:cubicBezTo>
                    <a:pt x="1818583" y="1266651"/>
                    <a:pt x="1917306" y="1171884"/>
                    <a:pt x="1901818" y="1067274"/>
                  </a:cubicBezTo>
                  <a:cubicBezTo>
                    <a:pt x="1884743" y="951945"/>
                    <a:pt x="1747602" y="896319"/>
                    <a:pt x="1641881" y="866684"/>
                  </a:cubicBezTo>
                  <a:cubicBezTo>
                    <a:pt x="1485874" y="822957"/>
                    <a:pt x="1290294" y="856168"/>
                    <a:pt x="1290294" y="856168"/>
                  </a:cubicBezTo>
                  <a:cubicBezTo>
                    <a:pt x="1290294" y="856168"/>
                    <a:pt x="1523562" y="734559"/>
                    <a:pt x="1605572" y="572945"/>
                  </a:cubicBezTo>
                  <a:cubicBezTo>
                    <a:pt x="1654124" y="477276"/>
                    <a:pt x="1652721" y="361706"/>
                    <a:pt x="1574273" y="285462"/>
                  </a:cubicBezTo>
                  <a:cubicBezTo>
                    <a:pt x="1513744" y="226642"/>
                    <a:pt x="1441056" y="214272"/>
                    <a:pt x="1354652" y="256912"/>
                  </a:cubicBezTo>
                  <a:cubicBezTo>
                    <a:pt x="1237875" y="314538"/>
                    <a:pt x="1135532" y="463255"/>
                    <a:pt x="1135532" y="463255"/>
                  </a:cubicBezTo>
                  <a:cubicBezTo>
                    <a:pt x="1135539" y="463255"/>
                    <a:pt x="1173334" y="276153"/>
                    <a:pt x="1116000" y="161752"/>
                  </a:cubicBezTo>
                  <a:cubicBezTo>
                    <a:pt x="1065835" y="61651"/>
                    <a:pt x="999515" y="-4430"/>
                    <a:pt x="904145" y="232"/>
                  </a:cubicBezTo>
                  <a:close/>
                  <a:moveTo>
                    <a:pt x="967251" y="2065195"/>
                  </a:moveTo>
                  <a:cubicBezTo>
                    <a:pt x="972883" y="2064427"/>
                    <a:pt x="978846" y="2064478"/>
                    <a:pt x="984783" y="2065443"/>
                  </a:cubicBezTo>
                  <a:cubicBezTo>
                    <a:pt x="1007707" y="2069196"/>
                    <a:pt x="1016622" y="2080956"/>
                    <a:pt x="1014831" y="2100254"/>
                  </a:cubicBezTo>
                  <a:cubicBezTo>
                    <a:pt x="1012920" y="2120866"/>
                    <a:pt x="998518" y="2146888"/>
                    <a:pt x="976769" y="2167614"/>
                  </a:cubicBezTo>
                  <a:cubicBezTo>
                    <a:pt x="942905" y="2199892"/>
                    <a:pt x="904767" y="2211252"/>
                    <a:pt x="870089" y="2197415"/>
                  </a:cubicBezTo>
                  <a:cubicBezTo>
                    <a:pt x="895953" y="2117653"/>
                    <a:pt x="927944" y="2070536"/>
                    <a:pt x="967251" y="2065195"/>
                  </a:cubicBezTo>
                  <a:close/>
                  <a:moveTo>
                    <a:pt x="910660" y="3117460"/>
                  </a:moveTo>
                  <a:cubicBezTo>
                    <a:pt x="942302" y="3119962"/>
                    <a:pt x="958164" y="3151731"/>
                    <a:pt x="950976" y="3195844"/>
                  </a:cubicBezTo>
                  <a:cubicBezTo>
                    <a:pt x="940968" y="3257205"/>
                    <a:pt x="894620" y="3281912"/>
                    <a:pt x="829018" y="3237412"/>
                  </a:cubicBezTo>
                  <a:cubicBezTo>
                    <a:pt x="819442" y="3230916"/>
                    <a:pt x="810768" y="3222521"/>
                    <a:pt x="802976" y="3212367"/>
                  </a:cubicBezTo>
                  <a:cubicBezTo>
                    <a:pt x="824033" y="3168565"/>
                    <a:pt x="848455" y="3137240"/>
                    <a:pt x="874096" y="3125474"/>
                  </a:cubicBezTo>
                  <a:cubicBezTo>
                    <a:pt x="887831" y="3119175"/>
                    <a:pt x="900106" y="3116628"/>
                    <a:pt x="910660" y="3117460"/>
                  </a:cubicBezTo>
                  <a:close/>
                  <a:moveTo>
                    <a:pt x="1052646" y="3883499"/>
                  </a:moveTo>
                  <a:cubicBezTo>
                    <a:pt x="1057465" y="3882838"/>
                    <a:pt x="1062101" y="3883054"/>
                    <a:pt x="1066666" y="3883994"/>
                  </a:cubicBezTo>
                  <a:cubicBezTo>
                    <a:pt x="1073112" y="3885321"/>
                    <a:pt x="1079316" y="3888128"/>
                    <a:pt x="1085202" y="3892509"/>
                  </a:cubicBezTo>
                  <a:cubicBezTo>
                    <a:pt x="1140923" y="3933994"/>
                    <a:pt x="1126179" y="3979447"/>
                    <a:pt x="1060158" y="4002193"/>
                  </a:cubicBezTo>
                  <a:cubicBezTo>
                    <a:pt x="1021366" y="4015560"/>
                    <a:pt x="978116" y="4015585"/>
                    <a:pt x="937450" y="4002694"/>
                  </a:cubicBezTo>
                  <a:cubicBezTo>
                    <a:pt x="979132" y="3931200"/>
                    <a:pt x="1018895" y="3888096"/>
                    <a:pt x="1052646" y="38834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709933" y="1932655"/>
              <a:ext cx="440251" cy="3756858"/>
            </a:xfrm>
            <a:custGeom>
              <a:avLst/>
              <a:gdLst/>
              <a:ahLst/>
              <a:cxnLst/>
              <a:rect l="l" t="t" r="r" b="b"/>
              <a:pathLst>
                <a:path w="440251" h="3756858" extrusionOk="0">
                  <a:moveTo>
                    <a:pt x="163845" y="685"/>
                  </a:moveTo>
                  <a:cubicBezTo>
                    <a:pt x="156479" y="-1696"/>
                    <a:pt x="148700" y="2329"/>
                    <a:pt x="146319" y="9702"/>
                  </a:cubicBezTo>
                  <a:cubicBezTo>
                    <a:pt x="146103" y="10375"/>
                    <a:pt x="142845" y="20306"/>
                    <a:pt x="141563" y="24478"/>
                  </a:cubicBezTo>
                  <a:cubicBezTo>
                    <a:pt x="137905" y="36372"/>
                    <a:pt x="133917" y="50069"/>
                    <a:pt x="129542" y="65296"/>
                  </a:cubicBezTo>
                  <a:cubicBezTo>
                    <a:pt x="117033" y="108775"/>
                    <a:pt x="104396" y="156171"/>
                    <a:pt x="92731" y="205777"/>
                  </a:cubicBezTo>
                  <a:cubicBezTo>
                    <a:pt x="74240" y="284378"/>
                    <a:pt x="59711" y="361219"/>
                    <a:pt x="50408" y="433412"/>
                  </a:cubicBezTo>
                  <a:cubicBezTo>
                    <a:pt x="28977" y="599763"/>
                    <a:pt x="37315" y="726846"/>
                    <a:pt x="84965" y="800779"/>
                  </a:cubicBezTo>
                  <a:cubicBezTo>
                    <a:pt x="98218" y="821346"/>
                    <a:pt x="113292" y="836682"/>
                    <a:pt x="129288" y="847604"/>
                  </a:cubicBezTo>
                  <a:cubicBezTo>
                    <a:pt x="125173" y="861764"/>
                    <a:pt x="121039" y="875512"/>
                    <a:pt x="117268" y="891177"/>
                  </a:cubicBezTo>
                  <a:cubicBezTo>
                    <a:pt x="115077" y="900289"/>
                    <a:pt x="112772" y="909249"/>
                    <a:pt x="110511" y="919479"/>
                  </a:cubicBezTo>
                  <a:cubicBezTo>
                    <a:pt x="109235" y="925245"/>
                    <a:pt x="105571" y="942688"/>
                    <a:pt x="105501" y="943019"/>
                  </a:cubicBezTo>
                  <a:cubicBezTo>
                    <a:pt x="86394" y="1030287"/>
                    <a:pt x="76951" y="1075867"/>
                    <a:pt x="64182" y="1144606"/>
                  </a:cubicBezTo>
                  <a:cubicBezTo>
                    <a:pt x="47449" y="1234674"/>
                    <a:pt x="34140" y="1320621"/>
                    <a:pt x="25364" y="1401533"/>
                  </a:cubicBezTo>
                  <a:cubicBezTo>
                    <a:pt x="2434" y="1612937"/>
                    <a:pt x="12092" y="1767071"/>
                    <a:pt x="63928" y="1850040"/>
                  </a:cubicBezTo>
                  <a:cubicBezTo>
                    <a:pt x="34527" y="1916277"/>
                    <a:pt x="13058" y="2003754"/>
                    <a:pt x="4333" y="2100960"/>
                  </a:cubicBezTo>
                  <a:cubicBezTo>
                    <a:pt x="-13098" y="2294997"/>
                    <a:pt x="22068" y="2479554"/>
                    <a:pt x="109756" y="2589275"/>
                  </a:cubicBezTo>
                  <a:cubicBezTo>
                    <a:pt x="132292" y="2617482"/>
                    <a:pt x="160003" y="2638335"/>
                    <a:pt x="189892" y="2652883"/>
                  </a:cubicBezTo>
                  <a:cubicBezTo>
                    <a:pt x="183562" y="2664739"/>
                    <a:pt x="177148" y="2674225"/>
                    <a:pt x="170862" y="2687192"/>
                  </a:cubicBezTo>
                  <a:cubicBezTo>
                    <a:pt x="113077" y="2806376"/>
                    <a:pt x="60270" y="2968624"/>
                    <a:pt x="47151" y="3058064"/>
                  </a:cubicBezTo>
                  <a:cubicBezTo>
                    <a:pt x="42534" y="3089528"/>
                    <a:pt x="39010" y="3121958"/>
                    <a:pt x="36635" y="3155479"/>
                  </a:cubicBezTo>
                  <a:cubicBezTo>
                    <a:pt x="26456" y="3299002"/>
                    <a:pt x="36324" y="3452571"/>
                    <a:pt x="58924" y="3602977"/>
                  </a:cubicBezTo>
                  <a:cubicBezTo>
                    <a:pt x="64651" y="3641114"/>
                    <a:pt x="70811" y="3676110"/>
                    <a:pt x="76951" y="3707155"/>
                  </a:cubicBezTo>
                  <a:cubicBezTo>
                    <a:pt x="79104" y="3718032"/>
                    <a:pt x="84228" y="3741324"/>
                    <a:pt x="84717" y="3743464"/>
                  </a:cubicBezTo>
                  <a:cubicBezTo>
                    <a:pt x="85010" y="3744766"/>
                    <a:pt x="85105" y="3745502"/>
                    <a:pt x="85213" y="3745966"/>
                  </a:cubicBezTo>
                  <a:cubicBezTo>
                    <a:pt x="86991" y="3753510"/>
                    <a:pt x="94452" y="3758259"/>
                    <a:pt x="101996" y="3756488"/>
                  </a:cubicBezTo>
                  <a:cubicBezTo>
                    <a:pt x="109533" y="3754710"/>
                    <a:pt x="114283" y="3747249"/>
                    <a:pt x="112511" y="3739711"/>
                  </a:cubicBezTo>
                  <a:cubicBezTo>
                    <a:pt x="112416" y="3739311"/>
                    <a:pt x="110873" y="3732764"/>
                    <a:pt x="110257" y="3729939"/>
                  </a:cubicBezTo>
                  <a:cubicBezTo>
                    <a:pt x="108498" y="3721849"/>
                    <a:pt x="106619" y="3712349"/>
                    <a:pt x="104498" y="3701643"/>
                  </a:cubicBezTo>
                  <a:cubicBezTo>
                    <a:pt x="98433" y="3671010"/>
                    <a:pt x="92382" y="3636416"/>
                    <a:pt x="86718" y="3598722"/>
                  </a:cubicBezTo>
                  <a:cubicBezTo>
                    <a:pt x="64404" y="3450183"/>
                    <a:pt x="54669" y="3298678"/>
                    <a:pt x="64683" y="3157480"/>
                  </a:cubicBezTo>
                  <a:cubicBezTo>
                    <a:pt x="67007" y="3124644"/>
                    <a:pt x="70436" y="3092824"/>
                    <a:pt x="74951" y="3062071"/>
                  </a:cubicBezTo>
                  <a:cubicBezTo>
                    <a:pt x="87626" y="2975622"/>
                    <a:pt x="139315" y="2816186"/>
                    <a:pt x="195900" y="2699460"/>
                  </a:cubicBezTo>
                  <a:cubicBezTo>
                    <a:pt x="202624" y="2685592"/>
                    <a:pt x="209279" y="2676016"/>
                    <a:pt x="215934" y="2663653"/>
                  </a:cubicBezTo>
                  <a:cubicBezTo>
                    <a:pt x="263781" y="2680068"/>
                    <a:pt x="315521" y="2680810"/>
                    <a:pt x="361679" y="2664904"/>
                  </a:cubicBezTo>
                  <a:cubicBezTo>
                    <a:pt x="446921" y="2635535"/>
                    <a:pt x="470321" y="2562783"/>
                    <a:pt x="394236" y="2506141"/>
                  </a:cubicBezTo>
                  <a:cubicBezTo>
                    <a:pt x="356923" y="2478360"/>
                    <a:pt x="315172" y="2488666"/>
                    <a:pt x="273782" y="2529179"/>
                  </a:cubicBezTo>
                  <a:cubicBezTo>
                    <a:pt x="250465" y="2552001"/>
                    <a:pt x="226926" y="2587764"/>
                    <a:pt x="203412" y="2628595"/>
                  </a:cubicBezTo>
                  <a:cubicBezTo>
                    <a:pt x="176608" y="2615786"/>
                    <a:pt x="151710" y="2596984"/>
                    <a:pt x="131542" y="2571749"/>
                  </a:cubicBezTo>
                  <a:cubicBezTo>
                    <a:pt x="49157" y="2468651"/>
                    <a:pt x="15287" y="2290978"/>
                    <a:pt x="32127" y="2103462"/>
                  </a:cubicBezTo>
                  <a:cubicBezTo>
                    <a:pt x="39969" y="2016105"/>
                    <a:pt x="58473" y="1936819"/>
                    <a:pt x="82965" y="1875834"/>
                  </a:cubicBezTo>
                  <a:cubicBezTo>
                    <a:pt x="90070" y="1883466"/>
                    <a:pt x="97195" y="1891232"/>
                    <a:pt x="105501" y="1896865"/>
                  </a:cubicBezTo>
                  <a:cubicBezTo>
                    <a:pt x="189111" y="1953583"/>
                    <a:pt x="257901" y="1917007"/>
                    <a:pt x="271026" y="1836515"/>
                  </a:cubicBezTo>
                  <a:cubicBezTo>
                    <a:pt x="283784" y="1758301"/>
                    <a:pt x="233498" y="1699888"/>
                    <a:pt x="154580" y="1736095"/>
                  </a:cubicBezTo>
                  <a:cubicBezTo>
                    <a:pt x="126392" y="1749030"/>
                    <a:pt x="100472" y="1778406"/>
                    <a:pt x="78202" y="1819484"/>
                  </a:cubicBezTo>
                  <a:cubicBezTo>
                    <a:pt x="39264" y="1739874"/>
                    <a:pt x="32355" y="1596345"/>
                    <a:pt x="53164" y="1404543"/>
                  </a:cubicBezTo>
                  <a:cubicBezTo>
                    <a:pt x="61857" y="1324400"/>
                    <a:pt x="75116" y="1239284"/>
                    <a:pt x="91728" y="1149864"/>
                  </a:cubicBezTo>
                  <a:cubicBezTo>
                    <a:pt x="104428" y="1081499"/>
                    <a:pt x="113750" y="1036021"/>
                    <a:pt x="132793" y="949026"/>
                  </a:cubicBezTo>
                  <a:cubicBezTo>
                    <a:pt x="132876" y="948651"/>
                    <a:pt x="142172" y="906614"/>
                    <a:pt x="144312" y="897692"/>
                  </a:cubicBezTo>
                  <a:cubicBezTo>
                    <a:pt x="147506" y="884414"/>
                    <a:pt x="151164" y="872953"/>
                    <a:pt x="154580" y="860881"/>
                  </a:cubicBezTo>
                  <a:cubicBezTo>
                    <a:pt x="198694" y="877169"/>
                    <a:pt x="247404" y="863047"/>
                    <a:pt x="288305" y="824064"/>
                  </a:cubicBezTo>
                  <a:cubicBezTo>
                    <a:pt x="314613" y="798994"/>
                    <a:pt x="332285" y="767206"/>
                    <a:pt x="334882" y="739177"/>
                  </a:cubicBezTo>
                  <a:cubicBezTo>
                    <a:pt x="338032" y="705268"/>
                    <a:pt x="319071" y="680205"/>
                    <a:pt x="281542" y="674064"/>
                  </a:cubicBezTo>
                  <a:cubicBezTo>
                    <a:pt x="216353" y="663403"/>
                    <a:pt x="171376" y="719708"/>
                    <a:pt x="138057" y="818806"/>
                  </a:cubicBezTo>
                  <a:cubicBezTo>
                    <a:pt x="127605" y="810348"/>
                    <a:pt x="117598" y="799610"/>
                    <a:pt x="108505" y="785501"/>
                  </a:cubicBezTo>
                  <a:cubicBezTo>
                    <a:pt x="65547" y="718851"/>
                    <a:pt x="57571" y="597083"/>
                    <a:pt x="78202" y="436917"/>
                  </a:cubicBezTo>
                  <a:cubicBezTo>
                    <a:pt x="87372" y="365765"/>
                    <a:pt x="101742" y="290010"/>
                    <a:pt x="120023" y="212292"/>
                  </a:cubicBezTo>
                  <a:cubicBezTo>
                    <a:pt x="131587" y="163150"/>
                    <a:pt x="144204" y="116115"/>
                    <a:pt x="156587" y="73056"/>
                  </a:cubicBezTo>
                  <a:cubicBezTo>
                    <a:pt x="160917" y="57994"/>
                    <a:pt x="170900" y="25018"/>
                    <a:pt x="171859" y="21970"/>
                  </a:cubicBezTo>
                  <a:cubicBezTo>
                    <a:pt x="172436" y="20154"/>
                    <a:pt x="172665" y="19075"/>
                    <a:pt x="172862" y="18465"/>
                  </a:cubicBezTo>
                  <a:cubicBezTo>
                    <a:pt x="175249" y="11099"/>
                    <a:pt x="171217" y="3072"/>
                    <a:pt x="163845" y="685"/>
                  </a:cubicBezTo>
                  <a:close/>
                  <a:moveTo>
                    <a:pt x="259508" y="701363"/>
                  </a:moveTo>
                  <a:cubicBezTo>
                    <a:pt x="265140" y="700595"/>
                    <a:pt x="271109" y="700639"/>
                    <a:pt x="277040" y="701611"/>
                  </a:cubicBezTo>
                  <a:cubicBezTo>
                    <a:pt x="299963" y="705364"/>
                    <a:pt x="308879" y="717124"/>
                    <a:pt x="307088" y="736421"/>
                  </a:cubicBezTo>
                  <a:cubicBezTo>
                    <a:pt x="305177" y="757033"/>
                    <a:pt x="290775" y="783049"/>
                    <a:pt x="269026" y="803782"/>
                  </a:cubicBezTo>
                  <a:cubicBezTo>
                    <a:pt x="235162" y="836059"/>
                    <a:pt x="197017" y="847413"/>
                    <a:pt x="162346" y="833583"/>
                  </a:cubicBezTo>
                  <a:cubicBezTo>
                    <a:pt x="188210" y="753820"/>
                    <a:pt x="220201" y="706703"/>
                    <a:pt x="259508" y="701363"/>
                  </a:cubicBezTo>
                  <a:close/>
                  <a:moveTo>
                    <a:pt x="202910" y="1753628"/>
                  </a:moveTo>
                  <a:cubicBezTo>
                    <a:pt x="234552" y="1756123"/>
                    <a:pt x="250421" y="1787899"/>
                    <a:pt x="243233" y="1832006"/>
                  </a:cubicBezTo>
                  <a:cubicBezTo>
                    <a:pt x="233225" y="1893366"/>
                    <a:pt x="186876" y="1918080"/>
                    <a:pt x="121274" y="1873579"/>
                  </a:cubicBezTo>
                  <a:cubicBezTo>
                    <a:pt x="111699" y="1867083"/>
                    <a:pt x="103025" y="1858682"/>
                    <a:pt x="95233" y="1848535"/>
                  </a:cubicBezTo>
                  <a:cubicBezTo>
                    <a:pt x="116290" y="1804733"/>
                    <a:pt x="140705" y="1773408"/>
                    <a:pt x="166353" y="1761642"/>
                  </a:cubicBezTo>
                  <a:cubicBezTo>
                    <a:pt x="180088" y="1755336"/>
                    <a:pt x="192369" y="1752796"/>
                    <a:pt x="202910" y="1753628"/>
                  </a:cubicBezTo>
                  <a:close/>
                  <a:moveTo>
                    <a:pt x="358923" y="2520162"/>
                  </a:moveTo>
                  <a:cubicBezTo>
                    <a:pt x="365368" y="2521489"/>
                    <a:pt x="371566" y="2524289"/>
                    <a:pt x="377459" y="2528677"/>
                  </a:cubicBezTo>
                  <a:cubicBezTo>
                    <a:pt x="433180" y="2570162"/>
                    <a:pt x="418442" y="2615609"/>
                    <a:pt x="352414" y="2638361"/>
                  </a:cubicBezTo>
                  <a:cubicBezTo>
                    <a:pt x="313622" y="2651728"/>
                    <a:pt x="270366" y="2651753"/>
                    <a:pt x="229707" y="2638862"/>
                  </a:cubicBezTo>
                  <a:cubicBezTo>
                    <a:pt x="277345" y="2557157"/>
                    <a:pt x="322379" y="2512650"/>
                    <a:pt x="358923" y="25201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2281" y="568800"/>
              <a:ext cx="1903316" cy="1875016"/>
            </a:xfrm>
            <a:custGeom>
              <a:avLst/>
              <a:gdLst/>
              <a:ahLst/>
              <a:cxnLst/>
              <a:rect l="l" t="t" r="r" b="b"/>
              <a:pathLst>
                <a:path w="1903316" h="1875016" extrusionOk="0">
                  <a:moveTo>
                    <a:pt x="762517" y="1188582"/>
                  </a:moveTo>
                  <a:cubicBezTo>
                    <a:pt x="762517" y="1188582"/>
                    <a:pt x="564150" y="1335444"/>
                    <a:pt x="354588" y="1375005"/>
                  </a:cubicBezTo>
                  <a:cubicBezTo>
                    <a:pt x="201762" y="1403853"/>
                    <a:pt x="51206" y="1397598"/>
                    <a:pt x="8657" y="1305993"/>
                  </a:cubicBezTo>
                  <a:cubicBezTo>
                    <a:pt x="-27061" y="1229095"/>
                    <a:pt x="52902" y="1137667"/>
                    <a:pt x="153960" y="1079889"/>
                  </a:cubicBezTo>
                  <a:cubicBezTo>
                    <a:pt x="306443" y="992716"/>
                    <a:pt x="523040" y="973291"/>
                    <a:pt x="523040" y="973291"/>
                  </a:cubicBezTo>
                  <a:cubicBezTo>
                    <a:pt x="523040" y="973291"/>
                    <a:pt x="320857" y="957162"/>
                    <a:pt x="204781" y="858572"/>
                  </a:cubicBezTo>
                  <a:cubicBezTo>
                    <a:pt x="121945" y="788214"/>
                    <a:pt x="86646" y="687687"/>
                    <a:pt x="132648" y="602381"/>
                  </a:cubicBezTo>
                  <a:cubicBezTo>
                    <a:pt x="174302" y="525140"/>
                    <a:pt x="259816" y="460059"/>
                    <a:pt x="372159" y="473108"/>
                  </a:cubicBezTo>
                  <a:cubicBezTo>
                    <a:pt x="556714" y="494552"/>
                    <a:pt x="775021" y="661798"/>
                    <a:pt x="775021" y="661798"/>
                  </a:cubicBezTo>
                  <a:cubicBezTo>
                    <a:pt x="775021" y="661798"/>
                    <a:pt x="612803" y="457169"/>
                    <a:pt x="640826" y="278919"/>
                  </a:cubicBezTo>
                  <a:cubicBezTo>
                    <a:pt x="662092" y="143654"/>
                    <a:pt x="742680" y="35957"/>
                    <a:pt x="861476" y="6669"/>
                  </a:cubicBezTo>
                  <a:cubicBezTo>
                    <a:pt x="980272" y="-22620"/>
                    <a:pt x="1058669" y="47364"/>
                    <a:pt x="1116003" y="161766"/>
                  </a:cubicBezTo>
                  <a:cubicBezTo>
                    <a:pt x="1173331" y="276169"/>
                    <a:pt x="1135548" y="463456"/>
                    <a:pt x="1135548" y="463456"/>
                  </a:cubicBezTo>
                  <a:cubicBezTo>
                    <a:pt x="1135548" y="463456"/>
                    <a:pt x="1237897" y="314752"/>
                    <a:pt x="1354674" y="257125"/>
                  </a:cubicBezTo>
                  <a:cubicBezTo>
                    <a:pt x="1441085" y="214485"/>
                    <a:pt x="1513742" y="226664"/>
                    <a:pt x="1574263" y="285485"/>
                  </a:cubicBezTo>
                  <a:cubicBezTo>
                    <a:pt x="1652718" y="361729"/>
                    <a:pt x="1654083" y="477331"/>
                    <a:pt x="1605531" y="573000"/>
                  </a:cubicBezTo>
                  <a:cubicBezTo>
                    <a:pt x="1523520" y="734620"/>
                    <a:pt x="1290266" y="856184"/>
                    <a:pt x="1290266" y="856184"/>
                  </a:cubicBezTo>
                  <a:cubicBezTo>
                    <a:pt x="1290266" y="856184"/>
                    <a:pt x="1485871" y="822974"/>
                    <a:pt x="1641878" y="866706"/>
                  </a:cubicBezTo>
                  <a:cubicBezTo>
                    <a:pt x="1747593" y="896335"/>
                    <a:pt x="1884664" y="951936"/>
                    <a:pt x="1901739" y="1067271"/>
                  </a:cubicBezTo>
                  <a:cubicBezTo>
                    <a:pt x="1917233" y="1171881"/>
                    <a:pt x="1818459" y="1266833"/>
                    <a:pt x="1609449" y="1285063"/>
                  </a:cubicBezTo>
                  <a:cubicBezTo>
                    <a:pt x="1439758" y="1299865"/>
                    <a:pt x="1241384" y="1179241"/>
                    <a:pt x="1241384" y="1179241"/>
                  </a:cubicBezTo>
                  <a:cubicBezTo>
                    <a:pt x="1241384" y="1179241"/>
                    <a:pt x="1356947" y="1276828"/>
                    <a:pt x="1444406" y="1380726"/>
                  </a:cubicBezTo>
                  <a:cubicBezTo>
                    <a:pt x="1592297" y="1556424"/>
                    <a:pt x="1539110" y="1766762"/>
                    <a:pt x="1424016" y="1811339"/>
                  </a:cubicBezTo>
                  <a:cubicBezTo>
                    <a:pt x="1326963" y="1848924"/>
                    <a:pt x="1182792" y="1791959"/>
                    <a:pt x="1125185" y="1647966"/>
                  </a:cubicBezTo>
                  <a:cubicBezTo>
                    <a:pt x="1060980" y="1487476"/>
                    <a:pt x="1002795" y="1207447"/>
                    <a:pt x="1002795" y="1207447"/>
                  </a:cubicBezTo>
                  <a:cubicBezTo>
                    <a:pt x="1002795" y="1207447"/>
                    <a:pt x="1037377" y="1493020"/>
                    <a:pt x="967267" y="1688092"/>
                  </a:cubicBezTo>
                  <a:cubicBezTo>
                    <a:pt x="927078" y="1799915"/>
                    <a:pt x="838330" y="1883075"/>
                    <a:pt x="749773" y="1874394"/>
                  </a:cubicBezTo>
                  <a:cubicBezTo>
                    <a:pt x="642744" y="1863910"/>
                    <a:pt x="593607" y="1786872"/>
                    <a:pt x="600986" y="1664432"/>
                  </a:cubicBezTo>
                  <a:cubicBezTo>
                    <a:pt x="612816" y="1468128"/>
                    <a:pt x="762517" y="1188582"/>
                    <a:pt x="762517" y="11885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2281" y="568800"/>
              <a:ext cx="1903316" cy="1875016"/>
            </a:xfrm>
            <a:custGeom>
              <a:avLst/>
              <a:gdLst/>
              <a:ahLst/>
              <a:cxnLst/>
              <a:rect l="l" t="t" r="r" b="b"/>
              <a:pathLst>
                <a:path w="1903316" h="1875016" extrusionOk="0">
                  <a:moveTo>
                    <a:pt x="762517" y="1188582"/>
                  </a:moveTo>
                  <a:cubicBezTo>
                    <a:pt x="762517" y="1188582"/>
                    <a:pt x="564150" y="1335444"/>
                    <a:pt x="354588" y="1375005"/>
                  </a:cubicBezTo>
                  <a:cubicBezTo>
                    <a:pt x="201762" y="1403853"/>
                    <a:pt x="51206" y="1397598"/>
                    <a:pt x="8657" y="1305993"/>
                  </a:cubicBezTo>
                  <a:cubicBezTo>
                    <a:pt x="-27061" y="1229095"/>
                    <a:pt x="52902" y="1137667"/>
                    <a:pt x="153960" y="1079889"/>
                  </a:cubicBezTo>
                  <a:cubicBezTo>
                    <a:pt x="306443" y="992716"/>
                    <a:pt x="523040" y="973291"/>
                    <a:pt x="523040" y="973291"/>
                  </a:cubicBezTo>
                  <a:cubicBezTo>
                    <a:pt x="523040" y="973291"/>
                    <a:pt x="320857" y="957162"/>
                    <a:pt x="204781" y="858572"/>
                  </a:cubicBezTo>
                  <a:cubicBezTo>
                    <a:pt x="121945" y="788214"/>
                    <a:pt x="86646" y="687687"/>
                    <a:pt x="132648" y="602381"/>
                  </a:cubicBezTo>
                  <a:cubicBezTo>
                    <a:pt x="174302" y="525140"/>
                    <a:pt x="259816" y="460059"/>
                    <a:pt x="372159" y="473108"/>
                  </a:cubicBezTo>
                  <a:cubicBezTo>
                    <a:pt x="556714" y="494552"/>
                    <a:pt x="775021" y="661798"/>
                    <a:pt x="775021" y="661798"/>
                  </a:cubicBezTo>
                  <a:cubicBezTo>
                    <a:pt x="775021" y="661798"/>
                    <a:pt x="612803" y="457169"/>
                    <a:pt x="640826" y="278919"/>
                  </a:cubicBezTo>
                  <a:cubicBezTo>
                    <a:pt x="662092" y="143654"/>
                    <a:pt x="742680" y="35957"/>
                    <a:pt x="861476" y="6669"/>
                  </a:cubicBezTo>
                  <a:cubicBezTo>
                    <a:pt x="980272" y="-22620"/>
                    <a:pt x="1058669" y="47364"/>
                    <a:pt x="1116003" y="161766"/>
                  </a:cubicBezTo>
                  <a:cubicBezTo>
                    <a:pt x="1173331" y="276169"/>
                    <a:pt x="1135548" y="463456"/>
                    <a:pt x="1135548" y="463456"/>
                  </a:cubicBezTo>
                  <a:cubicBezTo>
                    <a:pt x="1135548" y="463456"/>
                    <a:pt x="1237897" y="314752"/>
                    <a:pt x="1354674" y="257125"/>
                  </a:cubicBezTo>
                  <a:cubicBezTo>
                    <a:pt x="1441085" y="214485"/>
                    <a:pt x="1513742" y="226664"/>
                    <a:pt x="1574263" y="285485"/>
                  </a:cubicBezTo>
                  <a:cubicBezTo>
                    <a:pt x="1652718" y="361729"/>
                    <a:pt x="1654083" y="477331"/>
                    <a:pt x="1605531" y="573000"/>
                  </a:cubicBezTo>
                  <a:cubicBezTo>
                    <a:pt x="1523520" y="734620"/>
                    <a:pt x="1290266" y="856184"/>
                    <a:pt x="1290266" y="856184"/>
                  </a:cubicBezTo>
                  <a:cubicBezTo>
                    <a:pt x="1290266" y="856184"/>
                    <a:pt x="1485871" y="822974"/>
                    <a:pt x="1641878" y="866706"/>
                  </a:cubicBezTo>
                  <a:cubicBezTo>
                    <a:pt x="1747593" y="896335"/>
                    <a:pt x="1884664" y="951936"/>
                    <a:pt x="1901739" y="1067271"/>
                  </a:cubicBezTo>
                  <a:cubicBezTo>
                    <a:pt x="1917233" y="1171881"/>
                    <a:pt x="1818459" y="1266833"/>
                    <a:pt x="1609449" y="1285063"/>
                  </a:cubicBezTo>
                  <a:cubicBezTo>
                    <a:pt x="1439758" y="1299865"/>
                    <a:pt x="1241384" y="1179241"/>
                    <a:pt x="1241384" y="1179241"/>
                  </a:cubicBezTo>
                  <a:cubicBezTo>
                    <a:pt x="1241384" y="1179241"/>
                    <a:pt x="1356947" y="1276828"/>
                    <a:pt x="1444406" y="1380726"/>
                  </a:cubicBezTo>
                  <a:cubicBezTo>
                    <a:pt x="1592297" y="1556424"/>
                    <a:pt x="1539110" y="1766762"/>
                    <a:pt x="1424016" y="1811339"/>
                  </a:cubicBezTo>
                  <a:cubicBezTo>
                    <a:pt x="1326963" y="1848924"/>
                    <a:pt x="1182792" y="1791959"/>
                    <a:pt x="1125185" y="1647966"/>
                  </a:cubicBezTo>
                  <a:cubicBezTo>
                    <a:pt x="1060980" y="1487476"/>
                    <a:pt x="1002795" y="1207447"/>
                    <a:pt x="1002795" y="1207447"/>
                  </a:cubicBezTo>
                  <a:cubicBezTo>
                    <a:pt x="1002795" y="1207447"/>
                    <a:pt x="1037377" y="1493020"/>
                    <a:pt x="967267" y="1688092"/>
                  </a:cubicBezTo>
                  <a:cubicBezTo>
                    <a:pt x="927078" y="1799915"/>
                    <a:pt x="838330" y="1883075"/>
                    <a:pt x="749773" y="1874394"/>
                  </a:cubicBezTo>
                  <a:cubicBezTo>
                    <a:pt x="642744" y="1863910"/>
                    <a:pt x="593607" y="1786872"/>
                    <a:pt x="600986" y="1664432"/>
                  </a:cubicBezTo>
                  <a:cubicBezTo>
                    <a:pt x="612816" y="1468128"/>
                    <a:pt x="762517" y="1188582"/>
                    <a:pt x="762517" y="1188582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694336" y="1248183"/>
              <a:ext cx="536716" cy="500100"/>
            </a:xfrm>
            <a:custGeom>
              <a:avLst/>
              <a:gdLst/>
              <a:ahLst/>
              <a:cxnLst/>
              <a:rect l="l" t="t" r="r" b="b"/>
              <a:pathLst>
                <a:path w="536716" h="500100" extrusionOk="0">
                  <a:moveTo>
                    <a:pt x="125124" y="52748"/>
                  </a:moveTo>
                  <a:cubicBezTo>
                    <a:pt x="-29639" y="152037"/>
                    <a:pt x="-43742" y="305935"/>
                    <a:pt x="99076" y="436885"/>
                  </a:cubicBezTo>
                  <a:cubicBezTo>
                    <a:pt x="200149" y="529557"/>
                    <a:pt x="391328" y="516660"/>
                    <a:pt x="467357" y="422236"/>
                  </a:cubicBezTo>
                  <a:cubicBezTo>
                    <a:pt x="525269" y="350309"/>
                    <a:pt x="568284" y="252335"/>
                    <a:pt x="506498" y="126903"/>
                  </a:cubicBezTo>
                  <a:cubicBezTo>
                    <a:pt x="424621" y="-39314"/>
                    <a:pt x="234775" y="-17597"/>
                    <a:pt x="125124" y="527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20" name="Google Shape;4420;p19"/>
          <p:cNvSpPr/>
          <p:nvPr/>
        </p:nvSpPr>
        <p:spPr>
          <a:xfrm flipH="1">
            <a:off x="6770794" y="2156995"/>
            <a:ext cx="963920" cy="2408141"/>
          </a:xfrm>
          <a:custGeom>
            <a:avLst/>
            <a:gdLst/>
            <a:ahLst/>
            <a:cxnLst/>
            <a:rect l="l" t="t" r="r" b="b"/>
            <a:pathLst>
              <a:path w="1581818" h="3951821" extrusionOk="0">
                <a:moveTo>
                  <a:pt x="768304" y="521"/>
                </a:moveTo>
                <a:cubicBezTo>
                  <a:pt x="754226" y="-552"/>
                  <a:pt x="739043" y="32"/>
                  <a:pt x="722730" y="2274"/>
                </a:cubicBezTo>
                <a:cubicBezTo>
                  <a:pt x="356532" y="52610"/>
                  <a:pt x="643342" y="585750"/>
                  <a:pt x="643342" y="585750"/>
                </a:cubicBezTo>
                <a:cubicBezTo>
                  <a:pt x="643342" y="585750"/>
                  <a:pt x="493984" y="418999"/>
                  <a:pt x="337082" y="394678"/>
                </a:cubicBezTo>
                <a:cubicBezTo>
                  <a:pt x="225074" y="377324"/>
                  <a:pt x="77640" y="437776"/>
                  <a:pt x="77398" y="539420"/>
                </a:cubicBezTo>
                <a:cubicBezTo>
                  <a:pt x="76808" y="788963"/>
                  <a:pt x="421473" y="833419"/>
                  <a:pt x="421473" y="833419"/>
                </a:cubicBezTo>
                <a:cubicBezTo>
                  <a:pt x="421473" y="833419"/>
                  <a:pt x="244232" y="841287"/>
                  <a:pt x="131990" y="913048"/>
                </a:cubicBezTo>
                <a:cubicBezTo>
                  <a:pt x="39197" y="972376"/>
                  <a:pt x="-36317" y="1055993"/>
                  <a:pt x="18547" y="1138930"/>
                </a:cubicBezTo>
                <a:cubicBezTo>
                  <a:pt x="67124" y="1212362"/>
                  <a:pt x="198925" y="1197401"/>
                  <a:pt x="351858" y="1149446"/>
                </a:cubicBezTo>
                <a:cubicBezTo>
                  <a:pt x="508551" y="1100309"/>
                  <a:pt x="651356" y="995439"/>
                  <a:pt x="651356" y="995439"/>
                </a:cubicBezTo>
                <a:cubicBezTo>
                  <a:pt x="651356" y="995439"/>
                  <a:pt x="544289" y="1170064"/>
                  <a:pt x="516634" y="1338263"/>
                </a:cubicBezTo>
                <a:cubicBezTo>
                  <a:pt x="498080" y="1451128"/>
                  <a:pt x="529633" y="1565168"/>
                  <a:pt x="599775" y="1606462"/>
                </a:cubicBezTo>
                <a:cubicBezTo>
                  <a:pt x="651648" y="1637005"/>
                  <a:pt x="710608" y="1604677"/>
                  <a:pt x="755534" y="1540104"/>
                </a:cubicBezTo>
                <a:cubicBezTo>
                  <a:pt x="760119" y="1614075"/>
                  <a:pt x="767809" y="1696308"/>
                  <a:pt x="779823" y="1801038"/>
                </a:cubicBezTo>
                <a:cubicBezTo>
                  <a:pt x="781632" y="1816793"/>
                  <a:pt x="782979" y="1829112"/>
                  <a:pt x="786338" y="1857883"/>
                </a:cubicBezTo>
                <a:cubicBezTo>
                  <a:pt x="787094" y="1864418"/>
                  <a:pt x="787100" y="1866831"/>
                  <a:pt x="787837" y="1873162"/>
                </a:cubicBezTo>
                <a:cubicBezTo>
                  <a:pt x="806747" y="1919441"/>
                  <a:pt x="814525" y="1971447"/>
                  <a:pt x="810125" y="2031175"/>
                </a:cubicBezTo>
                <a:cubicBezTo>
                  <a:pt x="810125" y="2031175"/>
                  <a:pt x="805236" y="2030514"/>
                  <a:pt x="804118" y="2030426"/>
                </a:cubicBezTo>
                <a:cubicBezTo>
                  <a:pt x="815123" y="2141462"/>
                  <a:pt x="822089" y="2231365"/>
                  <a:pt x="822146" y="2318658"/>
                </a:cubicBezTo>
                <a:cubicBezTo>
                  <a:pt x="822222" y="2419395"/>
                  <a:pt x="814253" y="2518360"/>
                  <a:pt x="796352" y="2671503"/>
                </a:cubicBezTo>
                <a:cubicBezTo>
                  <a:pt x="794364" y="2688476"/>
                  <a:pt x="792656" y="2702478"/>
                  <a:pt x="789087" y="2732355"/>
                </a:cubicBezTo>
                <a:cubicBezTo>
                  <a:pt x="772838" y="2868365"/>
                  <a:pt x="766481" y="2927871"/>
                  <a:pt x="761293" y="3002554"/>
                </a:cubicBezTo>
                <a:cubicBezTo>
                  <a:pt x="741005" y="3294597"/>
                  <a:pt x="740897" y="3466192"/>
                  <a:pt x="773060" y="3631610"/>
                </a:cubicBezTo>
                <a:cubicBezTo>
                  <a:pt x="777905" y="3656515"/>
                  <a:pt x="779899" y="3686614"/>
                  <a:pt x="782827" y="3757321"/>
                </a:cubicBezTo>
                <a:cubicBezTo>
                  <a:pt x="783531" y="3774307"/>
                  <a:pt x="783550" y="3775660"/>
                  <a:pt x="783830" y="3782365"/>
                </a:cubicBezTo>
                <a:cubicBezTo>
                  <a:pt x="787411" y="3865277"/>
                  <a:pt x="791894" y="3910051"/>
                  <a:pt x="802111" y="3942131"/>
                </a:cubicBezTo>
                <a:cubicBezTo>
                  <a:pt x="804461" y="3949510"/>
                  <a:pt x="812252" y="3953498"/>
                  <a:pt x="819644" y="3951148"/>
                </a:cubicBezTo>
                <a:cubicBezTo>
                  <a:pt x="827022" y="3948792"/>
                  <a:pt x="831010" y="3940995"/>
                  <a:pt x="828654" y="3933616"/>
                </a:cubicBezTo>
                <a:cubicBezTo>
                  <a:pt x="819498" y="3904869"/>
                  <a:pt x="815339" y="3861467"/>
                  <a:pt x="811878" y="3781362"/>
                </a:cubicBezTo>
                <a:cubicBezTo>
                  <a:pt x="811592" y="3774682"/>
                  <a:pt x="811560" y="3773024"/>
                  <a:pt x="810874" y="3756070"/>
                </a:cubicBezTo>
                <a:cubicBezTo>
                  <a:pt x="807884" y="3683655"/>
                  <a:pt x="805572" y="3653238"/>
                  <a:pt x="800359" y="3626352"/>
                </a:cubicBezTo>
                <a:cubicBezTo>
                  <a:pt x="768825" y="3464109"/>
                  <a:pt x="769231" y="3294203"/>
                  <a:pt x="789342" y="3004560"/>
                </a:cubicBezTo>
                <a:cubicBezTo>
                  <a:pt x="794485" y="2930494"/>
                  <a:pt x="800937" y="2871153"/>
                  <a:pt x="817135" y="2735606"/>
                </a:cubicBezTo>
                <a:cubicBezTo>
                  <a:pt x="820711" y="2705710"/>
                  <a:pt x="822400" y="2691766"/>
                  <a:pt x="824400" y="2674754"/>
                </a:cubicBezTo>
                <a:cubicBezTo>
                  <a:pt x="835316" y="2581365"/>
                  <a:pt x="841240" y="2509724"/>
                  <a:pt x="845183" y="2443620"/>
                </a:cubicBezTo>
                <a:cubicBezTo>
                  <a:pt x="852505" y="2442376"/>
                  <a:pt x="988236" y="2418074"/>
                  <a:pt x="1027740" y="2302879"/>
                </a:cubicBezTo>
                <a:cubicBezTo>
                  <a:pt x="1102695" y="2084331"/>
                  <a:pt x="1158708" y="2039938"/>
                  <a:pt x="1158708" y="2039938"/>
                </a:cubicBezTo>
                <a:cubicBezTo>
                  <a:pt x="1158708" y="2039938"/>
                  <a:pt x="993577" y="2078203"/>
                  <a:pt x="927073" y="2151126"/>
                </a:cubicBezTo>
                <a:cubicBezTo>
                  <a:pt x="890014" y="2191760"/>
                  <a:pt x="863922" y="2234940"/>
                  <a:pt x="849438" y="2282844"/>
                </a:cubicBezTo>
                <a:cubicBezTo>
                  <a:pt x="847787" y="2168291"/>
                  <a:pt x="838707" y="2063452"/>
                  <a:pt x="814380" y="1854632"/>
                </a:cubicBezTo>
                <a:cubicBezTo>
                  <a:pt x="811033" y="1825873"/>
                  <a:pt x="809427" y="1813516"/>
                  <a:pt x="807623" y="1797787"/>
                </a:cubicBezTo>
                <a:cubicBezTo>
                  <a:pt x="793259" y="1672686"/>
                  <a:pt x="785106" y="1580172"/>
                  <a:pt x="781328" y="1495775"/>
                </a:cubicBezTo>
                <a:cubicBezTo>
                  <a:pt x="794555" y="1469136"/>
                  <a:pt x="805763" y="1439838"/>
                  <a:pt x="813630" y="1408132"/>
                </a:cubicBezTo>
                <a:cubicBezTo>
                  <a:pt x="846053" y="1277532"/>
                  <a:pt x="835703" y="1122204"/>
                  <a:pt x="829658" y="1060546"/>
                </a:cubicBezTo>
                <a:cubicBezTo>
                  <a:pt x="837271" y="1117239"/>
                  <a:pt x="859357" y="1242111"/>
                  <a:pt x="913548" y="1334008"/>
                </a:cubicBezTo>
                <a:cubicBezTo>
                  <a:pt x="980534" y="1447604"/>
                  <a:pt x="1077828" y="1555122"/>
                  <a:pt x="1185251" y="1471988"/>
                </a:cubicBezTo>
                <a:cubicBezTo>
                  <a:pt x="1332933" y="1357707"/>
                  <a:pt x="1049025" y="1015721"/>
                  <a:pt x="1049025" y="1015721"/>
                </a:cubicBezTo>
                <a:cubicBezTo>
                  <a:pt x="1049025" y="1015721"/>
                  <a:pt x="1481352" y="1233431"/>
                  <a:pt x="1569401" y="1021982"/>
                </a:cubicBezTo>
                <a:cubicBezTo>
                  <a:pt x="1618848" y="903231"/>
                  <a:pt x="1513229" y="783590"/>
                  <a:pt x="1383340" y="737502"/>
                </a:cubicBezTo>
                <a:cubicBezTo>
                  <a:pt x="1246440" y="688931"/>
                  <a:pt x="1083582" y="717220"/>
                  <a:pt x="1083582" y="717220"/>
                </a:cubicBezTo>
                <a:cubicBezTo>
                  <a:pt x="1083588" y="717220"/>
                  <a:pt x="1211839" y="651961"/>
                  <a:pt x="1291931" y="555200"/>
                </a:cubicBezTo>
                <a:cubicBezTo>
                  <a:pt x="1366303" y="465354"/>
                  <a:pt x="1412911" y="316275"/>
                  <a:pt x="1304955" y="248685"/>
                </a:cubicBezTo>
                <a:cubicBezTo>
                  <a:pt x="1152422" y="153188"/>
                  <a:pt x="948358" y="381661"/>
                  <a:pt x="948358" y="381661"/>
                </a:cubicBezTo>
                <a:cubicBezTo>
                  <a:pt x="948352" y="381661"/>
                  <a:pt x="979454" y="16593"/>
                  <a:pt x="768304" y="521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1" name="Google Shape;4421;p19"/>
          <p:cNvSpPr/>
          <p:nvPr/>
        </p:nvSpPr>
        <p:spPr>
          <a:xfrm flipH="1">
            <a:off x="7971191" y="2132119"/>
            <a:ext cx="60583" cy="2399414"/>
          </a:xfrm>
          <a:custGeom>
            <a:avLst/>
            <a:gdLst/>
            <a:ahLst/>
            <a:cxnLst/>
            <a:rect l="l" t="t" r="r" b="b"/>
            <a:pathLst>
              <a:path w="99418" h="3937499" extrusionOk="0">
                <a:moveTo>
                  <a:pt x="70620" y="31"/>
                </a:moveTo>
                <a:cubicBezTo>
                  <a:pt x="62892" y="-477"/>
                  <a:pt x="56098" y="5321"/>
                  <a:pt x="55596" y="13048"/>
                </a:cubicBezTo>
                <a:cubicBezTo>
                  <a:pt x="51374" y="77952"/>
                  <a:pt x="45754" y="129146"/>
                  <a:pt x="31301" y="243439"/>
                </a:cubicBezTo>
                <a:cubicBezTo>
                  <a:pt x="31060" y="245376"/>
                  <a:pt x="31047" y="245503"/>
                  <a:pt x="30800" y="247446"/>
                </a:cubicBezTo>
                <a:cubicBezTo>
                  <a:pt x="11216" y="402316"/>
                  <a:pt x="4301" y="475087"/>
                  <a:pt x="3253" y="566978"/>
                </a:cubicBezTo>
                <a:cubicBezTo>
                  <a:pt x="1387" y="731068"/>
                  <a:pt x="9902" y="885481"/>
                  <a:pt x="31054" y="1137189"/>
                </a:cubicBezTo>
                <a:cubicBezTo>
                  <a:pt x="32775" y="1157712"/>
                  <a:pt x="34114" y="1173810"/>
                  <a:pt x="37315" y="1211313"/>
                </a:cubicBezTo>
                <a:cubicBezTo>
                  <a:pt x="62854" y="1510677"/>
                  <a:pt x="71281" y="1644681"/>
                  <a:pt x="71370" y="1812823"/>
                </a:cubicBezTo>
                <a:cubicBezTo>
                  <a:pt x="71440" y="1944509"/>
                  <a:pt x="63934" y="2073700"/>
                  <a:pt x="46827" y="2273591"/>
                </a:cubicBezTo>
                <a:cubicBezTo>
                  <a:pt x="44935" y="2295734"/>
                  <a:pt x="43220" y="2314035"/>
                  <a:pt x="39817" y="2352973"/>
                </a:cubicBezTo>
                <a:cubicBezTo>
                  <a:pt x="24323" y="2530125"/>
                  <a:pt x="18468" y="2607646"/>
                  <a:pt x="13521" y="2704813"/>
                </a:cubicBezTo>
                <a:cubicBezTo>
                  <a:pt x="-5802" y="3084798"/>
                  <a:pt x="-6265" y="3307969"/>
                  <a:pt x="24291" y="3522687"/>
                </a:cubicBezTo>
                <a:cubicBezTo>
                  <a:pt x="28990" y="3555701"/>
                  <a:pt x="31003" y="3595077"/>
                  <a:pt x="33810" y="3687717"/>
                </a:cubicBezTo>
                <a:cubicBezTo>
                  <a:pt x="34476" y="3709847"/>
                  <a:pt x="34534" y="3711790"/>
                  <a:pt x="34807" y="3720522"/>
                </a:cubicBezTo>
                <a:cubicBezTo>
                  <a:pt x="38204" y="3827824"/>
                  <a:pt x="42287" y="3885698"/>
                  <a:pt x="51837" y="3926617"/>
                </a:cubicBezTo>
                <a:cubicBezTo>
                  <a:pt x="53596" y="3934161"/>
                  <a:pt x="61324" y="3938892"/>
                  <a:pt x="68868" y="3937133"/>
                </a:cubicBezTo>
                <a:cubicBezTo>
                  <a:pt x="76405" y="3935374"/>
                  <a:pt x="80895" y="3927900"/>
                  <a:pt x="79136" y="3920356"/>
                </a:cubicBezTo>
                <a:cubicBezTo>
                  <a:pt x="70182" y="3881983"/>
                  <a:pt x="66182" y="3824706"/>
                  <a:pt x="62854" y="3719518"/>
                </a:cubicBezTo>
                <a:cubicBezTo>
                  <a:pt x="62581" y="3710806"/>
                  <a:pt x="62524" y="3709079"/>
                  <a:pt x="61851" y="3686962"/>
                </a:cubicBezTo>
                <a:cubicBezTo>
                  <a:pt x="59013" y="3593052"/>
                  <a:pt x="56993" y="3553428"/>
                  <a:pt x="52085" y="3518934"/>
                </a:cubicBezTo>
                <a:cubicBezTo>
                  <a:pt x="21872" y="3306565"/>
                  <a:pt x="22081" y="3084531"/>
                  <a:pt x="41322" y="2706318"/>
                </a:cubicBezTo>
                <a:cubicBezTo>
                  <a:pt x="46236" y="2609608"/>
                  <a:pt x="52396" y="2532290"/>
                  <a:pt x="67865" y="2355481"/>
                </a:cubicBezTo>
                <a:cubicBezTo>
                  <a:pt x="71275" y="2316517"/>
                  <a:pt x="72983" y="2298261"/>
                  <a:pt x="74875" y="2276100"/>
                </a:cubicBezTo>
                <a:cubicBezTo>
                  <a:pt x="92045" y="2075465"/>
                  <a:pt x="99488" y="1945506"/>
                  <a:pt x="99418" y="1812823"/>
                </a:cubicBezTo>
                <a:cubicBezTo>
                  <a:pt x="99329" y="1643627"/>
                  <a:pt x="90718" y="1508956"/>
                  <a:pt x="65109" y="1208804"/>
                </a:cubicBezTo>
                <a:cubicBezTo>
                  <a:pt x="61908" y="1171320"/>
                  <a:pt x="60575" y="1155439"/>
                  <a:pt x="58848" y="1134935"/>
                </a:cubicBezTo>
                <a:cubicBezTo>
                  <a:pt x="37766" y="884053"/>
                  <a:pt x="29447" y="730453"/>
                  <a:pt x="31301" y="567480"/>
                </a:cubicBezTo>
                <a:cubicBezTo>
                  <a:pt x="32330" y="476992"/>
                  <a:pt x="39144" y="404786"/>
                  <a:pt x="58600" y="250951"/>
                </a:cubicBezTo>
                <a:cubicBezTo>
                  <a:pt x="58841" y="249008"/>
                  <a:pt x="58854" y="248881"/>
                  <a:pt x="59102" y="246944"/>
                </a:cubicBezTo>
                <a:cubicBezTo>
                  <a:pt x="73624" y="132092"/>
                  <a:pt x="79371" y="80708"/>
                  <a:pt x="83638" y="15055"/>
                </a:cubicBezTo>
                <a:cubicBezTo>
                  <a:pt x="84146" y="7327"/>
                  <a:pt x="78348" y="533"/>
                  <a:pt x="70620" y="3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2" name="Google Shape;4422;p19"/>
          <p:cNvSpPr/>
          <p:nvPr/>
        </p:nvSpPr>
        <p:spPr>
          <a:xfrm flipH="1">
            <a:off x="7792365" y="3080726"/>
            <a:ext cx="196559" cy="246369"/>
          </a:xfrm>
          <a:custGeom>
            <a:avLst/>
            <a:gdLst/>
            <a:ahLst/>
            <a:cxnLst/>
            <a:rect l="l" t="t" r="r" b="b"/>
            <a:pathLst>
              <a:path w="322558" h="404298" extrusionOk="0">
                <a:moveTo>
                  <a:pt x="6392" y="404298"/>
                </a:moveTo>
                <a:cubicBezTo>
                  <a:pt x="-14506" y="285515"/>
                  <a:pt x="16399" y="192907"/>
                  <a:pt x="90898" y="111214"/>
                </a:cubicBezTo>
                <a:cubicBezTo>
                  <a:pt x="157401" y="38290"/>
                  <a:pt x="322558" y="0"/>
                  <a:pt x="322558" y="0"/>
                </a:cubicBezTo>
                <a:cubicBezTo>
                  <a:pt x="322558" y="0"/>
                  <a:pt x="266323" y="44501"/>
                  <a:pt x="191367" y="263055"/>
                </a:cubicBezTo>
                <a:cubicBezTo>
                  <a:pt x="150784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3" name="Google Shape;4423;p19"/>
          <p:cNvSpPr/>
          <p:nvPr/>
        </p:nvSpPr>
        <p:spPr>
          <a:xfrm flipH="1">
            <a:off x="7216217" y="3177528"/>
            <a:ext cx="217111" cy="225848"/>
          </a:xfrm>
          <a:custGeom>
            <a:avLst/>
            <a:gdLst/>
            <a:ahLst/>
            <a:cxnLst/>
            <a:rect l="l" t="t" r="r" b="b"/>
            <a:pathLst>
              <a:path w="356284" h="370623" extrusionOk="0">
                <a:moveTo>
                  <a:pt x="0" y="0"/>
                </a:moveTo>
                <a:cubicBezTo>
                  <a:pt x="0" y="0"/>
                  <a:pt x="60503" y="38741"/>
                  <a:pt x="157016" y="248672"/>
                </a:cubicBezTo>
                <a:cubicBezTo>
                  <a:pt x="205949" y="355098"/>
                  <a:pt x="332581" y="368516"/>
                  <a:pt x="349091" y="369875"/>
                </a:cubicBezTo>
                <a:cubicBezTo>
                  <a:pt x="350209" y="369963"/>
                  <a:pt x="355092" y="370624"/>
                  <a:pt x="355098" y="370624"/>
                </a:cubicBezTo>
                <a:cubicBezTo>
                  <a:pt x="356216" y="355511"/>
                  <a:pt x="356527" y="340957"/>
                  <a:pt x="356102" y="326803"/>
                </a:cubicBezTo>
                <a:cubicBezTo>
                  <a:pt x="355695" y="312884"/>
                  <a:pt x="354444" y="299542"/>
                  <a:pt x="352596" y="286486"/>
                </a:cubicBezTo>
                <a:cubicBezTo>
                  <a:pt x="352571" y="286315"/>
                  <a:pt x="352622" y="286150"/>
                  <a:pt x="352596" y="285985"/>
                </a:cubicBezTo>
                <a:cubicBezTo>
                  <a:pt x="348824" y="259918"/>
                  <a:pt x="342208" y="235604"/>
                  <a:pt x="332810" y="212611"/>
                </a:cubicBezTo>
                <a:cubicBezTo>
                  <a:pt x="313646" y="165697"/>
                  <a:pt x="283102" y="124549"/>
                  <a:pt x="241655" y="87401"/>
                </a:cubicBezTo>
                <a:cubicBezTo>
                  <a:pt x="168173" y="21520"/>
                  <a:pt x="6" y="0"/>
                  <a:pt x="0" y="0"/>
                </a:cubicBezTo>
                <a:close/>
              </a:path>
            </a:pathLst>
          </a:custGeom>
          <a:solidFill>
            <a:srgbClr val="000000">
              <a:alpha val="1098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4" name="Google Shape;4424;p19"/>
          <p:cNvSpPr/>
          <p:nvPr/>
        </p:nvSpPr>
        <p:spPr>
          <a:xfrm flipH="1">
            <a:off x="7824556" y="3900031"/>
            <a:ext cx="196559" cy="246369"/>
          </a:xfrm>
          <a:custGeom>
            <a:avLst/>
            <a:gdLst/>
            <a:ahLst/>
            <a:cxnLst/>
            <a:rect l="l" t="t" r="r" b="b"/>
            <a:pathLst>
              <a:path w="322558" h="404298" extrusionOk="0">
                <a:moveTo>
                  <a:pt x="6392" y="404298"/>
                </a:moveTo>
                <a:cubicBezTo>
                  <a:pt x="-14506" y="285515"/>
                  <a:pt x="16399" y="192906"/>
                  <a:pt x="90898" y="111214"/>
                </a:cubicBezTo>
                <a:cubicBezTo>
                  <a:pt x="157401" y="38290"/>
                  <a:pt x="322558" y="0"/>
                  <a:pt x="322558" y="0"/>
                </a:cubicBezTo>
                <a:cubicBezTo>
                  <a:pt x="322558" y="0"/>
                  <a:pt x="266323" y="44501"/>
                  <a:pt x="191367" y="263055"/>
                </a:cubicBezTo>
                <a:cubicBezTo>
                  <a:pt x="150785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5" name="Google Shape;4425;p19"/>
          <p:cNvSpPr/>
          <p:nvPr/>
        </p:nvSpPr>
        <p:spPr>
          <a:xfrm flipH="1">
            <a:off x="8007428" y="3495218"/>
            <a:ext cx="217154" cy="225783"/>
          </a:xfrm>
          <a:custGeom>
            <a:avLst/>
            <a:gdLst/>
            <a:ahLst/>
            <a:cxnLst/>
            <a:rect l="l" t="t" r="r" b="b"/>
            <a:pathLst>
              <a:path w="356355" h="370516" extrusionOk="0">
                <a:moveTo>
                  <a:pt x="355143" y="370516"/>
                </a:moveTo>
                <a:cubicBezTo>
                  <a:pt x="364020" y="250241"/>
                  <a:pt x="323971" y="161201"/>
                  <a:pt x="241649" y="87401"/>
                </a:cubicBezTo>
                <a:cubicBezTo>
                  <a:pt x="168161" y="21520"/>
                  <a:pt x="0" y="0"/>
                  <a:pt x="0" y="0"/>
                </a:cubicBezTo>
                <a:cubicBezTo>
                  <a:pt x="0" y="0"/>
                  <a:pt x="60414" y="38627"/>
                  <a:pt x="156928" y="248552"/>
                </a:cubicBezTo>
                <a:cubicBezTo>
                  <a:pt x="209188" y="362229"/>
                  <a:pt x="355143" y="370516"/>
                  <a:pt x="355143" y="3705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26" name="Google Shape;4426;p19"/>
          <p:cNvGrpSpPr/>
          <p:nvPr/>
        </p:nvGrpSpPr>
        <p:grpSpPr>
          <a:xfrm flipH="1">
            <a:off x="7434927" y="1914351"/>
            <a:ext cx="1182586" cy="1072059"/>
            <a:chOff x="1376039" y="1272173"/>
            <a:chExt cx="1945202" cy="1763400"/>
          </a:xfrm>
        </p:grpSpPr>
        <p:sp>
          <p:nvSpPr>
            <p:cNvPr id="4427" name="Google Shape;4427;p19"/>
            <p:cNvSpPr/>
            <p:nvPr/>
          </p:nvSpPr>
          <p:spPr>
            <a:xfrm>
              <a:off x="1376039" y="1272173"/>
              <a:ext cx="1945202" cy="1763400"/>
            </a:xfrm>
            <a:custGeom>
              <a:avLst/>
              <a:gdLst/>
              <a:ahLst/>
              <a:cxnLst/>
              <a:rect l="l" t="t" r="r" b="b"/>
              <a:pathLst>
                <a:path w="1945202" h="1763400" extrusionOk="0">
                  <a:moveTo>
                    <a:pt x="667327" y="65035"/>
                  </a:moveTo>
                  <a:cubicBezTo>
                    <a:pt x="975207" y="-23954"/>
                    <a:pt x="1451558" y="-102866"/>
                    <a:pt x="1822309" y="412900"/>
                  </a:cubicBezTo>
                  <a:cubicBezTo>
                    <a:pt x="1992248" y="649317"/>
                    <a:pt x="2059882" y="1239562"/>
                    <a:pt x="1523961" y="1598045"/>
                  </a:cubicBezTo>
                  <a:cubicBezTo>
                    <a:pt x="1153426" y="1845892"/>
                    <a:pt x="299389" y="1887389"/>
                    <a:pt x="63861" y="1206714"/>
                  </a:cubicBezTo>
                  <a:cubicBezTo>
                    <a:pt x="-201683" y="439278"/>
                    <a:pt x="431812" y="133100"/>
                    <a:pt x="667327" y="650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2369965" y="1272277"/>
              <a:ext cx="296995" cy="840412"/>
            </a:xfrm>
            <a:custGeom>
              <a:avLst/>
              <a:gdLst/>
              <a:ahLst/>
              <a:cxnLst/>
              <a:rect l="l" t="t" r="r" b="b"/>
              <a:pathLst>
                <a:path w="296995" h="840412" extrusionOk="0">
                  <a:moveTo>
                    <a:pt x="76378" y="2"/>
                  </a:moveTo>
                  <a:cubicBezTo>
                    <a:pt x="50610" y="-49"/>
                    <a:pt x="25140" y="771"/>
                    <a:pt x="0" y="2504"/>
                  </a:cubicBezTo>
                  <a:lnTo>
                    <a:pt x="35560" y="840412"/>
                  </a:lnTo>
                  <a:lnTo>
                    <a:pt x="296996" y="26793"/>
                  </a:lnTo>
                  <a:cubicBezTo>
                    <a:pt x="222371" y="7984"/>
                    <a:pt x="148304" y="142"/>
                    <a:pt x="76378" y="2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2447842" y="1313846"/>
              <a:ext cx="466788" cy="814114"/>
            </a:xfrm>
            <a:custGeom>
              <a:avLst/>
              <a:gdLst/>
              <a:ahLst/>
              <a:cxnLst/>
              <a:rect l="l" t="t" r="r" b="b"/>
              <a:pathLst>
                <a:path w="466788" h="814114" extrusionOk="0">
                  <a:moveTo>
                    <a:pt x="268205" y="0"/>
                  </a:moveTo>
                  <a:lnTo>
                    <a:pt x="0" y="814114"/>
                  </a:lnTo>
                  <a:lnTo>
                    <a:pt x="466789" y="93656"/>
                  </a:lnTo>
                  <a:cubicBezTo>
                    <a:pt x="401276" y="51327"/>
                    <a:pt x="334607" y="21165"/>
                    <a:pt x="268205" y="0"/>
                  </a:cubicBez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2571051" y="1605584"/>
              <a:ext cx="677386" cy="431476"/>
            </a:xfrm>
            <a:custGeom>
              <a:avLst/>
              <a:gdLst/>
              <a:ahLst/>
              <a:cxnLst/>
              <a:rect l="l" t="t" r="r" b="b"/>
              <a:pathLst>
                <a:path w="677386" h="431476" extrusionOk="0">
                  <a:moveTo>
                    <a:pt x="564699" y="0"/>
                  </a:moveTo>
                  <a:lnTo>
                    <a:pt x="0" y="431476"/>
                  </a:lnTo>
                  <a:lnTo>
                    <a:pt x="677386" y="168034"/>
                  </a:lnTo>
                  <a:cubicBezTo>
                    <a:pt x="662102" y="135153"/>
                    <a:pt x="645579" y="104813"/>
                    <a:pt x="627304" y="79381"/>
                  </a:cubicBezTo>
                  <a:cubicBezTo>
                    <a:pt x="606774" y="50825"/>
                    <a:pt x="585826" y="25013"/>
                    <a:pt x="564699" y="0"/>
                  </a:cubicBez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2608116" y="1838223"/>
              <a:ext cx="701675" cy="249167"/>
            </a:xfrm>
            <a:custGeom>
              <a:avLst/>
              <a:gdLst/>
              <a:ahLst/>
              <a:cxnLst/>
              <a:rect l="l" t="t" r="r" b="b"/>
              <a:pathLst>
                <a:path w="701675" h="249167" extrusionOk="0">
                  <a:moveTo>
                    <a:pt x="666617" y="0"/>
                  </a:moveTo>
                  <a:lnTo>
                    <a:pt x="0" y="249168"/>
                  </a:lnTo>
                  <a:lnTo>
                    <a:pt x="701675" y="140989"/>
                  </a:lnTo>
                  <a:cubicBezTo>
                    <a:pt x="693693" y="90678"/>
                    <a:pt x="681730" y="43396"/>
                    <a:pt x="666617" y="0"/>
                  </a:cubicBez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2595092" y="2156758"/>
              <a:ext cx="719956" cy="275215"/>
            </a:xfrm>
            <a:custGeom>
              <a:avLst/>
              <a:gdLst/>
              <a:ahLst/>
              <a:cxnLst/>
              <a:rect l="l" t="t" r="r" b="b"/>
              <a:pathLst>
                <a:path w="719956" h="275215" extrusionOk="0">
                  <a:moveTo>
                    <a:pt x="0" y="0"/>
                  </a:moveTo>
                  <a:lnTo>
                    <a:pt x="666871" y="275215"/>
                  </a:lnTo>
                  <a:cubicBezTo>
                    <a:pt x="694677" y="203372"/>
                    <a:pt x="711987" y="131134"/>
                    <a:pt x="719957" y="603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2561786" y="2203837"/>
              <a:ext cx="668369" cy="464032"/>
            </a:xfrm>
            <a:custGeom>
              <a:avLst/>
              <a:gdLst/>
              <a:ahLst/>
              <a:cxnLst/>
              <a:rect l="l" t="t" r="r" b="b"/>
              <a:pathLst>
                <a:path w="668369" h="464032" extrusionOk="0">
                  <a:moveTo>
                    <a:pt x="0" y="0"/>
                  </a:moveTo>
                  <a:lnTo>
                    <a:pt x="561943" y="464033"/>
                  </a:lnTo>
                  <a:cubicBezTo>
                    <a:pt x="605123" y="411150"/>
                    <a:pt x="640543" y="356368"/>
                    <a:pt x="668369" y="3005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2542501" y="2319534"/>
              <a:ext cx="386651" cy="647338"/>
            </a:xfrm>
            <a:custGeom>
              <a:avLst/>
              <a:gdLst/>
              <a:ahLst/>
              <a:cxnLst/>
              <a:rect l="l" t="t" r="r" b="b"/>
              <a:pathLst>
                <a:path w="386651" h="647338" extrusionOk="0">
                  <a:moveTo>
                    <a:pt x="0" y="0"/>
                  </a:moveTo>
                  <a:lnTo>
                    <a:pt x="156267" y="647338"/>
                  </a:lnTo>
                  <a:cubicBezTo>
                    <a:pt x="231762" y="620903"/>
                    <a:pt x="300837" y="588645"/>
                    <a:pt x="357600" y="550672"/>
                  </a:cubicBezTo>
                  <a:cubicBezTo>
                    <a:pt x="368027" y="543700"/>
                    <a:pt x="376676" y="536029"/>
                    <a:pt x="386651" y="5288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2384742" y="2267699"/>
              <a:ext cx="240150" cy="763276"/>
            </a:xfrm>
            <a:custGeom>
              <a:avLst/>
              <a:gdLst/>
              <a:ahLst/>
              <a:cxnLst/>
              <a:rect l="l" t="t" r="r" b="b"/>
              <a:pathLst>
                <a:path w="240150" h="763276" extrusionOk="0">
                  <a:moveTo>
                    <a:pt x="77876" y="0"/>
                  </a:moveTo>
                  <a:lnTo>
                    <a:pt x="0" y="763276"/>
                  </a:lnTo>
                  <a:cubicBezTo>
                    <a:pt x="83369" y="757136"/>
                    <a:pt x="164421" y="743312"/>
                    <a:pt x="240151" y="722458"/>
                  </a:cubicBezTo>
                  <a:lnTo>
                    <a:pt x="77876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1929225" y="2330303"/>
              <a:ext cx="428466" cy="703427"/>
            </a:xfrm>
            <a:custGeom>
              <a:avLst/>
              <a:gdLst/>
              <a:ahLst/>
              <a:cxnLst/>
              <a:rect l="l" t="t" r="r" b="b"/>
              <a:pathLst>
                <a:path w="428466" h="703427" extrusionOk="0">
                  <a:moveTo>
                    <a:pt x="428466" y="0"/>
                  </a:moveTo>
                  <a:lnTo>
                    <a:pt x="0" y="643827"/>
                  </a:lnTo>
                  <a:cubicBezTo>
                    <a:pt x="96406" y="678561"/>
                    <a:pt x="198291" y="698043"/>
                    <a:pt x="300507" y="703428"/>
                  </a:cubicBezTo>
                  <a:lnTo>
                    <a:pt x="428466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1661274" y="2280469"/>
              <a:ext cx="639572" cy="667118"/>
            </a:xfrm>
            <a:custGeom>
              <a:avLst/>
              <a:gdLst/>
              <a:ahLst/>
              <a:cxnLst/>
              <a:rect l="l" t="t" r="r" b="b"/>
              <a:pathLst>
                <a:path w="639572" h="667118" extrusionOk="0">
                  <a:moveTo>
                    <a:pt x="639572" y="0"/>
                  </a:moveTo>
                  <a:lnTo>
                    <a:pt x="0" y="537153"/>
                  </a:lnTo>
                  <a:cubicBezTo>
                    <a:pt x="61493" y="592017"/>
                    <a:pt x="130619" y="634092"/>
                    <a:pt x="203841" y="667118"/>
                  </a:cubicBezTo>
                  <a:lnTo>
                    <a:pt x="639572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1415110" y="2232888"/>
              <a:ext cx="814870" cy="382390"/>
            </a:xfrm>
            <a:custGeom>
              <a:avLst/>
              <a:gdLst/>
              <a:ahLst/>
              <a:cxnLst/>
              <a:rect l="l" t="t" r="r" b="b"/>
              <a:pathLst>
                <a:path w="814870" h="382390" extrusionOk="0">
                  <a:moveTo>
                    <a:pt x="814870" y="0"/>
                  </a:moveTo>
                  <a:lnTo>
                    <a:pt x="0" y="165526"/>
                  </a:lnTo>
                  <a:cubicBezTo>
                    <a:pt x="7258" y="191795"/>
                    <a:pt x="15303" y="218478"/>
                    <a:pt x="24797" y="245910"/>
                  </a:cubicBezTo>
                  <a:cubicBezTo>
                    <a:pt x="41866" y="295250"/>
                    <a:pt x="62497" y="340449"/>
                    <a:pt x="85649" y="382391"/>
                  </a:cubicBezTo>
                  <a:lnTo>
                    <a:pt x="814870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1376424" y="2115940"/>
              <a:ext cx="842036" cy="214864"/>
            </a:xfrm>
            <a:custGeom>
              <a:avLst/>
              <a:gdLst/>
              <a:ahLst/>
              <a:cxnLst/>
              <a:rect l="l" t="t" r="r" b="b"/>
              <a:pathLst>
                <a:path w="842036" h="214864" extrusionOk="0">
                  <a:moveTo>
                    <a:pt x="122" y="0"/>
                  </a:moveTo>
                  <a:cubicBezTo>
                    <a:pt x="-1015" y="66586"/>
                    <a:pt x="5754" y="138005"/>
                    <a:pt x="22163" y="214865"/>
                  </a:cubicBezTo>
                  <a:lnTo>
                    <a:pt x="842037" y="69869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1404848" y="1720278"/>
              <a:ext cx="781056" cy="398170"/>
            </a:xfrm>
            <a:custGeom>
              <a:avLst/>
              <a:gdLst/>
              <a:ahLst/>
              <a:cxnLst/>
              <a:rect l="l" t="t" r="r" b="b"/>
              <a:pathLst>
                <a:path w="781056" h="398170" extrusionOk="0">
                  <a:moveTo>
                    <a:pt x="92653" y="0"/>
                  </a:moveTo>
                  <a:cubicBezTo>
                    <a:pt x="52635" y="60122"/>
                    <a:pt x="21355" y="129191"/>
                    <a:pt x="0" y="205848"/>
                  </a:cubicBezTo>
                  <a:lnTo>
                    <a:pt x="781056" y="398170"/>
                  </a:lnTo>
                  <a:lnTo>
                    <a:pt x="92653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1698339" y="1426032"/>
              <a:ext cx="514362" cy="602011"/>
            </a:xfrm>
            <a:custGeom>
              <a:avLst/>
              <a:gdLst/>
              <a:ahLst/>
              <a:cxnLst/>
              <a:rect l="l" t="t" r="r" b="b"/>
              <a:pathLst>
                <a:path w="514362" h="602011" extrusionOk="0">
                  <a:moveTo>
                    <a:pt x="133471" y="0"/>
                  </a:moveTo>
                  <a:cubicBezTo>
                    <a:pt x="89548" y="23851"/>
                    <a:pt x="44444" y="52248"/>
                    <a:pt x="0" y="85649"/>
                  </a:cubicBezTo>
                  <a:lnTo>
                    <a:pt x="514363" y="602012"/>
                  </a:lnTo>
                  <a:lnTo>
                    <a:pt x="133471" y="0"/>
                  </a:lnTo>
                  <a:close/>
                </a:path>
              </a:pathLst>
            </a:custGeom>
            <a:solidFill>
              <a:srgbClr val="FFFFFF">
                <a:alpha val="4747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1890661" y="1334382"/>
              <a:ext cx="393909" cy="683894"/>
            </a:xfrm>
            <a:custGeom>
              <a:avLst/>
              <a:gdLst/>
              <a:ahLst/>
              <a:cxnLst/>
              <a:rect l="l" t="t" r="r" b="b"/>
              <a:pathLst>
                <a:path w="393909" h="683894" extrusionOk="0">
                  <a:moveTo>
                    <a:pt x="163525" y="0"/>
                  </a:moveTo>
                  <a:cubicBezTo>
                    <a:pt x="160109" y="972"/>
                    <a:pt x="156127" y="1778"/>
                    <a:pt x="152756" y="2756"/>
                  </a:cubicBezTo>
                  <a:cubicBezTo>
                    <a:pt x="111773" y="14599"/>
                    <a:pt x="58249" y="34163"/>
                    <a:pt x="0" y="61601"/>
                  </a:cubicBezTo>
                  <a:lnTo>
                    <a:pt x="393909" y="683895"/>
                  </a:lnTo>
                  <a:lnTo>
                    <a:pt x="390906" y="669874"/>
                  </a:lnTo>
                  <a:lnTo>
                    <a:pt x="163525" y="0"/>
                  </a:lnTo>
                  <a:close/>
                </a:path>
              </a:pathLst>
            </a:custGeom>
            <a:solidFill>
              <a:srgbClr val="FFFFFF">
                <a:alpha val="177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2074726" y="1867321"/>
              <a:ext cx="593071" cy="571500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44" name="Google Shape;4444;p19"/>
          <p:cNvSpPr/>
          <p:nvPr/>
        </p:nvSpPr>
        <p:spPr>
          <a:xfrm flipH="1">
            <a:off x="7258264" y="2749577"/>
            <a:ext cx="62720" cy="1844765"/>
          </a:xfrm>
          <a:custGeom>
            <a:avLst/>
            <a:gdLst/>
            <a:ahLst/>
            <a:cxnLst/>
            <a:rect l="l" t="t" r="r" b="b"/>
            <a:pathLst>
              <a:path w="102925" h="3027307" extrusionOk="0">
                <a:moveTo>
                  <a:pt x="73626" y="56"/>
                </a:moveTo>
                <a:cubicBezTo>
                  <a:pt x="65911" y="-630"/>
                  <a:pt x="59034" y="5110"/>
                  <a:pt x="58348" y="12825"/>
                </a:cubicBezTo>
                <a:cubicBezTo>
                  <a:pt x="53947" y="62393"/>
                  <a:pt x="48175" y="101598"/>
                  <a:pt x="33056" y="189120"/>
                </a:cubicBezTo>
                <a:cubicBezTo>
                  <a:pt x="32802" y="190613"/>
                  <a:pt x="32814" y="190638"/>
                  <a:pt x="32554" y="192130"/>
                </a:cubicBezTo>
                <a:cubicBezTo>
                  <a:pt x="11980" y="311250"/>
                  <a:pt x="4608" y="367371"/>
                  <a:pt x="3509" y="438288"/>
                </a:cubicBezTo>
                <a:cubicBezTo>
                  <a:pt x="1547" y="564513"/>
                  <a:pt x="10361" y="683170"/>
                  <a:pt x="32554" y="876527"/>
                </a:cubicBezTo>
                <a:cubicBezTo>
                  <a:pt x="34364" y="892275"/>
                  <a:pt x="35710" y="904601"/>
                  <a:pt x="39069" y="933372"/>
                </a:cubicBezTo>
                <a:cubicBezTo>
                  <a:pt x="65802" y="1162817"/>
                  <a:pt x="74781" y="1265458"/>
                  <a:pt x="74877" y="1394147"/>
                </a:cubicBezTo>
                <a:cubicBezTo>
                  <a:pt x="74953" y="1494877"/>
                  <a:pt x="66984" y="1593848"/>
                  <a:pt x="49083" y="1746985"/>
                </a:cubicBezTo>
                <a:cubicBezTo>
                  <a:pt x="47095" y="1763965"/>
                  <a:pt x="45387" y="1777967"/>
                  <a:pt x="41819" y="1807837"/>
                </a:cubicBezTo>
                <a:cubicBezTo>
                  <a:pt x="25569" y="1943848"/>
                  <a:pt x="19213" y="2003360"/>
                  <a:pt x="14025" y="2078042"/>
                </a:cubicBezTo>
                <a:cubicBezTo>
                  <a:pt x="-6264" y="2370085"/>
                  <a:pt x="-6352" y="2541681"/>
                  <a:pt x="25791" y="2707099"/>
                </a:cubicBezTo>
                <a:cubicBezTo>
                  <a:pt x="30636" y="2731997"/>
                  <a:pt x="32637" y="2762102"/>
                  <a:pt x="35557" y="2832810"/>
                </a:cubicBezTo>
                <a:cubicBezTo>
                  <a:pt x="36262" y="2849790"/>
                  <a:pt x="36275" y="2851149"/>
                  <a:pt x="36561" y="2857848"/>
                </a:cubicBezTo>
                <a:cubicBezTo>
                  <a:pt x="40142" y="2940766"/>
                  <a:pt x="44619" y="2985534"/>
                  <a:pt x="54842" y="3017620"/>
                </a:cubicBezTo>
                <a:cubicBezTo>
                  <a:pt x="57192" y="3024999"/>
                  <a:pt x="64990" y="3028987"/>
                  <a:pt x="72375" y="3026631"/>
                </a:cubicBezTo>
                <a:cubicBezTo>
                  <a:pt x="79754" y="3024281"/>
                  <a:pt x="83741" y="3016483"/>
                  <a:pt x="81386" y="3009105"/>
                </a:cubicBezTo>
                <a:cubicBezTo>
                  <a:pt x="72229" y="2980358"/>
                  <a:pt x="68069" y="2936956"/>
                  <a:pt x="64609" y="2856851"/>
                </a:cubicBezTo>
                <a:cubicBezTo>
                  <a:pt x="64323" y="2850171"/>
                  <a:pt x="64310" y="2848513"/>
                  <a:pt x="63605" y="2831552"/>
                </a:cubicBezTo>
                <a:cubicBezTo>
                  <a:pt x="60615" y="2759137"/>
                  <a:pt x="58316" y="2728727"/>
                  <a:pt x="53090" y="2701841"/>
                </a:cubicBezTo>
                <a:cubicBezTo>
                  <a:pt x="21556" y="2539599"/>
                  <a:pt x="21949" y="2369692"/>
                  <a:pt x="42073" y="2080042"/>
                </a:cubicBezTo>
                <a:cubicBezTo>
                  <a:pt x="47216" y="2005983"/>
                  <a:pt x="53674" y="1946642"/>
                  <a:pt x="69867" y="1811095"/>
                </a:cubicBezTo>
                <a:cubicBezTo>
                  <a:pt x="73442" y="1781199"/>
                  <a:pt x="75143" y="1767254"/>
                  <a:pt x="77131" y="1750243"/>
                </a:cubicBezTo>
                <a:cubicBezTo>
                  <a:pt x="95146" y="1596096"/>
                  <a:pt x="103001" y="1496243"/>
                  <a:pt x="102925" y="1394147"/>
                </a:cubicBezTo>
                <a:cubicBezTo>
                  <a:pt x="102829" y="1264023"/>
                  <a:pt x="93971" y="1160626"/>
                  <a:pt x="67111" y="930115"/>
                </a:cubicBezTo>
                <a:cubicBezTo>
                  <a:pt x="63764" y="901362"/>
                  <a:pt x="62158" y="888998"/>
                  <a:pt x="60354" y="873270"/>
                </a:cubicBezTo>
                <a:cubicBezTo>
                  <a:pt x="38288" y="681042"/>
                  <a:pt x="29614" y="563491"/>
                  <a:pt x="31551" y="438790"/>
                </a:cubicBezTo>
                <a:cubicBezTo>
                  <a:pt x="32624" y="369791"/>
                  <a:pt x="39774" y="314603"/>
                  <a:pt x="60100" y="196887"/>
                </a:cubicBezTo>
                <a:cubicBezTo>
                  <a:pt x="60361" y="195394"/>
                  <a:pt x="60348" y="195369"/>
                  <a:pt x="60602" y="193883"/>
                </a:cubicBezTo>
                <a:cubicBezTo>
                  <a:pt x="75848" y="105605"/>
                  <a:pt x="81900" y="65924"/>
                  <a:pt x="86396" y="15334"/>
                </a:cubicBezTo>
                <a:cubicBezTo>
                  <a:pt x="87081" y="7618"/>
                  <a:pt x="81341" y="741"/>
                  <a:pt x="73626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5" name="Google Shape;4445;p19"/>
          <p:cNvSpPr/>
          <p:nvPr/>
        </p:nvSpPr>
        <p:spPr>
          <a:xfrm flipH="1">
            <a:off x="6811276" y="2187562"/>
            <a:ext cx="963971" cy="986087"/>
          </a:xfrm>
          <a:custGeom>
            <a:avLst/>
            <a:gdLst/>
            <a:ahLst/>
            <a:cxnLst/>
            <a:rect l="l" t="t" r="r" b="b"/>
            <a:pathLst>
              <a:path w="1581901" h="1618195" extrusionOk="0">
                <a:moveTo>
                  <a:pt x="643237" y="585692"/>
                </a:moveTo>
                <a:cubicBezTo>
                  <a:pt x="643237" y="585692"/>
                  <a:pt x="356636" y="52534"/>
                  <a:pt x="722834" y="2197"/>
                </a:cubicBezTo>
                <a:cubicBezTo>
                  <a:pt x="983820" y="-33680"/>
                  <a:pt x="948367" y="381692"/>
                  <a:pt x="948367" y="381692"/>
                </a:cubicBezTo>
                <a:cubicBezTo>
                  <a:pt x="948367" y="381692"/>
                  <a:pt x="1152514" y="153181"/>
                  <a:pt x="1305047" y="248679"/>
                </a:cubicBezTo>
                <a:cubicBezTo>
                  <a:pt x="1413003" y="316262"/>
                  <a:pt x="1366324" y="465385"/>
                  <a:pt x="1291960" y="555231"/>
                </a:cubicBezTo>
                <a:cubicBezTo>
                  <a:pt x="1211867" y="651993"/>
                  <a:pt x="1083572" y="717188"/>
                  <a:pt x="1083572" y="717188"/>
                </a:cubicBezTo>
                <a:cubicBezTo>
                  <a:pt x="1083572" y="717188"/>
                  <a:pt x="1246493" y="688861"/>
                  <a:pt x="1383387" y="737432"/>
                </a:cubicBezTo>
                <a:cubicBezTo>
                  <a:pt x="1513282" y="783520"/>
                  <a:pt x="1618933" y="903262"/>
                  <a:pt x="1569486" y="1022014"/>
                </a:cubicBezTo>
                <a:cubicBezTo>
                  <a:pt x="1481437" y="1233462"/>
                  <a:pt x="1049021" y="1015740"/>
                  <a:pt x="1049021" y="1015740"/>
                </a:cubicBezTo>
                <a:cubicBezTo>
                  <a:pt x="1049021" y="1015740"/>
                  <a:pt x="1332999" y="1357624"/>
                  <a:pt x="1185324" y="1471905"/>
                </a:cubicBezTo>
                <a:cubicBezTo>
                  <a:pt x="1077895" y="1555039"/>
                  <a:pt x="980568" y="1447533"/>
                  <a:pt x="913589" y="1333938"/>
                </a:cubicBezTo>
                <a:cubicBezTo>
                  <a:pt x="841332" y="1211409"/>
                  <a:pt x="826314" y="1030262"/>
                  <a:pt x="826314" y="1030262"/>
                </a:cubicBezTo>
                <a:cubicBezTo>
                  <a:pt x="826314" y="1030262"/>
                  <a:pt x="854806" y="1242435"/>
                  <a:pt x="813684" y="1408087"/>
                </a:cubicBezTo>
                <a:cubicBezTo>
                  <a:pt x="778397" y="1550219"/>
                  <a:pt x="680385" y="1654023"/>
                  <a:pt x="599727" y="1606538"/>
                </a:cubicBezTo>
                <a:cubicBezTo>
                  <a:pt x="529585" y="1565244"/>
                  <a:pt x="498025" y="1451255"/>
                  <a:pt x="516580" y="1338390"/>
                </a:cubicBezTo>
                <a:cubicBezTo>
                  <a:pt x="544228" y="1170191"/>
                  <a:pt x="651346" y="995534"/>
                  <a:pt x="651346" y="995534"/>
                </a:cubicBezTo>
                <a:cubicBezTo>
                  <a:pt x="651346" y="995534"/>
                  <a:pt x="508668" y="1100347"/>
                  <a:pt x="351975" y="1149483"/>
                </a:cubicBezTo>
                <a:cubicBezTo>
                  <a:pt x="199048" y="1197439"/>
                  <a:pt x="67121" y="1212476"/>
                  <a:pt x="18543" y="1139044"/>
                </a:cubicBezTo>
                <a:cubicBezTo>
                  <a:pt x="-36321" y="1056113"/>
                  <a:pt x="39219" y="972306"/>
                  <a:pt x="132018" y="912978"/>
                </a:cubicBezTo>
                <a:cubicBezTo>
                  <a:pt x="244260" y="841216"/>
                  <a:pt x="421438" y="833412"/>
                  <a:pt x="421438" y="833412"/>
                </a:cubicBezTo>
                <a:cubicBezTo>
                  <a:pt x="421438" y="833412"/>
                  <a:pt x="76931" y="788918"/>
                  <a:pt x="77522" y="539375"/>
                </a:cubicBezTo>
                <a:cubicBezTo>
                  <a:pt x="77763" y="437731"/>
                  <a:pt x="225058" y="377279"/>
                  <a:pt x="337066" y="394640"/>
                </a:cubicBezTo>
                <a:cubicBezTo>
                  <a:pt x="493968" y="418960"/>
                  <a:pt x="643237" y="585692"/>
                  <a:pt x="643237" y="5856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6" name="Google Shape;4446;p19"/>
          <p:cNvSpPr/>
          <p:nvPr/>
        </p:nvSpPr>
        <p:spPr>
          <a:xfrm flipH="1">
            <a:off x="7070307" y="3427663"/>
            <a:ext cx="196555" cy="246368"/>
          </a:xfrm>
          <a:custGeom>
            <a:avLst/>
            <a:gdLst/>
            <a:ahLst/>
            <a:cxnLst/>
            <a:rect l="l" t="t" r="r" b="b"/>
            <a:pathLst>
              <a:path w="322551" h="404297" extrusionOk="0">
                <a:moveTo>
                  <a:pt x="6392" y="404298"/>
                </a:moveTo>
                <a:cubicBezTo>
                  <a:pt x="-14506" y="285515"/>
                  <a:pt x="16399" y="192906"/>
                  <a:pt x="90898" y="111214"/>
                </a:cubicBezTo>
                <a:cubicBezTo>
                  <a:pt x="157401" y="38290"/>
                  <a:pt x="322552" y="0"/>
                  <a:pt x="322552" y="0"/>
                </a:cubicBezTo>
                <a:cubicBezTo>
                  <a:pt x="322552" y="0"/>
                  <a:pt x="266323" y="44501"/>
                  <a:pt x="191367" y="263055"/>
                </a:cubicBezTo>
                <a:cubicBezTo>
                  <a:pt x="150784" y="381400"/>
                  <a:pt x="6392" y="404298"/>
                  <a:pt x="6392" y="4042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7" name="Google Shape;4447;p19"/>
          <p:cNvSpPr/>
          <p:nvPr/>
        </p:nvSpPr>
        <p:spPr>
          <a:xfrm flipH="1">
            <a:off x="7281485" y="3197072"/>
            <a:ext cx="217154" cy="225783"/>
          </a:xfrm>
          <a:custGeom>
            <a:avLst/>
            <a:gdLst/>
            <a:ahLst/>
            <a:cxnLst/>
            <a:rect l="l" t="t" r="r" b="b"/>
            <a:pathLst>
              <a:path w="356355" h="370516" extrusionOk="0">
                <a:moveTo>
                  <a:pt x="355143" y="370516"/>
                </a:moveTo>
                <a:cubicBezTo>
                  <a:pt x="364020" y="250241"/>
                  <a:pt x="323977" y="161201"/>
                  <a:pt x="241649" y="87395"/>
                </a:cubicBezTo>
                <a:cubicBezTo>
                  <a:pt x="168161" y="21520"/>
                  <a:pt x="0" y="0"/>
                  <a:pt x="0" y="0"/>
                </a:cubicBezTo>
                <a:cubicBezTo>
                  <a:pt x="0" y="0"/>
                  <a:pt x="60414" y="38627"/>
                  <a:pt x="156928" y="248552"/>
                </a:cubicBezTo>
                <a:cubicBezTo>
                  <a:pt x="209188" y="362223"/>
                  <a:pt x="355143" y="370516"/>
                  <a:pt x="355143" y="3705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8" name="Google Shape;4448;p19"/>
          <p:cNvSpPr/>
          <p:nvPr/>
        </p:nvSpPr>
        <p:spPr>
          <a:xfrm flipH="1">
            <a:off x="7150798" y="2535670"/>
            <a:ext cx="258170" cy="256624"/>
          </a:xfrm>
          <a:custGeom>
            <a:avLst/>
            <a:gdLst/>
            <a:ahLst/>
            <a:cxnLst/>
            <a:rect l="l" t="t" r="r" b="b"/>
            <a:pathLst>
              <a:path w="423664" h="421126" extrusionOk="0">
                <a:moveTo>
                  <a:pt x="77698" y="56643"/>
                </a:moveTo>
                <a:cubicBezTo>
                  <a:pt x="-68670" y="161837"/>
                  <a:pt x="8299" y="389072"/>
                  <a:pt x="171316" y="417895"/>
                </a:cubicBezTo>
                <a:cubicBezTo>
                  <a:pt x="326453" y="445320"/>
                  <a:pt x="473284" y="293212"/>
                  <a:pt x="407574" y="150528"/>
                </a:cubicBezTo>
                <a:cubicBezTo>
                  <a:pt x="370916" y="70924"/>
                  <a:pt x="272783" y="-83565"/>
                  <a:pt x="77698" y="566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9" name="Google Shape;4449;p19"/>
          <p:cNvSpPr/>
          <p:nvPr/>
        </p:nvSpPr>
        <p:spPr>
          <a:xfrm rot="1231304" flipH="1">
            <a:off x="7013606" y="1613361"/>
            <a:ext cx="367829" cy="371834"/>
          </a:xfrm>
          <a:custGeom>
            <a:avLst/>
            <a:gdLst/>
            <a:ahLst/>
            <a:cxnLst/>
            <a:rect l="l" t="t" r="r" b="b"/>
            <a:pathLst>
              <a:path w="501984" h="507449" extrusionOk="0">
                <a:moveTo>
                  <a:pt x="343" y="205799"/>
                </a:moveTo>
                <a:cubicBezTo>
                  <a:pt x="-1937" y="227580"/>
                  <a:pt x="7271" y="244083"/>
                  <a:pt x="24117" y="253551"/>
                </a:cubicBezTo>
                <a:cubicBezTo>
                  <a:pt x="37472" y="261057"/>
                  <a:pt x="55067" y="263095"/>
                  <a:pt x="65278" y="259044"/>
                </a:cubicBezTo>
                <a:cubicBezTo>
                  <a:pt x="94437" y="247468"/>
                  <a:pt x="91694" y="202199"/>
                  <a:pt x="59995" y="202789"/>
                </a:cubicBezTo>
                <a:cubicBezTo>
                  <a:pt x="59995" y="202789"/>
                  <a:pt x="46495" y="203132"/>
                  <a:pt x="44450" y="215451"/>
                </a:cubicBezTo>
                <a:cubicBezTo>
                  <a:pt x="43199" y="222995"/>
                  <a:pt x="49372" y="229974"/>
                  <a:pt x="56991" y="230621"/>
                </a:cubicBezTo>
                <a:cubicBezTo>
                  <a:pt x="63894" y="231206"/>
                  <a:pt x="69488" y="226056"/>
                  <a:pt x="71063" y="219528"/>
                </a:cubicBezTo>
                <a:cubicBezTo>
                  <a:pt x="76867" y="227961"/>
                  <a:pt x="74181" y="243537"/>
                  <a:pt x="60909" y="248801"/>
                </a:cubicBezTo>
                <a:cubicBezTo>
                  <a:pt x="54096" y="251506"/>
                  <a:pt x="40361" y="249830"/>
                  <a:pt x="29801" y="243893"/>
                </a:cubicBezTo>
                <a:cubicBezTo>
                  <a:pt x="16732" y="236552"/>
                  <a:pt x="9919" y="224252"/>
                  <a:pt x="11710" y="207107"/>
                </a:cubicBezTo>
                <a:cubicBezTo>
                  <a:pt x="15564" y="170379"/>
                  <a:pt x="45288" y="153907"/>
                  <a:pt x="80404" y="158123"/>
                </a:cubicBezTo>
                <a:cubicBezTo>
                  <a:pt x="104413" y="161006"/>
                  <a:pt x="125139" y="171077"/>
                  <a:pt x="142659" y="185905"/>
                </a:cubicBezTo>
                <a:cubicBezTo>
                  <a:pt x="148127" y="190534"/>
                  <a:pt x="152527" y="195379"/>
                  <a:pt x="156744" y="200237"/>
                </a:cubicBezTo>
                <a:cubicBezTo>
                  <a:pt x="152521" y="208561"/>
                  <a:pt x="149187" y="217312"/>
                  <a:pt x="147549" y="226627"/>
                </a:cubicBezTo>
                <a:cubicBezTo>
                  <a:pt x="146463" y="232799"/>
                  <a:pt x="146069" y="239041"/>
                  <a:pt x="146215" y="245461"/>
                </a:cubicBezTo>
                <a:cubicBezTo>
                  <a:pt x="146641" y="264397"/>
                  <a:pt x="152552" y="281955"/>
                  <a:pt x="162389" y="296547"/>
                </a:cubicBezTo>
                <a:cubicBezTo>
                  <a:pt x="131039" y="299633"/>
                  <a:pt x="106013" y="309095"/>
                  <a:pt x="89833" y="325757"/>
                </a:cubicBezTo>
                <a:cubicBezTo>
                  <a:pt x="79540" y="336362"/>
                  <a:pt x="72708" y="349678"/>
                  <a:pt x="70066" y="366073"/>
                </a:cubicBezTo>
                <a:cubicBezTo>
                  <a:pt x="67139" y="384234"/>
                  <a:pt x="68479" y="399423"/>
                  <a:pt x="73692" y="411768"/>
                </a:cubicBezTo>
                <a:cubicBezTo>
                  <a:pt x="85147" y="438933"/>
                  <a:pt x="113430" y="450204"/>
                  <a:pt x="150743" y="450249"/>
                </a:cubicBezTo>
                <a:cubicBezTo>
                  <a:pt x="158782" y="450262"/>
                  <a:pt x="166504" y="449411"/>
                  <a:pt x="174111" y="448515"/>
                </a:cubicBezTo>
                <a:cubicBezTo>
                  <a:pt x="174200" y="458580"/>
                  <a:pt x="177025" y="468657"/>
                  <a:pt x="182747" y="476982"/>
                </a:cubicBezTo>
                <a:cubicBezTo>
                  <a:pt x="194634" y="494286"/>
                  <a:pt x="215589" y="500776"/>
                  <a:pt x="240272" y="492159"/>
                </a:cubicBezTo>
                <a:cubicBezTo>
                  <a:pt x="256121" y="486622"/>
                  <a:pt x="269100" y="474303"/>
                  <a:pt x="279254" y="457856"/>
                </a:cubicBezTo>
                <a:cubicBezTo>
                  <a:pt x="302457" y="488615"/>
                  <a:pt x="339566" y="508351"/>
                  <a:pt x="381000" y="507418"/>
                </a:cubicBezTo>
                <a:cubicBezTo>
                  <a:pt x="398044" y="507031"/>
                  <a:pt x="414407" y="502700"/>
                  <a:pt x="430060" y="495391"/>
                </a:cubicBezTo>
                <a:cubicBezTo>
                  <a:pt x="430206" y="495321"/>
                  <a:pt x="430454" y="495378"/>
                  <a:pt x="430606" y="495296"/>
                </a:cubicBezTo>
                <a:cubicBezTo>
                  <a:pt x="433051" y="495093"/>
                  <a:pt x="436188" y="494877"/>
                  <a:pt x="440112" y="494731"/>
                </a:cubicBezTo>
                <a:cubicBezTo>
                  <a:pt x="446488" y="494470"/>
                  <a:pt x="452857" y="494324"/>
                  <a:pt x="458623" y="494591"/>
                </a:cubicBezTo>
                <a:cubicBezTo>
                  <a:pt x="468167" y="495054"/>
                  <a:pt x="486118" y="498223"/>
                  <a:pt x="486753" y="498001"/>
                </a:cubicBezTo>
                <a:cubicBezTo>
                  <a:pt x="489534" y="497017"/>
                  <a:pt x="490925" y="493651"/>
                  <a:pt x="489738" y="490965"/>
                </a:cubicBezTo>
                <a:cubicBezTo>
                  <a:pt x="489274" y="489917"/>
                  <a:pt x="488474" y="487860"/>
                  <a:pt x="487591" y="484964"/>
                </a:cubicBezTo>
                <a:cubicBezTo>
                  <a:pt x="486118" y="480081"/>
                  <a:pt x="484918" y="474931"/>
                  <a:pt x="484366" y="469375"/>
                </a:cubicBezTo>
                <a:cubicBezTo>
                  <a:pt x="484340" y="469146"/>
                  <a:pt x="484480" y="468753"/>
                  <a:pt x="484467" y="468683"/>
                </a:cubicBezTo>
                <a:cubicBezTo>
                  <a:pt x="484029" y="463933"/>
                  <a:pt x="483845" y="459228"/>
                  <a:pt x="484067" y="454395"/>
                </a:cubicBezTo>
                <a:cubicBezTo>
                  <a:pt x="484156" y="452535"/>
                  <a:pt x="484372" y="450725"/>
                  <a:pt x="484531" y="448776"/>
                </a:cubicBezTo>
                <a:cubicBezTo>
                  <a:pt x="484626" y="447728"/>
                  <a:pt x="484912" y="445080"/>
                  <a:pt x="484943" y="444743"/>
                </a:cubicBezTo>
                <a:cubicBezTo>
                  <a:pt x="484950" y="444724"/>
                  <a:pt x="484962" y="444585"/>
                  <a:pt x="484969" y="444572"/>
                </a:cubicBezTo>
                <a:cubicBezTo>
                  <a:pt x="496221" y="424925"/>
                  <a:pt x="502476" y="403170"/>
                  <a:pt x="501955" y="380735"/>
                </a:cubicBezTo>
                <a:cubicBezTo>
                  <a:pt x="500901" y="333910"/>
                  <a:pt x="473564" y="294325"/>
                  <a:pt x="434696" y="274163"/>
                </a:cubicBezTo>
                <a:cubicBezTo>
                  <a:pt x="465747" y="261800"/>
                  <a:pt x="488277" y="243086"/>
                  <a:pt x="495294" y="218487"/>
                </a:cubicBezTo>
                <a:cubicBezTo>
                  <a:pt x="502463" y="193340"/>
                  <a:pt x="494875" y="172760"/>
                  <a:pt x="476904" y="161914"/>
                </a:cubicBezTo>
                <a:cubicBezTo>
                  <a:pt x="468287" y="156707"/>
                  <a:pt x="458076" y="154377"/>
                  <a:pt x="448062" y="154847"/>
                </a:cubicBezTo>
                <a:cubicBezTo>
                  <a:pt x="448507" y="147233"/>
                  <a:pt x="448767" y="139404"/>
                  <a:pt x="448291" y="131409"/>
                </a:cubicBezTo>
                <a:cubicBezTo>
                  <a:pt x="446075" y="94160"/>
                  <a:pt x="433318" y="66550"/>
                  <a:pt x="405524" y="56695"/>
                </a:cubicBezTo>
                <a:cubicBezTo>
                  <a:pt x="392887" y="52212"/>
                  <a:pt x="377559" y="51875"/>
                  <a:pt x="359601" y="55844"/>
                </a:cubicBezTo>
                <a:cubicBezTo>
                  <a:pt x="343377" y="59432"/>
                  <a:pt x="330448" y="66956"/>
                  <a:pt x="320459" y="77853"/>
                </a:cubicBezTo>
                <a:cubicBezTo>
                  <a:pt x="307981" y="91467"/>
                  <a:pt x="300190" y="110136"/>
                  <a:pt x="296907" y="133085"/>
                </a:cubicBezTo>
                <a:cubicBezTo>
                  <a:pt x="295815" y="140737"/>
                  <a:pt x="295218" y="149005"/>
                  <a:pt x="295110" y="157539"/>
                </a:cubicBezTo>
                <a:cubicBezTo>
                  <a:pt x="295078" y="159965"/>
                  <a:pt x="295548" y="162600"/>
                  <a:pt x="295605" y="165077"/>
                </a:cubicBezTo>
                <a:cubicBezTo>
                  <a:pt x="279591" y="153951"/>
                  <a:pt x="260033" y="147443"/>
                  <a:pt x="239084" y="147919"/>
                </a:cubicBezTo>
                <a:cubicBezTo>
                  <a:pt x="226416" y="148205"/>
                  <a:pt x="214262" y="151062"/>
                  <a:pt x="203048" y="155977"/>
                </a:cubicBezTo>
                <a:cubicBezTo>
                  <a:pt x="198425" y="151348"/>
                  <a:pt x="193758" y="146573"/>
                  <a:pt x="189465" y="140655"/>
                </a:cubicBezTo>
                <a:cubicBezTo>
                  <a:pt x="175991" y="122081"/>
                  <a:pt x="167405" y="100618"/>
                  <a:pt x="166326" y="76456"/>
                </a:cubicBezTo>
                <a:cubicBezTo>
                  <a:pt x="164738" y="41125"/>
                  <a:pt x="183553" y="12575"/>
                  <a:pt x="220466" y="11476"/>
                </a:cubicBezTo>
                <a:cubicBezTo>
                  <a:pt x="237693" y="10962"/>
                  <a:pt x="249301" y="18696"/>
                  <a:pt x="255651" y="32273"/>
                </a:cubicBezTo>
                <a:cubicBezTo>
                  <a:pt x="260782" y="43252"/>
                  <a:pt x="261531" y="57190"/>
                  <a:pt x="258331" y="63781"/>
                </a:cubicBezTo>
                <a:cubicBezTo>
                  <a:pt x="252089" y="76621"/>
                  <a:pt x="236354" y="78094"/>
                  <a:pt x="228372" y="71668"/>
                </a:cubicBezTo>
                <a:cubicBezTo>
                  <a:pt x="235001" y="70582"/>
                  <a:pt x="240500" y="65426"/>
                  <a:pt x="240430" y="58498"/>
                </a:cubicBezTo>
                <a:cubicBezTo>
                  <a:pt x="240360" y="50847"/>
                  <a:pt x="233858" y="44179"/>
                  <a:pt x="226245" y="44865"/>
                </a:cubicBezTo>
                <a:cubicBezTo>
                  <a:pt x="213805" y="45982"/>
                  <a:pt x="212363" y="59546"/>
                  <a:pt x="212363" y="59546"/>
                </a:cubicBezTo>
                <a:cubicBezTo>
                  <a:pt x="209404" y="91112"/>
                  <a:pt x="254546" y="97005"/>
                  <a:pt x="268262" y="68792"/>
                </a:cubicBezTo>
                <a:cubicBezTo>
                  <a:pt x="273069" y="58911"/>
                  <a:pt x="272250" y="41404"/>
                  <a:pt x="265767" y="27529"/>
                </a:cubicBezTo>
                <a:cubicBezTo>
                  <a:pt x="257582" y="10022"/>
                  <a:pt x="241897" y="-614"/>
                  <a:pt x="220002" y="27"/>
                </a:cubicBezTo>
                <a:cubicBezTo>
                  <a:pt x="203429" y="523"/>
                  <a:pt x="190024" y="5825"/>
                  <a:pt x="179699" y="14226"/>
                </a:cubicBezTo>
                <a:cubicBezTo>
                  <a:pt x="166789" y="24729"/>
                  <a:pt x="158852" y="40331"/>
                  <a:pt x="156185" y="58257"/>
                </a:cubicBezTo>
                <a:cubicBezTo>
                  <a:pt x="155296" y="64239"/>
                  <a:pt x="154934" y="70570"/>
                  <a:pt x="155226" y="76970"/>
                </a:cubicBezTo>
                <a:cubicBezTo>
                  <a:pt x="156413" y="103494"/>
                  <a:pt x="165614" y="127059"/>
                  <a:pt x="180315" y="147316"/>
                </a:cubicBezTo>
                <a:cubicBezTo>
                  <a:pt x="184347" y="152872"/>
                  <a:pt x="188811" y="157152"/>
                  <a:pt x="193155" y="161641"/>
                </a:cubicBezTo>
                <a:cubicBezTo>
                  <a:pt x="187268" y="165127"/>
                  <a:pt x="181674" y="169103"/>
                  <a:pt x="176613" y="173802"/>
                </a:cubicBezTo>
                <a:cubicBezTo>
                  <a:pt x="171577" y="179009"/>
                  <a:pt x="167278" y="184984"/>
                  <a:pt x="163570" y="191277"/>
                </a:cubicBezTo>
                <a:cubicBezTo>
                  <a:pt x="163239" y="190908"/>
                  <a:pt x="162814" y="190591"/>
                  <a:pt x="162477" y="190229"/>
                </a:cubicBezTo>
                <a:cubicBezTo>
                  <a:pt x="158547" y="185892"/>
                  <a:pt x="155004" y="181523"/>
                  <a:pt x="150127" y="177396"/>
                </a:cubicBezTo>
                <a:cubicBezTo>
                  <a:pt x="131026" y="161229"/>
                  <a:pt x="108046" y="150097"/>
                  <a:pt x="81687" y="146935"/>
                </a:cubicBezTo>
                <a:cubicBezTo>
                  <a:pt x="56261" y="143880"/>
                  <a:pt x="32703" y="150580"/>
                  <a:pt x="17450" y="166696"/>
                </a:cubicBezTo>
                <a:cubicBezTo>
                  <a:pt x="8300" y="176361"/>
                  <a:pt x="2077" y="189302"/>
                  <a:pt x="343" y="20579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0" name="Google Shape;4450;p19"/>
          <p:cNvSpPr/>
          <p:nvPr/>
        </p:nvSpPr>
        <p:spPr>
          <a:xfrm flipH="1">
            <a:off x="7832159" y="2276613"/>
            <a:ext cx="361403" cy="348258"/>
          </a:xfrm>
          <a:custGeom>
            <a:avLst/>
            <a:gdLst/>
            <a:ahLst/>
            <a:cxnLst/>
            <a:rect l="l" t="t" r="r" b="b"/>
            <a:pathLst>
              <a:path w="593071" h="571500" extrusionOk="0">
                <a:moveTo>
                  <a:pt x="419249" y="31113"/>
                </a:moveTo>
                <a:cubicBezTo>
                  <a:pt x="505037" y="73664"/>
                  <a:pt x="624354" y="153325"/>
                  <a:pt x="585517" y="351159"/>
                </a:cubicBezTo>
                <a:cubicBezTo>
                  <a:pt x="567718" y="441837"/>
                  <a:pt x="447417" y="594688"/>
                  <a:pt x="251641" y="568532"/>
                </a:cubicBezTo>
                <a:cubicBezTo>
                  <a:pt x="116278" y="550447"/>
                  <a:pt x="-74832" y="384096"/>
                  <a:pt x="30394" y="175340"/>
                </a:cubicBezTo>
                <a:cubicBezTo>
                  <a:pt x="149031" y="-60023"/>
                  <a:pt x="353628" y="-1438"/>
                  <a:pt x="419249" y="31113"/>
                </a:cubicBezTo>
                <a:close/>
              </a:path>
            </a:pathLst>
          </a:custGeom>
          <a:solidFill>
            <a:srgbClr val="000000">
              <a:alpha val="3159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51" name="Google Shape;4451;p19"/>
          <p:cNvGrpSpPr/>
          <p:nvPr/>
        </p:nvGrpSpPr>
        <p:grpSpPr>
          <a:xfrm flipH="1">
            <a:off x="6082475" y="2940568"/>
            <a:ext cx="943643" cy="1586318"/>
            <a:chOff x="3767940" y="3070465"/>
            <a:chExt cx="1552172" cy="2609290"/>
          </a:xfrm>
        </p:grpSpPr>
        <p:sp>
          <p:nvSpPr>
            <p:cNvPr id="4452" name="Google Shape;4452;p19"/>
            <p:cNvSpPr/>
            <p:nvPr/>
          </p:nvSpPr>
          <p:spPr>
            <a:xfrm>
              <a:off x="3875231" y="3070465"/>
              <a:ext cx="1444881" cy="2609290"/>
            </a:xfrm>
            <a:custGeom>
              <a:avLst/>
              <a:gdLst/>
              <a:ahLst/>
              <a:cxnLst/>
              <a:rect l="l" t="t" r="r" b="b"/>
              <a:pathLst>
                <a:path w="1444881" h="2609290" extrusionOk="0">
                  <a:moveTo>
                    <a:pt x="795179" y="2"/>
                  </a:moveTo>
                  <a:cubicBezTo>
                    <a:pt x="684969" y="-221"/>
                    <a:pt x="581426" y="23966"/>
                    <a:pt x="495675" y="49182"/>
                  </a:cubicBezTo>
                  <a:cubicBezTo>
                    <a:pt x="320758" y="100624"/>
                    <a:pt x="-149790" y="331999"/>
                    <a:pt x="47422" y="911995"/>
                  </a:cubicBezTo>
                  <a:cubicBezTo>
                    <a:pt x="165837" y="1260204"/>
                    <a:pt x="494621" y="1357860"/>
                    <a:pt x="780155" y="1326834"/>
                  </a:cubicBezTo>
                  <a:cubicBezTo>
                    <a:pt x="780276" y="1335292"/>
                    <a:pt x="780638" y="1343700"/>
                    <a:pt x="780155" y="1352317"/>
                  </a:cubicBezTo>
                  <a:cubicBezTo>
                    <a:pt x="777304" y="1403516"/>
                    <a:pt x="763569" y="1451002"/>
                    <a:pt x="742843" y="1488391"/>
                  </a:cubicBezTo>
                  <a:cubicBezTo>
                    <a:pt x="734315" y="1483793"/>
                    <a:pt x="725463" y="1479552"/>
                    <a:pt x="715544" y="1476669"/>
                  </a:cubicBezTo>
                  <a:cubicBezTo>
                    <a:pt x="631292" y="1452164"/>
                    <a:pt x="566992" y="1479310"/>
                    <a:pt x="557785" y="1531711"/>
                  </a:cubicBezTo>
                  <a:cubicBezTo>
                    <a:pt x="548279" y="1585768"/>
                    <a:pt x="603631" y="1616324"/>
                    <a:pt x="677482" y="1588276"/>
                  </a:cubicBezTo>
                  <a:cubicBezTo>
                    <a:pt x="705378" y="1577685"/>
                    <a:pt x="730270" y="1557123"/>
                    <a:pt x="750602" y="1529412"/>
                  </a:cubicBezTo>
                  <a:cubicBezTo>
                    <a:pt x="794938" y="1571633"/>
                    <a:pt x="809397" y="1656526"/>
                    <a:pt x="797681" y="1775824"/>
                  </a:cubicBezTo>
                  <a:cubicBezTo>
                    <a:pt x="792678" y="1826858"/>
                    <a:pt x="783292" y="1881259"/>
                    <a:pt x="770389" y="1938650"/>
                  </a:cubicBezTo>
                  <a:cubicBezTo>
                    <a:pt x="762750" y="1972623"/>
                    <a:pt x="757067" y="1994124"/>
                    <a:pt x="745097" y="2039304"/>
                  </a:cubicBezTo>
                  <a:cubicBezTo>
                    <a:pt x="737731" y="2067054"/>
                    <a:pt x="733515" y="2077601"/>
                    <a:pt x="728320" y="2091285"/>
                  </a:cubicBezTo>
                  <a:cubicBezTo>
                    <a:pt x="684340" y="2085405"/>
                    <a:pt x="637941" y="2097845"/>
                    <a:pt x="599600" y="2124667"/>
                  </a:cubicBezTo>
                  <a:cubicBezTo>
                    <a:pt x="573768" y="2142739"/>
                    <a:pt x="556730" y="2164621"/>
                    <a:pt x="555531" y="2184548"/>
                  </a:cubicBezTo>
                  <a:cubicBezTo>
                    <a:pt x="553936" y="2210799"/>
                    <a:pt x="576523" y="2224895"/>
                    <a:pt x="613874" y="2224813"/>
                  </a:cubicBezTo>
                  <a:cubicBezTo>
                    <a:pt x="676187" y="2224673"/>
                    <a:pt x="718865" y="2187164"/>
                    <a:pt x="746849" y="2124667"/>
                  </a:cubicBezTo>
                  <a:cubicBezTo>
                    <a:pt x="758927" y="2128630"/>
                    <a:pt x="770789" y="2134262"/>
                    <a:pt x="781406" y="2142251"/>
                  </a:cubicBezTo>
                  <a:cubicBezTo>
                    <a:pt x="827095" y="2176610"/>
                    <a:pt x="840442" y="2248581"/>
                    <a:pt x="826733" y="2347635"/>
                  </a:cubicBezTo>
                  <a:cubicBezTo>
                    <a:pt x="820675" y="2391361"/>
                    <a:pt x="809556" y="2438160"/>
                    <a:pt x="794932" y="2485995"/>
                  </a:cubicBezTo>
                  <a:cubicBezTo>
                    <a:pt x="786829" y="2512487"/>
                    <a:pt x="778060" y="2537462"/>
                    <a:pt x="769386" y="2560404"/>
                  </a:cubicBezTo>
                  <a:cubicBezTo>
                    <a:pt x="766357" y="2568418"/>
                    <a:pt x="763626" y="2575600"/>
                    <a:pt x="761124" y="2581810"/>
                  </a:cubicBezTo>
                  <a:cubicBezTo>
                    <a:pt x="759626" y="2585506"/>
                    <a:pt x="758413" y="2588179"/>
                    <a:pt x="757867" y="2589455"/>
                  </a:cubicBezTo>
                  <a:cubicBezTo>
                    <a:pt x="754768" y="2596676"/>
                    <a:pt x="758038" y="2604899"/>
                    <a:pt x="765131" y="2608055"/>
                  </a:cubicBezTo>
                  <a:cubicBezTo>
                    <a:pt x="772230" y="2611211"/>
                    <a:pt x="780568" y="2608143"/>
                    <a:pt x="783660" y="2600917"/>
                  </a:cubicBezTo>
                  <a:cubicBezTo>
                    <a:pt x="783825" y="2600536"/>
                    <a:pt x="786010" y="2595018"/>
                    <a:pt x="786918" y="2592764"/>
                  </a:cubicBezTo>
                  <a:cubicBezTo>
                    <a:pt x="789522" y="2586350"/>
                    <a:pt x="792557" y="2579086"/>
                    <a:pt x="795681" y="2570850"/>
                  </a:cubicBezTo>
                  <a:cubicBezTo>
                    <a:pt x="804565" y="2547355"/>
                    <a:pt x="813442" y="2521529"/>
                    <a:pt x="821722" y="2494408"/>
                  </a:cubicBezTo>
                  <a:cubicBezTo>
                    <a:pt x="836766" y="2445209"/>
                    <a:pt x="847993" y="2396866"/>
                    <a:pt x="854279" y="2351451"/>
                  </a:cubicBezTo>
                  <a:cubicBezTo>
                    <a:pt x="869297" y="2243057"/>
                    <a:pt x="854247" y="2161656"/>
                    <a:pt x="797935" y="2119314"/>
                  </a:cubicBezTo>
                  <a:cubicBezTo>
                    <a:pt x="785013" y="2109599"/>
                    <a:pt x="771094" y="2102798"/>
                    <a:pt x="756616" y="2097908"/>
                  </a:cubicBezTo>
                  <a:cubicBezTo>
                    <a:pt x="758641" y="2092142"/>
                    <a:pt x="761016" y="2086961"/>
                    <a:pt x="762877" y="2080839"/>
                  </a:cubicBezTo>
                  <a:cubicBezTo>
                    <a:pt x="764712" y="2074807"/>
                    <a:pt x="766325" y="2068679"/>
                    <a:pt x="768135" y="2061980"/>
                  </a:cubicBezTo>
                  <a:cubicBezTo>
                    <a:pt x="769176" y="2058119"/>
                    <a:pt x="772268" y="2046473"/>
                    <a:pt x="772142" y="2046949"/>
                  </a:cubicBezTo>
                  <a:cubicBezTo>
                    <a:pt x="784219" y="2001427"/>
                    <a:pt x="789953" y="1979462"/>
                    <a:pt x="797681" y="1945019"/>
                  </a:cubicBezTo>
                  <a:cubicBezTo>
                    <a:pt x="810826" y="1886555"/>
                    <a:pt x="820338" y="1830986"/>
                    <a:pt x="825481" y="1778624"/>
                  </a:cubicBezTo>
                  <a:cubicBezTo>
                    <a:pt x="838277" y="1648195"/>
                    <a:pt x="821424" y="1553002"/>
                    <a:pt x="766128" y="1504952"/>
                  </a:cubicBezTo>
                  <a:cubicBezTo>
                    <a:pt x="789909" y="1463086"/>
                    <a:pt x="805079" y="1410438"/>
                    <a:pt x="808203" y="1354101"/>
                  </a:cubicBezTo>
                  <a:cubicBezTo>
                    <a:pt x="808775" y="1343795"/>
                    <a:pt x="808426" y="1333648"/>
                    <a:pt x="808203" y="1323519"/>
                  </a:cubicBezTo>
                  <a:cubicBezTo>
                    <a:pt x="933679" y="1306006"/>
                    <a:pt x="1049205" y="1264172"/>
                    <a:pt x="1131996" y="1207835"/>
                  </a:cubicBezTo>
                  <a:cubicBezTo>
                    <a:pt x="1530033" y="936906"/>
                    <a:pt x="1479837" y="490825"/>
                    <a:pt x="1353617" y="312155"/>
                  </a:cubicBezTo>
                  <a:cubicBezTo>
                    <a:pt x="1181513" y="68531"/>
                    <a:pt x="978859" y="370"/>
                    <a:pt x="795179" y="2"/>
                  </a:cubicBezTo>
                  <a:close/>
                  <a:moveTo>
                    <a:pt x="659956" y="1495776"/>
                  </a:moveTo>
                  <a:cubicBezTo>
                    <a:pt x="674269" y="1496259"/>
                    <a:pt x="690290" y="1498849"/>
                    <a:pt x="707784" y="1503936"/>
                  </a:cubicBezTo>
                  <a:cubicBezTo>
                    <a:pt x="714915" y="1506006"/>
                    <a:pt x="721291" y="1509295"/>
                    <a:pt x="727565" y="1512597"/>
                  </a:cubicBezTo>
                  <a:cubicBezTo>
                    <a:pt x="710420" y="1535819"/>
                    <a:pt x="690119" y="1553269"/>
                    <a:pt x="667716" y="1561778"/>
                  </a:cubicBezTo>
                  <a:cubicBezTo>
                    <a:pt x="611791" y="1583012"/>
                    <a:pt x="580282" y="1565518"/>
                    <a:pt x="585331" y="1536803"/>
                  </a:cubicBezTo>
                  <a:cubicBezTo>
                    <a:pt x="589719" y="1511835"/>
                    <a:pt x="617011" y="1494334"/>
                    <a:pt x="659956" y="1495776"/>
                  </a:cubicBezTo>
                  <a:close/>
                  <a:moveTo>
                    <a:pt x="699269" y="2118298"/>
                  </a:moveTo>
                  <a:cubicBezTo>
                    <a:pt x="705308" y="2117968"/>
                    <a:pt x="711080" y="2119619"/>
                    <a:pt x="717049" y="2120083"/>
                  </a:cubicBezTo>
                  <a:cubicBezTo>
                    <a:pt x="693370" y="2168469"/>
                    <a:pt x="660813" y="2196168"/>
                    <a:pt x="613874" y="2196270"/>
                  </a:cubicBezTo>
                  <a:cubicBezTo>
                    <a:pt x="590512" y="2196320"/>
                    <a:pt x="583248" y="2191856"/>
                    <a:pt x="583572" y="2186332"/>
                  </a:cubicBezTo>
                  <a:cubicBezTo>
                    <a:pt x="584124" y="2177214"/>
                    <a:pt x="595942" y="2161961"/>
                    <a:pt x="615379" y="2148365"/>
                  </a:cubicBezTo>
                  <a:cubicBezTo>
                    <a:pt x="640779" y="2130592"/>
                    <a:pt x="670173" y="2119879"/>
                    <a:pt x="699269" y="211829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4114896" y="3478054"/>
              <a:ext cx="512632" cy="2188762"/>
            </a:xfrm>
            <a:custGeom>
              <a:avLst/>
              <a:gdLst/>
              <a:ahLst/>
              <a:cxnLst/>
              <a:rect l="l" t="t" r="r" b="b"/>
              <a:pathLst>
                <a:path w="512632" h="2188762" extrusionOk="0">
                  <a:moveTo>
                    <a:pt x="279042" y="629"/>
                  </a:moveTo>
                  <a:cubicBezTo>
                    <a:pt x="275612" y="-445"/>
                    <a:pt x="271701" y="-165"/>
                    <a:pt x="268272" y="1632"/>
                  </a:cubicBezTo>
                  <a:cubicBezTo>
                    <a:pt x="261408" y="5220"/>
                    <a:pt x="258671" y="13799"/>
                    <a:pt x="262259" y="20663"/>
                  </a:cubicBezTo>
                  <a:cubicBezTo>
                    <a:pt x="262830" y="21755"/>
                    <a:pt x="264170" y="23876"/>
                    <a:pt x="265764" y="27172"/>
                  </a:cubicBezTo>
                  <a:cubicBezTo>
                    <a:pt x="268469" y="32734"/>
                    <a:pt x="271276" y="39110"/>
                    <a:pt x="274533" y="46457"/>
                  </a:cubicBezTo>
                  <a:cubicBezTo>
                    <a:pt x="283861" y="67507"/>
                    <a:pt x="293354" y="91167"/>
                    <a:pt x="302079" y="116827"/>
                  </a:cubicBezTo>
                  <a:cubicBezTo>
                    <a:pt x="331982" y="204800"/>
                    <a:pt x="347253" y="293637"/>
                    <a:pt x="340141" y="376009"/>
                  </a:cubicBezTo>
                  <a:cubicBezTo>
                    <a:pt x="339360" y="385083"/>
                    <a:pt x="338224" y="394240"/>
                    <a:pt x="336884" y="403054"/>
                  </a:cubicBezTo>
                  <a:cubicBezTo>
                    <a:pt x="329334" y="452838"/>
                    <a:pt x="287163" y="548843"/>
                    <a:pt x="237970" y="620922"/>
                  </a:cubicBezTo>
                  <a:cubicBezTo>
                    <a:pt x="231861" y="629869"/>
                    <a:pt x="225581" y="636181"/>
                    <a:pt x="219441" y="644208"/>
                  </a:cubicBezTo>
                  <a:cubicBezTo>
                    <a:pt x="170984" y="638880"/>
                    <a:pt x="119866" y="642614"/>
                    <a:pt x="74946" y="656228"/>
                  </a:cubicBezTo>
                  <a:cubicBezTo>
                    <a:pt x="37742" y="667506"/>
                    <a:pt x="11408" y="683578"/>
                    <a:pt x="3077" y="702806"/>
                  </a:cubicBezTo>
                  <a:cubicBezTo>
                    <a:pt x="-8118" y="728637"/>
                    <a:pt x="11796" y="749941"/>
                    <a:pt x="53661" y="763410"/>
                  </a:cubicBezTo>
                  <a:cubicBezTo>
                    <a:pt x="112138" y="782219"/>
                    <a:pt x="173085" y="745662"/>
                    <a:pt x="231207" y="674510"/>
                  </a:cubicBezTo>
                  <a:cubicBezTo>
                    <a:pt x="260595" y="679196"/>
                    <a:pt x="288732" y="686759"/>
                    <a:pt x="311344" y="700050"/>
                  </a:cubicBezTo>
                  <a:cubicBezTo>
                    <a:pt x="397025" y="750431"/>
                    <a:pt x="439113" y="846462"/>
                    <a:pt x="433048" y="953478"/>
                  </a:cubicBezTo>
                  <a:cubicBezTo>
                    <a:pt x="430197" y="1003789"/>
                    <a:pt x="416456" y="1050455"/>
                    <a:pt x="395736" y="1087203"/>
                  </a:cubicBezTo>
                  <a:cubicBezTo>
                    <a:pt x="387208" y="1082688"/>
                    <a:pt x="378349" y="1078516"/>
                    <a:pt x="368437" y="1075684"/>
                  </a:cubicBezTo>
                  <a:cubicBezTo>
                    <a:pt x="284185" y="1051604"/>
                    <a:pt x="219885" y="1078281"/>
                    <a:pt x="210671" y="1129773"/>
                  </a:cubicBezTo>
                  <a:cubicBezTo>
                    <a:pt x="201172" y="1182903"/>
                    <a:pt x="256518" y="1212933"/>
                    <a:pt x="330375" y="1185367"/>
                  </a:cubicBezTo>
                  <a:cubicBezTo>
                    <a:pt x="358271" y="1174960"/>
                    <a:pt x="383156" y="1154748"/>
                    <a:pt x="403495" y="1127519"/>
                  </a:cubicBezTo>
                  <a:cubicBezTo>
                    <a:pt x="447831" y="1169010"/>
                    <a:pt x="462284" y="1252436"/>
                    <a:pt x="450574" y="1369676"/>
                  </a:cubicBezTo>
                  <a:cubicBezTo>
                    <a:pt x="445570" y="1419829"/>
                    <a:pt x="436179" y="1473295"/>
                    <a:pt x="423282" y="1529696"/>
                  </a:cubicBezTo>
                  <a:cubicBezTo>
                    <a:pt x="415643" y="1563085"/>
                    <a:pt x="409979" y="1584211"/>
                    <a:pt x="397990" y="1628610"/>
                  </a:cubicBezTo>
                  <a:cubicBezTo>
                    <a:pt x="390624" y="1655884"/>
                    <a:pt x="386388" y="1666246"/>
                    <a:pt x="381213" y="1679696"/>
                  </a:cubicBezTo>
                  <a:cubicBezTo>
                    <a:pt x="337233" y="1673917"/>
                    <a:pt x="290834" y="1686141"/>
                    <a:pt x="252492" y="1712500"/>
                  </a:cubicBezTo>
                  <a:cubicBezTo>
                    <a:pt x="226660" y="1730261"/>
                    <a:pt x="209630" y="1751762"/>
                    <a:pt x="208423" y="1771352"/>
                  </a:cubicBezTo>
                  <a:cubicBezTo>
                    <a:pt x="206829" y="1797145"/>
                    <a:pt x="229404" y="1810995"/>
                    <a:pt x="266767" y="1810919"/>
                  </a:cubicBezTo>
                  <a:cubicBezTo>
                    <a:pt x="329080" y="1810785"/>
                    <a:pt x="371745" y="1773924"/>
                    <a:pt x="399742" y="1712500"/>
                  </a:cubicBezTo>
                  <a:cubicBezTo>
                    <a:pt x="411820" y="1716399"/>
                    <a:pt x="423676" y="1721930"/>
                    <a:pt x="434299" y="1729778"/>
                  </a:cubicBezTo>
                  <a:cubicBezTo>
                    <a:pt x="479988" y="1763547"/>
                    <a:pt x="493348" y="1834274"/>
                    <a:pt x="479626" y="1931619"/>
                  </a:cubicBezTo>
                  <a:cubicBezTo>
                    <a:pt x="473567" y="1974590"/>
                    <a:pt x="462443" y="2020583"/>
                    <a:pt x="447825" y="2067598"/>
                  </a:cubicBezTo>
                  <a:cubicBezTo>
                    <a:pt x="439722" y="2093633"/>
                    <a:pt x="430953" y="2118176"/>
                    <a:pt x="422279" y="2140719"/>
                  </a:cubicBezTo>
                  <a:cubicBezTo>
                    <a:pt x="419250" y="2148599"/>
                    <a:pt x="416532" y="2155654"/>
                    <a:pt x="414017" y="2161756"/>
                  </a:cubicBezTo>
                  <a:cubicBezTo>
                    <a:pt x="412519" y="2165389"/>
                    <a:pt x="411312" y="2168011"/>
                    <a:pt x="410760" y="2169268"/>
                  </a:cubicBezTo>
                  <a:cubicBezTo>
                    <a:pt x="407661" y="2176368"/>
                    <a:pt x="410925" y="2184451"/>
                    <a:pt x="418024" y="2187550"/>
                  </a:cubicBezTo>
                  <a:cubicBezTo>
                    <a:pt x="425117" y="2190649"/>
                    <a:pt x="433455" y="2187633"/>
                    <a:pt x="436553" y="2180540"/>
                  </a:cubicBezTo>
                  <a:cubicBezTo>
                    <a:pt x="436719" y="2180159"/>
                    <a:pt x="438897" y="2174742"/>
                    <a:pt x="439811" y="2172526"/>
                  </a:cubicBezTo>
                  <a:cubicBezTo>
                    <a:pt x="442414" y="2166220"/>
                    <a:pt x="445456" y="2159083"/>
                    <a:pt x="448574" y="2150987"/>
                  </a:cubicBezTo>
                  <a:cubicBezTo>
                    <a:pt x="457458" y="2127898"/>
                    <a:pt x="466329" y="2102517"/>
                    <a:pt x="474615" y="2075860"/>
                  </a:cubicBezTo>
                  <a:cubicBezTo>
                    <a:pt x="489658" y="2027511"/>
                    <a:pt x="500879" y="1980006"/>
                    <a:pt x="507172" y="1935372"/>
                  </a:cubicBezTo>
                  <a:cubicBezTo>
                    <a:pt x="522190" y="1828845"/>
                    <a:pt x="507127" y="1748847"/>
                    <a:pt x="450828" y="1707242"/>
                  </a:cubicBezTo>
                  <a:cubicBezTo>
                    <a:pt x="437906" y="1697692"/>
                    <a:pt x="423993" y="1691012"/>
                    <a:pt x="409509" y="1686205"/>
                  </a:cubicBezTo>
                  <a:cubicBezTo>
                    <a:pt x="411534" y="1680541"/>
                    <a:pt x="413909" y="1675441"/>
                    <a:pt x="415770" y="1669428"/>
                  </a:cubicBezTo>
                  <a:cubicBezTo>
                    <a:pt x="417599" y="1663503"/>
                    <a:pt x="419218" y="1657477"/>
                    <a:pt x="421028" y="1650899"/>
                  </a:cubicBezTo>
                  <a:cubicBezTo>
                    <a:pt x="422069" y="1647101"/>
                    <a:pt x="425161" y="1635652"/>
                    <a:pt x="425034" y="1636122"/>
                  </a:cubicBezTo>
                  <a:cubicBezTo>
                    <a:pt x="437112" y="1591386"/>
                    <a:pt x="442834" y="1569803"/>
                    <a:pt x="450574" y="1535957"/>
                  </a:cubicBezTo>
                  <a:cubicBezTo>
                    <a:pt x="463719" y="1478502"/>
                    <a:pt x="473237" y="1423886"/>
                    <a:pt x="478375" y="1372432"/>
                  </a:cubicBezTo>
                  <a:cubicBezTo>
                    <a:pt x="491170" y="1244251"/>
                    <a:pt x="474310" y="1150703"/>
                    <a:pt x="419021" y="1103478"/>
                  </a:cubicBezTo>
                  <a:cubicBezTo>
                    <a:pt x="442802" y="1062330"/>
                    <a:pt x="457959" y="1010597"/>
                    <a:pt x="461096" y="955231"/>
                  </a:cubicBezTo>
                  <a:cubicBezTo>
                    <a:pt x="467713" y="838429"/>
                    <a:pt x="420907" y="731933"/>
                    <a:pt x="325365" y="675761"/>
                  </a:cubicBezTo>
                  <a:cubicBezTo>
                    <a:pt x="303667" y="663004"/>
                    <a:pt x="277969" y="655149"/>
                    <a:pt x="250994" y="649465"/>
                  </a:cubicBezTo>
                  <a:cubicBezTo>
                    <a:pt x="254353" y="644817"/>
                    <a:pt x="257922" y="641585"/>
                    <a:pt x="261262" y="636696"/>
                  </a:cubicBezTo>
                  <a:cubicBezTo>
                    <a:pt x="312659" y="561385"/>
                    <a:pt x="356435" y="461423"/>
                    <a:pt x="364684" y="407060"/>
                  </a:cubicBezTo>
                  <a:cubicBezTo>
                    <a:pt x="366113" y="397644"/>
                    <a:pt x="367103" y="388182"/>
                    <a:pt x="367935" y="378511"/>
                  </a:cubicBezTo>
                  <a:cubicBezTo>
                    <a:pt x="375435" y="291713"/>
                    <a:pt x="359667" y="199149"/>
                    <a:pt x="328622" y="107810"/>
                  </a:cubicBezTo>
                  <a:cubicBezTo>
                    <a:pt x="319618" y="81325"/>
                    <a:pt x="309979" y="56973"/>
                    <a:pt x="300327" y="35185"/>
                  </a:cubicBezTo>
                  <a:cubicBezTo>
                    <a:pt x="296936" y="27540"/>
                    <a:pt x="293647" y="20752"/>
                    <a:pt x="290808" y="14904"/>
                  </a:cubicBezTo>
                  <a:cubicBezTo>
                    <a:pt x="289805" y="12840"/>
                    <a:pt x="287494" y="8001"/>
                    <a:pt x="287303" y="7639"/>
                  </a:cubicBezTo>
                  <a:cubicBezTo>
                    <a:pt x="285506" y="4210"/>
                    <a:pt x="282464" y="1702"/>
                    <a:pt x="279042" y="629"/>
                  </a:cubicBezTo>
                  <a:close/>
                  <a:moveTo>
                    <a:pt x="199152" y="670001"/>
                  </a:moveTo>
                  <a:cubicBezTo>
                    <a:pt x="151267" y="724288"/>
                    <a:pt x="103934" y="749960"/>
                    <a:pt x="62424" y="736613"/>
                  </a:cubicBezTo>
                  <a:cubicBezTo>
                    <a:pt x="34147" y="727520"/>
                    <a:pt x="26483" y="719328"/>
                    <a:pt x="28871" y="713823"/>
                  </a:cubicBezTo>
                  <a:cubicBezTo>
                    <a:pt x="32960" y="704393"/>
                    <a:pt x="53274" y="692099"/>
                    <a:pt x="83208" y="683025"/>
                  </a:cubicBezTo>
                  <a:cubicBezTo>
                    <a:pt x="119187" y="672122"/>
                    <a:pt x="159871" y="667823"/>
                    <a:pt x="199152" y="670001"/>
                  </a:cubicBezTo>
                  <a:close/>
                  <a:moveTo>
                    <a:pt x="312843" y="1094467"/>
                  </a:moveTo>
                  <a:cubicBezTo>
                    <a:pt x="327162" y="1094937"/>
                    <a:pt x="343189" y="1097483"/>
                    <a:pt x="360677" y="1102481"/>
                  </a:cubicBezTo>
                  <a:cubicBezTo>
                    <a:pt x="367808" y="1104513"/>
                    <a:pt x="374184" y="1107751"/>
                    <a:pt x="380458" y="1110990"/>
                  </a:cubicBezTo>
                  <a:cubicBezTo>
                    <a:pt x="363313" y="1133812"/>
                    <a:pt x="343011" y="1150963"/>
                    <a:pt x="320609" y="1159326"/>
                  </a:cubicBezTo>
                  <a:cubicBezTo>
                    <a:pt x="264684" y="1180192"/>
                    <a:pt x="233176" y="1163003"/>
                    <a:pt x="238217" y="1134783"/>
                  </a:cubicBezTo>
                  <a:cubicBezTo>
                    <a:pt x="242612" y="1110240"/>
                    <a:pt x="269904" y="1093045"/>
                    <a:pt x="312843" y="1094467"/>
                  </a:cubicBezTo>
                  <a:close/>
                  <a:moveTo>
                    <a:pt x="352162" y="1706239"/>
                  </a:moveTo>
                  <a:cubicBezTo>
                    <a:pt x="358201" y="1705915"/>
                    <a:pt x="363973" y="1707540"/>
                    <a:pt x="369942" y="1707992"/>
                  </a:cubicBezTo>
                  <a:cubicBezTo>
                    <a:pt x="346263" y="1755546"/>
                    <a:pt x="313706" y="1782769"/>
                    <a:pt x="266767" y="1782871"/>
                  </a:cubicBezTo>
                  <a:cubicBezTo>
                    <a:pt x="243406" y="1782921"/>
                    <a:pt x="236135" y="1778527"/>
                    <a:pt x="236465" y="1773104"/>
                  </a:cubicBezTo>
                  <a:cubicBezTo>
                    <a:pt x="237018" y="1764138"/>
                    <a:pt x="248841" y="1749146"/>
                    <a:pt x="268272" y="1735792"/>
                  </a:cubicBezTo>
                  <a:cubicBezTo>
                    <a:pt x="293672" y="1718329"/>
                    <a:pt x="323060" y="1707801"/>
                    <a:pt x="352162" y="17062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54" name="Google Shape;4454;p19"/>
            <p:cNvGrpSpPr/>
            <p:nvPr/>
          </p:nvGrpSpPr>
          <p:grpSpPr>
            <a:xfrm>
              <a:off x="3767940" y="3102728"/>
              <a:ext cx="1444737" cy="1309709"/>
              <a:chOff x="3993690" y="2992428"/>
              <a:chExt cx="1444737" cy="1309709"/>
            </a:xfrm>
          </p:grpSpPr>
          <p:sp>
            <p:nvSpPr>
              <p:cNvPr id="4455" name="Google Shape;4455;p19"/>
              <p:cNvSpPr/>
              <p:nvPr/>
            </p:nvSpPr>
            <p:spPr>
              <a:xfrm>
                <a:off x="3993690" y="2992428"/>
                <a:ext cx="1444737" cy="1309709"/>
              </a:xfrm>
              <a:custGeom>
                <a:avLst/>
                <a:gdLst/>
                <a:ahLst/>
                <a:cxnLst/>
                <a:rect l="l" t="t" r="r" b="b"/>
                <a:pathLst>
                  <a:path w="1444737" h="1309709" extrusionOk="0">
                    <a:moveTo>
                      <a:pt x="495639" y="48301"/>
                    </a:moveTo>
                    <a:cubicBezTo>
                      <a:pt x="724303" y="-17790"/>
                      <a:pt x="1078099" y="-76401"/>
                      <a:pt x="1353460" y="306670"/>
                    </a:cubicBezTo>
                    <a:cubicBezTo>
                      <a:pt x="1479680" y="482253"/>
                      <a:pt x="1529914" y="920645"/>
                      <a:pt x="1131871" y="1186894"/>
                    </a:cubicBezTo>
                    <a:cubicBezTo>
                      <a:pt x="856674" y="1370980"/>
                      <a:pt x="222360" y="1401797"/>
                      <a:pt x="47430" y="896248"/>
                    </a:cubicBezTo>
                    <a:cubicBezTo>
                      <a:pt x="-149794" y="326259"/>
                      <a:pt x="320716" y="98853"/>
                      <a:pt x="495639" y="4830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56" name="Google Shape;4456;p19"/>
              <p:cNvGrpSpPr/>
              <p:nvPr/>
            </p:nvGrpSpPr>
            <p:grpSpPr>
              <a:xfrm>
                <a:off x="4015085" y="2992499"/>
                <a:ext cx="1418743" cy="1308266"/>
                <a:chOff x="4015085" y="2992499"/>
                <a:chExt cx="1418743" cy="1308266"/>
              </a:xfrm>
            </p:grpSpPr>
            <p:sp>
              <p:nvSpPr>
                <p:cNvPr id="4457" name="Google Shape;4457;p19"/>
                <p:cNvSpPr/>
                <p:nvPr/>
              </p:nvSpPr>
              <p:spPr>
                <a:xfrm>
                  <a:off x="4731899" y="2992499"/>
                  <a:ext cx="220586" cy="6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86" h="624193" extrusionOk="0">
                      <a:moveTo>
                        <a:pt x="56724" y="2"/>
                      </a:moveTo>
                      <a:cubicBezTo>
                        <a:pt x="37585" y="-37"/>
                        <a:pt x="18669" y="580"/>
                        <a:pt x="0" y="1862"/>
                      </a:cubicBezTo>
                      <a:lnTo>
                        <a:pt x="26410" y="624194"/>
                      </a:lnTo>
                      <a:lnTo>
                        <a:pt x="220586" y="19903"/>
                      </a:lnTo>
                      <a:cubicBezTo>
                        <a:pt x="165157" y="5939"/>
                        <a:pt x="110147" y="110"/>
                        <a:pt x="56724" y="2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8" name="Google Shape;4458;p19"/>
                <p:cNvSpPr/>
                <p:nvPr/>
              </p:nvSpPr>
              <p:spPr>
                <a:xfrm>
                  <a:off x="4881251" y="3240055"/>
                  <a:ext cx="503104" cy="320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104" h="320465" extrusionOk="0">
                      <a:moveTo>
                        <a:pt x="419411" y="0"/>
                      </a:moveTo>
                      <a:lnTo>
                        <a:pt x="0" y="320465"/>
                      </a:lnTo>
                      <a:lnTo>
                        <a:pt x="503104" y="124803"/>
                      </a:lnTo>
                      <a:cubicBezTo>
                        <a:pt x="491751" y="100381"/>
                        <a:pt x="479482" y="77845"/>
                        <a:pt x="465906" y="58960"/>
                      </a:cubicBezTo>
                      <a:cubicBezTo>
                        <a:pt x="450660" y="37751"/>
                        <a:pt x="435102" y="18580"/>
                        <a:pt x="419411" y="0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9" name="Google Shape;4459;p19"/>
                <p:cNvSpPr/>
                <p:nvPr/>
              </p:nvSpPr>
              <p:spPr>
                <a:xfrm>
                  <a:off x="4899101" y="3649427"/>
                  <a:ext cx="534727" cy="204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727" h="204399" extrusionOk="0">
                      <a:moveTo>
                        <a:pt x="0" y="0"/>
                      </a:moveTo>
                      <a:lnTo>
                        <a:pt x="495300" y="204400"/>
                      </a:lnTo>
                      <a:cubicBezTo>
                        <a:pt x="515950" y="151041"/>
                        <a:pt x="528809" y="97390"/>
                        <a:pt x="534727" y="4482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0" name="Google Shape;4460;p19"/>
                <p:cNvSpPr/>
                <p:nvPr/>
              </p:nvSpPr>
              <p:spPr>
                <a:xfrm>
                  <a:off x="4860048" y="3770318"/>
                  <a:ext cx="287166" cy="480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166" h="480790" extrusionOk="0">
                      <a:moveTo>
                        <a:pt x="0" y="0"/>
                      </a:moveTo>
                      <a:lnTo>
                        <a:pt x="116053" y="480790"/>
                      </a:lnTo>
                      <a:cubicBezTo>
                        <a:pt x="172129" y="461163"/>
                        <a:pt x="223431" y="437198"/>
                        <a:pt x="265595" y="408997"/>
                      </a:cubicBezTo>
                      <a:cubicBezTo>
                        <a:pt x="273336" y="403816"/>
                        <a:pt x="279762" y="398120"/>
                        <a:pt x="287166" y="39281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1" name="Google Shape;4461;p19"/>
                <p:cNvSpPr/>
                <p:nvPr/>
              </p:nvSpPr>
              <p:spPr>
                <a:xfrm>
                  <a:off x="4404550" y="3778319"/>
                  <a:ext cx="318230" cy="522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30" h="522446" extrusionOk="0">
                      <a:moveTo>
                        <a:pt x="318230" y="0"/>
                      </a:moveTo>
                      <a:lnTo>
                        <a:pt x="0" y="478181"/>
                      </a:lnTo>
                      <a:cubicBezTo>
                        <a:pt x="71603" y="503980"/>
                        <a:pt x="147276" y="518446"/>
                        <a:pt x="223190" y="522446"/>
                      </a:cubicBezTo>
                      <a:lnTo>
                        <a:pt x="3182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2" name="Google Shape;4462;p19"/>
                <p:cNvSpPr/>
                <p:nvPr/>
              </p:nvSpPr>
              <p:spPr>
                <a:xfrm>
                  <a:off x="4022712" y="3705967"/>
                  <a:ext cx="605218" cy="284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218" h="284010" extrusionOk="0">
                      <a:moveTo>
                        <a:pt x="605219" y="0"/>
                      </a:moveTo>
                      <a:lnTo>
                        <a:pt x="0" y="122942"/>
                      </a:lnTo>
                      <a:cubicBezTo>
                        <a:pt x="5385" y="142449"/>
                        <a:pt x="11360" y="162268"/>
                        <a:pt x="18415" y="182645"/>
                      </a:cubicBezTo>
                      <a:cubicBezTo>
                        <a:pt x="31090" y="219285"/>
                        <a:pt x="46412" y="252857"/>
                        <a:pt x="63608" y="284010"/>
                      </a:cubicBezTo>
                      <a:lnTo>
                        <a:pt x="605219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3" name="Google Shape;4463;p19"/>
                <p:cNvSpPr/>
                <p:nvPr/>
              </p:nvSpPr>
              <p:spPr>
                <a:xfrm>
                  <a:off x="4015085" y="3325240"/>
                  <a:ext cx="580110" cy="295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110" h="295726" extrusionOk="0">
                      <a:moveTo>
                        <a:pt x="68815" y="0"/>
                      </a:moveTo>
                      <a:cubicBezTo>
                        <a:pt x="39091" y="44653"/>
                        <a:pt x="15862" y="95955"/>
                        <a:pt x="0" y="152889"/>
                      </a:cubicBezTo>
                      <a:lnTo>
                        <a:pt x="580111" y="295726"/>
                      </a:lnTo>
                      <a:lnTo>
                        <a:pt x="68815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4" name="Google Shape;4464;p19"/>
                <p:cNvSpPr/>
                <p:nvPr/>
              </p:nvSpPr>
              <p:spPr>
                <a:xfrm>
                  <a:off x="4233068" y="3106699"/>
                  <a:ext cx="382028" cy="447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028" h="447129" extrusionOk="0">
                      <a:moveTo>
                        <a:pt x="99130" y="0"/>
                      </a:moveTo>
                      <a:cubicBezTo>
                        <a:pt x="66510" y="17710"/>
                        <a:pt x="33013" y="38805"/>
                        <a:pt x="0" y="63614"/>
                      </a:cubicBezTo>
                      <a:lnTo>
                        <a:pt x="382029" y="447129"/>
                      </a:lnTo>
                      <a:lnTo>
                        <a:pt x="99130" y="0"/>
                      </a:ln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5" name="Google Shape;4465;p19"/>
              <p:cNvGrpSpPr/>
              <p:nvPr/>
            </p:nvGrpSpPr>
            <p:grpSpPr>
              <a:xfrm>
                <a:off x="3993976" y="3023374"/>
                <a:ext cx="1435946" cy="1275346"/>
                <a:chOff x="3993976" y="3023374"/>
                <a:chExt cx="1435946" cy="1275346"/>
              </a:xfrm>
            </p:grpSpPr>
            <p:sp>
              <p:nvSpPr>
                <p:cNvPr id="4466" name="Google Shape;4466;p19"/>
                <p:cNvSpPr/>
                <p:nvPr/>
              </p:nvSpPr>
              <p:spPr>
                <a:xfrm>
                  <a:off x="4789741" y="3023374"/>
                  <a:ext cx="346684" cy="604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84" h="604659" extrusionOk="0">
                      <a:moveTo>
                        <a:pt x="199199" y="0"/>
                      </a:moveTo>
                      <a:lnTo>
                        <a:pt x="0" y="604660"/>
                      </a:lnTo>
                      <a:lnTo>
                        <a:pt x="346685" y="69564"/>
                      </a:lnTo>
                      <a:cubicBezTo>
                        <a:pt x="298031" y="38125"/>
                        <a:pt x="248520" y="15722"/>
                        <a:pt x="19919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7" name="Google Shape;4467;p19"/>
                <p:cNvSpPr/>
                <p:nvPr/>
              </p:nvSpPr>
              <p:spPr>
                <a:xfrm>
                  <a:off x="4908778" y="3412845"/>
                  <a:ext cx="521144" cy="18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144" h="185058" extrusionOk="0">
                      <a:moveTo>
                        <a:pt x="495109" y="0"/>
                      </a:moveTo>
                      <a:lnTo>
                        <a:pt x="0" y="185058"/>
                      </a:lnTo>
                      <a:lnTo>
                        <a:pt x="521145" y="104711"/>
                      </a:lnTo>
                      <a:cubicBezTo>
                        <a:pt x="515220" y="67348"/>
                        <a:pt x="506330" y="32226"/>
                        <a:pt x="49510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8" name="Google Shape;4468;p19"/>
                <p:cNvSpPr/>
                <p:nvPr/>
              </p:nvSpPr>
              <p:spPr>
                <a:xfrm>
                  <a:off x="4874367" y="3684390"/>
                  <a:ext cx="496411" cy="344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411" h="344646" extrusionOk="0">
                      <a:moveTo>
                        <a:pt x="0" y="0"/>
                      </a:moveTo>
                      <a:lnTo>
                        <a:pt x="417366" y="344646"/>
                      </a:lnTo>
                      <a:cubicBezTo>
                        <a:pt x="449434" y="305372"/>
                        <a:pt x="475742" y="264681"/>
                        <a:pt x="496411" y="22319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9" name="Google Shape;4469;p19"/>
                <p:cNvSpPr/>
                <p:nvPr/>
              </p:nvSpPr>
              <p:spPr>
                <a:xfrm>
                  <a:off x="4742872" y="3731818"/>
                  <a:ext cx="178365" cy="566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65" h="566902" extrusionOk="0">
                      <a:moveTo>
                        <a:pt x="57842" y="0"/>
                      </a:moveTo>
                      <a:lnTo>
                        <a:pt x="0" y="566903"/>
                      </a:lnTo>
                      <a:cubicBezTo>
                        <a:pt x="61925" y="562343"/>
                        <a:pt x="122117" y="552076"/>
                        <a:pt x="178365" y="536588"/>
                      </a:cubicBezTo>
                      <a:lnTo>
                        <a:pt x="57842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0" name="Google Shape;4470;p19"/>
                <p:cNvSpPr/>
                <p:nvPr/>
              </p:nvSpPr>
              <p:spPr>
                <a:xfrm>
                  <a:off x="4205541" y="3741305"/>
                  <a:ext cx="475024" cy="495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024" h="495484" extrusionOk="0">
                      <a:moveTo>
                        <a:pt x="475025" y="0"/>
                      </a:moveTo>
                      <a:lnTo>
                        <a:pt x="0" y="398951"/>
                      </a:lnTo>
                      <a:cubicBezTo>
                        <a:pt x="45669" y="439706"/>
                        <a:pt x="97009" y="470954"/>
                        <a:pt x="151397" y="495484"/>
                      </a:cubicBezTo>
                      <a:lnTo>
                        <a:pt x="475025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1" name="Google Shape;4471;p19"/>
                <p:cNvSpPr/>
                <p:nvPr/>
              </p:nvSpPr>
              <p:spPr>
                <a:xfrm>
                  <a:off x="3993976" y="3619106"/>
                  <a:ext cx="625394" cy="159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394" h="159581" extrusionOk="0">
                      <a:moveTo>
                        <a:pt x="91" y="0"/>
                      </a:moveTo>
                      <a:cubicBezTo>
                        <a:pt x="-754" y="49454"/>
                        <a:pt x="4275" y="102502"/>
                        <a:pt x="16461" y="159582"/>
                      </a:cubicBezTo>
                      <a:lnTo>
                        <a:pt x="625394" y="5189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2" name="Google Shape;4472;p19"/>
                <p:cNvSpPr/>
                <p:nvPr/>
              </p:nvSpPr>
              <p:spPr>
                <a:xfrm>
                  <a:off x="4375911" y="3038627"/>
                  <a:ext cx="292563" cy="507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563" h="507943" extrusionOk="0">
                      <a:moveTo>
                        <a:pt x="121450" y="0"/>
                      </a:moveTo>
                      <a:cubicBezTo>
                        <a:pt x="118916" y="724"/>
                        <a:pt x="115957" y="1321"/>
                        <a:pt x="113455" y="2045"/>
                      </a:cubicBezTo>
                      <a:cubicBezTo>
                        <a:pt x="83014" y="10846"/>
                        <a:pt x="43256" y="25375"/>
                        <a:pt x="0" y="45758"/>
                      </a:cubicBezTo>
                      <a:lnTo>
                        <a:pt x="292564" y="507943"/>
                      </a:lnTo>
                      <a:lnTo>
                        <a:pt x="290328" y="497529"/>
                      </a:lnTo>
                      <a:lnTo>
                        <a:pt x="121450" y="0"/>
                      </a:lnTo>
                      <a:close/>
                    </a:path>
                  </a:pathLst>
                </a:custGeom>
                <a:solidFill>
                  <a:srgbClr val="FFFFFF">
                    <a:alpha val="1772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73" name="Google Shape;4473;p19"/>
              <p:cNvSpPr/>
              <p:nvPr/>
            </p:nvSpPr>
            <p:spPr>
              <a:xfrm>
                <a:off x="4512620" y="3434455"/>
                <a:ext cx="440484" cy="424460"/>
              </a:xfrm>
              <a:custGeom>
                <a:avLst/>
                <a:gdLst/>
                <a:ahLst/>
                <a:cxnLst/>
                <a:rect l="l" t="t" r="r" b="b"/>
                <a:pathLst>
                  <a:path w="440484" h="424460" extrusionOk="0">
                    <a:moveTo>
                      <a:pt x="311380" y="23107"/>
                    </a:moveTo>
                    <a:cubicBezTo>
                      <a:pt x="375096" y="54711"/>
                      <a:pt x="463716" y="113874"/>
                      <a:pt x="434875" y="260807"/>
                    </a:cubicBezTo>
                    <a:cubicBezTo>
                      <a:pt x="421654" y="328161"/>
                      <a:pt x="332303" y="441686"/>
                      <a:pt x="186894" y="422255"/>
                    </a:cubicBezTo>
                    <a:cubicBezTo>
                      <a:pt x="86361" y="408825"/>
                      <a:pt x="-55580" y="285273"/>
                      <a:pt x="22575" y="130225"/>
                    </a:cubicBezTo>
                    <a:cubicBezTo>
                      <a:pt x="110688" y="-44578"/>
                      <a:pt x="262644" y="-1068"/>
                      <a:pt x="311380" y="23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74" name="Google Shape;4474;p19"/>
            <p:cNvSpPr/>
            <p:nvPr/>
          </p:nvSpPr>
          <p:spPr>
            <a:xfrm>
              <a:off x="4279958" y="3545343"/>
              <a:ext cx="440484" cy="424460"/>
            </a:xfrm>
            <a:custGeom>
              <a:avLst/>
              <a:gdLst/>
              <a:ahLst/>
              <a:cxnLst/>
              <a:rect l="l" t="t" r="r" b="b"/>
              <a:pathLst>
                <a:path w="440484" h="424460" extrusionOk="0">
                  <a:moveTo>
                    <a:pt x="311380" y="23107"/>
                  </a:moveTo>
                  <a:cubicBezTo>
                    <a:pt x="375096" y="54711"/>
                    <a:pt x="463716" y="113874"/>
                    <a:pt x="434875" y="260807"/>
                  </a:cubicBezTo>
                  <a:cubicBezTo>
                    <a:pt x="421654" y="328161"/>
                    <a:pt x="332303" y="441686"/>
                    <a:pt x="186894" y="422255"/>
                  </a:cubicBezTo>
                  <a:cubicBezTo>
                    <a:pt x="86361" y="408825"/>
                    <a:pt x="-55580" y="285273"/>
                    <a:pt x="22575" y="130225"/>
                  </a:cubicBezTo>
                  <a:cubicBezTo>
                    <a:pt x="110688" y="-44578"/>
                    <a:pt x="262644" y="-1068"/>
                    <a:pt x="311380" y="23107"/>
                  </a:cubicBezTo>
                  <a:close/>
                </a:path>
              </a:pathLst>
            </a:custGeom>
            <a:solidFill>
              <a:srgbClr val="000000">
                <a:alpha val="63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75" name="Google Shape;4475;p19"/>
          <p:cNvGrpSpPr/>
          <p:nvPr/>
        </p:nvGrpSpPr>
        <p:grpSpPr>
          <a:xfrm rot="1238753" flipH="1">
            <a:off x="7012933" y="1613037"/>
            <a:ext cx="368241" cy="372113"/>
            <a:chOff x="3455189" y="1151492"/>
            <a:chExt cx="502082" cy="507362"/>
          </a:xfrm>
        </p:grpSpPr>
        <p:sp>
          <p:nvSpPr>
            <p:cNvPr id="4476" name="Google Shape;4476;p19"/>
            <p:cNvSpPr/>
            <p:nvPr/>
          </p:nvSpPr>
          <p:spPr>
            <a:xfrm>
              <a:off x="3455189" y="1297672"/>
              <a:ext cx="175835" cy="114881"/>
            </a:xfrm>
            <a:custGeom>
              <a:avLst/>
              <a:gdLst/>
              <a:ahLst/>
              <a:cxnLst/>
              <a:rect l="l" t="t" r="r" b="b"/>
              <a:pathLst>
                <a:path w="175835" h="114881" extrusionOk="0">
                  <a:moveTo>
                    <a:pt x="17492" y="20391"/>
                  </a:moveTo>
                  <a:cubicBezTo>
                    <a:pt x="8342" y="30062"/>
                    <a:pt x="2068" y="43104"/>
                    <a:pt x="341" y="59602"/>
                  </a:cubicBezTo>
                  <a:cubicBezTo>
                    <a:pt x="-1945" y="81382"/>
                    <a:pt x="7409" y="97854"/>
                    <a:pt x="24255" y="107316"/>
                  </a:cubicBezTo>
                  <a:cubicBezTo>
                    <a:pt x="37609" y="114821"/>
                    <a:pt x="55027" y="116898"/>
                    <a:pt x="65238" y="112847"/>
                  </a:cubicBezTo>
                  <a:cubicBezTo>
                    <a:pt x="94397" y="101271"/>
                    <a:pt x="91813" y="55900"/>
                    <a:pt x="60113" y="56490"/>
                  </a:cubicBezTo>
                  <a:cubicBezTo>
                    <a:pt x="60113" y="56490"/>
                    <a:pt x="46474" y="56941"/>
                    <a:pt x="44429" y="69267"/>
                  </a:cubicBezTo>
                  <a:cubicBezTo>
                    <a:pt x="43178" y="76810"/>
                    <a:pt x="49445" y="83687"/>
                    <a:pt x="57066" y="84335"/>
                  </a:cubicBezTo>
                  <a:cubicBezTo>
                    <a:pt x="63968" y="84913"/>
                    <a:pt x="69486" y="79877"/>
                    <a:pt x="71061" y="73350"/>
                  </a:cubicBezTo>
                  <a:cubicBezTo>
                    <a:pt x="76865" y="81782"/>
                    <a:pt x="74223" y="97251"/>
                    <a:pt x="60958" y="102515"/>
                  </a:cubicBezTo>
                  <a:cubicBezTo>
                    <a:pt x="54138" y="105220"/>
                    <a:pt x="40384" y="103512"/>
                    <a:pt x="29824" y="97575"/>
                  </a:cubicBezTo>
                  <a:cubicBezTo>
                    <a:pt x="16756" y="90234"/>
                    <a:pt x="9904" y="78029"/>
                    <a:pt x="11701" y="60885"/>
                  </a:cubicBezTo>
                  <a:cubicBezTo>
                    <a:pt x="15555" y="24162"/>
                    <a:pt x="45350" y="7621"/>
                    <a:pt x="80465" y="11837"/>
                  </a:cubicBezTo>
                  <a:cubicBezTo>
                    <a:pt x="104481" y="14720"/>
                    <a:pt x="125246" y="24817"/>
                    <a:pt x="142759" y="39644"/>
                  </a:cubicBezTo>
                  <a:cubicBezTo>
                    <a:pt x="149661" y="45486"/>
                    <a:pt x="155554" y="51671"/>
                    <a:pt x="160462" y="57798"/>
                  </a:cubicBezTo>
                  <a:cubicBezTo>
                    <a:pt x="162171" y="59932"/>
                    <a:pt x="163536" y="61774"/>
                    <a:pt x="164742" y="63526"/>
                  </a:cubicBezTo>
                  <a:cubicBezTo>
                    <a:pt x="165441" y="64542"/>
                    <a:pt x="165968" y="65266"/>
                    <a:pt x="166171" y="65596"/>
                  </a:cubicBezTo>
                  <a:lnTo>
                    <a:pt x="175836" y="59964"/>
                  </a:lnTo>
                  <a:cubicBezTo>
                    <a:pt x="174693" y="58072"/>
                    <a:pt x="172464" y="54865"/>
                    <a:pt x="169225" y="50820"/>
                  </a:cubicBezTo>
                  <a:cubicBezTo>
                    <a:pt x="163879" y="44152"/>
                    <a:pt x="157592" y="37428"/>
                    <a:pt x="150106" y="31090"/>
                  </a:cubicBezTo>
                  <a:cubicBezTo>
                    <a:pt x="131005" y="14930"/>
                    <a:pt x="108126" y="3887"/>
                    <a:pt x="81761" y="725"/>
                  </a:cubicBezTo>
                  <a:cubicBezTo>
                    <a:pt x="56335" y="-2330"/>
                    <a:pt x="32745" y="4281"/>
                    <a:pt x="17492" y="20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3610328" y="1151492"/>
              <a:ext cx="116240" cy="175066"/>
            </a:xfrm>
            <a:custGeom>
              <a:avLst/>
              <a:gdLst/>
              <a:ahLst/>
              <a:cxnLst/>
              <a:rect l="l" t="t" r="r" b="b"/>
              <a:pathLst>
                <a:path w="116240" h="175066" extrusionOk="0">
                  <a:moveTo>
                    <a:pt x="24519" y="14208"/>
                  </a:moveTo>
                  <a:cubicBezTo>
                    <a:pt x="34844" y="5807"/>
                    <a:pt x="48319" y="524"/>
                    <a:pt x="64892" y="29"/>
                  </a:cubicBezTo>
                  <a:cubicBezTo>
                    <a:pt x="86787" y="-625"/>
                    <a:pt x="102510" y="9935"/>
                    <a:pt x="110695" y="27442"/>
                  </a:cubicBezTo>
                  <a:cubicBezTo>
                    <a:pt x="117178" y="41316"/>
                    <a:pt x="117953" y="58842"/>
                    <a:pt x="113146" y="68723"/>
                  </a:cubicBezTo>
                  <a:cubicBezTo>
                    <a:pt x="99430" y="96936"/>
                    <a:pt x="54377" y="90967"/>
                    <a:pt x="57329" y="59401"/>
                  </a:cubicBezTo>
                  <a:cubicBezTo>
                    <a:pt x="57329" y="59401"/>
                    <a:pt x="58802" y="45838"/>
                    <a:pt x="71242" y="44720"/>
                  </a:cubicBezTo>
                  <a:cubicBezTo>
                    <a:pt x="78862" y="44034"/>
                    <a:pt x="85250" y="50797"/>
                    <a:pt x="85326" y="58442"/>
                  </a:cubicBezTo>
                  <a:cubicBezTo>
                    <a:pt x="85390" y="65370"/>
                    <a:pt x="79954" y="70495"/>
                    <a:pt x="73325" y="71574"/>
                  </a:cubicBezTo>
                  <a:cubicBezTo>
                    <a:pt x="81301" y="78000"/>
                    <a:pt x="96921" y="76521"/>
                    <a:pt x="103164" y="63681"/>
                  </a:cubicBezTo>
                  <a:cubicBezTo>
                    <a:pt x="106371" y="57083"/>
                    <a:pt x="105691" y="43241"/>
                    <a:pt x="100560" y="32261"/>
                  </a:cubicBezTo>
                  <a:cubicBezTo>
                    <a:pt x="94217" y="18685"/>
                    <a:pt x="82558" y="10944"/>
                    <a:pt x="65330" y="11459"/>
                  </a:cubicBezTo>
                  <a:cubicBezTo>
                    <a:pt x="28418" y="12557"/>
                    <a:pt x="9704" y="41037"/>
                    <a:pt x="11286" y="76368"/>
                  </a:cubicBezTo>
                  <a:cubicBezTo>
                    <a:pt x="12372" y="100530"/>
                    <a:pt x="20887" y="121987"/>
                    <a:pt x="34368" y="140567"/>
                  </a:cubicBezTo>
                  <a:cubicBezTo>
                    <a:pt x="39677" y="147882"/>
                    <a:pt x="45398" y="154219"/>
                    <a:pt x="51144" y="159572"/>
                  </a:cubicBezTo>
                  <a:cubicBezTo>
                    <a:pt x="53145" y="161439"/>
                    <a:pt x="54885" y="162932"/>
                    <a:pt x="56536" y="164265"/>
                  </a:cubicBezTo>
                  <a:cubicBezTo>
                    <a:pt x="57501" y="165040"/>
                    <a:pt x="58187" y="165624"/>
                    <a:pt x="58498" y="165846"/>
                  </a:cubicBezTo>
                  <a:lnTo>
                    <a:pt x="52161" y="175066"/>
                  </a:lnTo>
                  <a:cubicBezTo>
                    <a:pt x="50357" y="173784"/>
                    <a:pt x="47328" y="171320"/>
                    <a:pt x="43537" y="167789"/>
                  </a:cubicBezTo>
                  <a:cubicBezTo>
                    <a:pt x="37282" y="161960"/>
                    <a:pt x="31047" y="155185"/>
                    <a:pt x="25287" y="147247"/>
                  </a:cubicBezTo>
                  <a:cubicBezTo>
                    <a:pt x="10593" y="126991"/>
                    <a:pt x="1297" y="103362"/>
                    <a:pt x="103" y="76832"/>
                  </a:cubicBezTo>
                  <a:cubicBezTo>
                    <a:pt x="-1040" y="51248"/>
                    <a:pt x="7310" y="28210"/>
                    <a:pt x="24519" y="1420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3606106" y="1297742"/>
              <a:ext cx="343328" cy="351538"/>
            </a:xfrm>
            <a:custGeom>
              <a:avLst/>
              <a:gdLst/>
              <a:ahLst/>
              <a:cxnLst/>
              <a:rect l="l" t="t" r="r" b="b"/>
              <a:pathLst>
                <a:path w="343328" h="351538" extrusionOk="0">
                  <a:moveTo>
                    <a:pt x="26328" y="26684"/>
                  </a:moveTo>
                  <a:cubicBezTo>
                    <a:pt x="10079" y="43099"/>
                    <a:pt x="-119" y="65705"/>
                    <a:pt x="1" y="90622"/>
                  </a:cubicBezTo>
                  <a:cubicBezTo>
                    <a:pt x="243" y="140463"/>
                    <a:pt x="40901" y="180589"/>
                    <a:pt x="90743" y="180347"/>
                  </a:cubicBezTo>
                  <a:cubicBezTo>
                    <a:pt x="101715" y="180297"/>
                    <a:pt x="111939" y="177890"/>
                    <a:pt x="121648" y="174258"/>
                  </a:cubicBezTo>
                  <a:cubicBezTo>
                    <a:pt x="111679" y="191739"/>
                    <a:pt x="105742" y="211767"/>
                    <a:pt x="105843" y="233332"/>
                  </a:cubicBezTo>
                  <a:cubicBezTo>
                    <a:pt x="106160" y="298915"/>
                    <a:pt x="159551" y="351855"/>
                    <a:pt x="225128" y="351537"/>
                  </a:cubicBezTo>
                  <a:cubicBezTo>
                    <a:pt x="242654" y="351455"/>
                    <a:pt x="259202" y="347327"/>
                    <a:pt x="274150" y="340437"/>
                  </a:cubicBezTo>
                  <a:cubicBezTo>
                    <a:pt x="276194" y="340298"/>
                    <a:pt x="289866" y="339243"/>
                    <a:pt x="303264" y="340139"/>
                  </a:cubicBezTo>
                  <a:cubicBezTo>
                    <a:pt x="317641" y="341091"/>
                    <a:pt x="329553" y="344171"/>
                    <a:pt x="329553" y="344171"/>
                  </a:cubicBezTo>
                  <a:cubicBezTo>
                    <a:pt x="329553" y="344171"/>
                    <a:pt x="325369" y="334094"/>
                    <a:pt x="324340" y="320333"/>
                  </a:cubicBezTo>
                  <a:cubicBezTo>
                    <a:pt x="323508" y="309208"/>
                    <a:pt x="324664" y="299912"/>
                    <a:pt x="325178" y="295155"/>
                  </a:cubicBezTo>
                  <a:cubicBezTo>
                    <a:pt x="336564" y="276823"/>
                    <a:pt x="343441" y="255423"/>
                    <a:pt x="343327" y="232259"/>
                  </a:cubicBezTo>
                  <a:cubicBezTo>
                    <a:pt x="343009" y="166682"/>
                    <a:pt x="289624" y="113736"/>
                    <a:pt x="224048" y="114053"/>
                  </a:cubicBezTo>
                  <a:cubicBezTo>
                    <a:pt x="205608" y="114142"/>
                    <a:pt x="188234" y="118530"/>
                    <a:pt x="172696" y="126112"/>
                  </a:cubicBezTo>
                  <a:cubicBezTo>
                    <a:pt x="177630" y="114885"/>
                    <a:pt x="180665" y="102776"/>
                    <a:pt x="180595" y="89727"/>
                  </a:cubicBezTo>
                  <a:cubicBezTo>
                    <a:pt x="180360" y="39885"/>
                    <a:pt x="139695" y="-240"/>
                    <a:pt x="89854" y="1"/>
                  </a:cubicBezTo>
                  <a:cubicBezTo>
                    <a:pt x="64936" y="115"/>
                    <a:pt x="42584" y="10269"/>
                    <a:pt x="26328" y="266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3805726" y="1503718"/>
              <a:ext cx="143708" cy="145530"/>
            </a:xfrm>
            <a:custGeom>
              <a:avLst/>
              <a:gdLst/>
              <a:ahLst/>
              <a:cxnLst/>
              <a:rect l="l" t="t" r="r" b="b"/>
              <a:pathLst>
                <a:path w="143708" h="145530" extrusionOk="0">
                  <a:moveTo>
                    <a:pt x="0" y="142666"/>
                  </a:moveTo>
                  <a:cubicBezTo>
                    <a:pt x="8248" y="144437"/>
                    <a:pt x="16745" y="145574"/>
                    <a:pt x="25527" y="145529"/>
                  </a:cubicBezTo>
                  <a:cubicBezTo>
                    <a:pt x="91103" y="145218"/>
                    <a:pt x="144024" y="91777"/>
                    <a:pt x="143707" y="26200"/>
                  </a:cubicBezTo>
                  <a:cubicBezTo>
                    <a:pt x="143662" y="17164"/>
                    <a:pt x="142367" y="8452"/>
                    <a:pt x="140417" y="0"/>
                  </a:cubicBezTo>
                  <a:cubicBezTo>
                    <a:pt x="123869" y="25171"/>
                    <a:pt x="103765" y="51340"/>
                    <a:pt x="78321" y="75959"/>
                  </a:cubicBezTo>
                  <a:cubicBezTo>
                    <a:pt x="55257" y="98273"/>
                    <a:pt x="27743" y="120942"/>
                    <a:pt x="0" y="142666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3714318" y="1414602"/>
              <a:ext cx="194932" cy="189350"/>
            </a:xfrm>
            <a:custGeom>
              <a:avLst/>
              <a:gdLst/>
              <a:ahLst/>
              <a:cxnLst/>
              <a:rect l="l" t="t" r="r" b="b"/>
              <a:pathLst>
                <a:path w="194932" h="189350" extrusionOk="0">
                  <a:moveTo>
                    <a:pt x="0" y="138621"/>
                  </a:moveTo>
                  <a:cubicBezTo>
                    <a:pt x="1848" y="148152"/>
                    <a:pt x="4890" y="157201"/>
                    <a:pt x="8928" y="165671"/>
                  </a:cubicBezTo>
                  <a:cubicBezTo>
                    <a:pt x="12960" y="174149"/>
                    <a:pt x="18002" y="182042"/>
                    <a:pt x="23819" y="189351"/>
                  </a:cubicBezTo>
                  <a:cubicBezTo>
                    <a:pt x="59169" y="172333"/>
                    <a:pt x="95536" y="150787"/>
                    <a:pt x="123615" y="123952"/>
                  </a:cubicBezTo>
                  <a:cubicBezTo>
                    <a:pt x="153079" y="95783"/>
                    <a:pt x="175717" y="61017"/>
                    <a:pt x="194932" y="27540"/>
                  </a:cubicBezTo>
                  <a:cubicBezTo>
                    <a:pt x="179972" y="14224"/>
                    <a:pt x="161931" y="4413"/>
                    <a:pt x="141662" y="0"/>
                  </a:cubicBezTo>
                  <a:cubicBezTo>
                    <a:pt x="126848" y="26206"/>
                    <a:pt x="109017" y="52737"/>
                    <a:pt x="86608" y="75038"/>
                  </a:cubicBezTo>
                  <a:cubicBezTo>
                    <a:pt x="60706" y="100819"/>
                    <a:pt x="29928" y="121126"/>
                    <a:pt x="0" y="138621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3601364" y="1299375"/>
              <a:ext cx="355907" cy="359479"/>
            </a:xfrm>
            <a:custGeom>
              <a:avLst/>
              <a:gdLst/>
              <a:ahLst/>
              <a:cxnLst/>
              <a:rect l="l" t="t" r="r" b="b"/>
              <a:pathLst>
                <a:path w="355907" h="359479" extrusionOk="0">
                  <a:moveTo>
                    <a:pt x="26314" y="29482"/>
                  </a:moveTo>
                  <a:cubicBezTo>
                    <a:pt x="9004" y="47586"/>
                    <a:pt x="-559" y="71913"/>
                    <a:pt x="25" y="97580"/>
                  </a:cubicBezTo>
                  <a:cubicBezTo>
                    <a:pt x="1213" y="150215"/>
                    <a:pt x="44716" y="191807"/>
                    <a:pt x="97326" y="190620"/>
                  </a:cubicBezTo>
                  <a:cubicBezTo>
                    <a:pt x="104813" y="190448"/>
                    <a:pt x="112211" y="188867"/>
                    <a:pt x="119577" y="186797"/>
                  </a:cubicBezTo>
                  <a:cubicBezTo>
                    <a:pt x="112350" y="203193"/>
                    <a:pt x="107759" y="220471"/>
                    <a:pt x="108166" y="238429"/>
                  </a:cubicBezTo>
                  <a:cubicBezTo>
                    <a:pt x="109715" y="306780"/>
                    <a:pt x="166490" y="360997"/>
                    <a:pt x="234861" y="359447"/>
                  </a:cubicBezTo>
                  <a:cubicBezTo>
                    <a:pt x="251904" y="359060"/>
                    <a:pt x="268268" y="354678"/>
                    <a:pt x="283921" y="347357"/>
                  </a:cubicBezTo>
                  <a:cubicBezTo>
                    <a:pt x="284067" y="347293"/>
                    <a:pt x="284270" y="347382"/>
                    <a:pt x="284416" y="347313"/>
                  </a:cubicBezTo>
                  <a:cubicBezTo>
                    <a:pt x="286861" y="347109"/>
                    <a:pt x="290055" y="346900"/>
                    <a:pt x="293986" y="346741"/>
                  </a:cubicBezTo>
                  <a:cubicBezTo>
                    <a:pt x="300361" y="346487"/>
                    <a:pt x="306711" y="346392"/>
                    <a:pt x="312477" y="346671"/>
                  </a:cubicBezTo>
                  <a:cubicBezTo>
                    <a:pt x="322021" y="347135"/>
                    <a:pt x="340055" y="350240"/>
                    <a:pt x="340690" y="350011"/>
                  </a:cubicBezTo>
                  <a:cubicBezTo>
                    <a:pt x="343465" y="349027"/>
                    <a:pt x="344824" y="345795"/>
                    <a:pt x="343630" y="343096"/>
                  </a:cubicBezTo>
                  <a:cubicBezTo>
                    <a:pt x="343166" y="342048"/>
                    <a:pt x="342411" y="339953"/>
                    <a:pt x="341535" y="337051"/>
                  </a:cubicBezTo>
                  <a:cubicBezTo>
                    <a:pt x="340062" y="332174"/>
                    <a:pt x="338785" y="326929"/>
                    <a:pt x="338239" y="321379"/>
                  </a:cubicBezTo>
                  <a:cubicBezTo>
                    <a:pt x="338214" y="321151"/>
                    <a:pt x="338309" y="320820"/>
                    <a:pt x="338302" y="320744"/>
                  </a:cubicBezTo>
                  <a:cubicBezTo>
                    <a:pt x="337871" y="316001"/>
                    <a:pt x="337782" y="311238"/>
                    <a:pt x="338010" y="306399"/>
                  </a:cubicBezTo>
                  <a:cubicBezTo>
                    <a:pt x="338099" y="304539"/>
                    <a:pt x="338296" y="302805"/>
                    <a:pt x="338467" y="300856"/>
                  </a:cubicBezTo>
                  <a:cubicBezTo>
                    <a:pt x="338557" y="299808"/>
                    <a:pt x="338785" y="297167"/>
                    <a:pt x="338817" y="296817"/>
                  </a:cubicBezTo>
                  <a:cubicBezTo>
                    <a:pt x="338817" y="296798"/>
                    <a:pt x="338791" y="296570"/>
                    <a:pt x="338791" y="296570"/>
                  </a:cubicBezTo>
                  <a:cubicBezTo>
                    <a:pt x="350043" y="276923"/>
                    <a:pt x="356387" y="255206"/>
                    <a:pt x="355879" y="232759"/>
                  </a:cubicBezTo>
                  <a:cubicBezTo>
                    <a:pt x="354330" y="164401"/>
                    <a:pt x="297554" y="110184"/>
                    <a:pt x="229184" y="111734"/>
                  </a:cubicBezTo>
                  <a:cubicBezTo>
                    <a:pt x="214319" y="112070"/>
                    <a:pt x="200095" y="115957"/>
                    <a:pt x="186277" y="121589"/>
                  </a:cubicBezTo>
                  <a:cubicBezTo>
                    <a:pt x="189071" y="112299"/>
                    <a:pt x="190830" y="102837"/>
                    <a:pt x="190614" y="93287"/>
                  </a:cubicBezTo>
                  <a:cubicBezTo>
                    <a:pt x="189427" y="40658"/>
                    <a:pt x="145656" y="-1163"/>
                    <a:pt x="93040" y="25"/>
                  </a:cubicBezTo>
                  <a:cubicBezTo>
                    <a:pt x="67430" y="602"/>
                    <a:pt x="43669" y="11321"/>
                    <a:pt x="26314" y="29482"/>
                  </a:cubicBezTo>
                  <a:close/>
                  <a:moveTo>
                    <a:pt x="33757" y="36499"/>
                  </a:moveTo>
                  <a:cubicBezTo>
                    <a:pt x="49270" y="20262"/>
                    <a:pt x="70402" y="10769"/>
                    <a:pt x="93294" y="10248"/>
                  </a:cubicBezTo>
                  <a:cubicBezTo>
                    <a:pt x="140316" y="9188"/>
                    <a:pt x="179324" y="46507"/>
                    <a:pt x="180391" y="93547"/>
                  </a:cubicBezTo>
                  <a:cubicBezTo>
                    <a:pt x="180651" y="105200"/>
                    <a:pt x="178302" y="116579"/>
                    <a:pt x="173533" y="127977"/>
                  </a:cubicBezTo>
                  <a:cubicBezTo>
                    <a:pt x="171710" y="132327"/>
                    <a:pt x="176225" y="136689"/>
                    <a:pt x="180429" y="134543"/>
                  </a:cubicBezTo>
                  <a:cubicBezTo>
                    <a:pt x="195847" y="126682"/>
                    <a:pt x="212484" y="122345"/>
                    <a:pt x="229444" y="121964"/>
                  </a:cubicBezTo>
                  <a:cubicBezTo>
                    <a:pt x="292221" y="120541"/>
                    <a:pt x="344233" y="170255"/>
                    <a:pt x="345656" y="233012"/>
                  </a:cubicBezTo>
                  <a:cubicBezTo>
                    <a:pt x="346132" y="254253"/>
                    <a:pt x="340531" y="274935"/>
                    <a:pt x="329489" y="293490"/>
                  </a:cubicBezTo>
                  <a:cubicBezTo>
                    <a:pt x="329101" y="294138"/>
                    <a:pt x="328758" y="294811"/>
                    <a:pt x="328695" y="295566"/>
                  </a:cubicBezTo>
                  <a:cubicBezTo>
                    <a:pt x="328695" y="295554"/>
                    <a:pt x="328352" y="298824"/>
                    <a:pt x="328257" y="299986"/>
                  </a:cubicBezTo>
                  <a:cubicBezTo>
                    <a:pt x="328073" y="302056"/>
                    <a:pt x="327946" y="304018"/>
                    <a:pt x="327850" y="306025"/>
                  </a:cubicBezTo>
                  <a:cubicBezTo>
                    <a:pt x="327603" y="311308"/>
                    <a:pt x="327672" y="316502"/>
                    <a:pt x="328149" y="321747"/>
                  </a:cubicBezTo>
                  <a:cubicBezTo>
                    <a:pt x="328155" y="321824"/>
                    <a:pt x="328308" y="322097"/>
                    <a:pt x="328333" y="322357"/>
                  </a:cubicBezTo>
                  <a:cubicBezTo>
                    <a:pt x="328898" y="328085"/>
                    <a:pt x="329978" y="333457"/>
                    <a:pt x="331432" y="338550"/>
                  </a:cubicBezTo>
                  <a:cubicBezTo>
                    <a:pt x="325482" y="337572"/>
                    <a:pt x="319284" y="336924"/>
                    <a:pt x="312991" y="336619"/>
                  </a:cubicBezTo>
                  <a:cubicBezTo>
                    <a:pt x="306889" y="336321"/>
                    <a:pt x="300266" y="336384"/>
                    <a:pt x="293617" y="336651"/>
                  </a:cubicBezTo>
                  <a:cubicBezTo>
                    <a:pt x="289318" y="336829"/>
                    <a:pt x="285781" y="336956"/>
                    <a:pt x="283165" y="337184"/>
                  </a:cubicBezTo>
                  <a:cubicBezTo>
                    <a:pt x="282550" y="337235"/>
                    <a:pt x="281908" y="337464"/>
                    <a:pt x="281349" y="337737"/>
                  </a:cubicBezTo>
                  <a:cubicBezTo>
                    <a:pt x="266452" y="344963"/>
                    <a:pt x="250787" y="348856"/>
                    <a:pt x="234600" y="349224"/>
                  </a:cubicBezTo>
                  <a:cubicBezTo>
                    <a:pt x="171831" y="350640"/>
                    <a:pt x="119812" y="300926"/>
                    <a:pt x="118396" y="238169"/>
                  </a:cubicBezTo>
                  <a:cubicBezTo>
                    <a:pt x="117945" y="218319"/>
                    <a:pt x="122764" y="199072"/>
                    <a:pt x="132423" y="181406"/>
                  </a:cubicBezTo>
                  <a:cubicBezTo>
                    <a:pt x="134696" y="177247"/>
                    <a:pt x="130626" y="172529"/>
                    <a:pt x="126219" y="174269"/>
                  </a:cubicBezTo>
                  <a:cubicBezTo>
                    <a:pt x="116427" y="178129"/>
                    <a:pt x="106807" y="180174"/>
                    <a:pt x="97072" y="180390"/>
                  </a:cubicBezTo>
                  <a:cubicBezTo>
                    <a:pt x="50057" y="181457"/>
                    <a:pt x="11316" y="144360"/>
                    <a:pt x="10249" y="97319"/>
                  </a:cubicBezTo>
                  <a:cubicBezTo>
                    <a:pt x="9728" y="74358"/>
                    <a:pt x="18288" y="52679"/>
                    <a:pt x="33757" y="364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3641725" y="1336192"/>
              <a:ext cx="144984" cy="141815"/>
            </a:xfrm>
            <a:custGeom>
              <a:avLst/>
              <a:gdLst/>
              <a:ahLst/>
              <a:cxnLst/>
              <a:rect l="l" t="t" r="r" b="b"/>
              <a:pathLst>
                <a:path w="144984" h="141815" extrusionOk="0">
                  <a:moveTo>
                    <a:pt x="0" y="123082"/>
                  </a:moveTo>
                  <a:cubicBezTo>
                    <a:pt x="108" y="123158"/>
                    <a:pt x="248" y="123171"/>
                    <a:pt x="356" y="123254"/>
                  </a:cubicBezTo>
                  <a:cubicBezTo>
                    <a:pt x="7664" y="128797"/>
                    <a:pt x="15920" y="133160"/>
                    <a:pt x="24695" y="136328"/>
                  </a:cubicBezTo>
                  <a:cubicBezTo>
                    <a:pt x="25438" y="136595"/>
                    <a:pt x="26238" y="136779"/>
                    <a:pt x="26988" y="137027"/>
                  </a:cubicBezTo>
                  <a:cubicBezTo>
                    <a:pt x="35884" y="139967"/>
                    <a:pt x="45250" y="141859"/>
                    <a:pt x="55163" y="141815"/>
                  </a:cubicBezTo>
                  <a:cubicBezTo>
                    <a:pt x="64262" y="141770"/>
                    <a:pt x="72790" y="139897"/>
                    <a:pt x="81000" y="137293"/>
                  </a:cubicBezTo>
                  <a:cubicBezTo>
                    <a:pt x="89586" y="129642"/>
                    <a:pt x="98546" y="122873"/>
                    <a:pt x="106756" y="114821"/>
                  </a:cubicBezTo>
                  <a:cubicBezTo>
                    <a:pt x="119088" y="102730"/>
                    <a:pt x="129889" y="93104"/>
                    <a:pt x="141027" y="80550"/>
                  </a:cubicBezTo>
                  <a:cubicBezTo>
                    <a:pt x="143675" y="72193"/>
                    <a:pt x="145028" y="60560"/>
                    <a:pt x="144983" y="51295"/>
                  </a:cubicBezTo>
                  <a:cubicBezTo>
                    <a:pt x="144888" y="32201"/>
                    <a:pt x="138741" y="14542"/>
                    <a:pt x="128550" y="0"/>
                  </a:cubicBezTo>
                  <a:cubicBezTo>
                    <a:pt x="112935" y="31083"/>
                    <a:pt x="95021" y="59906"/>
                    <a:pt x="75082" y="77146"/>
                  </a:cubicBezTo>
                  <a:cubicBezTo>
                    <a:pt x="54077" y="95307"/>
                    <a:pt x="27127" y="110077"/>
                    <a:pt x="0" y="123082"/>
                  </a:cubicBezTo>
                  <a:close/>
                </a:path>
              </a:pathLst>
            </a:custGeom>
            <a:solidFill>
              <a:srgbClr val="FFCB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83" name="Google Shape;4483;p19"/>
            <p:cNvGrpSpPr/>
            <p:nvPr/>
          </p:nvGrpSpPr>
          <p:grpSpPr>
            <a:xfrm>
              <a:off x="3750380" y="1204458"/>
              <a:ext cx="202912" cy="235607"/>
              <a:chOff x="3750380" y="1204458"/>
              <a:chExt cx="202912" cy="235607"/>
            </a:xfrm>
          </p:grpSpPr>
          <p:sp>
            <p:nvSpPr>
              <p:cNvPr id="4484" name="Google Shape;4484;p19"/>
              <p:cNvSpPr/>
              <p:nvPr/>
            </p:nvSpPr>
            <p:spPr>
              <a:xfrm>
                <a:off x="3757154" y="1214155"/>
                <a:ext cx="143272" cy="219310"/>
              </a:xfrm>
              <a:custGeom>
                <a:avLst/>
                <a:gdLst/>
                <a:ahLst/>
                <a:cxnLst/>
                <a:rect l="l" t="t" r="r" b="b"/>
                <a:pathLst>
                  <a:path w="143272" h="219310" extrusionOk="0">
                    <a:moveTo>
                      <a:pt x="26519" y="219293"/>
                    </a:moveTo>
                    <a:cubicBezTo>
                      <a:pt x="141" y="169001"/>
                      <a:pt x="-29114" y="22469"/>
                      <a:pt x="60548" y="2619"/>
                    </a:cubicBezTo>
                    <a:cubicBezTo>
                      <a:pt x="162593" y="-19975"/>
                      <a:pt x="141460" y="111064"/>
                      <a:pt x="141460" y="111064"/>
                    </a:cubicBezTo>
                    <a:cubicBezTo>
                      <a:pt x="141460" y="111064"/>
                      <a:pt x="27357" y="220887"/>
                      <a:pt x="26519" y="2192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5" name="Google Shape;4485;p19"/>
              <p:cNvSpPr/>
              <p:nvPr/>
            </p:nvSpPr>
            <p:spPr>
              <a:xfrm>
                <a:off x="3750380" y="1204458"/>
                <a:ext cx="153455" cy="229526"/>
              </a:xfrm>
              <a:custGeom>
                <a:avLst/>
                <a:gdLst/>
                <a:ahLst/>
                <a:cxnLst/>
                <a:rect l="l" t="t" r="r" b="b"/>
                <a:pathLst>
                  <a:path w="153455" h="229526" extrusionOk="0">
                    <a:moveTo>
                      <a:pt x="25329" y="24787"/>
                    </a:moveTo>
                    <a:cubicBezTo>
                      <a:pt x="8692" y="42941"/>
                      <a:pt x="469" y="70291"/>
                      <a:pt x="18" y="104435"/>
                    </a:cubicBezTo>
                    <a:cubicBezTo>
                      <a:pt x="-534" y="146434"/>
                      <a:pt x="11556" y="197094"/>
                      <a:pt x="27107" y="226736"/>
                    </a:cubicBezTo>
                    <a:cubicBezTo>
                      <a:pt x="31838" y="229968"/>
                      <a:pt x="31825" y="229860"/>
                      <a:pt x="33394" y="229041"/>
                    </a:cubicBezTo>
                    <a:cubicBezTo>
                      <a:pt x="34206" y="228685"/>
                      <a:pt x="34238" y="228749"/>
                      <a:pt x="34626" y="228507"/>
                    </a:cubicBezTo>
                    <a:cubicBezTo>
                      <a:pt x="34994" y="228273"/>
                      <a:pt x="35362" y="227853"/>
                      <a:pt x="35839" y="227479"/>
                    </a:cubicBezTo>
                    <a:cubicBezTo>
                      <a:pt x="36600" y="226876"/>
                      <a:pt x="37674" y="226063"/>
                      <a:pt x="39001" y="224894"/>
                    </a:cubicBezTo>
                    <a:cubicBezTo>
                      <a:pt x="41465" y="222729"/>
                      <a:pt x="44932" y="219541"/>
                      <a:pt x="49428" y="215382"/>
                    </a:cubicBezTo>
                    <a:cubicBezTo>
                      <a:pt x="57473" y="207933"/>
                      <a:pt x="89267" y="177873"/>
                      <a:pt x="93033" y="174285"/>
                    </a:cubicBezTo>
                    <a:cubicBezTo>
                      <a:pt x="105542" y="162379"/>
                      <a:pt x="149846" y="119942"/>
                      <a:pt x="150069" y="119726"/>
                    </a:cubicBezTo>
                    <a:cubicBezTo>
                      <a:pt x="150856" y="118964"/>
                      <a:pt x="151428" y="117903"/>
                      <a:pt x="151599" y="116817"/>
                    </a:cubicBezTo>
                    <a:cubicBezTo>
                      <a:pt x="151694" y="116233"/>
                      <a:pt x="151828" y="115312"/>
                      <a:pt x="152012" y="113820"/>
                    </a:cubicBezTo>
                    <a:cubicBezTo>
                      <a:pt x="152317" y="111369"/>
                      <a:pt x="152653" y="108505"/>
                      <a:pt x="152888" y="105457"/>
                    </a:cubicBezTo>
                    <a:cubicBezTo>
                      <a:pt x="153561" y="96751"/>
                      <a:pt x="153644" y="87576"/>
                      <a:pt x="153091" y="78317"/>
                    </a:cubicBezTo>
                    <a:cubicBezTo>
                      <a:pt x="150875" y="41068"/>
                      <a:pt x="138124" y="13496"/>
                      <a:pt x="110343" y="3641"/>
                    </a:cubicBezTo>
                    <a:cubicBezTo>
                      <a:pt x="97706" y="-842"/>
                      <a:pt x="82473" y="-1236"/>
                      <a:pt x="64515" y="2740"/>
                    </a:cubicBezTo>
                    <a:cubicBezTo>
                      <a:pt x="48297" y="6327"/>
                      <a:pt x="35311" y="13897"/>
                      <a:pt x="25329" y="24787"/>
                    </a:cubicBezTo>
                    <a:close/>
                    <a:moveTo>
                      <a:pt x="42093" y="23428"/>
                    </a:moveTo>
                    <a:cubicBezTo>
                      <a:pt x="49116" y="18348"/>
                      <a:pt x="57232" y="14595"/>
                      <a:pt x="66668" y="12506"/>
                    </a:cubicBezTo>
                    <a:cubicBezTo>
                      <a:pt x="82873" y="8918"/>
                      <a:pt x="96291" y="9274"/>
                      <a:pt x="107009" y="13077"/>
                    </a:cubicBezTo>
                    <a:cubicBezTo>
                      <a:pt x="129946" y="21212"/>
                      <a:pt x="141032" y="45354"/>
                      <a:pt x="143033" y="78984"/>
                    </a:cubicBezTo>
                    <a:cubicBezTo>
                      <a:pt x="143554" y="87741"/>
                      <a:pt x="143427" y="96364"/>
                      <a:pt x="142779" y="104632"/>
                    </a:cubicBezTo>
                    <a:cubicBezTo>
                      <a:pt x="142556" y="107521"/>
                      <a:pt x="142175" y="110194"/>
                      <a:pt x="141890" y="112499"/>
                    </a:cubicBezTo>
                    <a:cubicBezTo>
                      <a:pt x="141826" y="113001"/>
                      <a:pt x="141725" y="113115"/>
                      <a:pt x="141674" y="113503"/>
                    </a:cubicBezTo>
                    <a:cubicBezTo>
                      <a:pt x="139140" y="115928"/>
                      <a:pt x="78631" y="174037"/>
                      <a:pt x="75202" y="177295"/>
                    </a:cubicBezTo>
                    <a:cubicBezTo>
                      <a:pt x="61683" y="190115"/>
                      <a:pt x="50621" y="200574"/>
                      <a:pt x="42614" y="207984"/>
                    </a:cubicBezTo>
                    <a:cubicBezTo>
                      <a:pt x="38740" y="211572"/>
                      <a:pt x="35966" y="214150"/>
                      <a:pt x="33641" y="216214"/>
                    </a:cubicBezTo>
                    <a:cubicBezTo>
                      <a:pt x="20097" y="187531"/>
                      <a:pt x="9734" y="142617"/>
                      <a:pt x="10235" y="104632"/>
                    </a:cubicBezTo>
                    <a:cubicBezTo>
                      <a:pt x="10731" y="66792"/>
                      <a:pt x="21030" y="38668"/>
                      <a:pt x="42093" y="2342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6" name="Google Shape;4486;p19"/>
              <p:cNvSpPr/>
              <p:nvPr/>
            </p:nvSpPr>
            <p:spPr>
              <a:xfrm>
                <a:off x="3783640" y="1314402"/>
                <a:ext cx="165298" cy="123837"/>
              </a:xfrm>
              <a:custGeom>
                <a:avLst/>
                <a:gdLst/>
                <a:ahLst/>
                <a:cxnLst/>
                <a:rect l="l" t="t" r="r" b="b"/>
                <a:pathLst>
                  <a:path w="165298" h="123837" extrusionOk="0">
                    <a:moveTo>
                      <a:pt x="13" y="118850"/>
                    </a:moveTo>
                    <a:cubicBezTo>
                      <a:pt x="41238" y="133975"/>
                      <a:pt x="146317" y="115052"/>
                      <a:pt x="162802" y="57236"/>
                    </a:cubicBezTo>
                    <a:cubicBezTo>
                      <a:pt x="177058" y="7229"/>
                      <a:pt x="126842" y="-11421"/>
                      <a:pt x="98838" y="6893"/>
                    </a:cubicBezTo>
                    <a:cubicBezTo>
                      <a:pt x="82639" y="17485"/>
                      <a:pt x="80944" y="19669"/>
                      <a:pt x="54185" y="47291"/>
                    </a:cubicBezTo>
                    <a:cubicBezTo>
                      <a:pt x="23674" y="78794"/>
                      <a:pt x="-654" y="118602"/>
                      <a:pt x="13" y="1188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7" name="Google Shape;4487;p19"/>
              <p:cNvSpPr/>
              <p:nvPr/>
            </p:nvSpPr>
            <p:spPr>
              <a:xfrm>
                <a:off x="3777789" y="1306084"/>
                <a:ext cx="175503" cy="133981"/>
              </a:xfrm>
              <a:custGeom>
                <a:avLst/>
                <a:gdLst/>
                <a:ahLst/>
                <a:cxnLst/>
                <a:rect l="l" t="t" r="r" b="b"/>
                <a:pathLst>
                  <a:path w="175503" h="133981" extrusionOk="0">
                    <a:moveTo>
                      <a:pt x="55655" y="48752"/>
                    </a:moveTo>
                    <a:cubicBezTo>
                      <a:pt x="41996" y="62855"/>
                      <a:pt x="28636" y="79702"/>
                      <a:pt x="16488" y="96942"/>
                    </a:cubicBezTo>
                    <a:cubicBezTo>
                      <a:pt x="11986" y="103324"/>
                      <a:pt x="7782" y="109363"/>
                      <a:pt x="4671" y="114335"/>
                    </a:cubicBezTo>
                    <a:cubicBezTo>
                      <a:pt x="3362" y="116430"/>
                      <a:pt x="2448" y="118208"/>
                      <a:pt x="1712" y="119523"/>
                    </a:cubicBezTo>
                    <a:cubicBezTo>
                      <a:pt x="1331" y="120196"/>
                      <a:pt x="975" y="120856"/>
                      <a:pt x="765" y="121294"/>
                    </a:cubicBezTo>
                    <a:cubicBezTo>
                      <a:pt x="588" y="121675"/>
                      <a:pt x="632" y="121599"/>
                      <a:pt x="416" y="122177"/>
                    </a:cubicBezTo>
                    <a:cubicBezTo>
                      <a:pt x="289" y="122571"/>
                      <a:pt x="213" y="122653"/>
                      <a:pt x="86" y="123555"/>
                    </a:cubicBezTo>
                    <a:cubicBezTo>
                      <a:pt x="-162" y="125301"/>
                      <a:pt x="-98" y="125257"/>
                      <a:pt x="3470" y="128679"/>
                    </a:cubicBezTo>
                    <a:cubicBezTo>
                      <a:pt x="25626" y="136814"/>
                      <a:pt x="63484" y="135506"/>
                      <a:pt x="97336" y="125327"/>
                    </a:cubicBezTo>
                    <a:cubicBezTo>
                      <a:pt x="136433" y="113573"/>
                      <a:pt x="164710" y="92268"/>
                      <a:pt x="172838" y="63757"/>
                    </a:cubicBezTo>
                    <a:cubicBezTo>
                      <a:pt x="180000" y="38617"/>
                      <a:pt x="172355" y="18031"/>
                      <a:pt x="154384" y="7172"/>
                    </a:cubicBezTo>
                    <a:cubicBezTo>
                      <a:pt x="138313" y="-2543"/>
                      <a:pt x="116640" y="-2416"/>
                      <a:pt x="101133" y="7725"/>
                    </a:cubicBezTo>
                    <a:cubicBezTo>
                      <a:pt x="95425" y="11458"/>
                      <a:pt x="92104" y="13846"/>
                      <a:pt x="88814" y="16424"/>
                    </a:cubicBezTo>
                    <a:cubicBezTo>
                      <a:pt x="83004" y="20983"/>
                      <a:pt x="78362" y="25301"/>
                      <a:pt x="65440" y="38636"/>
                    </a:cubicBezTo>
                    <a:cubicBezTo>
                      <a:pt x="63846" y="40281"/>
                      <a:pt x="57211" y="47145"/>
                      <a:pt x="55655" y="48752"/>
                    </a:cubicBezTo>
                    <a:close/>
                    <a:moveTo>
                      <a:pt x="62957" y="55883"/>
                    </a:moveTo>
                    <a:cubicBezTo>
                      <a:pt x="64513" y="54276"/>
                      <a:pt x="71155" y="47406"/>
                      <a:pt x="72743" y="45767"/>
                    </a:cubicBezTo>
                    <a:cubicBezTo>
                      <a:pt x="85341" y="32769"/>
                      <a:pt x="89697" y="28629"/>
                      <a:pt x="95025" y="24457"/>
                    </a:cubicBezTo>
                    <a:cubicBezTo>
                      <a:pt x="98035" y="22095"/>
                      <a:pt x="101241" y="19739"/>
                      <a:pt x="106728" y="16151"/>
                    </a:cubicBezTo>
                    <a:cubicBezTo>
                      <a:pt x="118932" y="8169"/>
                      <a:pt x="136382" y="8061"/>
                      <a:pt x="149158" y="15783"/>
                    </a:cubicBezTo>
                    <a:cubicBezTo>
                      <a:pt x="163141" y="24235"/>
                      <a:pt x="168977" y="39983"/>
                      <a:pt x="163040" y="60811"/>
                    </a:cubicBezTo>
                    <a:cubicBezTo>
                      <a:pt x="156048" y="85341"/>
                      <a:pt x="130566" y="104715"/>
                      <a:pt x="94440" y="115579"/>
                    </a:cubicBezTo>
                    <a:cubicBezTo>
                      <a:pt x="65250" y="124355"/>
                      <a:pt x="33436" y="125771"/>
                      <a:pt x="12938" y="120443"/>
                    </a:cubicBezTo>
                    <a:cubicBezTo>
                      <a:pt x="13116" y="120151"/>
                      <a:pt x="13224" y="119986"/>
                      <a:pt x="13414" y="119681"/>
                    </a:cubicBezTo>
                    <a:cubicBezTo>
                      <a:pt x="16424" y="114868"/>
                      <a:pt x="20349" y="109032"/>
                      <a:pt x="24743" y="102797"/>
                    </a:cubicBezTo>
                    <a:cubicBezTo>
                      <a:pt x="36611" y="85963"/>
                      <a:pt x="49705" y="69567"/>
                      <a:pt x="62957" y="5588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488" name="Google Shape;4488;p19"/>
            <p:cNvGrpSpPr/>
            <p:nvPr/>
          </p:nvGrpSpPr>
          <p:grpSpPr>
            <a:xfrm>
              <a:off x="3523782" y="1446678"/>
              <a:ext cx="234462" cy="200714"/>
              <a:chOff x="3523782" y="1446678"/>
              <a:chExt cx="234462" cy="200714"/>
            </a:xfrm>
          </p:grpSpPr>
          <p:sp>
            <p:nvSpPr>
              <p:cNvPr id="4489" name="Google Shape;4489;p19"/>
              <p:cNvSpPr/>
              <p:nvPr/>
            </p:nvSpPr>
            <p:spPr>
              <a:xfrm>
                <a:off x="3533567" y="1453154"/>
                <a:ext cx="215815" cy="144781"/>
              </a:xfrm>
              <a:custGeom>
                <a:avLst/>
                <a:gdLst/>
                <a:ahLst/>
                <a:cxnLst/>
                <a:rect l="l" t="t" r="r" b="b"/>
                <a:pathLst>
                  <a:path w="215815" h="144781" extrusionOk="0">
                    <a:moveTo>
                      <a:pt x="215796" y="20058"/>
                    </a:moveTo>
                    <a:cubicBezTo>
                      <a:pt x="164063" y="-3348"/>
                      <a:pt x="16069" y="-24023"/>
                      <a:pt x="1471" y="66642"/>
                    </a:cubicBezTo>
                    <a:cubicBezTo>
                      <a:pt x="-15141" y="169829"/>
                      <a:pt x="114444" y="141108"/>
                      <a:pt x="114444" y="141108"/>
                    </a:cubicBezTo>
                    <a:cubicBezTo>
                      <a:pt x="114444" y="141108"/>
                      <a:pt x="217441" y="20801"/>
                      <a:pt x="215796" y="200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19"/>
              <p:cNvSpPr/>
              <p:nvPr/>
            </p:nvSpPr>
            <p:spPr>
              <a:xfrm>
                <a:off x="3523782" y="1446678"/>
                <a:ext cx="226052" cy="154905"/>
              </a:xfrm>
              <a:custGeom>
                <a:avLst/>
                <a:gdLst/>
                <a:ahLst/>
                <a:cxnLst/>
                <a:rect l="l" t="t" r="r" b="b"/>
                <a:pathLst>
                  <a:path w="226052" h="154905" extrusionOk="0">
                    <a:moveTo>
                      <a:pt x="21270" y="30471"/>
                    </a:moveTo>
                    <a:cubicBezTo>
                      <a:pt x="38421" y="12805"/>
                      <a:pt x="65244" y="3007"/>
                      <a:pt x="99305" y="569"/>
                    </a:cubicBezTo>
                    <a:cubicBezTo>
                      <a:pt x="141203" y="-2422"/>
                      <a:pt x="192479" y="6697"/>
                      <a:pt x="222971" y="20495"/>
                    </a:cubicBezTo>
                    <a:cubicBezTo>
                      <a:pt x="226476" y="25029"/>
                      <a:pt x="226369" y="25023"/>
                      <a:pt x="225645" y="26636"/>
                    </a:cubicBezTo>
                    <a:cubicBezTo>
                      <a:pt x="225340" y="27468"/>
                      <a:pt x="225403" y="27493"/>
                      <a:pt x="225181" y="27893"/>
                    </a:cubicBezTo>
                    <a:cubicBezTo>
                      <a:pt x="224972" y="28280"/>
                      <a:pt x="224572" y="28674"/>
                      <a:pt x="224222" y="29169"/>
                    </a:cubicBezTo>
                    <a:cubicBezTo>
                      <a:pt x="223670" y="29963"/>
                      <a:pt x="222920" y="31081"/>
                      <a:pt x="221828" y="32471"/>
                    </a:cubicBezTo>
                    <a:cubicBezTo>
                      <a:pt x="219809" y="35056"/>
                      <a:pt x="216831" y="38707"/>
                      <a:pt x="212939" y="43438"/>
                    </a:cubicBezTo>
                    <a:cubicBezTo>
                      <a:pt x="205972" y="51902"/>
                      <a:pt x="177810" y="85392"/>
                      <a:pt x="174451" y="89361"/>
                    </a:cubicBezTo>
                    <a:cubicBezTo>
                      <a:pt x="163288" y="102544"/>
                      <a:pt x="123505" y="149235"/>
                      <a:pt x="123302" y="149470"/>
                    </a:cubicBezTo>
                    <a:cubicBezTo>
                      <a:pt x="122591" y="150308"/>
                      <a:pt x="121562" y="150937"/>
                      <a:pt x="120489" y="151172"/>
                    </a:cubicBezTo>
                    <a:cubicBezTo>
                      <a:pt x="119911" y="151299"/>
                      <a:pt x="118997" y="151489"/>
                      <a:pt x="117523" y="151756"/>
                    </a:cubicBezTo>
                    <a:cubicBezTo>
                      <a:pt x="115091" y="152201"/>
                      <a:pt x="112253" y="152702"/>
                      <a:pt x="109224" y="153121"/>
                    </a:cubicBezTo>
                    <a:cubicBezTo>
                      <a:pt x="100575" y="154302"/>
                      <a:pt x="91412" y="154912"/>
                      <a:pt x="82141" y="154906"/>
                    </a:cubicBezTo>
                    <a:cubicBezTo>
                      <a:pt x="44822" y="154861"/>
                      <a:pt x="16558" y="143736"/>
                      <a:pt x="5103" y="116571"/>
                    </a:cubicBezTo>
                    <a:cubicBezTo>
                      <a:pt x="-104" y="104220"/>
                      <a:pt x="-1387" y="89031"/>
                      <a:pt x="1534" y="70876"/>
                    </a:cubicBezTo>
                    <a:cubicBezTo>
                      <a:pt x="4176" y="54474"/>
                      <a:pt x="10977" y="41076"/>
                      <a:pt x="21270" y="30471"/>
                    </a:cubicBezTo>
                    <a:close/>
                    <a:moveTo>
                      <a:pt x="20883" y="47286"/>
                    </a:moveTo>
                    <a:cubicBezTo>
                      <a:pt x="16222" y="54588"/>
                      <a:pt x="12951" y="62913"/>
                      <a:pt x="11415" y="72457"/>
                    </a:cubicBezTo>
                    <a:cubicBezTo>
                      <a:pt x="8773" y="88840"/>
                      <a:pt x="9910" y="102220"/>
                      <a:pt x="14329" y="112697"/>
                    </a:cubicBezTo>
                    <a:cubicBezTo>
                      <a:pt x="23785" y="135119"/>
                      <a:pt x="48537" y="144784"/>
                      <a:pt x="82224" y="144822"/>
                    </a:cubicBezTo>
                    <a:cubicBezTo>
                      <a:pt x="90993" y="144828"/>
                      <a:pt x="99591" y="144200"/>
                      <a:pt x="107808" y="143076"/>
                    </a:cubicBezTo>
                    <a:cubicBezTo>
                      <a:pt x="110684" y="142688"/>
                      <a:pt x="113326" y="142148"/>
                      <a:pt x="115612" y="141729"/>
                    </a:cubicBezTo>
                    <a:cubicBezTo>
                      <a:pt x="116107" y="141640"/>
                      <a:pt x="116215" y="141526"/>
                      <a:pt x="116603" y="141456"/>
                    </a:cubicBezTo>
                    <a:cubicBezTo>
                      <a:pt x="118876" y="138783"/>
                      <a:pt x="173365" y="74997"/>
                      <a:pt x="176413" y="71384"/>
                    </a:cubicBezTo>
                    <a:cubicBezTo>
                      <a:pt x="188434" y="57147"/>
                      <a:pt x="198232" y="45495"/>
                      <a:pt x="205160" y="37069"/>
                    </a:cubicBezTo>
                    <a:cubicBezTo>
                      <a:pt x="208519" y="32992"/>
                      <a:pt x="210932" y="30065"/>
                      <a:pt x="212849" y="27633"/>
                    </a:cubicBezTo>
                    <a:cubicBezTo>
                      <a:pt x="183430" y="15777"/>
                      <a:pt x="137989" y="8043"/>
                      <a:pt x="100099" y="10754"/>
                    </a:cubicBezTo>
                    <a:cubicBezTo>
                      <a:pt x="62348" y="13453"/>
                      <a:pt x="34872" y="25378"/>
                      <a:pt x="20883" y="4728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1" name="Google Shape;4491;p19"/>
              <p:cNvSpPr/>
              <p:nvPr/>
            </p:nvSpPr>
            <p:spPr>
              <a:xfrm>
                <a:off x="3637597" y="1473194"/>
                <a:ext cx="118857" cy="169655"/>
              </a:xfrm>
              <a:custGeom>
                <a:avLst/>
                <a:gdLst/>
                <a:ahLst/>
                <a:cxnLst/>
                <a:rect l="l" t="t" r="r" b="b"/>
                <a:pathLst>
                  <a:path w="118857" h="169655" extrusionOk="0">
                    <a:moveTo>
                      <a:pt x="111570" y="12"/>
                    </a:moveTo>
                    <a:cubicBezTo>
                      <a:pt x="129077" y="40283"/>
                      <a:pt x="116294" y="146290"/>
                      <a:pt x="59538" y="166108"/>
                    </a:cubicBezTo>
                    <a:cubicBezTo>
                      <a:pt x="10446" y="183254"/>
                      <a:pt x="-11093" y="134206"/>
                      <a:pt x="5563" y="105187"/>
                    </a:cubicBezTo>
                    <a:cubicBezTo>
                      <a:pt x="15190" y="88404"/>
                      <a:pt x="17266" y="86581"/>
                      <a:pt x="43295" y="58260"/>
                    </a:cubicBezTo>
                    <a:cubicBezTo>
                      <a:pt x="72968" y="25964"/>
                      <a:pt x="111290" y="-636"/>
                      <a:pt x="11157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2" name="Google Shape;4492;p19"/>
              <p:cNvSpPr/>
              <p:nvPr/>
            </p:nvSpPr>
            <p:spPr>
              <a:xfrm>
                <a:off x="3629239" y="1467510"/>
                <a:ext cx="129005" cy="179882"/>
              </a:xfrm>
              <a:custGeom>
                <a:avLst/>
                <a:gdLst/>
                <a:ahLst/>
                <a:cxnLst/>
                <a:rect l="l" t="t" r="r" b="b"/>
                <a:pathLst>
                  <a:path w="129005" h="179882" extrusionOk="0">
                    <a:moveTo>
                      <a:pt x="44546" y="59969"/>
                    </a:moveTo>
                    <a:cubicBezTo>
                      <a:pt x="57830" y="45510"/>
                      <a:pt x="73870" y="31191"/>
                      <a:pt x="90374" y="18059"/>
                    </a:cubicBezTo>
                    <a:cubicBezTo>
                      <a:pt x="96483" y="13195"/>
                      <a:pt x="102268" y="8649"/>
                      <a:pt x="107049" y="5251"/>
                    </a:cubicBezTo>
                    <a:cubicBezTo>
                      <a:pt x="109062" y="3823"/>
                      <a:pt x="110790" y="2813"/>
                      <a:pt x="112060" y="1994"/>
                    </a:cubicBezTo>
                    <a:cubicBezTo>
                      <a:pt x="112707" y="1575"/>
                      <a:pt x="113342" y="1187"/>
                      <a:pt x="113768" y="952"/>
                    </a:cubicBezTo>
                    <a:cubicBezTo>
                      <a:pt x="114142" y="749"/>
                      <a:pt x="114066" y="800"/>
                      <a:pt x="114631" y="552"/>
                    </a:cubicBezTo>
                    <a:cubicBezTo>
                      <a:pt x="115018" y="400"/>
                      <a:pt x="115095" y="324"/>
                      <a:pt x="115984" y="140"/>
                    </a:cubicBezTo>
                    <a:cubicBezTo>
                      <a:pt x="117717" y="-210"/>
                      <a:pt x="117673" y="-140"/>
                      <a:pt x="121305" y="3219"/>
                    </a:cubicBezTo>
                    <a:cubicBezTo>
                      <a:pt x="130709" y="24866"/>
                      <a:pt x="131605" y="62732"/>
                      <a:pt x="123413" y="97123"/>
                    </a:cubicBezTo>
                    <a:cubicBezTo>
                      <a:pt x="113958" y="136836"/>
                      <a:pt x="94337" y="166306"/>
                      <a:pt x="66346" y="176079"/>
                    </a:cubicBezTo>
                    <a:cubicBezTo>
                      <a:pt x="41663" y="184696"/>
                      <a:pt x="20664" y="178257"/>
                      <a:pt x="8783" y="160953"/>
                    </a:cubicBezTo>
                    <a:cubicBezTo>
                      <a:pt x="-1853" y="145472"/>
                      <a:pt x="-2983" y="123825"/>
                      <a:pt x="6237" y="107753"/>
                    </a:cubicBezTo>
                    <a:cubicBezTo>
                      <a:pt x="9634" y="101835"/>
                      <a:pt x="11818" y="98387"/>
                      <a:pt x="14200" y="94951"/>
                    </a:cubicBezTo>
                    <a:cubicBezTo>
                      <a:pt x="18416" y="88887"/>
                      <a:pt x="22461" y="84004"/>
                      <a:pt x="35015" y="70326"/>
                    </a:cubicBezTo>
                    <a:cubicBezTo>
                      <a:pt x="36564" y="68637"/>
                      <a:pt x="43035" y="61614"/>
                      <a:pt x="44546" y="59969"/>
                    </a:cubicBezTo>
                    <a:close/>
                    <a:moveTo>
                      <a:pt x="52090" y="66840"/>
                    </a:moveTo>
                    <a:cubicBezTo>
                      <a:pt x="50572" y="68491"/>
                      <a:pt x="44102" y="75520"/>
                      <a:pt x="42559" y="77203"/>
                    </a:cubicBezTo>
                    <a:cubicBezTo>
                      <a:pt x="30322" y="90532"/>
                      <a:pt x="26442" y="95123"/>
                      <a:pt x="22582" y="100685"/>
                    </a:cubicBezTo>
                    <a:cubicBezTo>
                      <a:pt x="20404" y="103829"/>
                      <a:pt x="18238" y="107162"/>
                      <a:pt x="14974" y="112852"/>
                    </a:cubicBezTo>
                    <a:cubicBezTo>
                      <a:pt x="7716" y="125501"/>
                      <a:pt x="8624" y="142926"/>
                      <a:pt x="17076" y="155232"/>
                    </a:cubicBezTo>
                    <a:cubicBezTo>
                      <a:pt x="26322" y="168700"/>
                      <a:pt x="42387" y="173609"/>
                      <a:pt x="62834" y="166472"/>
                    </a:cubicBezTo>
                    <a:cubicBezTo>
                      <a:pt x="86913" y="158064"/>
                      <a:pt x="104776" y="131496"/>
                      <a:pt x="113513" y="94799"/>
                    </a:cubicBezTo>
                    <a:cubicBezTo>
                      <a:pt x="120581" y="65145"/>
                      <a:pt x="120143" y="33306"/>
                      <a:pt x="113628" y="13151"/>
                    </a:cubicBezTo>
                    <a:cubicBezTo>
                      <a:pt x="113348" y="13348"/>
                      <a:pt x="113190" y="13462"/>
                      <a:pt x="112898" y="13671"/>
                    </a:cubicBezTo>
                    <a:cubicBezTo>
                      <a:pt x="108268" y="16954"/>
                      <a:pt x="102668" y="21215"/>
                      <a:pt x="96699" y="25965"/>
                    </a:cubicBezTo>
                    <a:cubicBezTo>
                      <a:pt x="80582" y="38792"/>
                      <a:pt x="64974" y="52819"/>
                      <a:pt x="52090" y="668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93" name="Google Shape;4493;p19"/>
          <p:cNvGrpSpPr/>
          <p:nvPr/>
        </p:nvGrpSpPr>
        <p:grpSpPr>
          <a:xfrm rot="-7357632" flipH="1">
            <a:off x="8233382" y="3130359"/>
            <a:ext cx="420773" cy="403805"/>
            <a:chOff x="3248020" y="1400567"/>
            <a:chExt cx="826480" cy="793214"/>
          </a:xfrm>
        </p:grpSpPr>
        <p:sp>
          <p:nvSpPr>
            <p:cNvPr id="4494" name="Google Shape;4494;p19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9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96" name="Google Shape;4496;p19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4497" name="Google Shape;4497;p19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8" name="Google Shape;4498;p19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9" name="Google Shape;4499;p19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0" name="Google Shape;4500;p19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1" name="Google Shape;4501;p19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19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19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04" name="Google Shape;4504;p19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4505" name="Google Shape;4505;p19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6" name="Google Shape;4506;p19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7" name="Google Shape;4507;p19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8" name="Google Shape;4508;p19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09" name="Google Shape;4509;p19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4510" name="Google Shape;4510;p19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1" name="Google Shape;4511;p19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2" name="Google Shape;4512;p19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3" name="Google Shape;4513;p19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514" name="Google Shape;4514;p19"/>
          <p:cNvGrpSpPr/>
          <p:nvPr/>
        </p:nvGrpSpPr>
        <p:grpSpPr>
          <a:xfrm rot="6060439" flipH="1">
            <a:off x="6120888" y="3950567"/>
            <a:ext cx="360557" cy="409806"/>
            <a:chOff x="7290686" y="630349"/>
            <a:chExt cx="580583" cy="659886"/>
          </a:xfrm>
        </p:grpSpPr>
        <p:sp>
          <p:nvSpPr>
            <p:cNvPr id="4515" name="Google Shape;4515;p19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9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4517" name="Google Shape;4517;p19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4518" name="Google Shape;4518;p19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4519" name="Google Shape;4519;p19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0" name="Google Shape;4520;p19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21" name="Google Shape;4521;p19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19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19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19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19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19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19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19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19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19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19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19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19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19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535" name="Google Shape;4535;p19"/>
          <p:cNvGrpSpPr/>
          <p:nvPr/>
        </p:nvGrpSpPr>
        <p:grpSpPr>
          <a:xfrm rot="2131793" flipH="1">
            <a:off x="8294748" y="3890054"/>
            <a:ext cx="297546" cy="338189"/>
            <a:chOff x="7290686" y="630349"/>
            <a:chExt cx="580583" cy="659886"/>
          </a:xfrm>
        </p:grpSpPr>
        <p:sp>
          <p:nvSpPr>
            <p:cNvPr id="4536" name="Google Shape;4536;p19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9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4538" name="Google Shape;4538;p19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4539" name="Google Shape;4539;p19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4540" name="Google Shape;4540;p19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1" name="Google Shape;4541;p19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42" name="Google Shape;4542;p19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19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19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19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19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19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19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19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19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19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19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19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19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19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56" name="Google Shape;4556;p19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725" cy="40907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6400"/>
              <a:buNone/>
              <a:defRPr sz="4800"/>
            </a:lvl9pPr>
          </a:lstStyle>
          <a:p>
            <a:endParaRPr/>
          </a:p>
        </p:txBody>
      </p:sp>
      <p:grpSp>
        <p:nvGrpSpPr>
          <p:cNvPr id="4557" name="Google Shape;4557;p19"/>
          <p:cNvGrpSpPr/>
          <p:nvPr/>
        </p:nvGrpSpPr>
        <p:grpSpPr>
          <a:xfrm>
            <a:off x="-11757" y="4425017"/>
            <a:ext cx="9170930" cy="726045"/>
            <a:chOff x="-15676" y="5900023"/>
            <a:chExt cx="12227907" cy="968060"/>
          </a:xfrm>
        </p:grpSpPr>
        <p:sp>
          <p:nvSpPr>
            <p:cNvPr id="4558" name="Google Shape;4558;p19"/>
            <p:cNvSpPr/>
            <p:nvPr/>
          </p:nvSpPr>
          <p:spPr>
            <a:xfrm>
              <a:off x="725" y="6096772"/>
              <a:ext cx="12190552" cy="771311"/>
            </a:xfrm>
            <a:custGeom>
              <a:avLst/>
              <a:gdLst/>
              <a:ahLst/>
              <a:cxnLst/>
              <a:rect l="l" t="t" r="r" b="b"/>
              <a:pathLst>
                <a:path w="12190552" h="1078757" extrusionOk="0">
                  <a:moveTo>
                    <a:pt x="3098" y="0"/>
                  </a:moveTo>
                  <a:lnTo>
                    <a:pt x="0" y="1077487"/>
                  </a:lnTo>
                  <a:lnTo>
                    <a:pt x="12190553" y="1078757"/>
                  </a:lnTo>
                  <a:cubicBezTo>
                    <a:pt x="12190553" y="1078757"/>
                    <a:pt x="12188521" y="10566"/>
                    <a:pt x="12188457" y="10179"/>
                  </a:cubicBezTo>
                  <a:lnTo>
                    <a:pt x="3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-15676" y="6020790"/>
              <a:ext cx="12208565" cy="477501"/>
            </a:xfrm>
            <a:custGeom>
              <a:avLst/>
              <a:gdLst/>
              <a:ahLst/>
              <a:cxnLst/>
              <a:rect l="l" t="t" r="r" b="b"/>
              <a:pathLst>
                <a:path w="12208565" h="477501" extrusionOk="0">
                  <a:moveTo>
                    <a:pt x="0" y="0"/>
                  </a:moveTo>
                  <a:lnTo>
                    <a:pt x="0" y="477501"/>
                  </a:lnTo>
                  <a:lnTo>
                    <a:pt x="12205962" y="475545"/>
                  </a:lnTo>
                  <a:lnTo>
                    <a:pt x="12208566" y="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2106" y="5900023"/>
              <a:ext cx="12198520" cy="517645"/>
            </a:xfrm>
            <a:custGeom>
              <a:avLst/>
              <a:gdLst/>
              <a:ahLst/>
              <a:cxnLst/>
              <a:rect l="l" t="t" r="r" b="b"/>
              <a:pathLst>
                <a:path w="12229093" h="517645" extrusionOk="0">
                  <a:moveTo>
                    <a:pt x="0" y="0"/>
                  </a:moveTo>
                  <a:lnTo>
                    <a:pt x="0" y="517646"/>
                  </a:lnTo>
                  <a:lnTo>
                    <a:pt x="20638" y="517646"/>
                  </a:lnTo>
                  <a:lnTo>
                    <a:pt x="12227125" y="517646"/>
                  </a:lnTo>
                  <a:lnTo>
                    <a:pt x="12227697" y="408331"/>
                  </a:lnTo>
                  <a:lnTo>
                    <a:pt x="12229093" y="109309"/>
                  </a:lnTo>
                  <a:lnTo>
                    <a:pt x="12229093" y="106255"/>
                  </a:lnTo>
                  <a:lnTo>
                    <a:pt x="12227125" y="106255"/>
                  </a:lnTo>
                  <a:lnTo>
                    <a:pt x="12227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2100" y="5981292"/>
              <a:ext cx="12210131" cy="351440"/>
            </a:xfrm>
            <a:custGeom>
              <a:avLst/>
              <a:gdLst/>
              <a:ahLst/>
              <a:cxnLst/>
              <a:rect l="l" t="t" r="r" b="b"/>
              <a:pathLst>
                <a:path w="12179682" h="351440" extrusionOk="0">
                  <a:moveTo>
                    <a:pt x="0" y="0"/>
                  </a:moveTo>
                  <a:lnTo>
                    <a:pt x="0" y="351441"/>
                  </a:lnTo>
                  <a:lnTo>
                    <a:pt x="12178286" y="351441"/>
                  </a:lnTo>
                  <a:lnTo>
                    <a:pt x="121796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62" name="Google Shape;4562;p19"/>
            <p:cNvGrpSpPr/>
            <p:nvPr/>
          </p:nvGrpSpPr>
          <p:grpSpPr>
            <a:xfrm>
              <a:off x="30453" y="6029800"/>
              <a:ext cx="12175340" cy="247084"/>
              <a:chOff x="30379" y="5496452"/>
              <a:chExt cx="12146189" cy="247084"/>
            </a:xfrm>
          </p:grpSpPr>
          <p:grpSp>
            <p:nvGrpSpPr>
              <p:cNvPr id="4563" name="Google Shape;4563;p19"/>
              <p:cNvGrpSpPr/>
              <p:nvPr/>
            </p:nvGrpSpPr>
            <p:grpSpPr>
              <a:xfrm>
                <a:off x="30379" y="5581593"/>
                <a:ext cx="12146189" cy="76809"/>
                <a:chOff x="30379" y="5581593"/>
                <a:chExt cx="12146189" cy="76809"/>
              </a:xfrm>
            </p:grpSpPr>
            <p:sp>
              <p:nvSpPr>
                <p:cNvPr id="4564" name="Google Shape;4564;p19"/>
                <p:cNvSpPr/>
                <p:nvPr/>
              </p:nvSpPr>
              <p:spPr>
                <a:xfrm>
                  <a:off x="12099797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5" name="Google Shape;4565;p19"/>
                <p:cNvSpPr/>
                <p:nvPr/>
              </p:nvSpPr>
              <p:spPr>
                <a:xfrm>
                  <a:off x="900112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6" name="Google Shape;4566;p19"/>
                <p:cNvSpPr/>
                <p:nvPr/>
              </p:nvSpPr>
              <p:spPr>
                <a:xfrm>
                  <a:off x="59240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7" name="Google Shape;4567;p19"/>
                <p:cNvSpPr/>
                <p:nvPr/>
              </p:nvSpPr>
              <p:spPr>
                <a:xfrm>
                  <a:off x="283258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8" name="Google Shape;4568;p19"/>
                <p:cNvSpPr/>
                <p:nvPr/>
              </p:nvSpPr>
              <p:spPr>
                <a:xfrm>
                  <a:off x="1055858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9" name="Google Shape;4569;p19"/>
                <p:cNvSpPr/>
                <p:nvPr/>
              </p:nvSpPr>
              <p:spPr>
                <a:xfrm>
                  <a:off x="745998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771" y="17195"/>
                        <a:pt x="76771" y="38405"/>
                      </a:cubicBezTo>
                      <a:cubicBezTo>
                        <a:pt x="76771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0" name="Google Shape;4570;p19"/>
                <p:cNvSpPr/>
                <p:nvPr/>
              </p:nvSpPr>
              <p:spPr>
                <a:xfrm>
                  <a:off x="43828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1" name="Google Shape;4571;p19"/>
                <p:cNvSpPr/>
                <p:nvPr/>
              </p:nvSpPr>
              <p:spPr>
                <a:xfrm>
                  <a:off x="12914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2" name="Google Shape;4572;p19"/>
                <p:cNvSpPr/>
                <p:nvPr/>
              </p:nvSpPr>
              <p:spPr>
                <a:xfrm>
                  <a:off x="11816524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3" name="Google Shape;4573;p19"/>
                <p:cNvSpPr/>
                <p:nvPr/>
              </p:nvSpPr>
              <p:spPr>
                <a:xfrm>
                  <a:off x="8717851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4" name="Google Shape;4574;p19"/>
                <p:cNvSpPr/>
                <p:nvPr/>
              </p:nvSpPr>
              <p:spPr>
                <a:xfrm>
                  <a:off x="564077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5" name="Google Shape;4575;p19"/>
                <p:cNvSpPr/>
                <p:nvPr/>
              </p:nvSpPr>
              <p:spPr>
                <a:xfrm>
                  <a:off x="254932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6" name="Google Shape;4576;p19"/>
                <p:cNvSpPr/>
                <p:nvPr/>
              </p:nvSpPr>
              <p:spPr>
                <a:xfrm>
                  <a:off x="10275379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7" name="Google Shape;4577;p19"/>
                <p:cNvSpPr/>
                <p:nvPr/>
              </p:nvSpPr>
              <p:spPr>
                <a:xfrm>
                  <a:off x="7176706" y="5581593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2" y="17195"/>
                        <a:pt x="76772" y="38405"/>
                      </a:cubicBezTo>
                      <a:cubicBezTo>
                        <a:pt x="76772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8" name="Google Shape;4578;p19"/>
                <p:cNvSpPr/>
                <p:nvPr/>
              </p:nvSpPr>
              <p:spPr>
                <a:xfrm>
                  <a:off x="409962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9" name="Google Shape;4579;p19"/>
                <p:cNvSpPr/>
                <p:nvPr/>
              </p:nvSpPr>
              <p:spPr>
                <a:xfrm>
                  <a:off x="100816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0" name="Google Shape;4580;p19"/>
                <p:cNvSpPr/>
                <p:nvPr/>
              </p:nvSpPr>
              <p:spPr>
                <a:xfrm>
                  <a:off x="11551348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1" name="Google Shape;4581;p19"/>
                <p:cNvSpPr/>
                <p:nvPr/>
              </p:nvSpPr>
              <p:spPr>
                <a:xfrm>
                  <a:off x="845267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2" name="Google Shape;4582;p19"/>
                <p:cNvSpPr/>
                <p:nvPr/>
              </p:nvSpPr>
              <p:spPr>
                <a:xfrm>
                  <a:off x="537561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3" name="Google Shape;4583;p19"/>
                <p:cNvSpPr/>
                <p:nvPr/>
              </p:nvSpPr>
              <p:spPr>
                <a:xfrm>
                  <a:off x="228415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4" name="Google Shape;4584;p19"/>
                <p:cNvSpPr/>
                <p:nvPr/>
              </p:nvSpPr>
              <p:spPr>
                <a:xfrm>
                  <a:off x="10010203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5" name="Google Shape;4585;p19"/>
                <p:cNvSpPr/>
                <p:nvPr/>
              </p:nvSpPr>
              <p:spPr>
                <a:xfrm>
                  <a:off x="6911530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6" name="Google Shape;4586;p19"/>
                <p:cNvSpPr/>
                <p:nvPr/>
              </p:nvSpPr>
              <p:spPr>
                <a:xfrm>
                  <a:off x="383446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7" name="Google Shape;4587;p19"/>
                <p:cNvSpPr/>
                <p:nvPr/>
              </p:nvSpPr>
              <p:spPr>
                <a:xfrm>
                  <a:off x="74300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8" name="Google Shape;4588;p19"/>
                <p:cNvSpPr/>
                <p:nvPr/>
              </p:nvSpPr>
              <p:spPr>
                <a:xfrm>
                  <a:off x="1130954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9" name="Google Shape;4589;p19"/>
                <p:cNvSpPr/>
                <p:nvPr/>
              </p:nvSpPr>
              <p:spPr>
                <a:xfrm>
                  <a:off x="8210867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0" name="Google Shape;4590;p19"/>
                <p:cNvSpPr/>
                <p:nvPr/>
              </p:nvSpPr>
              <p:spPr>
                <a:xfrm>
                  <a:off x="51337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1" name="Google Shape;4591;p19"/>
                <p:cNvSpPr/>
                <p:nvPr/>
              </p:nvSpPr>
              <p:spPr>
                <a:xfrm>
                  <a:off x="20423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2" name="Google Shape;4592;p19"/>
                <p:cNvSpPr/>
                <p:nvPr/>
              </p:nvSpPr>
              <p:spPr>
                <a:xfrm>
                  <a:off x="976833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6" y="17195"/>
                        <a:pt x="76836" y="38405"/>
                      </a:cubicBezTo>
                      <a:cubicBezTo>
                        <a:pt x="76836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3" name="Google Shape;4593;p19"/>
                <p:cNvSpPr/>
                <p:nvPr/>
              </p:nvSpPr>
              <p:spPr>
                <a:xfrm>
                  <a:off x="6669722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4" name="Google Shape;4594;p19"/>
                <p:cNvSpPr/>
                <p:nvPr/>
              </p:nvSpPr>
              <p:spPr>
                <a:xfrm>
                  <a:off x="359263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5" name="Google Shape;4595;p19"/>
                <p:cNvSpPr/>
                <p:nvPr/>
              </p:nvSpPr>
              <p:spPr>
                <a:xfrm>
                  <a:off x="501176" y="5581593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4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4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6" name="Google Shape;4596;p19"/>
                <p:cNvSpPr/>
                <p:nvPr/>
              </p:nvSpPr>
              <p:spPr>
                <a:xfrm>
                  <a:off x="1107185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7" name="Google Shape;4597;p19"/>
                <p:cNvSpPr/>
                <p:nvPr/>
              </p:nvSpPr>
              <p:spPr>
                <a:xfrm>
                  <a:off x="797325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8" name="Google Shape;4598;p19"/>
                <p:cNvSpPr/>
                <p:nvPr/>
              </p:nvSpPr>
              <p:spPr>
                <a:xfrm>
                  <a:off x="4896154" y="5581593"/>
                  <a:ext cx="76803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3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398" y="0"/>
                      </a:cubicBezTo>
                      <a:cubicBezTo>
                        <a:pt x="59614" y="0"/>
                        <a:pt x="76803" y="17195"/>
                        <a:pt x="76803" y="38405"/>
                      </a:cubicBezTo>
                      <a:cubicBezTo>
                        <a:pt x="76803" y="59614"/>
                        <a:pt x="59614" y="76809"/>
                        <a:pt x="38398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9" name="Google Shape;4599;p19"/>
                <p:cNvSpPr/>
                <p:nvPr/>
              </p:nvSpPr>
              <p:spPr>
                <a:xfrm>
                  <a:off x="1804695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0" name="Google Shape;4600;p19"/>
                <p:cNvSpPr/>
                <p:nvPr/>
              </p:nvSpPr>
              <p:spPr>
                <a:xfrm>
                  <a:off x="953071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1" name="Google Shape;4601;p19"/>
                <p:cNvSpPr/>
                <p:nvPr/>
              </p:nvSpPr>
              <p:spPr>
                <a:xfrm>
                  <a:off x="643204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2" name="Google Shape;4602;p19"/>
                <p:cNvSpPr/>
                <p:nvPr/>
              </p:nvSpPr>
              <p:spPr>
                <a:xfrm>
                  <a:off x="3354997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3" name="Google Shape;4603;p19"/>
                <p:cNvSpPr/>
                <p:nvPr/>
              </p:nvSpPr>
              <p:spPr>
                <a:xfrm>
                  <a:off x="2635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5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4" name="Google Shape;4604;p19"/>
                <p:cNvSpPr/>
                <p:nvPr/>
              </p:nvSpPr>
              <p:spPr>
                <a:xfrm>
                  <a:off x="10838751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5" name="Google Shape;4605;p19"/>
                <p:cNvSpPr/>
                <p:nvPr/>
              </p:nvSpPr>
              <p:spPr>
                <a:xfrm>
                  <a:off x="7740078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6" name="Google Shape;4606;p19"/>
                <p:cNvSpPr/>
                <p:nvPr/>
              </p:nvSpPr>
              <p:spPr>
                <a:xfrm>
                  <a:off x="466298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7" name="Google Shape;4607;p19"/>
                <p:cNvSpPr/>
                <p:nvPr/>
              </p:nvSpPr>
              <p:spPr>
                <a:xfrm>
                  <a:off x="1571536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8" name="Google Shape;4608;p19"/>
                <p:cNvSpPr/>
                <p:nvPr/>
              </p:nvSpPr>
              <p:spPr>
                <a:xfrm>
                  <a:off x="9297543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9" name="Google Shape;4609;p19"/>
                <p:cNvSpPr/>
                <p:nvPr/>
              </p:nvSpPr>
              <p:spPr>
                <a:xfrm>
                  <a:off x="619890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0" name="Google Shape;4610;p19"/>
                <p:cNvSpPr/>
                <p:nvPr/>
              </p:nvSpPr>
              <p:spPr>
                <a:xfrm>
                  <a:off x="31218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09" y="17195"/>
                        <a:pt x="76809" y="38405"/>
                      </a:cubicBezTo>
                      <a:cubicBezTo>
                        <a:pt x="76809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1" name="Google Shape;4611;p19"/>
                <p:cNvSpPr/>
                <p:nvPr/>
              </p:nvSpPr>
              <p:spPr>
                <a:xfrm>
                  <a:off x="3037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12" name="Google Shape;4612;p19"/>
              <p:cNvGrpSpPr/>
              <p:nvPr/>
            </p:nvGrpSpPr>
            <p:grpSpPr>
              <a:xfrm>
                <a:off x="146960" y="5496452"/>
                <a:ext cx="11913022" cy="76809"/>
                <a:chOff x="146960" y="5496452"/>
                <a:chExt cx="11913022" cy="76809"/>
              </a:xfrm>
            </p:grpSpPr>
            <p:sp>
              <p:nvSpPr>
                <p:cNvPr id="4613" name="Google Shape;4613;p19"/>
                <p:cNvSpPr/>
                <p:nvPr/>
              </p:nvSpPr>
              <p:spPr>
                <a:xfrm>
                  <a:off x="11983211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4" name="Google Shape;4614;p19"/>
                <p:cNvSpPr/>
                <p:nvPr/>
              </p:nvSpPr>
              <p:spPr>
                <a:xfrm>
                  <a:off x="888453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5" name="Google Shape;4615;p19"/>
                <p:cNvSpPr/>
                <p:nvPr/>
              </p:nvSpPr>
              <p:spPr>
                <a:xfrm>
                  <a:off x="580746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6" name="Google Shape;4616;p19"/>
                <p:cNvSpPr/>
                <p:nvPr/>
              </p:nvSpPr>
              <p:spPr>
                <a:xfrm>
                  <a:off x="27160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7" name="Google Shape;4617;p19"/>
                <p:cNvSpPr/>
                <p:nvPr/>
              </p:nvSpPr>
              <p:spPr>
                <a:xfrm>
                  <a:off x="1044206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8" name="Google Shape;4618;p19"/>
                <p:cNvSpPr/>
                <p:nvPr/>
              </p:nvSpPr>
              <p:spPr>
                <a:xfrm>
                  <a:off x="7343393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772" y="17196"/>
                        <a:pt x="76772" y="38405"/>
                      </a:cubicBezTo>
                      <a:cubicBezTo>
                        <a:pt x="76772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9" name="Google Shape;4619;p19"/>
                <p:cNvSpPr/>
                <p:nvPr/>
              </p:nvSpPr>
              <p:spPr>
                <a:xfrm>
                  <a:off x="42663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0" name="Google Shape;4620;p19"/>
                <p:cNvSpPr/>
                <p:nvPr/>
              </p:nvSpPr>
              <p:spPr>
                <a:xfrm>
                  <a:off x="11748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1" name="Google Shape;4621;p19"/>
                <p:cNvSpPr/>
                <p:nvPr/>
              </p:nvSpPr>
              <p:spPr>
                <a:xfrm>
                  <a:off x="11699938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2" name="Google Shape;4622;p19"/>
                <p:cNvSpPr/>
                <p:nvPr/>
              </p:nvSpPr>
              <p:spPr>
                <a:xfrm>
                  <a:off x="8601265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3" name="Google Shape;4623;p19"/>
                <p:cNvSpPr/>
                <p:nvPr/>
              </p:nvSpPr>
              <p:spPr>
                <a:xfrm>
                  <a:off x="552419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4" name="Google Shape;4624;p19"/>
                <p:cNvSpPr/>
                <p:nvPr/>
              </p:nvSpPr>
              <p:spPr>
                <a:xfrm>
                  <a:off x="243274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5" name="Google Shape;4625;p19"/>
                <p:cNvSpPr/>
                <p:nvPr/>
              </p:nvSpPr>
              <p:spPr>
                <a:xfrm>
                  <a:off x="10158793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2" y="0"/>
                        <a:pt x="76771" y="17196"/>
                        <a:pt x="76771" y="38405"/>
                      </a:cubicBezTo>
                      <a:cubicBezTo>
                        <a:pt x="76771" y="59614"/>
                        <a:pt x="59562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6" name="Google Shape;4626;p19"/>
                <p:cNvSpPr/>
                <p:nvPr/>
              </p:nvSpPr>
              <p:spPr>
                <a:xfrm>
                  <a:off x="7060120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7" name="Google Shape;4627;p19"/>
                <p:cNvSpPr/>
                <p:nvPr/>
              </p:nvSpPr>
              <p:spPr>
                <a:xfrm>
                  <a:off x="398303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8" name="Google Shape;4628;p19"/>
                <p:cNvSpPr/>
                <p:nvPr/>
              </p:nvSpPr>
              <p:spPr>
                <a:xfrm>
                  <a:off x="89158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29" name="Google Shape;4629;p19"/>
                <p:cNvSpPr/>
                <p:nvPr/>
              </p:nvSpPr>
              <p:spPr>
                <a:xfrm>
                  <a:off x="11434762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0" name="Google Shape;4630;p19"/>
                <p:cNvSpPr/>
                <p:nvPr/>
              </p:nvSpPr>
              <p:spPr>
                <a:xfrm>
                  <a:off x="833608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" name="Google Shape;4631;p19"/>
                <p:cNvSpPr/>
                <p:nvPr/>
              </p:nvSpPr>
              <p:spPr>
                <a:xfrm>
                  <a:off x="525903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" name="Google Shape;4632;p19"/>
                <p:cNvSpPr/>
                <p:nvPr/>
              </p:nvSpPr>
              <p:spPr>
                <a:xfrm>
                  <a:off x="216757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3" name="Google Shape;4633;p19"/>
                <p:cNvSpPr/>
                <p:nvPr/>
              </p:nvSpPr>
              <p:spPr>
                <a:xfrm>
                  <a:off x="989361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4" name="Google Shape;4634;p19"/>
                <p:cNvSpPr/>
                <p:nvPr/>
              </p:nvSpPr>
              <p:spPr>
                <a:xfrm>
                  <a:off x="6794944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5" name="Google Shape;4635;p19"/>
                <p:cNvSpPr/>
                <p:nvPr/>
              </p:nvSpPr>
              <p:spPr>
                <a:xfrm>
                  <a:off x="371787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6" name="Google Shape;4636;p19"/>
                <p:cNvSpPr/>
                <p:nvPr/>
              </p:nvSpPr>
              <p:spPr>
                <a:xfrm>
                  <a:off x="626422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4" y="0"/>
                      </a:cubicBezTo>
                      <a:cubicBezTo>
                        <a:pt x="59613" y="0"/>
                        <a:pt x="76808" y="17196"/>
                        <a:pt x="76808" y="38405"/>
                      </a:cubicBezTo>
                      <a:cubicBezTo>
                        <a:pt x="76808" y="59614"/>
                        <a:pt x="59613" y="76810"/>
                        <a:pt x="38404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7" name="Google Shape;4637;p19"/>
                <p:cNvSpPr/>
                <p:nvPr/>
              </p:nvSpPr>
              <p:spPr>
                <a:xfrm>
                  <a:off x="1119295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8" name="Google Shape;4638;p19"/>
                <p:cNvSpPr/>
                <p:nvPr/>
              </p:nvSpPr>
              <p:spPr>
                <a:xfrm>
                  <a:off x="8094281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9" name="Google Shape;4639;p19"/>
                <p:cNvSpPr/>
                <p:nvPr/>
              </p:nvSpPr>
              <p:spPr>
                <a:xfrm>
                  <a:off x="50172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0" name="Google Shape;4640;p19"/>
                <p:cNvSpPr/>
                <p:nvPr/>
              </p:nvSpPr>
              <p:spPr>
                <a:xfrm>
                  <a:off x="19257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1" name="Google Shape;4641;p19"/>
                <p:cNvSpPr/>
                <p:nvPr/>
              </p:nvSpPr>
              <p:spPr>
                <a:xfrm>
                  <a:off x="9651809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563" y="0"/>
                        <a:pt x="76772" y="17196"/>
                        <a:pt x="76772" y="38405"/>
                      </a:cubicBezTo>
                      <a:cubicBezTo>
                        <a:pt x="76772" y="59614"/>
                        <a:pt x="59563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2" name="Google Shape;4642;p19"/>
                <p:cNvSpPr/>
                <p:nvPr/>
              </p:nvSpPr>
              <p:spPr>
                <a:xfrm>
                  <a:off x="6553136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3" name="Google Shape;4643;p19"/>
                <p:cNvSpPr/>
                <p:nvPr/>
              </p:nvSpPr>
              <p:spPr>
                <a:xfrm>
                  <a:off x="347604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4" name="Google Shape;4644;p19"/>
                <p:cNvSpPr/>
                <p:nvPr/>
              </p:nvSpPr>
              <p:spPr>
                <a:xfrm>
                  <a:off x="384595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4" y="0"/>
                        <a:pt x="38404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4" y="76810"/>
                      </a:cubicBezTo>
                      <a:cubicBezTo>
                        <a:pt x="17194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5" name="Google Shape;4645;p19"/>
                <p:cNvSpPr/>
                <p:nvPr/>
              </p:nvSpPr>
              <p:spPr>
                <a:xfrm>
                  <a:off x="10955273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6" name="Google Shape;4646;p19"/>
                <p:cNvSpPr/>
                <p:nvPr/>
              </p:nvSpPr>
              <p:spPr>
                <a:xfrm>
                  <a:off x="785666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417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7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7" name="Google Shape;4647;p19"/>
                <p:cNvSpPr/>
                <p:nvPr/>
              </p:nvSpPr>
              <p:spPr>
                <a:xfrm>
                  <a:off x="477956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8" name="Google Shape;4648;p19"/>
                <p:cNvSpPr/>
                <p:nvPr/>
              </p:nvSpPr>
              <p:spPr>
                <a:xfrm>
                  <a:off x="168811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49" name="Google Shape;4649;p19"/>
                <p:cNvSpPr/>
                <p:nvPr/>
              </p:nvSpPr>
              <p:spPr>
                <a:xfrm>
                  <a:off x="941412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0" name="Google Shape;4650;p19"/>
                <p:cNvSpPr/>
                <p:nvPr/>
              </p:nvSpPr>
              <p:spPr>
                <a:xfrm>
                  <a:off x="6315493" y="5496452"/>
                  <a:ext cx="76796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9" extrusionOk="0">
                      <a:moveTo>
                        <a:pt x="0" y="38405"/>
                      </a:moveTo>
                      <a:cubicBezTo>
                        <a:pt x="0" y="17196"/>
                        <a:pt x="17190" y="0"/>
                        <a:pt x="38379" y="0"/>
                      </a:cubicBezTo>
                      <a:cubicBezTo>
                        <a:pt x="59589" y="0"/>
                        <a:pt x="76797" y="17196"/>
                        <a:pt x="76797" y="38405"/>
                      </a:cubicBezTo>
                      <a:cubicBezTo>
                        <a:pt x="76797" y="59614"/>
                        <a:pt x="59589" y="76810"/>
                        <a:pt x="38379" y="76810"/>
                      </a:cubicBezTo>
                      <a:cubicBezTo>
                        <a:pt x="17190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1" name="Google Shape;4651;p19"/>
                <p:cNvSpPr/>
                <p:nvPr/>
              </p:nvSpPr>
              <p:spPr>
                <a:xfrm>
                  <a:off x="323841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2" name="Google Shape;4652;p19"/>
                <p:cNvSpPr/>
                <p:nvPr/>
              </p:nvSpPr>
              <p:spPr>
                <a:xfrm>
                  <a:off x="146960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5" y="0"/>
                        <a:pt x="76810" y="17196"/>
                        <a:pt x="76810" y="38405"/>
                      </a:cubicBezTo>
                      <a:cubicBezTo>
                        <a:pt x="76810" y="59614"/>
                        <a:pt x="59615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3" name="Google Shape;4653;p19"/>
                <p:cNvSpPr/>
                <p:nvPr/>
              </p:nvSpPr>
              <p:spPr>
                <a:xfrm>
                  <a:off x="10722165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4" name="Google Shape;4654;p19"/>
                <p:cNvSpPr/>
                <p:nvPr/>
              </p:nvSpPr>
              <p:spPr>
                <a:xfrm>
                  <a:off x="7623492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5" name="Google Shape;4655;p19"/>
                <p:cNvSpPr/>
                <p:nvPr/>
              </p:nvSpPr>
              <p:spPr>
                <a:xfrm>
                  <a:off x="45464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6" name="Google Shape;4656;p19"/>
                <p:cNvSpPr/>
                <p:nvPr/>
              </p:nvSpPr>
              <p:spPr>
                <a:xfrm>
                  <a:off x="1454956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7" name="Google Shape;4657;p19"/>
                <p:cNvSpPr/>
                <p:nvPr/>
              </p:nvSpPr>
              <p:spPr>
                <a:xfrm>
                  <a:off x="9180956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8" name="Google Shape;4658;p19"/>
                <p:cNvSpPr/>
                <p:nvPr/>
              </p:nvSpPr>
              <p:spPr>
                <a:xfrm>
                  <a:off x="608232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59" name="Google Shape;4659;p19"/>
                <p:cNvSpPr/>
                <p:nvPr/>
              </p:nvSpPr>
              <p:spPr>
                <a:xfrm>
                  <a:off x="30052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60" name="Google Shape;4660;p19"/>
              <p:cNvGrpSpPr/>
              <p:nvPr/>
            </p:nvGrpSpPr>
            <p:grpSpPr>
              <a:xfrm>
                <a:off x="146960" y="5666733"/>
                <a:ext cx="11913022" cy="76803"/>
                <a:chOff x="146960" y="5666733"/>
                <a:chExt cx="11913022" cy="76803"/>
              </a:xfrm>
            </p:grpSpPr>
            <p:sp>
              <p:nvSpPr>
                <p:cNvPr id="4661" name="Google Shape;4661;p19"/>
                <p:cNvSpPr/>
                <p:nvPr/>
              </p:nvSpPr>
              <p:spPr>
                <a:xfrm>
                  <a:off x="11983211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2" name="Google Shape;4662;p19"/>
                <p:cNvSpPr/>
                <p:nvPr/>
              </p:nvSpPr>
              <p:spPr>
                <a:xfrm>
                  <a:off x="888453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3" name="Google Shape;4663;p19"/>
                <p:cNvSpPr/>
                <p:nvPr/>
              </p:nvSpPr>
              <p:spPr>
                <a:xfrm>
                  <a:off x="580746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4" name="Google Shape;4664;p19"/>
                <p:cNvSpPr/>
                <p:nvPr/>
              </p:nvSpPr>
              <p:spPr>
                <a:xfrm>
                  <a:off x="27160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5" name="Google Shape;4665;p19"/>
                <p:cNvSpPr/>
                <p:nvPr/>
              </p:nvSpPr>
              <p:spPr>
                <a:xfrm>
                  <a:off x="1044206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6" name="Google Shape;4666;p19"/>
                <p:cNvSpPr/>
                <p:nvPr/>
              </p:nvSpPr>
              <p:spPr>
                <a:xfrm>
                  <a:off x="7343393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772" y="17190"/>
                        <a:pt x="76772" y="38398"/>
                      </a:cubicBezTo>
                      <a:cubicBezTo>
                        <a:pt x="76772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7" name="Google Shape;4667;p19"/>
                <p:cNvSpPr/>
                <p:nvPr/>
              </p:nvSpPr>
              <p:spPr>
                <a:xfrm>
                  <a:off x="42663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8" name="Google Shape;4668;p19"/>
                <p:cNvSpPr/>
                <p:nvPr/>
              </p:nvSpPr>
              <p:spPr>
                <a:xfrm>
                  <a:off x="11748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69" name="Google Shape;4669;p19"/>
                <p:cNvSpPr/>
                <p:nvPr/>
              </p:nvSpPr>
              <p:spPr>
                <a:xfrm>
                  <a:off x="11699938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0" name="Google Shape;4670;p19"/>
                <p:cNvSpPr/>
                <p:nvPr/>
              </p:nvSpPr>
              <p:spPr>
                <a:xfrm>
                  <a:off x="8601265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1" name="Google Shape;4671;p19"/>
                <p:cNvSpPr/>
                <p:nvPr/>
              </p:nvSpPr>
              <p:spPr>
                <a:xfrm>
                  <a:off x="552419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2" name="Google Shape;4672;p19"/>
                <p:cNvSpPr/>
                <p:nvPr/>
              </p:nvSpPr>
              <p:spPr>
                <a:xfrm>
                  <a:off x="243274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3" name="Google Shape;4673;p19"/>
                <p:cNvSpPr/>
                <p:nvPr/>
              </p:nvSpPr>
              <p:spPr>
                <a:xfrm>
                  <a:off x="10158793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2" y="0"/>
                        <a:pt x="76771" y="17190"/>
                        <a:pt x="76771" y="38398"/>
                      </a:cubicBezTo>
                      <a:cubicBezTo>
                        <a:pt x="76771" y="59614"/>
                        <a:pt x="59562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4" name="Google Shape;4674;p19"/>
                <p:cNvSpPr/>
                <p:nvPr/>
              </p:nvSpPr>
              <p:spPr>
                <a:xfrm>
                  <a:off x="7060120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5" name="Google Shape;4675;p19"/>
                <p:cNvSpPr/>
                <p:nvPr/>
              </p:nvSpPr>
              <p:spPr>
                <a:xfrm>
                  <a:off x="398303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6" name="Google Shape;4676;p19"/>
                <p:cNvSpPr/>
                <p:nvPr/>
              </p:nvSpPr>
              <p:spPr>
                <a:xfrm>
                  <a:off x="89158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7" name="Google Shape;4677;p19"/>
                <p:cNvSpPr/>
                <p:nvPr/>
              </p:nvSpPr>
              <p:spPr>
                <a:xfrm>
                  <a:off x="11434762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8" name="Google Shape;4678;p19"/>
                <p:cNvSpPr/>
                <p:nvPr/>
              </p:nvSpPr>
              <p:spPr>
                <a:xfrm>
                  <a:off x="833608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79" name="Google Shape;4679;p19"/>
                <p:cNvSpPr/>
                <p:nvPr/>
              </p:nvSpPr>
              <p:spPr>
                <a:xfrm>
                  <a:off x="525903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0" name="Google Shape;4680;p19"/>
                <p:cNvSpPr/>
                <p:nvPr/>
              </p:nvSpPr>
              <p:spPr>
                <a:xfrm>
                  <a:off x="216757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1" name="Google Shape;4681;p19"/>
                <p:cNvSpPr/>
                <p:nvPr/>
              </p:nvSpPr>
              <p:spPr>
                <a:xfrm>
                  <a:off x="989361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2" name="Google Shape;4682;p19"/>
                <p:cNvSpPr/>
                <p:nvPr/>
              </p:nvSpPr>
              <p:spPr>
                <a:xfrm>
                  <a:off x="6794944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3" name="Google Shape;4683;p19"/>
                <p:cNvSpPr/>
                <p:nvPr/>
              </p:nvSpPr>
              <p:spPr>
                <a:xfrm>
                  <a:off x="371787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4" name="Google Shape;4684;p19"/>
                <p:cNvSpPr/>
                <p:nvPr/>
              </p:nvSpPr>
              <p:spPr>
                <a:xfrm>
                  <a:off x="626422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4" y="0"/>
                      </a:cubicBezTo>
                      <a:cubicBezTo>
                        <a:pt x="59613" y="0"/>
                        <a:pt x="76808" y="17190"/>
                        <a:pt x="76808" y="38398"/>
                      </a:cubicBezTo>
                      <a:cubicBezTo>
                        <a:pt x="76808" y="59614"/>
                        <a:pt x="59613" y="76803"/>
                        <a:pt x="38404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5" name="Google Shape;4685;p19"/>
                <p:cNvSpPr/>
                <p:nvPr/>
              </p:nvSpPr>
              <p:spPr>
                <a:xfrm>
                  <a:off x="1119295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6" name="Google Shape;4686;p19"/>
                <p:cNvSpPr/>
                <p:nvPr/>
              </p:nvSpPr>
              <p:spPr>
                <a:xfrm>
                  <a:off x="8094281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7" name="Google Shape;4687;p19"/>
                <p:cNvSpPr/>
                <p:nvPr/>
              </p:nvSpPr>
              <p:spPr>
                <a:xfrm>
                  <a:off x="50172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8" name="Google Shape;4688;p19"/>
                <p:cNvSpPr/>
                <p:nvPr/>
              </p:nvSpPr>
              <p:spPr>
                <a:xfrm>
                  <a:off x="19257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89" name="Google Shape;4689;p19"/>
                <p:cNvSpPr/>
                <p:nvPr/>
              </p:nvSpPr>
              <p:spPr>
                <a:xfrm>
                  <a:off x="9651809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563" y="0"/>
                        <a:pt x="76772" y="17190"/>
                        <a:pt x="76772" y="38398"/>
                      </a:cubicBezTo>
                      <a:cubicBezTo>
                        <a:pt x="76772" y="59614"/>
                        <a:pt x="59563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0" name="Google Shape;4690;p19"/>
                <p:cNvSpPr/>
                <p:nvPr/>
              </p:nvSpPr>
              <p:spPr>
                <a:xfrm>
                  <a:off x="6553136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1" name="Google Shape;4691;p19"/>
                <p:cNvSpPr/>
                <p:nvPr/>
              </p:nvSpPr>
              <p:spPr>
                <a:xfrm>
                  <a:off x="347604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2" name="Google Shape;4692;p19"/>
                <p:cNvSpPr/>
                <p:nvPr/>
              </p:nvSpPr>
              <p:spPr>
                <a:xfrm>
                  <a:off x="384595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4" y="0"/>
                        <a:pt x="38404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4" y="76803"/>
                      </a:cubicBezTo>
                      <a:cubicBezTo>
                        <a:pt x="17194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3" name="Google Shape;4693;p19"/>
                <p:cNvSpPr/>
                <p:nvPr/>
              </p:nvSpPr>
              <p:spPr>
                <a:xfrm>
                  <a:off x="10955273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4" name="Google Shape;4694;p19"/>
                <p:cNvSpPr/>
                <p:nvPr/>
              </p:nvSpPr>
              <p:spPr>
                <a:xfrm>
                  <a:off x="785666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417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7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5" name="Google Shape;4695;p19"/>
                <p:cNvSpPr/>
                <p:nvPr/>
              </p:nvSpPr>
              <p:spPr>
                <a:xfrm>
                  <a:off x="477956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6" name="Google Shape;4696;p19"/>
                <p:cNvSpPr/>
                <p:nvPr/>
              </p:nvSpPr>
              <p:spPr>
                <a:xfrm>
                  <a:off x="168811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7" name="Google Shape;4697;p19"/>
                <p:cNvSpPr/>
                <p:nvPr/>
              </p:nvSpPr>
              <p:spPr>
                <a:xfrm>
                  <a:off x="941412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8" name="Google Shape;4698;p19"/>
                <p:cNvSpPr/>
                <p:nvPr/>
              </p:nvSpPr>
              <p:spPr>
                <a:xfrm>
                  <a:off x="6315493" y="5666733"/>
                  <a:ext cx="76796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3" extrusionOk="0">
                      <a:moveTo>
                        <a:pt x="0" y="38398"/>
                      </a:moveTo>
                      <a:cubicBezTo>
                        <a:pt x="0" y="17190"/>
                        <a:pt x="17190" y="0"/>
                        <a:pt x="38379" y="0"/>
                      </a:cubicBezTo>
                      <a:cubicBezTo>
                        <a:pt x="59589" y="0"/>
                        <a:pt x="76797" y="17190"/>
                        <a:pt x="76797" y="38398"/>
                      </a:cubicBezTo>
                      <a:cubicBezTo>
                        <a:pt x="76797" y="59614"/>
                        <a:pt x="59589" y="76803"/>
                        <a:pt x="38379" y="76803"/>
                      </a:cubicBezTo>
                      <a:cubicBezTo>
                        <a:pt x="17190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99" name="Google Shape;4699;p19"/>
                <p:cNvSpPr/>
                <p:nvPr/>
              </p:nvSpPr>
              <p:spPr>
                <a:xfrm>
                  <a:off x="323841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0" name="Google Shape;4700;p19"/>
                <p:cNvSpPr/>
                <p:nvPr/>
              </p:nvSpPr>
              <p:spPr>
                <a:xfrm>
                  <a:off x="146960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5" y="0"/>
                        <a:pt x="76810" y="17190"/>
                        <a:pt x="76810" y="38398"/>
                      </a:cubicBezTo>
                      <a:cubicBezTo>
                        <a:pt x="76810" y="59614"/>
                        <a:pt x="59615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1" name="Google Shape;4701;p19"/>
                <p:cNvSpPr/>
                <p:nvPr/>
              </p:nvSpPr>
              <p:spPr>
                <a:xfrm>
                  <a:off x="10722165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2" name="Google Shape;4702;p19"/>
                <p:cNvSpPr/>
                <p:nvPr/>
              </p:nvSpPr>
              <p:spPr>
                <a:xfrm>
                  <a:off x="7623492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3" name="Google Shape;4703;p19"/>
                <p:cNvSpPr/>
                <p:nvPr/>
              </p:nvSpPr>
              <p:spPr>
                <a:xfrm>
                  <a:off x="45464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4" name="Google Shape;4704;p19"/>
                <p:cNvSpPr/>
                <p:nvPr/>
              </p:nvSpPr>
              <p:spPr>
                <a:xfrm>
                  <a:off x="1454956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5" name="Google Shape;4705;p19"/>
                <p:cNvSpPr/>
                <p:nvPr/>
              </p:nvSpPr>
              <p:spPr>
                <a:xfrm>
                  <a:off x="9180956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6" name="Google Shape;4706;p19"/>
                <p:cNvSpPr/>
                <p:nvPr/>
              </p:nvSpPr>
              <p:spPr>
                <a:xfrm>
                  <a:off x="608232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7" name="Google Shape;4707;p19"/>
                <p:cNvSpPr/>
                <p:nvPr/>
              </p:nvSpPr>
              <p:spPr>
                <a:xfrm>
                  <a:off x="30052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708" name="Google Shape;4708;p19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9" name="Google Shape;4709;p19"/>
          <p:cNvSpPr txBox="1">
            <a:spLocks noGrp="1"/>
          </p:cNvSpPr>
          <p:nvPr>
            <p:ph type="sldNum" idx="12"/>
          </p:nvPr>
        </p:nvSpPr>
        <p:spPr>
          <a:xfrm>
            <a:off x="8472458" y="47775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4710" name="Google Shape;4710;p19"/>
          <p:cNvSpPr/>
          <p:nvPr/>
        </p:nvSpPr>
        <p:spPr>
          <a:xfrm>
            <a:off x="7075660" y="280856"/>
            <a:ext cx="1012220" cy="351179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11" name="Google Shape;4711;p19"/>
          <p:cNvSpPr/>
          <p:nvPr/>
        </p:nvSpPr>
        <p:spPr>
          <a:xfrm>
            <a:off x="8008355" y="671944"/>
            <a:ext cx="761659" cy="264249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4864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7" name="Google Shape;4717;p21"/>
          <p:cNvSpPr/>
          <p:nvPr/>
        </p:nvSpPr>
        <p:spPr>
          <a:xfrm>
            <a:off x="-11756" y="408600"/>
            <a:ext cx="5592503" cy="1582251"/>
          </a:xfrm>
          <a:custGeom>
            <a:avLst/>
            <a:gdLst/>
            <a:ahLst/>
            <a:cxnLst/>
            <a:rect l="l" t="t" r="r" b="b"/>
            <a:pathLst>
              <a:path w="9468789" h="2474684" extrusionOk="0">
                <a:moveTo>
                  <a:pt x="0" y="2378579"/>
                </a:moveTo>
                <a:cubicBezTo>
                  <a:pt x="122728" y="2501305"/>
                  <a:pt x="431533" y="2478356"/>
                  <a:pt x="583962" y="2460062"/>
                </a:cubicBezTo>
                <a:cubicBezTo>
                  <a:pt x="1139970" y="2393342"/>
                  <a:pt x="1466297" y="1834523"/>
                  <a:pt x="1500644" y="1319303"/>
                </a:cubicBezTo>
                <a:cubicBezTo>
                  <a:pt x="1507743" y="1212807"/>
                  <a:pt x="1537525" y="1057562"/>
                  <a:pt x="1480273" y="959417"/>
                </a:cubicBezTo>
                <a:cubicBezTo>
                  <a:pt x="1340599" y="719971"/>
                  <a:pt x="1106023" y="971330"/>
                  <a:pt x="1018539" y="1108801"/>
                </a:cubicBezTo>
                <a:cubicBezTo>
                  <a:pt x="795572" y="1459175"/>
                  <a:pt x="833335" y="2192403"/>
                  <a:pt x="1392002" y="2147712"/>
                </a:cubicBezTo>
                <a:cubicBezTo>
                  <a:pt x="1820265" y="2113453"/>
                  <a:pt x="2079256" y="1707764"/>
                  <a:pt x="2349430" y="1427945"/>
                </a:cubicBezTo>
                <a:cubicBezTo>
                  <a:pt x="2820625" y="939922"/>
                  <a:pt x="3704538" y="331935"/>
                  <a:pt x="4427245" y="538418"/>
                </a:cubicBezTo>
                <a:cubicBezTo>
                  <a:pt x="5037779" y="712859"/>
                  <a:pt x="4533010" y="1793051"/>
                  <a:pt x="4121683" y="1957586"/>
                </a:cubicBezTo>
                <a:cubicBezTo>
                  <a:pt x="3809587" y="2082421"/>
                  <a:pt x="3314731" y="2018305"/>
                  <a:pt x="3727849" y="1624859"/>
                </a:cubicBezTo>
                <a:cubicBezTo>
                  <a:pt x="3803218" y="1553085"/>
                  <a:pt x="3895458" y="1485972"/>
                  <a:pt x="3985876" y="1434733"/>
                </a:cubicBezTo>
                <a:cubicBezTo>
                  <a:pt x="4672228" y="1045802"/>
                  <a:pt x="4835797" y="1655250"/>
                  <a:pt x="5377878" y="1876103"/>
                </a:cubicBezTo>
                <a:cubicBezTo>
                  <a:pt x="5896673" y="2087463"/>
                  <a:pt x="6544741" y="2041152"/>
                  <a:pt x="7021118" y="1740295"/>
                </a:cubicBezTo>
                <a:cubicBezTo>
                  <a:pt x="7231240" y="1607606"/>
                  <a:pt x="7411263" y="1410572"/>
                  <a:pt x="7537183" y="1197078"/>
                </a:cubicBezTo>
                <a:cubicBezTo>
                  <a:pt x="7637259" y="1027324"/>
                  <a:pt x="7714157" y="834176"/>
                  <a:pt x="7774863" y="647067"/>
                </a:cubicBezTo>
                <a:cubicBezTo>
                  <a:pt x="7817916" y="514193"/>
                  <a:pt x="7876146" y="321572"/>
                  <a:pt x="7815567" y="185327"/>
                </a:cubicBezTo>
                <a:cubicBezTo>
                  <a:pt x="7673962" y="-133247"/>
                  <a:pt x="7171740" y="10022"/>
                  <a:pt x="7007529" y="232863"/>
                </a:cubicBezTo>
                <a:cubicBezTo>
                  <a:pt x="6866623" y="424087"/>
                  <a:pt x="6954887" y="734138"/>
                  <a:pt x="7068680" y="911887"/>
                </a:cubicBezTo>
                <a:cubicBezTo>
                  <a:pt x="7373861" y="1388797"/>
                  <a:pt x="8180375" y="1385622"/>
                  <a:pt x="8671165" y="1319303"/>
                </a:cubicBezTo>
                <a:cubicBezTo>
                  <a:pt x="8854808" y="1294481"/>
                  <a:pt x="9038958" y="1271558"/>
                  <a:pt x="9221139" y="1237820"/>
                </a:cubicBezTo>
                <a:cubicBezTo>
                  <a:pt x="9285084" y="1225977"/>
                  <a:pt x="9353028" y="1216078"/>
                  <a:pt x="9418052" y="1210655"/>
                </a:cubicBezTo>
                <a:cubicBezTo>
                  <a:pt x="9433864" y="1209340"/>
                  <a:pt x="9481425" y="1210655"/>
                  <a:pt x="9465614" y="1210655"/>
                </a:cubicBezTo>
              </a:path>
            </a:pathLst>
          </a:custGeom>
          <a:noFill/>
          <a:ln w="9525" cap="rnd" cmpd="sng">
            <a:solidFill>
              <a:schemeClr val="accent5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18" name="Google Shape;4718;p21"/>
          <p:cNvGrpSpPr/>
          <p:nvPr/>
        </p:nvGrpSpPr>
        <p:grpSpPr>
          <a:xfrm rot="888533">
            <a:off x="5496719" y="844170"/>
            <a:ext cx="435445" cy="494923"/>
            <a:chOff x="7290686" y="630349"/>
            <a:chExt cx="580583" cy="659886"/>
          </a:xfrm>
        </p:grpSpPr>
        <p:sp>
          <p:nvSpPr>
            <p:cNvPr id="4719" name="Google Shape;4719;p21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21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4721" name="Google Shape;4721;p21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4722" name="Google Shape;4722;p21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4723" name="Google Shape;4723;p21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24" name="Google Shape;4724;p21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25" name="Google Shape;4725;p21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21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21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21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21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21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21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21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21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21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21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21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21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21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739" name="Google Shape;4739;p21"/>
          <p:cNvGrpSpPr/>
          <p:nvPr/>
        </p:nvGrpSpPr>
        <p:grpSpPr>
          <a:xfrm>
            <a:off x="7889218" y="1690645"/>
            <a:ext cx="1236370" cy="3001550"/>
            <a:chOff x="150182" y="2152593"/>
            <a:chExt cx="1648494" cy="4002067"/>
          </a:xfrm>
        </p:grpSpPr>
        <p:sp>
          <p:nvSpPr>
            <p:cNvPr id="4740" name="Google Shape;4740;p21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21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21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21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21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21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21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47" name="Google Shape;4747;p21"/>
          <p:cNvGrpSpPr/>
          <p:nvPr/>
        </p:nvGrpSpPr>
        <p:grpSpPr>
          <a:xfrm>
            <a:off x="7475462" y="2742920"/>
            <a:ext cx="897883" cy="1920293"/>
            <a:chOff x="10361376" y="2397708"/>
            <a:chExt cx="1666913" cy="3565010"/>
          </a:xfrm>
        </p:grpSpPr>
        <p:sp>
          <p:nvSpPr>
            <p:cNvPr id="4748" name="Google Shape;4748;p21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21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21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21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21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53" name="Google Shape;4753;p21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4754" name="Google Shape;4754;p21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21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21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21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21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21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21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21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21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21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21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21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21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21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21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21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21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71" name="Google Shape;4771;p21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72" name="Google Shape;4772;p21"/>
          <p:cNvGrpSpPr/>
          <p:nvPr/>
        </p:nvGrpSpPr>
        <p:grpSpPr>
          <a:xfrm>
            <a:off x="36732" y="1911691"/>
            <a:ext cx="1250185" cy="2673758"/>
            <a:chOff x="10361376" y="2397708"/>
            <a:chExt cx="1666913" cy="3565010"/>
          </a:xfrm>
        </p:grpSpPr>
        <p:sp>
          <p:nvSpPr>
            <p:cNvPr id="4773" name="Google Shape;4773;p21"/>
            <p:cNvSpPr/>
            <p:nvPr/>
          </p:nvSpPr>
          <p:spPr>
            <a:xfrm>
              <a:off x="10438058" y="2397708"/>
              <a:ext cx="1590231" cy="3511834"/>
            </a:xfrm>
            <a:custGeom>
              <a:avLst/>
              <a:gdLst/>
              <a:ahLst/>
              <a:cxnLst/>
              <a:rect l="l" t="t" r="r" b="b"/>
              <a:pathLst>
                <a:path w="1945237" h="4295822" extrusionOk="0">
                  <a:moveTo>
                    <a:pt x="1070300" y="2"/>
                  </a:moveTo>
                  <a:cubicBezTo>
                    <a:pt x="921914" y="-290"/>
                    <a:pt x="782829" y="31739"/>
                    <a:pt x="667374" y="65108"/>
                  </a:cubicBezTo>
                  <a:cubicBezTo>
                    <a:pt x="431859" y="133180"/>
                    <a:pt x="-201687" y="439339"/>
                    <a:pt x="63857" y="1206775"/>
                  </a:cubicBezTo>
                  <a:cubicBezTo>
                    <a:pt x="218454" y="1653567"/>
                    <a:pt x="639294" y="1788080"/>
                    <a:pt x="1015208" y="1758450"/>
                  </a:cubicBezTo>
                  <a:cubicBezTo>
                    <a:pt x="1027584" y="1922547"/>
                    <a:pt x="1034937" y="2048341"/>
                    <a:pt x="1034988" y="2171143"/>
                  </a:cubicBezTo>
                  <a:cubicBezTo>
                    <a:pt x="1035058" y="2302830"/>
                    <a:pt x="1027539" y="2432027"/>
                    <a:pt x="1010445" y="2631918"/>
                  </a:cubicBezTo>
                  <a:cubicBezTo>
                    <a:pt x="1008553" y="2654054"/>
                    <a:pt x="1006845" y="2672355"/>
                    <a:pt x="1003435" y="2711300"/>
                  </a:cubicBezTo>
                  <a:cubicBezTo>
                    <a:pt x="997091" y="2783798"/>
                    <a:pt x="996361" y="2807985"/>
                    <a:pt x="992665" y="2855292"/>
                  </a:cubicBezTo>
                  <a:cubicBezTo>
                    <a:pt x="976657" y="2790224"/>
                    <a:pt x="941408" y="2735639"/>
                    <a:pt x="887992" y="2687760"/>
                  </a:cubicBezTo>
                  <a:cubicBezTo>
                    <a:pt x="814503" y="2621879"/>
                    <a:pt x="646349" y="2600359"/>
                    <a:pt x="646336" y="2600365"/>
                  </a:cubicBezTo>
                  <a:cubicBezTo>
                    <a:pt x="646336" y="2600365"/>
                    <a:pt x="706839" y="2639107"/>
                    <a:pt x="803353" y="2849031"/>
                  </a:cubicBezTo>
                  <a:cubicBezTo>
                    <a:pt x="845980" y="2941760"/>
                    <a:pt x="946901" y="2963547"/>
                    <a:pt x="984150" y="2968729"/>
                  </a:cubicBezTo>
                  <a:cubicBezTo>
                    <a:pt x="982524" y="2994275"/>
                    <a:pt x="978467" y="3037068"/>
                    <a:pt x="977139" y="3063140"/>
                  </a:cubicBezTo>
                  <a:cubicBezTo>
                    <a:pt x="957816" y="3443118"/>
                    <a:pt x="957372" y="3666295"/>
                    <a:pt x="987909" y="3881008"/>
                  </a:cubicBezTo>
                  <a:cubicBezTo>
                    <a:pt x="992608" y="3914021"/>
                    <a:pt x="994621" y="3953404"/>
                    <a:pt x="997428" y="4046038"/>
                  </a:cubicBezTo>
                  <a:cubicBezTo>
                    <a:pt x="998094" y="4068168"/>
                    <a:pt x="998152" y="4070111"/>
                    <a:pt x="998425" y="4078842"/>
                  </a:cubicBezTo>
                  <a:cubicBezTo>
                    <a:pt x="1001822" y="4186144"/>
                    <a:pt x="1005892" y="4244018"/>
                    <a:pt x="1015455" y="4284938"/>
                  </a:cubicBezTo>
                  <a:cubicBezTo>
                    <a:pt x="1017214" y="4292482"/>
                    <a:pt x="1024955" y="4297219"/>
                    <a:pt x="1032486" y="4295453"/>
                  </a:cubicBezTo>
                  <a:cubicBezTo>
                    <a:pt x="1040023" y="4293694"/>
                    <a:pt x="1044513" y="4286227"/>
                    <a:pt x="1042754" y="4278677"/>
                  </a:cubicBezTo>
                  <a:cubicBezTo>
                    <a:pt x="1033801" y="4240303"/>
                    <a:pt x="1029800" y="4183027"/>
                    <a:pt x="1026473" y="4077839"/>
                  </a:cubicBezTo>
                  <a:cubicBezTo>
                    <a:pt x="1026199" y="4069133"/>
                    <a:pt x="1026143" y="4067399"/>
                    <a:pt x="1025469" y="4045289"/>
                  </a:cubicBezTo>
                  <a:cubicBezTo>
                    <a:pt x="1022631" y="3951378"/>
                    <a:pt x="1020599" y="3911748"/>
                    <a:pt x="1015703" y="3877255"/>
                  </a:cubicBezTo>
                  <a:cubicBezTo>
                    <a:pt x="1006254" y="3810834"/>
                    <a:pt x="1000520" y="3741200"/>
                    <a:pt x="996672" y="3668403"/>
                  </a:cubicBezTo>
                  <a:cubicBezTo>
                    <a:pt x="1020358" y="3663647"/>
                    <a:pt x="1135909" y="3635974"/>
                    <a:pt x="1172472" y="3529421"/>
                  </a:cubicBezTo>
                  <a:cubicBezTo>
                    <a:pt x="1247421" y="3310867"/>
                    <a:pt x="1303688" y="3266480"/>
                    <a:pt x="1303688" y="3266480"/>
                  </a:cubicBezTo>
                  <a:cubicBezTo>
                    <a:pt x="1303688" y="3266480"/>
                    <a:pt x="1138556" y="3304745"/>
                    <a:pt x="1072053" y="3377669"/>
                  </a:cubicBezTo>
                  <a:cubicBezTo>
                    <a:pt x="1032537" y="3420995"/>
                    <a:pt x="1005664" y="3467413"/>
                    <a:pt x="991916" y="3519153"/>
                  </a:cubicBezTo>
                  <a:cubicBezTo>
                    <a:pt x="991033" y="3392756"/>
                    <a:pt x="995637" y="3247487"/>
                    <a:pt x="1004940" y="3064639"/>
                  </a:cubicBezTo>
                  <a:cubicBezTo>
                    <a:pt x="1009855" y="2967929"/>
                    <a:pt x="1015989" y="2890611"/>
                    <a:pt x="1031483" y="2713802"/>
                  </a:cubicBezTo>
                  <a:cubicBezTo>
                    <a:pt x="1034893" y="2674844"/>
                    <a:pt x="1036614" y="2656582"/>
                    <a:pt x="1038493" y="2634420"/>
                  </a:cubicBezTo>
                  <a:cubicBezTo>
                    <a:pt x="1049517" y="2505579"/>
                    <a:pt x="1055435" y="2408627"/>
                    <a:pt x="1059029" y="2318641"/>
                  </a:cubicBezTo>
                  <a:cubicBezTo>
                    <a:pt x="1097409" y="2308938"/>
                    <a:pt x="1193122" y="2276198"/>
                    <a:pt x="1225558" y="2181659"/>
                  </a:cubicBezTo>
                  <a:cubicBezTo>
                    <a:pt x="1300513" y="1963105"/>
                    <a:pt x="1356527" y="1918718"/>
                    <a:pt x="1356527" y="1918718"/>
                  </a:cubicBezTo>
                  <a:cubicBezTo>
                    <a:pt x="1356527" y="1918718"/>
                    <a:pt x="1191395" y="1956983"/>
                    <a:pt x="1124891" y="2029906"/>
                  </a:cubicBezTo>
                  <a:cubicBezTo>
                    <a:pt x="1097777" y="2059631"/>
                    <a:pt x="1076701" y="2090714"/>
                    <a:pt x="1061531" y="2124064"/>
                  </a:cubicBezTo>
                  <a:cubicBezTo>
                    <a:pt x="1060407" y="2018330"/>
                    <a:pt x="1053702" y="1901726"/>
                    <a:pt x="1043002" y="1756196"/>
                  </a:cubicBezTo>
                  <a:cubicBezTo>
                    <a:pt x="1229292" y="1737387"/>
                    <a:pt x="1402748" y="1679075"/>
                    <a:pt x="1524059" y="1597929"/>
                  </a:cubicBezTo>
                  <a:cubicBezTo>
                    <a:pt x="2059980" y="1239446"/>
                    <a:pt x="1992244" y="649353"/>
                    <a:pt x="1822312" y="412942"/>
                  </a:cubicBezTo>
                  <a:cubicBezTo>
                    <a:pt x="1590594" y="90591"/>
                    <a:pt x="1317607" y="485"/>
                    <a:pt x="1070300" y="2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21"/>
            <p:cNvSpPr/>
            <p:nvPr/>
          </p:nvSpPr>
          <p:spPr>
            <a:xfrm>
              <a:off x="11149770" y="2743813"/>
              <a:ext cx="81274" cy="3218905"/>
            </a:xfrm>
            <a:custGeom>
              <a:avLst/>
              <a:gdLst/>
              <a:ahLst/>
              <a:cxnLst/>
              <a:rect l="l" t="t" r="r" b="b"/>
              <a:pathLst>
                <a:path w="99418" h="3937499" extrusionOk="0">
                  <a:moveTo>
                    <a:pt x="70620" y="31"/>
                  </a:moveTo>
                  <a:cubicBezTo>
                    <a:pt x="62892" y="-477"/>
                    <a:pt x="56098" y="5321"/>
                    <a:pt x="55596" y="13048"/>
                  </a:cubicBezTo>
                  <a:cubicBezTo>
                    <a:pt x="51374" y="77952"/>
                    <a:pt x="45754" y="129146"/>
                    <a:pt x="31301" y="243439"/>
                  </a:cubicBezTo>
                  <a:cubicBezTo>
                    <a:pt x="31060" y="245376"/>
                    <a:pt x="31047" y="245503"/>
                    <a:pt x="30800" y="247446"/>
                  </a:cubicBezTo>
                  <a:cubicBezTo>
                    <a:pt x="11216" y="402316"/>
                    <a:pt x="4301" y="475087"/>
                    <a:pt x="3253" y="566978"/>
                  </a:cubicBezTo>
                  <a:cubicBezTo>
                    <a:pt x="1387" y="731068"/>
                    <a:pt x="9902" y="885481"/>
                    <a:pt x="31054" y="1137189"/>
                  </a:cubicBezTo>
                  <a:cubicBezTo>
                    <a:pt x="32775" y="1157712"/>
                    <a:pt x="34114" y="1173810"/>
                    <a:pt x="37315" y="1211313"/>
                  </a:cubicBezTo>
                  <a:cubicBezTo>
                    <a:pt x="62854" y="1510677"/>
                    <a:pt x="71281" y="1644681"/>
                    <a:pt x="71370" y="1812823"/>
                  </a:cubicBezTo>
                  <a:cubicBezTo>
                    <a:pt x="71440" y="1944509"/>
                    <a:pt x="63934" y="2073700"/>
                    <a:pt x="46827" y="2273591"/>
                  </a:cubicBezTo>
                  <a:cubicBezTo>
                    <a:pt x="44935" y="2295734"/>
                    <a:pt x="43220" y="2314035"/>
                    <a:pt x="39817" y="2352973"/>
                  </a:cubicBezTo>
                  <a:cubicBezTo>
                    <a:pt x="24323" y="2530125"/>
                    <a:pt x="18468" y="2607646"/>
                    <a:pt x="13521" y="2704813"/>
                  </a:cubicBezTo>
                  <a:cubicBezTo>
                    <a:pt x="-5802" y="3084798"/>
                    <a:pt x="-6265" y="3307969"/>
                    <a:pt x="24291" y="3522687"/>
                  </a:cubicBezTo>
                  <a:cubicBezTo>
                    <a:pt x="28990" y="3555701"/>
                    <a:pt x="31003" y="3595077"/>
                    <a:pt x="33810" y="3687717"/>
                  </a:cubicBezTo>
                  <a:cubicBezTo>
                    <a:pt x="34476" y="3709847"/>
                    <a:pt x="34534" y="3711790"/>
                    <a:pt x="34807" y="3720522"/>
                  </a:cubicBezTo>
                  <a:cubicBezTo>
                    <a:pt x="38204" y="3827824"/>
                    <a:pt x="42287" y="3885698"/>
                    <a:pt x="51837" y="3926617"/>
                  </a:cubicBezTo>
                  <a:cubicBezTo>
                    <a:pt x="53596" y="3934161"/>
                    <a:pt x="61324" y="3938892"/>
                    <a:pt x="68868" y="3937133"/>
                  </a:cubicBezTo>
                  <a:cubicBezTo>
                    <a:pt x="76405" y="3935374"/>
                    <a:pt x="80895" y="3927900"/>
                    <a:pt x="79136" y="3920356"/>
                  </a:cubicBezTo>
                  <a:cubicBezTo>
                    <a:pt x="70182" y="3881983"/>
                    <a:pt x="66182" y="3824706"/>
                    <a:pt x="62854" y="3719518"/>
                  </a:cubicBezTo>
                  <a:cubicBezTo>
                    <a:pt x="62581" y="3710806"/>
                    <a:pt x="62524" y="3709079"/>
                    <a:pt x="61851" y="3686962"/>
                  </a:cubicBezTo>
                  <a:cubicBezTo>
                    <a:pt x="59013" y="3593052"/>
                    <a:pt x="56993" y="3553428"/>
                    <a:pt x="52085" y="3518934"/>
                  </a:cubicBezTo>
                  <a:cubicBezTo>
                    <a:pt x="21872" y="3306565"/>
                    <a:pt x="22081" y="3084531"/>
                    <a:pt x="41322" y="2706318"/>
                  </a:cubicBezTo>
                  <a:cubicBezTo>
                    <a:pt x="46236" y="2609608"/>
                    <a:pt x="52396" y="2532290"/>
                    <a:pt x="67865" y="2355481"/>
                  </a:cubicBezTo>
                  <a:cubicBezTo>
                    <a:pt x="71275" y="2316517"/>
                    <a:pt x="72983" y="2298261"/>
                    <a:pt x="74875" y="2276100"/>
                  </a:cubicBezTo>
                  <a:cubicBezTo>
                    <a:pt x="92045" y="2075465"/>
                    <a:pt x="99488" y="1945506"/>
                    <a:pt x="99418" y="1812823"/>
                  </a:cubicBezTo>
                  <a:cubicBezTo>
                    <a:pt x="99329" y="1643627"/>
                    <a:pt x="90718" y="1508956"/>
                    <a:pt x="65109" y="1208804"/>
                  </a:cubicBezTo>
                  <a:cubicBezTo>
                    <a:pt x="61908" y="1171320"/>
                    <a:pt x="60575" y="1155439"/>
                    <a:pt x="58848" y="1134935"/>
                  </a:cubicBezTo>
                  <a:cubicBezTo>
                    <a:pt x="37766" y="884053"/>
                    <a:pt x="29447" y="730453"/>
                    <a:pt x="31301" y="567480"/>
                  </a:cubicBezTo>
                  <a:cubicBezTo>
                    <a:pt x="32330" y="476992"/>
                    <a:pt x="39144" y="404786"/>
                    <a:pt x="58600" y="250951"/>
                  </a:cubicBezTo>
                  <a:cubicBezTo>
                    <a:pt x="58841" y="249008"/>
                    <a:pt x="58854" y="248881"/>
                    <a:pt x="59102" y="246944"/>
                  </a:cubicBezTo>
                  <a:cubicBezTo>
                    <a:pt x="73624" y="132092"/>
                    <a:pt x="79371" y="80708"/>
                    <a:pt x="83638" y="15055"/>
                  </a:cubicBezTo>
                  <a:cubicBezTo>
                    <a:pt x="84146" y="7327"/>
                    <a:pt x="78348" y="533"/>
                    <a:pt x="70620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21"/>
            <p:cNvSpPr/>
            <p:nvPr/>
          </p:nvSpPr>
          <p:spPr>
            <a:xfrm>
              <a:off x="11207440" y="4020529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7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21"/>
            <p:cNvSpPr/>
            <p:nvPr/>
          </p:nvSpPr>
          <p:spPr>
            <a:xfrm>
              <a:off x="11164114" y="5123220"/>
              <a:ext cx="263691" cy="330514"/>
            </a:xfrm>
            <a:custGeom>
              <a:avLst/>
              <a:gdLst/>
              <a:ahLst/>
              <a:cxnLst/>
              <a:rect l="l" t="t" r="r" b="b"/>
              <a:pathLst>
                <a:path w="322558" h="404298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8" y="0"/>
                    <a:pt x="322558" y="0"/>
                  </a:cubicBezTo>
                  <a:cubicBezTo>
                    <a:pt x="322558" y="0"/>
                    <a:pt x="266323" y="44501"/>
                    <a:pt x="191367" y="263055"/>
                  </a:cubicBezTo>
                  <a:cubicBezTo>
                    <a:pt x="150785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21"/>
            <p:cNvSpPr/>
            <p:nvPr/>
          </p:nvSpPr>
          <p:spPr>
            <a:xfrm>
              <a:off x="10890269" y="4578388"/>
              <a:ext cx="291320" cy="302897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1" y="161201"/>
                    <a:pt x="241649" y="87401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9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78" name="Google Shape;4778;p21"/>
            <p:cNvGrpSpPr/>
            <p:nvPr/>
          </p:nvGrpSpPr>
          <p:grpSpPr>
            <a:xfrm>
              <a:off x="10361376" y="2450680"/>
              <a:ext cx="1591564" cy="1442814"/>
              <a:chOff x="1376039" y="1272173"/>
              <a:chExt cx="1945202" cy="1763400"/>
            </a:xfrm>
          </p:grpSpPr>
          <p:sp>
            <p:nvSpPr>
              <p:cNvPr id="4779" name="Google Shape;4779;p21"/>
              <p:cNvSpPr/>
              <p:nvPr/>
            </p:nvSpPr>
            <p:spPr>
              <a:xfrm>
                <a:off x="1376039" y="1272173"/>
                <a:ext cx="1945202" cy="1763400"/>
              </a:xfrm>
              <a:custGeom>
                <a:avLst/>
                <a:gdLst/>
                <a:ahLst/>
                <a:cxnLst/>
                <a:rect l="l" t="t" r="r" b="b"/>
                <a:pathLst>
                  <a:path w="1945202" h="1763400" extrusionOk="0">
                    <a:moveTo>
                      <a:pt x="667327" y="65035"/>
                    </a:moveTo>
                    <a:cubicBezTo>
                      <a:pt x="975207" y="-23954"/>
                      <a:pt x="1451558" y="-102866"/>
                      <a:pt x="1822309" y="412900"/>
                    </a:cubicBezTo>
                    <a:cubicBezTo>
                      <a:pt x="1992248" y="649317"/>
                      <a:pt x="2059882" y="1239562"/>
                      <a:pt x="1523961" y="1598045"/>
                    </a:cubicBezTo>
                    <a:cubicBezTo>
                      <a:pt x="1153426" y="1845892"/>
                      <a:pt x="299389" y="1887389"/>
                      <a:pt x="63861" y="1206714"/>
                    </a:cubicBezTo>
                    <a:cubicBezTo>
                      <a:pt x="-201683" y="439278"/>
                      <a:pt x="431812" y="133100"/>
                      <a:pt x="667327" y="6503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21"/>
              <p:cNvSpPr/>
              <p:nvPr/>
            </p:nvSpPr>
            <p:spPr>
              <a:xfrm>
                <a:off x="2369965" y="1272277"/>
                <a:ext cx="296995" cy="840412"/>
              </a:xfrm>
              <a:custGeom>
                <a:avLst/>
                <a:gdLst/>
                <a:ahLst/>
                <a:cxnLst/>
                <a:rect l="l" t="t" r="r" b="b"/>
                <a:pathLst>
                  <a:path w="296995" h="840412" extrusionOk="0">
                    <a:moveTo>
                      <a:pt x="76378" y="2"/>
                    </a:moveTo>
                    <a:cubicBezTo>
                      <a:pt x="50610" y="-49"/>
                      <a:pt x="25140" y="771"/>
                      <a:pt x="0" y="2504"/>
                    </a:cubicBezTo>
                    <a:lnTo>
                      <a:pt x="35560" y="840412"/>
                    </a:lnTo>
                    <a:lnTo>
                      <a:pt x="296996" y="26793"/>
                    </a:lnTo>
                    <a:cubicBezTo>
                      <a:pt x="222371" y="7984"/>
                      <a:pt x="148304" y="142"/>
                      <a:pt x="76378" y="2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21"/>
              <p:cNvSpPr/>
              <p:nvPr/>
            </p:nvSpPr>
            <p:spPr>
              <a:xfrm>
                <a:off x="2447842" y="1313846"/>
                <a:ext cx="466788" cy="814114"/>
              </a:xfrm>
              <a:custGeom>
                <a:avLst/>
                <a:gdLst/>
                <a:ahLst/>
                <a:cxnLst/>
                <a:rect l="l" t="t" r="r" b="b"/>
                <a:pathLst>
                  <a:path w="466788" h="814114" extrusionOk="0">
                    <a:moveTo>
                      <a:pt x="268205" y="0"/>
                    </a:moveTo>
                    <a:lnTo>
                      <a:pt x="0" y="814114"/>
                    </a:lnTo>
                    <a:lnTo>
                      <a:pt x="466789" y="93656"/>
                    </a:lnTo>
                    <a:cubicBezTo>
                      <a:pt x="401276" y="51327"/>
                      <a:pt x="334607" y="21165"/>
                      <a:pt x="268205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21"/>
              <p:cNvSpPr/>
              <p:nvPr/>
            </p:nvSpPr>
            <p:spPr>
              <a:xfrm>
                <a:off x="2571051" y="1605584"/>
                <a:ext cx="677386" cy="431476"/>
              </a:xfrm>
              <a:custGeom>
                <a:avLst/>
                <a:gdLst/>
                <a:ahLst/>
                <a:cxnLst/>
                <a:rect l="l" t="t" r="r" b="b"/>
                <a:pathLst>
                  <a:path w="677386" h="431476" extrusionOk="0">
                    <a:moveTo>
                      <a:pt x="564699" y="0"/>
                    </a:moveTo>
                    <a:lnTo>
                      <a:pt x="0" y="431476"/>
                    </a:lnTo>
                    <a:lnTo>
                      <a:pt x="677386" y="168034"/>
                    </a:lnTo>
                    <a:cubicBezTo>
                      <a:pt x="662102" y="135153"/>
                      <a:pt x="645579" y="104813"/>
                      <a:pt x="627304" y="79381"/>
                    </a:cubicBezTo>
                    <a:cubicBezTo>
                      <a:pt x="606774" y="50825"/>
                      <a:pt x="585826" y="25013"/>
                      <a:pt x="564699" y="0"/>
                    </a:cubicBez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21"/>
              <p:cNvSpPr/>
              <p:nvPr/>
            </p:nvSpPr>
            <p:spPr>
              <a:xfrm>
                <a:off x="2608116" y="1838223"/>
                <a:ext cx="701675" cy="249167"/>
              </a:xfrm>
              <a:custGeom>
                <a:avLst/>
                <a:gdLst/>
                <a:ahLst/>
                <a:cxnLst/>
                <a:rect l="l" t="t" r="r" b="b"/>
                <a:pathLst>
                  <a:path w="701675" h="249167" extrusionOk="0">
                    <a:moveTo>
                      <a:pt x="666617" y="0"/>
                    </a:moveTo>
                    <a:lnTo>
                      <a:pt x="0" y="249168"/>
                    </a:lnTo>
                    <a:lnTo>
                      <a:pt x="701675" y="140989"/>
                    </a:lnTo>
                    <a:cubicBezTo>
                      <a:pt x="693693" y="90678"/>
                      <a:pt x="681730" y="43396"/>
                      <a:pt x="666617" y="0"/>
                    </a:cubicBez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21"/>
              <p:cNvSpPr/>
              <p:nvPr/>
            </p:nvSpPr>
            <p:spPr>
              <a:xfrm>
                <a:off x="2595092" y="2156758"/>
                <a:ext cx="719956" cy="275215"/>
              </a:xfrm>
              <a:custGeom>
                <a:avLst/>
                <a:gdLst/>
                <a:ahLst/>
                <a:cxnLst/>
                <a:rect l="l" t="t" r="r" b="b"/>
                <a:pathLst>
                  <a:path w="719956" h="275215" extrusionOk="0">
                    <a:moveTo>
                      <a:pt x="0" y="0"/>
                    </a:moveTo>
                    <a:lnTo>
                      <a:pt x="666871" y="275215"/>
                    </a:lnTo>
                    <a:cubicBezTo>
                      <a:pt x="694677" y="203372"/>
                      <a:pt x="711987" y="131134"/>
                      <a:pt x="719957" y="603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21"/>
              <p:cNvSpPr/>
              <p:nvPr/>
            </p:nvSpPr>
            <p:spPr>
              <a:xfrm>
                <a:off x="2561786" y="2203837"/>
                <a:ext cx="668369" cy="464032"/>
              </a:xfrm>
              <a:custGeom>
                <a:avLst/>
                <a:gdLst/>
                <a:ahLst/>
                <a:cxnLst/>
                <a:rect l="l" t="t" r="r" b="b"/>
                <a:pathLst>
                  <a:path w="668369" h="464032" extrusionOk="0">
                    <a:moveTo>
                      <a:pt x="0" y="0"/>
                    </a:moveTo>
                    <a:lnTo>
                      <a:pt x="561943" y="464033"/>
                    </a:lnTo>
                    <a:cubicBezTo>
                      <a:pt x="605123" y="411150"/>
                      <a:pt x="640543" y="356368"/>
                      <a:pt x="668369" y="30050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21"/>
              <p:cNvSpPr/>
              <p:nvPr/>
            </p:nvSpPr>
            <p:spPr>
              <a:xfrm>
                <a:off x="2542501" y="2319534"/>
                <a:ext cx="386651" cy="647338"/>
              </a:xfrm>
              <a:custGeom>
                <a:avLst/>
                <a:gdLst/>
                <a:ahLst/>
                <a:cxnLst/>
                <a:rect l="l" t="t" r="r" b="b"/>
                <a:pathLst>
                  <a:path w="386651" h="647338" extrusionOk="0">
                    <a:moveTo>
                      <a:pt x="0" y="0"/>
                    </a:moveTo>
                    <a:lnTo>
                      <a:pt x="156267" y="647338"/>
                    </a:lnTo>
                    <a:cubicBezTo>
                      <a:pt x="231762" y="620903"/>
                      <a:pt x="300837" y="588645"/>
                      <a:pt x="357600" y="550672"/>
                    </a:cubicBezTo>
                    <a:cubicBezTo>
                      <a:pt x="368027" y="543700"/>
                      <a:pt x="376676" y="536029"/>
                      <a:pt x="386651" y="52888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21"/>
              <p:cNvSpPr/>
              <p:nvPr/>
            </p:nvSpPr>
            <p:spPr>
              <a:xfrm>
                <a:off x="2384742" y="2267699"/>
                <a:ext cx="240150" cy="763276"/>
              </a:xfrm>
              <a:custGeom>
                <a:avLst/>
                <a:gdLst/>
                <a:ahLst/>
                <a:cxnLst/>
                <a:rect l="l" t="t" r="r" b="b"/>
                <a:pathLst>
                  <a:path w="240150" h="763276" extrusionOk="0">
                    <a:moveTo>
                      <a:pt x="77876" y="0"/>
                    </a:moveTo>
                    <a:lnTo>
                      <a:pt x="0" y="763276"/>
                    </a:lnTo>
                    <a:cubicBezTo>
                      <a:pt x="83369" y="757136"/>
                      <a:pt x="164421" y="743312"/>
                      <a:pt x="240151" y="722458"/>
                    </a:cubicBezTo>
                    <a:lnTo>
                      <a:pt x="77876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21"/>
              <p:cNvSpPr/>
              <p:nvPr/>
            </p:nvSpPr>
            <p:spPr>
              <a:xfrm>
                <a:off x="1929225" y="2330303"/>
                <a:ext cx="428466" cy="703427"/>
              </a:xfrm>
              <a:custGeom>
                <a:avLst/>
                <a:gdLst/>
                <a:ahLst/>
                <a:cxnLst/>
                <a:rect l="l" t="t" r="r" b="b"/>
                <a:pathLst>
                  <a:path w="428466" h="703427" extrusionOk="0">
                    <a:moveTo>
                      <a:pt x="428466" y="0"/>
                    </a:moveTo>
                    <a:lnTo>
                      <a:pt x="0" y="643827"/>
                    </a:lnTo>
                    <a:cubicBezTo>
                      <a:pt x="96406" y="678561"/>
                      <a:pt x="198291" y="698043"/>
                      <a:pt x="300507" y="703428"/>
                    </a:cubicBezTo>
                    <a:lnTo>
                      <a:pt x="428466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21"/>
              <p:cNvSpPr/>
              <p:nvPr/>
            </p:nvSpPr>
            <p:spPr>
              <a:xfrm>
                <a:off x="1661274" y="2280469"/>
                <a:ext cx="639572" cy="667118"/>
              </a:xfrm>
              <a:custGeom>
                <a:avLst/>
                <a:gdLst/>
                <a:ahLst/>
                <a:cxnLst/>
                <a:rect l="l" t="t" r="r" b="b"/>
                <a:pathLst>
                  <a:path w="639572" h="667118" extrusionOk="0">
                    <a:moveTo>
                      <a:pt x="639572" y="0"/>
                    </a:moveTo>
                    <a:lnTo>
                      <a:pt x="0" y="537153"/>
                    </a:lnTo>
                    <a:cubicBezTo>
                      <a:pt x="61493" y="592017"/>
                      <a:pt x="130619" y="634092"/>
                      <a:pt x="203841" y="667118"/>
                    </a:cubicBezTo>
                    <a:lnTo>
                      <a:pt x="63957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21"/>
              <p:cNvSpPr/>
              <p:nvPr/>
            </p:nvSpPr>
            <p:spPr>
              <a:xfrm>
                <a:off x="1415110" y="2232888"/>
                <a:ext cx="814870" cy="382390"/>
              </a:xfrm>
              <a:custGeom>
                <a:avLst/>
                <a:gdLst/>
                <a:ahLst/>
                <a:cxnLst/>
                <a:rect l="l" t="t" r="r" b="b"/>
                <a:pathLst>
                  <a:path w="814870" h="382390" extrusionOk="0">
                    <a:moveTo>
                      <a:pt x="814870" y="0"/>
                    </a:moveTo>
                    <a:lnTo>
                      <a:pt x="0" y="165526"/>
                    </a:lnTo>
                    <a:cubicBezTo>
                      <a:pt x="7258" y="191795"/>
                      <a:pt x="15303" y="218478"/>
                      <a:pt x="24797" y="245910"/>
                    </a:cubicBezTo>
                    <a:cubicBezTo>
                      <a:pt x="41866" y="295250"/>
                      <a:pt x="62497" y="340449"/>
                      <a:pt x="85649" y="382391"/>
                    </a:cubicBezTo>
                    <a:lnTo>
                      <a:pt x="814870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21"/>
              <p:cNvSpPr/>
              <p:nvPr/>
            </p:nvSpPr>
            <p:spPr>
              <a:xfrm>
                <a:off x="1376424" y="2115940"/>
                <a:ext cx="842036" cy="214864"/>
              </a:xfrm>
              <a:custGeom>
                <a:avLst/>
                <a:gdLst/>
                <a:ahLst/>
                <a:cxnLst/>
                <a:rect l="l" t="t" r="r" b="b"/>
                <a:pathLst>
                  <a:path w="842036" h="214864" extrusionOk="0">
                    <a:moveTo>
                      <a:pt x="122" y="0"/>
                    </a:moveTo>
                    <a:cubicBezTo>
                      <a:pt x="-1015" y="66586"/>
                      <a:pt x="5754" y="138005"/>
                      <a:pt x="22163" y="214865"/>
                    </a:cubicBezTo>
                    <a:lnTo>
                      <a:pt x="842037" y="6986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21"/>
              <p:cNvSpPr/>
              <p:nvPr/>
            </p:nvSpPr>
            <p:spPr>
              <a:xfrm>
                <a:off x="1404848" y="1720278"/>
                <a:ext cx="781056" cy="398170"/>
              </a:xfrm>
              <a:custGeom>
                <a:avLst/>
                <a:gdLst/>
                <a:ahLst/>
                <a:cxnLst/>
                <a:rect l="l" t="t" r="r" b="b"/>
                <a:pathLst>
                  <a:path w="781056" h="398170" extrusionOk="0">
                    <a:moveTo>
                      <a:pt x="92653" y="0"/>
                    </a:moveTo>
                    <a:cubicBezTo>
                      <a:pt x="52635" y="60122"/>
                      <a:pt x="21355" y="129191"/>
                      <a:pt x="0" y="205848"/>
                    </a:cubicBezTo>
                    <a:lnTo>
                      <a:pt x="781056" y="398170"/>
                    </a:lnTo>
                    <a:lnTo>
                      <a:pt x="92653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21"/>
              <p:cNvSpPr/>
              <p:nvPr/>
            </p:nvSpPr>
            <p:spPr>
              <a:xfrm>
                <a:off x="1698339" y="1426032"/>
                <a:ext cx="514362" cy="602011"/>
              </a:xfrm>
              <a:custGeom>
                <a:avLst/>
                <a:gdLst/>
                <a:ahLst/>
                <a:cxnLst/>
                <a:rect l="l" t="t" r="r" b="b"/>
                <a:pathLst>
                  <a:path w="514362" h="602011" extrusionOk="0">
                    <a:moveTo>
                      <a:pt x="133471" y="0"/>
                    </a:moveTo>
                    <a:cubicBezTo>
                      <a:pt x="89548" y="23851"/>
                      <a:pt x="44444" y="52248"/>
                      <a:pt x="0" y="85649"/>
                    </a:cubicBezTo>
                    <a:lnTo>
                      <a:pt x="514363" y="602012"/>
                    </a:lnTo>
                    <a:lnTo>
                      <a:pt x="133471" y="0"/>
                    </a:lnTo>
                    <a:close/>
                  </a:path>
                </a:pathLst>
              </a:custGeom>
              <a:solidFill>
                <a:srgbClr val="FFFFFF">
                  <a:alpha val="4747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21"/>
              <p:cNvSpPr/>
              <p:nvPr/>
            </p:nvSpPr>
            <p:spPr>
              <a:xfrm>
                <a:off x="1890661" y="1334382"/>
                <a:ext cx="393909" cy="683894"/>
              </a:xfrm>
              <a:custGeom>
                <a:avLst/>
                <a:gdLst/>
                <a:ahLst/>
                <a:cxnLst/>
                <a:rect l="l" t="t" r="r" b="b"/>
                <a:pathLst>
                  <a:path w="393909" h="683894" extrusionOk="0">
                    <a:moveTo>
                      <a:pt x="163525" y="0"/>
                    </a:moveTo>
                    <a:cubicBezTo>
                      <a:pt x="160109" y="972"/>
                      <a:pt x="156127" y="1778"/>
                      <a:pt x="152756" y="2756"/>
                    </a:cubicBezTo>
                    <a:cubicBezTo>
                      <a:pt x="111773" y="14599"/>
                      <a:pt x="58249" y="34163"/>
                      <a:pt x="0" y="61601"/>
                    </a:cubicBezTo>
                    <a:lnTo>
                      <a:pt x="393909" y="683895"/>
                    </a:lnTo>
                    <a:lnTo>
                      <a:pt x="390906" y="669874"/>
                    </a:lnTo>
                    <a:lnTo>
                      <a:pt x="163525" y="0"/>
                    </a:lnTo>
                    <a:close/>
                  </a:path>
                </a:pathLst>
              </a:custGeom>
              <a:solidFill>
                <a:srgbClr val="FFFFFF">
                  <a:alpha val="1772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21"/>
              <p:cNvSpPr/>
              <p:nvPr/>
            </p:nvSpPr>
            <p:spPr>
              <a:xfrm>
                <a:off x="2074726" y="1867321"/>
                <a:ext cx="593071" cy="571500"/>
              </a:xfrm>
              <a:custGeom>
                <a:avLst/>
                <a:gdLst/>
                <a:ahLst/>
                <a:cxnLst/>
                <a:rect l="l" t="t" r="r" b="b"/>
                <a:pathLst>
                  <a:path w="593071" h="571500" extrusionOk="0">
                    <a:moveTo>
                      <a:pt x="419249" y="31113"/>
                    </a:moveTo>
                    <a:cubicBezTo>
                      <a:pt x="505037" y="73664"/>
                      <a:pt x="624354" y="153325"/>
                      <a:pt x="585517" y="351159"/>
                    </a:cubicBezTo>
                    <a:cubicBezTo>
                      <a:pt x="567718" y="441837"/>
                      <a:pt x="447417" y="594688"/>
                      <a:pt x="251641" y="568532"/>
                    </a:cubicBezTo>
                    <a:cubicBezTo>
                      <a:pt x="116278" y="550447"/>
                      <a:pt x="-74832" y="384096"/>
                      <a:pt x="30394" y="175340"/>
                    </a:cubicBezTo>
                    <a:cubicBezTo>
                      <a:pt x="149031" y="-60023"/>
                      <a:pt x="353628" y="-1438"/>
                      <a:pt x="419249" y="311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96" name="Google Shape;4796;p21"/>
            <p:cNvSpPr/>
            <p:nvPr/>
          </p:nvSpPr>
          <p:spPr>
            <a:xfrm>
              <a:off x="10932019" y="2938284"/>
              <a:ext cx="484836" cy="467201"/>
            </a:xfrm>
            <a:custGeom>
              <a:avLst/>
              <a:gdLst/>
              <a:ahLst/>
              <a:cxnLst/>
              <a:rect l="l" t="t" r="r" b="b"/>
              <a:pathLst>
                <a:path w="593071" h="571500" extrusionOk="0">
                  <a:moveTo>
                    <a:pt x="419249" y="31113"/>
                  </a:moveTo>
                  <a:cubicBezTo>
                    <a:pt x="505037" y="73664"/>
                    <a:pt x="624354" y="153325"/>
                    <a:pt x="585517" y="351159"/>
                  </a:cubicBezTo>
                  <a:cubicBezTo>
                    <a:pt x="567718" y="441837"/>
                    <a:pt x="447417" y="594688"/>
                    <a:pt x="251641" y="568532"/>
                  </a:cubicBezTo>
                  <a:cubicBezTo>
                    <a:pt x="116278" y="550447"/>
                    <a:pt x="-74832" y="384096"/>
                    <a:pt x="30394" y="175340"/>
                  </a:cubicBezTo>
                  <a:cubicBezTo>
                    <a:pt x="149031" y="-60023"/>
                    <a:pt x="353628" y="-1438"/>
                    <a:pt x="419249" y="31113"/>
                  </a:cubicBezTo>
                  <a:close/>
                </a:path>
              </a:pathLst>
            </a:custGeom>
            <a:solidFill>
              <a:srgbClr val="000000">
                <a:alpha val="315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97" name="Google Shape;4797;p21"/>
          <p:cNvGrpSpPr/>
          <p:nvPr/>
        </p:nvGrpSpPr>
        <p:grpSpPr>
          <a:xfrm rot="10800000" flipH="1">
            <a:off x="-13519" y="-2"/>
            <a:ext cx="9170930" cy="726045"/>
            <a:chOff x="-15676" y="5900023"/>
            <a:chExt cx="12227907" cy="968060"/>
          </a:xfrm>
        </p:grpSpPr>
        <p:sp>
          <p:nvSpPr>
            <p:cNvPr id="4798" name="Google Shape;4798;p21"/>
            <p:cNvSpPr/>
            <p:nvPr/>
          </p:nvSpPr>
          <p:spPr>
            <a:xfrm>
              <a:off x="725" y="6096772"/>
              <a:ext cx="12190552" cy="771311"/>
            </a:xfrm>
            <a:custGeom>
              <a:avLst/>
              <a:gdLst/>
              <a:ahLst/>
              <a:cxnLst/>
              <a:rect l="l" t="t" r="r" b="b"/>
              <a:pathLst>
                <a:path w="12190552" h="1078757" extrusionOk="0">
                  <a:moveTo>
                    <a:pt x="3098" y="0"/>
                  </a:moveTo>
                  <a:lnTo>
                    <a:pt x="0" y="1077487"/>
                  </a:lnTo>
                  <a:lnTo>
                    <a:pt x="12190553" y="1078757"/>
                  </a:lnTo>
                  <a:cubicBezTo>
                    <a:pt x="12190553" y="1078757"/>
                    <a:pt x="12188521" y="10566"/>
                    <a:pt x="12188457" y="10179"/>
                  </a:cubicBezTo>
                  <a:lnTo>
                    <a:pt x="3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21"/>
            <p:cNvSpPr/>
            <p:nvPr/>
          </p:nvSpPr>
          <p:spPr>
            <a:xfrm>
              <a:off x="-15676" y="6020790"/>
              <a:ext cx="12208565" cy="477501"/>
            </a:xfrm>
            <a:custGeom>
              <a:avLst/>
              <a:gdLst/>
              <a:ahLst/>
              <a:cxnLst/>
              <a:rect l="l" t="t" r="r" b="b"/>
              <a:pathLst>
                <a:path w="12208565" h="477501" extrusionOk="0">
                  <a:moveTo>
                    <a:pt x="0" y="0"/>
                  </a:moveTo>
                  <a:lnTo>
                    <a:pt x="0" y="477501"/>
                  </a:lnTo>
                  <a:lnTo>
                    <a:pt x="12205962" y="475545"/>
                  </a:lnTo>
                  <a:lnTo>
                    <a:pt x="12208566" y="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21"/>
            <p:cNvSpPr/>
            <p:nvPr/>
          </p:nvSpPr>
          <p:spPr>
            <a:xfrm>
              <a:off x="2106" y="5900023"/>
              <a:ext cx="12198520" cy="517645"/>
            </a:xfrm>
            <a:custGeom>
              <a:avLst/>
              <a:gdLst/>
              <a:ahLst/>
              <a:cxnLst/>
              <a:rect l="l" t="t" r="r" b="b"/>
              <a:pathLst>
                <a:path w="12229093" h="517645" extrusionOk="0">
                  <a:moveTo>
                    <a:pt x="0" y="0"/>
                  </a:moveTo>
                  <a:lnTo>
                    <a:pt x="0" y="517646"/>
                  </a:lnTo>
                  <a:lnTo>
                    <a:pt x="20638" y="517646"/>
                  </a:lnTo>
                  <a:lnTo>
                    <a:pt x="12227125" y="517646"/>
                  </a:lnTo>
                  <a:lnTo>
                    <a:pt x="12227697" y="408331"/>
                  </a:lnTo>
                  <a:lnTo>
                    <a:pt x="12229093" y="109309"/>
                  </a:lnTo>
                  <a:lnTo>
                    <a:pt x="12229093" y="106255"/>
                  </a:lnTo>
                  <a:lnTo>
                    <a:pt x="12227125" y="106255"/>
                  </a:lnTo>
                  <a:lnTo>
                    <a:pt x="12227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21"/>
            <p:cNvSpPr/>
            <p:nvPr/>
          </p:nvSpPr>
          <p:spPr>
            <a:xfrm>
              <a:off x="2100" y="5981292"/>
              <a:ext cx="12210131" cy="351440"/>
            </a:xfrm>
            <a:custGeom>
              <a:avLst/>
              <a:gdLst/>
              <a:ahLst/>
              <a:cxnLst/>
              <a:rect l="l" t="t" r="r" b="b"/>
              <a:pathLst>
                <a:path w="12179682" h="351440" extrusionOk="0">
                  <a:moveTo>
                    <a:pt x="0" y="0"/>
                  </a:moveTo>
                  <a:lnTo>
                    <a:pt x="0" y="351441"/>
                  </a:lnTo>
                  <a:lnTo>
                    <a:pt x="12178286" y="351441"/>
                  </a:lnTo>
                  <a:lnTo>
                    <a:pt x="121796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02" name="Google Shape;4802;p21"/>
            <p:cNvGrpSpPr/>
            <p:nvPr/>
          </p:nvGrpSpPr>
          <p:grpSpPr>
            <a:xfrm>
              <a:off x="30453" y="6029800"/>
              <a:ext cx="12175340" cy="247084"/>
              <a:chOff x="30379" y="5496452"/>
              <a:chExt cx="12146189" cy="247084"/>
            </a:xfrm>
          </p:grpSpPr>
          <p:grpSp>
            <p:nvGrpSpPr>
              <p:cNvPr id="4803" name="Google Shape;4803;p21"/>
              <p:cNvGrpSpPr/>
              <p:nvPr/>
            </p:nvGrpSpPr>
            <p:grpSpPr>
              <a:xfrm>
                <a:off x="30379" y="5581593"/>
                <a:ext cx="12146189" cy="76809"/>
                <a:chOff x="30379" y="5581593"/>
                <a:chExt cx="12146189" cy="76809"/>
              </a:xfrm>
            </p:grpSpPr>
            <p:sp>
              <p:nvSpPr>
                <p:cNvPr id="4804" name="Google Shape;4804;p21"/>
                <p:cNvSpPr/>
                <p:nvPr/>
              </p:nvSpPr>
              <p:spPr>
                <a:xfrm>
                  <a:off x="12099797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5" name="Google Shape;4805;p21"/>
                <p:cNvSpPr/>
                <p:nvPr/>
              </p:nvSpPr>
              <p:spPr>
                <a:xfrm>
                  <a:off x="900112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6" name="Google Shape;4806;p21"/>
                <p:cNvSpPr/>
                <p:nvPr/>
              </p:nvSpPr>
              <p:spPr>
                <a:xfrm>
                  <a:off x="59240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7" name="Google Shape;4807;p21"/>
                <p:cNvSpPr/>
                <p:nvPr/>
              </p:nvSpPr>
              <p:spPr>
                <a:xfrm>
                  <a:off x="283258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8" name="Google Shape;4808;p21"/>
                <p:cNvSpPr/>
                <p:nvPr/>
              </p:nvSpPr>
              <p:spPr>
                <a:xfrm>
                  <a:off x="1055858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09" name="Google Shape;4809;p21"/>
                <p:cNvSpPr/>
                <p:nvPr/>
              </p:nvSpPr>
              <p:spPr>
                <a:xfrm>
                  <a:off x="745998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771" y="17195"/>
                        <a:pt x="76771" y="38405"/>
                      </a:cubicBezTo>
                      <a:cubicBezTo>
                        <a:pt x="76771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0" name="Google Shape;4810;p21"/>
                <p:cNvSpPr/>
                <p:nvPr/>
              </p:nvSpPr>
              <p:spPr>
                <a:xfrm>
                  <a:off x="43828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1" name="Google Shape;4811;p21"/>
                <p:cNvSpPr/>
                <p:nvPr/>
              </p:nvSpPr>
              <p:spPr>
                <a:xfrm>
                  <a:off x="12914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2" name="Google Shape;4812;p21"/>
                <p:cNvSpPr/>
                <p:nvPr/>
              </p:nvSpPr>
              <p:spPr>
                <a:xfrm>
                  <a:off x="11816524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3" name="Google Shape;4813;p21"/>
                <p:cNvSpPr/>
                <p:nvPr/>
              </p:nvSpPr>
              <p:spPr>
                <a:xfrm>
                  <a:off x="8717851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21"/>
                <p:cNvSpPr/>
                <p:nvPr/>
              </p:nvSpPr>
              <p:spPr>
                <a:xfrm>
                  <a:off x="564077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5" name="Google Shape;4815;p21"/>
                <p:cNvSpPr/>
                <p:nvPr/>
              </p:nvSpPr>
              <p:spPr>
                <a:xfrm>
                  <a:off x="254932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6" name="Google Shape;4816;p21"/>
                <p:cNvSpPr/>
                <p:nvPr/>
              </p:nvSpPr>
              <p:spPr>
                <a:xfrm>
                  <a:off x="10275379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7" name="Google Shape;4817;p21"/>
                <p:cNvSpPr/>
                <p:nvPr/>
              </p:nvSpPr>
              <p:spPr>
                <a:xfrm>
                  <a:off x="7176706" y="5581593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2" y="17195"/>
                        <a:pt x="76772" y="38405"/>
                      </a:cubicBezTo>
                      <a:cubicBezTo>
                        <a:pt x="76772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8" name="Google Shape;4818;p21"/>
                <p:cNvSpPr/>
                <p:nvPr/>
              </p:nvSpPr>
              <p:spPr>
                <a:xfrm>
                  <a:off x="409962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9" name="Google Shape;4819;p21"/>
                <p:cNvSpPr/>
                <p:nvPr/>
              </p:nvSpPr>
              <p:spPr>
                <a:xfrm>
                  <a:off x="100816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0" name="Google Shape;4820;p21"/>
                <p:cNvSpPr/>
                <p:nvPr/>
              </p:nvSpPr>
              <p:spPr>
                <a:xfrm>
                  <a:off x="11551348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1" name="Google Shape;4821;p21"/>
                <p:cNvSpPr/>
                <p:nvPr/>
              </p:nvSpPr>
              <p:spPr>
                <a:xfrm>
                  <a:off x="845267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2" name="Google Shape;4822;p21"/>
                <p:cNvSpPr/>
                <p:nvPr/>
              </p:nvSpPr>
              <p:spPr>
                <a:xfrm>
                  <a:off x="537561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3" name="Google Shape;4823;p21"/>
                <p:cNvSpPr/>
                <p:nvPr/>
              </p:nvSpPr>
              <p:spPr>
                <a:xfrm>
                  <a:off x="228415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4" name="Google Shape;4824;p21"/>
                <p:cNvSpPr/>
                <p:nvPr/>
              </p:nvSpPr>
              <p:spPr>
                <a:xfrm>
                  <a:off x="10010203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5" name="Google Shape;4825;p21"/>
                <p:cNvSpPr/>
                <p:nvPr/>
              </p:nvSpPr>
              <p:spPr>
                <a:xfrm>
                  <a:off x="6911530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6" name="Google Shape;4826;p21"/>
                <p:cNvSpPr/>
                <p:nvPr/>
              </p:nvSpPr>
              <p:spPr>
                <a:xfrm>
                  <a:off x="383446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7" name="Google Shape;4827;p21"/>
                <p:cNvSpPr/>
                <p:nvPr/>
              </p:nvSpPr>
              <p:spPr>
                <a:xfrm>
                  <a:off x="74300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21"/>
                <p:cNvSpPr/>
                <p:nvPr/>
              </p:nvSpPr>
              <p:spPr>
                <a:xfrm>
                  <a:off x="1130954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9" name="Google Shape;4829;p21"/>
                <p:cNvSpPr/>
                <p:nvPr/>
              </p:nvSpPr>
              <p:spPr>
                <a:xfrm>
                  <a:off x="8210867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0" name="Google Shape;4830;p21"/>
                <p:cNvSpPr/>
                <p:nvPr/>
              </p:nvSpPr>
              <p:spPr>
                <a:xfrm>
                  <a:off x="51337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1" name="Google Shape;4831;p21"/>
                <p:cNvSpPr/>
                <p:nvPr/>
              </p:nvSpPr>
              <p:spPr>
                <a:xfrm>
                  <a:off x="20423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2" name="Google Shape;4832;p21"/>
                <p:cNvSpPr/>
                <p:nvPr/>
              </p:nvSpPr>
              <p:spPr>
                <a:xfrm>
                  <a:off x="976833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6" y="17195"/>
                        <a:pt x="76836" y="38405"/>
                      </a:cubicBezTo>
                      <a:cubicBezTo>
                        <a:pt x="76836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3" name="Google Shape;4833;p21"/>
                <p:cNvSpPr/>
                <p:nvPr/>
              </p:nvSpPr>
              <p:spPr>
                <a:xfrm>
                  <a:off x="6669722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4" name="Google Shape;4834;p21"/>
                <p:cNvSpPr/>
                <p:nvPr/>
              </p:nvSpPr>
              <p:spPr>
                <a:xfrm>
                  <a:off x="359263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5" name="Google Shape;4835;p21"/>
                <p:cNvSpPr/>
                <p:nvPr/>
              </p:nvSpPr>
              <p:spPr>
                <a:xfrm>
                  <a:off x="501176" y="5581593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4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4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6" name="Google Shape;4836;p21"/>
                <p:cNvSpPr/>
                <p:nvPr/>
              </p:nvSpPr>
              <p:spPr>
                <a:xfrm>
                  <a:off x="1107185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7" name="Google Shape;4837;p21"/>
                <p:cNvSpPr/>
                <p:nvPr/>
              </p:nvSpPr>
              <p:spPr>
                <a:xfrm>
                  <a:off x="797325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21"/>
                <p:cNvSpPr/>
                <p:nvPr/>
              </p:nvSpPr>
              <p:spPr>
                <a:xfrm>
                  <a:off x="4896154" y="5581593"/>
                  <a:ext cx="76803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3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398" y="0"/>
                      </a:cubicBezTo>
                      <a:cubicBezTo>
                        <a:pt x="59614" y="0"/>
                        <a:pt x="76803" y="17195"/>
                        <a:pt x="76803" y="38405"/>
                      </a:cubicBezTo>
                      <a:cubicBezTo>
                        <a:pt x="76803" y="59614"/>
                        <a:pt x="59614" y="76809"/>
                        <a:pt x="38398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21"/>
                <p:cNvSpPr/>
                <p:nvPr/>
              </p:nvSpPr>
              <p:spPr>
                <a:xfrm>
                  <a:off x="1804695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0" name="Google Shape;4840;p21"/>
                <p:cNvSpPr/>
                <p:nvPr/>
              </p:nvSpPr>
              <p:spPr>
                <a:xfrm>
                  <a:off x="953071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1" name="Google Shape;4841;p21"/>
                <p:cNvSpPr/>
                <p:nvPr/>
              </p:nvSpPr>
              <p:spPr>
                <a:xfrm>
                  <a:off x="643204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2" name="Google Shape;4842;p21"/>
                <p:cNvSpPr/>
                <p:nvPr/>
              </p:nvSpPr>
              <p:spPr>
                <a:xfrm>
                  <a:off x="3354997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3" name="Google Shape;4843;p21"/>
                <p:cNvSpPr/>
                <p:nvPr/>
              </p:nvSpPr>
              <p:spPr>
                <a:xfrm>
                  <a:off x="2635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5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4" name="Google Shape;4844;p21"/>
                <p:cNvSpPr/>
                <p:nvPr/>
              </p:nvSpPr>
              <p:spPr>
                <a:xfrm>
                  <a:off x="10838751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5" name="Google Shape;4845;p21"/>
                <p:cNvSpPr/>
                <p:nvPr/>
              </p:nvSpPr>
              <p:spPr>
                <a:xfrm>
                  <a:off x="7740078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6" name="Google Shape;4846;p21"/>
                <p:cNvSpPr/>
                <p:nvPr/>
              </p:nvSpPr>
              <p:spPr>
                <a:xfrm>
                  <a:off x="466298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7" name="Google Shape;4847;p21"/>
                <p:cNvSpPr/>
                <p:nvPr/>
              </p:nvSpPr>
              <p:spPr>
                <a:xfrm>
                  <a:off x="1571536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8" name="Google Shape;4848;p21"/>
                <p:cNvSpPr/>
                <p:nvPr/>
              </p:nvSpPr>
              <p:spPr>
                <a:xfrm>
                  <a:off x="9297543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9" name="Google Shape;4849;p21"/>
                <p:cNvSpPr/>
                <p:nvPr/>
              </p:nvSpPr>
              <p:spPr>
                <a:xfrm>
                  <a:off x="619890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0" name="Google Shape;4850;p21"/>
                <p:cNvSpPr/>
                <p:nvPr/>
              </p:nvSpPr>
              <p:spPr>
                <a:xfrm>
                  <a:off x="31218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09" y="17195"/>
                        <a:pt x="76809" y="38405"/>
                      </a:cubicBezTo>
                      <a:cubicBezTo>
                        <a:pt x="76809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1" name="Google Shape;4851;p21"/>
                <p:cNvSpPr/>
                <p:nvPr/>
              </p:nvSpPr>
              <p:spPr>
                <a:xfrm>
                  <a:off x="3037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52" name="Google Shape;4852;p21"/>
              <p:cNvGrpSpPr/>
              <p:nvPr/>
            </p:nvGrpSpPr>
            <p:grpSpPr>
              <a:xfrm>
                <a:off x="146960" y="5496452"/>
                <a:ext cx="11913022" cy="76809"/>
                <a:chOff x="146960" y="5496452"/>
                <a:chExt cx="11913022" cy="76809"/>
              </a:xfrm>
            </p:grpSpPr>
            <p:sp>
              <p:nvSpPr>
                <p:cNvPr id="4853" name="Google Shape;4853;p21"/>
                <p:cNvSpPr/>
                <p:nvPr/>
              </p:nvSpPr>
              <p:spPr>
                <a:xfrm>
                  <a:off x="11983211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4" name="Google Shape;4854;p21"/>
                <p:cNvSpPr/>
                <p:nvPr/>
              </p:nvSpPr>
              <p:spPr>
                <a:xfrm>
                  <a:off x="888453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5" name="Google Shape;4855;p21"/>
                <p:cNvSpPr/>
                <p:nvPr/>
              </p:nvSpPr>
              <p:spPr>
                <a:xfrm>
                  <a:off x="580746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6" name="Google Shape;4856;p21"/>
                <p:cNvSpPr/>
                <p:nvPr/>
              </p:nvSpPr>
              <p:spPr>
                <a:xfrm>
                  <a:off x="27160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7" name="Google Shape;4857;p21"/>
                <p:cNvSpPr/>
                <p:nvPr/>
              </p:nvSpPr>
              <p:spPr>
                <a:xfrm>
                  <a:off x="1044206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8" name="Google Shape;4858;p21"/>
                <p:cNvSpPr/>
                <p:nvPr/>
              </p:nvSpPr>
              <p:spPr>
                <a:xfrm>
                  <a:off x="7343393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772" y="17196"/>
                        <a:pt x="76772" y="38405"/>
                      </a:cubicBezTo>
                      <a:cubicBezTo>
                        <a:pt x="76772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59" name="Google Shape;4859;p21"/>
                <p:cNvSpPr/>
                <p:nvPr/>
              </p:nvSpPr>
              <p:spPr>
                <a:xfrm>
                  <a:off x="42663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0" name="Google Shape;4860;p21"/>
                <p:cNvSpPr/>
                <p:nvPr/>
              </p:nvSpPr>
              <p:spPr>
                <a:xfrm>
                  <a:off x="11748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1" name="Google Shape;4861;p21"/>
                <p:cNvSpPr/>
                <p:nvPr/>
              </p:nvSpPr>
              <p:spPr>
                <a:xfrm>
                  <a:off x="11699938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2" name="Google Shape;4862;p21"/>
                <p:cNvSpPr/>
                <p:nvPr/>
              </p:nvSpPr>
              <p:spPr>
                <a:xfrm>
                  <a:off x="8601265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3" name="Google Shape;4863;p21"/>
                <p:cNvSpPr/>
                <p:nvPr/>
              </p:nvSpPr>
              <p:spPr>
                <a:xfrm>
                  <a:off x="552419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4" name="Google Shape;4864;p21"/>
                <p:cNvSpPr/>
                <p:nvPr/>
              </p:nvSpPr>
              <p:spPr>
                <a:xfrm>
                  <a:off x="243274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5" name="Google Shape;4865;p21"/>
                <p:cNvSpPr/>
                <p:nvPr/>
              </p:nvSpPr>
              <p:spPr>
                <a:xfrm>
                  <a:off x="10158793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2" y="0"/>
                        <a:pt x="76771" y="17196"/>
                        <a:pt x="76771" y="38405"/>
                      </a:cubicBezTo>
                      <a:cubicBezTo>
                        <a:pt x="76771" y="59614"/>
                        <a:pt x="59562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6" name="Google Shape;4866;p21"/>
                <p:cNvSpPr/>
                <p:nvPr/>
              </p:nvSpPr>
              <p:spPr>
                <a:xfrm>
                  <a:off x="7060120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7" name="Google Shape;4867;p21"/>
                <p:cNvSpPr/>
                <p:nvPr/>
              </p:nvSpPr>
              <p:spPr>
                <a:xfrm>
                  <a:off x="398303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8" name="Google Shape;4868;p21"/>
                <p:cNvSpPr/>
                <p:nvPr/>
              </p:nvSpPr>
              <p:spPr>
                <a:xfrm>
                  <a:off x="89158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69" name="Google Shape;4869;p21"/>
                <p:cNvSpPr/>
                <p:nvPr/>
              </p:nvSpPr>
              <p:spPr>
                <a:xfrm>
                  <a:off x="11434762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0" name="Google Shape;4870;p21"/>
                <p:cNvSpPr/>
                <p:nvPr/>
              </p:nvSpPr>
              <p:spPr>
                <a:xfrm>
                  <a:off x="833608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1" name="Google Shape;4871;p21"/>
                <p:cNvSpPr/>
                <p:nvPr/>
              </p:nvSpPr>
              <p:spPr>
                <a:xfrm>
                  <a:off x="525903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2" name="Google Shape;4872;p21"/>
                <p:cNvSpPr/>
                <p:nvPr/>
              </p:nvSpPr>
              <p:spPr>
                <a:xfrm>
                  <a:off x="216757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3" name="Google Shape;4873;p21"/>
                <p:cNvSpPr/>
                <p:nvPr/>
              </p:nvSpPr>
              <p:spPr>
                <a:xfrm>
                  <a:off x="989361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4" name="Google Shape;4874;p21"/>
                <p:cNvSpPr/>
                <p:nvPr/>
              </p:nvSpPr>
              <p:spPr>
                <a:xfrm>
                  <a:off x="6794944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5" name="Google Shape;4875;p21"/>
                <p:cNvSpPr/>
                <p:nvPr/>
              </p:nvSpPr>
              <p:spPr>
                <a:xfrm>
                  <a:off x="371787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6" name="Google Shape;4876;p21"/>
                <p:cNvSpPr/>
                <p:nvPr/>
              </p:nvSpPr>
              <p:spPr>
                <a:xfrm>
                  <a:off x="626422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4" y="0"/>
                      </a:cubicBezTo>
                      <a:cubicBezTo>
                        <a:pt x="59613" y="0"/>
                        <a:pt x="76808" y="17196"/>
                        <a:pt x="76808" y="38405"/>
                      </a:cubicBezTo>
                      <a:cubicBezTo>
                        <a:pt x="76808" y="59614"/>
                        <a:pt x="59613" y="76810"/>
                        <a:pt x="38404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7" name="Google Shape;4877;p21"/>
                <p:cNvSpPr/>
                <p:nvPr/>
              </p:nvSpPr>
              <p:spPr>
                <a:xfrm>
                  <a:off x="1119295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8" name="Google Shape;4878;p21"/>
                <p:cNvSpPr/>
                <p:nvPr/>
              </p:nvSpPr>
              <p:spPr>
                <a:xfrm>
                  <a:off x="8094281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79" name="Google Shape;4879;p21"/>
                <p:cNvSpPr/>
                <p:nvPr/>
              </p:nvSpPr>
              <p:spPr>
                <a:xfrm>
                  <a:off x="50172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0" name="Google Shape;4880;p21"/>
                <p:cNvSpPr/>
                <p:nvPr/>
              </p:nvSpPr>
              <p:spPr>
                <a:xfrm>
                  <a:off x="19257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1" name="Google Shape;4881;p21"/>
                <p:cNvSpPr/>
                <p:nvPr/>
              </p:nvSpPr>
              <p:spPr>
                <a:xfrm>
                  <a:off x="9651809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563" y="0"/>
                        <a:pt x="76772" y="17196"/>
                        <a:pt x="76772" y="38405"/>
                      </a:cubicBezTo>
                      <a:cubicBezTo>
                        <a:pt x="76772" y="59614"/>
                        <a:pt x="59563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2" name="Google Shape;4882;p21"/>
                <p:cNvSpPr/>
                <p:nvPr/>
              </p:nvSpPr>
              <p:spPr>
                <a:xfrm>
                  <a:off x="6553136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3" name="Google Shape;4883;p21"/>
                <p:cNvSpPr/>
                <p:nvPr/>
              </p:nvSpPr>
              <p:spPr>
                <a:xfrm>
                  <a:off x="347604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4" name="Google Shape;4884;p21"/>
                <p:cNvSpPr/>
                <p:nvPr/>
              </p:nvSpPr>
              <p:spPr>
                <a:xfrm>
                  <a:off x="384595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4" y="0"/>
                        <a:pt x="38404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4" y="76810"/>
                      </a:cubicBezTo>
                      <a:cubicBezTo>
                        <a:pt x="17194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5" name="Google Shape;4885;p21"/>
                <p:cNvSpPr/>
                <p:nvPr/>
              </p:nvSpPr>
              <p:spPr>
                <a:xfrm>
                  <a:off x="10955273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6" name="Google Shape;4886;p21"/>
                <p:cNvSpPr/>
                <p:nvPr/>
              </p:nvSpPr>
              <p:spPr>
                <a:xfrm>
                  <a:off x="785666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417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7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7" name="Google Shape;4887;p21"/>
                <p:cNvSpPr/>
                <p:nvPr/>
              </p:nvSpPr>
              <p:spPr>
                <a:xfrm>
                  <a:off x="477956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8" name="Google Shape;4888;p21"/>
                <p:cNvSpPr/>
                <p:nvPr/>
              </p:nvSpPr>
              <p:spPr>
                <a:xfrm>
                  <a:off x="168811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89" name="Google Shape;4889;p21"/>
                <p:cNvSpPr/>
                <p:nvPr/>
              </p:nvSpPr>
              <p:spPr>
                <a:xfrm>
                  <a:off x="941412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0" name="Google Shape;4890;p21"/>
                <p:cNvSpPr/>
                <p:nvPr/>
              </p:nvSpPr>
              <p:spPr>
                <a:xfrm>
                  <a:off x="6315493" y="5496452"/>
                  <a:ext cx="76796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9" extrusionOk="0">
                      <a:moveTo>
                        <a:pt x="0" y="38405"/>
                      </a:moveTo>
                      <a:cubicBezTo>
                        <a:pt x="0" y="17196"/>
                        <a:pt x="17190" y="0"/>
                        <a:pt x="38379" y="0"/>
                      </a:cubicBezTo>
                      <a:cubicBezTo>
                        <a:pt x="59589" y="0"/>
                        <a:pt x="76797" y="17196"/>
                        <a:pt x="76797" y="38405"/>
                      </a:cubicBezTo>
                      <a:cubicBezTo>
                        <a:pt x="76797" y="59614"/>
                        <a:pt x="59589" y="76810"/>
                        <a:pt x="38379" y="76810"/>
                      </a:cubicBezTo>
                      <a:cubicBezTo>
                        <a:pt x="17190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1" name="Google Shape;4891;p21"/>
                <p:cNvSpPr/>
                <p:nvPr/>
              </p:nvSpPr>
              <p:spPr>
                <a:xfrm>
                  <a:off x="323841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2" name="Google Shape;4892;p21"/>
                <p:cNvSpPr/>
                <p:nvPr/>
              </p:nvSpPr>
              <p:spPr>
                <a:xfrm>
                  <a:off x="146960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5" y="0"/>
                        <a:pt x="76810" y="17196"/>
                        <a:pt x="76810" y="38405"/>
                      </a:cubicBezTo>
                      <a:cubicBezTo>
                        <a:pt x="76810" y="59614"/>
                        <a:pt x="59615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3" name="Google Shape;4893;p21"/>
                <p:cNvSpPr/>
                <p:nvPr/>
              </p:nvSpPr>
              <p:spPr>
                <a:xfrm>
                  <a:off x="10722165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4" name="Google Shape;4894;p21"/>
                <p:cNvSpPr/>
                <p:nvPr/>
              </p:nvSpPr>
              <p:spPr>
                <a:xfrm>
                  <a:off x="7623492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5" name="Google Shape;4895;p21"/>
                <p:cNvSpPr/>
                <p:nvPr/>
              </p:nvSpPr>
              <p:spPr>
                <a:xfrm>
                  <a:off x="45464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6" name="Google Shape;4896;p21"/>
                <p:cNvSpPr/>
                <p:nvPr/>
              </p:nvSpPr>
              <p:spPr>
                <a:xfrm>
                  <a:off x="1454956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7" name="Google Shape;4897;p21"/>
                <p:cNvSpPr/>
                <p:nvPr/>
              </p:nvSpPr>
              <p:spPr>
                <a:xfrm>
                  <a:off x="9180956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8" name="Google Shape;4898;p21"/>
                <p:cNvSpPr/>
                <p:nvPr/>
              </p:nvSpPr>
              <p:spPr>
                <a:xfrm>
                  <a:off x="608232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99" name="Google Shape;4899;p21"/>
                <p:cNvSpPr/>
                <p:nvPr/>
              </p:nvSpPr>
              <p:spPr>
                <a:xfrm>
                  <a:off x="30052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900" name="Google Shape;4900;p21"/>
              <p:cNvGrpSpPr/>
              <p:nvPr/>
            </p:nvGrpSpPr>
            <p:grpSpPr>
              <a:xfrm>
                <a:off x="146960" y="5666733"/>
                <a:ext cx="11913022" cy="76803"/>
                <a:chOff x="146960" y="5666733"/>
                <a:chExt cx="11913022" cy="76803"/>
              </a:xfrm>
            </p:grpSpPr>
            <p:sp>
              <p:nvSpPr>
                <p:cNvPr id="4901" name="Google Shape;4901;p21"/>
                <p:cNvSpPr/>
                <p:nvPr/>
              </p:nvSpPr>
              <p:spPr>
                <a:xfrm>
                  <a:off x="11983211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2" name="Google Shape;4902;p21"/>
                <p:cNvSpPr/>
                <p:nvPr/>
              </p:nvSpPr>
              <p:spPr>
                <a:xfrm>
                  <a:off x="888453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3" name="Google Shape;4903;p21"/>
                <p:cNvSpPr/>
                <p:nvPr/>
              </p:nvSpPr>
              <p:spPr>
                <a:xfrm>
                  <a:off x="580746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4" name="Google Shape;4904;p21"/>
                <p:cNvSpPr/>
                <p:nvPr/>
              </p:nvSpPr>
              <p:spPr>
                <a:xfrm>
                  <a:off x="27160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5" name="Google Shape;4905;p21"/>
                <p:cNvSpPr/>
                <p:nvPr/>
              </p:nvSpPr>
              <p:spPr>
                <a:xfrm>
                  <a:off x="1044206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6" name="Google Shape;4906;p21"/>
                <p:cNvSpPr/>
                <p:nvPr/>
              </p:nvSpPr>
              <p:spPr>
                <a:xfrm>
                  <a:off x="7343393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772" y="17190"/>
                        <a:pt x="76772" y="38398"/>
                      </a:cubicBezTo>
                      <a:cubicBezTo>
                        <a:pt x="76772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7" name="Google Shape;4907;p21"/>
                <p:cNvSpPr/>
                <p:nvPr/>
              </p:nvSpPr>
              <p:spPr>
                <a:xfrm>
                  <a:off x="42663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8" name="Google Shape;4908;p21"/>
                <p:cNvSpPr/>
                <p:nvPr/>
              </p:nvSpPr>
              <p:spPr>
                <a:xfrm>
                  <a:off x="11748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09" name="Google Shape;4909;p21"/>
                <p:cNvSpPr/>
                <p:nvPr/>
              </p:nvSpPr>
              <p:spPr>
                <a:xfrm>
                  <a:off x="11699938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0" name="Google Shape;4910;p21"/>
                <p:cNvSpPr/>
                <p:nvPr/>
              </p:nvSpPr>
              <p:spPr>
                <a:xfrm>
                  <a:off x="8601265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1" name="Google Shape;4911;p21"/>
                <p:cNvSpPr/>
                <p:nvPr/>
              </p:nvSpPr>
              <p:spPr>
                <a:xfrm>
                  <a:off x="552419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2" name="Google Shape;4912;p21"/>
                <p:cNvSpPr/>
                <p:nvPr/>
              </p:nvSpPr>
              <p:spPr>
                <a:xfrm>
                  <a:off x="243274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3" name="Google Shape;4913;p21"/>
                <p:cNvSpPr/>
                <p:nvPr/>
              </p:nvSpPr>
              <p:spPr>
                <a:xfrm>
                  <a:off x="10158793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2" y="0"/>
                        <a:pt x="76771" y="17190"/>
                        <a:pt x="76771" y="38398"/>
                      </a:cubicBezTo>
                      <a:cubicBezTo>
                        <a:pt x="76771" y="59614"/>
                        <a:pt x="59562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4" name="Google Shape;4914;p21"/>
                <p:cNvSpPr/>
                <p:nvPr/>
              </p:nvSpPr>
              <p:spPr>
                <a:xfrm>
                  <a:off x="7060120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5" name="Google Shape;4915;p21"/>
                <p:cNvSpPr/>
                <p:nvPr/>
              </p:nvSpPr>
              <p:spPr>
                <a:xfrm>
                  <a:off x="398303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6" name="Google Shape;4916;p21"/>
                <p:cNvSpPr/>
                <p:nvPr/>
              </p:nvSpPr>
              <p:spPr>
                <a:xfrm>
                  <a:off x="89158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7" name="Google Shape;4917;p21"/>
                <p:cNvSpPr/>
                <p:nvPr/>
              </p:nvSpPr>
              <p:spPr>
                <a:xfrm>
                  <a:off x="11434762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8" name="Google Shape;4918;p21"/>
                <p:cNvSpPr/>
                <p:nvPr/>
              </p:nvSpPr>
              <p:spPr>
                <a:xfrm>
                  <a:off x="833608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19" name="Google Shape;4919;p21"/>
                <p:cNvSpPr/>
                <p:nvPr/>
              </p:nvSpPr>
              <p:spPr>
                <a:xfrm>
                  <a:off x="525903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0" name="Google Shape;4920;p21"/>
                <p:cNvSpPr/>
                <p:nvPr/>
              </p:nvSpPr>
              <p:spPr>
                <a:xfrm>
                  <a:off x="216757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1" name="Google Shape;4921;p21"/>
                <p:cNvSpPr/>
                <p:nvPr/>
              </p:nvSpPr>
              <p:spPr>
                <a:xfrm>
                  <a:off x="989361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2" name="Google Shape;4922;p21"/>
                <p:cNvSpPr/>
                <p:nvPr/>
              </p:nvSpPr>
              <p:spPr>
                <a:xfrm>
                  <a:off x="6794944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3" name="Google Shape;4923;p21"/>
                <p:cNvSpPr/>
                <p:nvPr/>
              </p:nvSpPr>
              <p:spPr>
                <a:xfrm>
                  <a:off x="371787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4" name="Google Shape;4924;p21"/>
                <p:cNvSpPr/>
                <p:nvPr/>
              </p:nvSpPr>
              <p:spPr>
                <a:xfrm>
                  <a:off x="626422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4" y="0"/>
                      </a:cubicBezTo>
                      <a:cubicBezTo>
                        <a:pt x="59613" y="0"/>
                        <a:pt x="76808" y="17190"/>
                        <a:pt x="76808" y="38398"/>
                      </a:cubicBezTo>
                      <a:cubicBezTo>
                        <a:pt x="76808" y="59614"/>
                        <a:pt x="59613" y="76803"/>
                        <a:pt x="38404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5" name="Google Shape;4925;p21"/>
                <p:cNvSpPr/>
                <p:nvPr/>
              </p:nvSpPr>
              <p:spPr>
                <a:xfrm>
                  <a:off x="1119295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6" name="Google Shape;4926;p21"/>
                <p:cNvSpPr/>
                <p:nvPr/>
              </p:nvSpPr>
              <p:spPr>
                <a:xfrm>
                  <a:off x="8094281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7" name="Google Shape;4927;p21"/>
                <p:cNvSpPr/>
                <p:nvPr/>
              </p:nvSpPr>
              <p:spPr>
                <a:xfrm>
                  <a:off x="50172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8" name="Google Shape;4928;p21"/>
                <p:cNvSpPr/>
                <p:nvPr/>
              </p:nvSpPr>
              <p:spPr>
                <a:xfrm>
                  <a:off x="19257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29" name="Google Shape;4929;p21"/>
                <p:cNvSpPr/>
                <p:nvPr/>
              </p:nvSpPr>
              <p:spPr>
                <a:xfrm>
                  <a:off x="9651809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563" y="0"/>
                        <a:pt x="76772" y="17190"/>
                        <a:pt x="76772" y="38398"/>
                      </a:cubicBezTo>
                      <a:cubicBezTo>
                        <a:pt x="76772" y="59614"/>
                        <a:pt x="59563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0" name="Google Shape;4930;p21"/>
                <p:cNvSpPr/>
                <p:nvPr/>
              </p:nvSpPr>
              <p:spPr>
                <a:xfrm>
                  <a:off x="6553136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1" name="Google Shape;4931;p21"/>
                <p:cNvSpPr/>
                <p:nvPr/>
              </p:nvSpPr>
              <p:spPr>
                <a:xfrm>
                  <a:off x="347604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2" name="Google Shape;4932;p21"/>
                <p:cNvSpPr/>
                <p:nvPr/>
              </p:nvSpPr>
              <p:spPr>
                <a:xfrm>
                  <a:off x="384595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4" y="0"/>
                        <a:pt x="38404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4" y="76803"/>
                      </a:cubicBezTo>
                      <a:cubicBezTo>
                        <a:pt x="17194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3" name="Google Shape;4933;p21"/>
                <p:cNvSpPr/>
                <p:nvPr/>
              </p:nvSpPr>
              <p:spPr>
                <a:xfrm>
                  <a:off x="10955273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4" name="Google Shape;4934;p21"/>
                <p:cNvSpPr/>
                <p:nvPr/>
              </p:nvSpPr>
              <p:spPr>
                <a:xfrm>
                  <a:off x="785666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417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7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5" name="Google Shape;4935;p21"/>
                <p:cNvSpPr/>
                <p:nvPr/>
              </p:nvSpPr>
              <p:spPr>
                <a:xfrm>
                  <a:off x="477956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6" name="Google Shape;4936;p21"/>
                <p:cNvSpPr/>
                <p:nvPr/>
              </p:nvSpPr>
              <p:spPr>
                <a:xfrm>
                  <a:off x="168811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7" name="Google Shape;4937;p21"/>
                <p:cNvSpPr/>
                <p:nvPr/>
              </p:nvSpPr>
              <p:spPr>
                <a:xfrm>
                  <a:off x="941412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8" name="Google Shape;4938;p21"/>
                <p:cNvSpPr/>
                <p:nvPr/>
              </p:nvSpPr>
              <p:spPr>
                <a:xfrm>
                  <a:off x="6315493" y="5666733"/>
                  <a:ext cx="76796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3" extrusionOk="0">
                      <a:moveTo>
                        <a:pt x="0" y="38398"/>
                      </a:moveTo>
                      <a:cubicBezTo>
                        <a:pt x="0" y="17190"/>
                        <a:pt x="17190" y="0"/>
                        <a:pt x="38379" y="0"/>
                      </a:cubicBezTo>
                      <a:cubicBezTo>
                        <a:pt x="59589" y="0"/>
                        <a:pt x="76797" y="17190"/>
                        <a:pt x="76797" y="38398"/>
                      </a:cubicBezTo>
                      <a:cubicBezTo>
                        <a:pt x="76797" y="59614"/>
                        <a:pt x="59589" y="76803"/>
                        <a:pt x="38379" y="76803"/>
                      </a:cubicBezTo>
                      <a:cubicBezTo>
                        <a:pt x="17190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9" name="Google Shape;4939;p21"/>
                <p:cNvSpPr/>
                <p:nvPr/>
              </p:nvSpPr>
              <p:spPr>
                <a:xfrm>
                  <a:off x="323841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0" name="Google Shape;4940;p21"/>
                <p:cNvSpPr/>
                <p:nvPr/>
              </p:nvSpPr>
              <p:spPr>
                <a:xfrm>
                  <a:off x="146960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5" y="0"/>
                        <a:pt x="76810" y="17190"/>
                        <a:pt x="76810" y="38398"/>
                      </a:cubicBezTo>
                      <a:cubicBezTo>
                        <a:pt x="76810" y="59614"/>
                        <a:pt x="59615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1" name="Google Shape;4941;p21"/>
                <p:cNvSpPr/>
                <p:nvPr/>
              </p:nvSpPr>
              <p:spPr>
                <a:xfrm>
                  <a:off x="10722165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2" name="Google Shape;4942;p21"/>
                <p:cNvSpPr/>
                <p:nvPr/>
              </p:nvSpPr>
              <p:spPr>
                <a:xfrm>
                  <a:off x="7623492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3" name="Google Shape;4943;p21"/>
                <p:cNvSpPr/>
                <p:nvPr/>
              </p:nvSpPr>
              <p:spPr>
                <a:xfrm>
                  <a:off x="45464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4" name="Google Shape;4944;p21"/>
                <p:cNvSpPr/>
                <p:nvPr/>
              </p:nvSpPr>
              <p:spPr>
                <a:xfrm>
                  <a:off x="1454956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5" name="Google Shape;4945;p21"/>
                <p:cNvSpPr/>
                <p:nvPr/>
              </p:nvSpPr>
              <p:spPr>
                <a:xfrm>
                  <a:off x="9180956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6" name="Google Shape;4946;p21"/>
                <p:cNvSpPr/>
                <p:nvPr/>
              </p:nvSpPr>
              <p:spPr>
                <a:xfrm>
                  <a:off x="608232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7" name="Google Shape;4947;p21"/>
                <p:cNvSpPr/>
                <p:nvPr/>
              </p:nvSpPr>
              <p:spPr>
                <a:xfrm>
                  <a:off x="30052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948" name="Google Shape;4948;p21"/>
          <p:cNvGrpSpPr/>
          <p:nvPr/>
        </p:nvGrpSpPr>
        <p:grpSpPr>
          <a:xfrm>
            <a:off x="-11757" y="4425017"/>
            <a:ext cx="9170930" cy="726045"/>
            <a:chOff x="-15676" y="5900023"/>
            <a:chExt cx="12227907" cy="968060"/>
          </a:xfrm>
        </p:grpSpPr>
        <p:sp>
          <p:nvSpPr>
            <p:cNvPr id="4949" name="Google Shape;4949;p21"/>
            <p:cNvSpPr/>
            <p:nvPr/>
          </p:nvSpPr>
          <p:spPr>
            <a:xfrm>
              <a:off x="725" y="6096772"/>
              <a:ext cx="12190552" cy="771311"/>
            </a:xfrm>
            <a:custGeom>
              <a:avLst/>
              <a:gdLst/>
              <a:ahLst/>
              <a:cxnLst/>
              <a:rect l="l" t="t" r="r" b="b"/>
              <a:pathLst>
                <a:path w="12190552" h="1078757" extrusionOk="0">
                  <a:moveTo>
                    <a:pt x="3098" y="0"/>
                  </a:moveTo>
                  <a:lnTo>
                    <a:pt x="0" y="1077487"/>
                  </a:lnTo>
                  <a:lnTo>
                    <a:pt x="12190553" y="1078757"/>
                  </a:lnTo>
                  <a:cubicBezTo>
                    <a:pt x="12190553" y="1078757"/>
                    <a:pt x="12188521" y="10566"/>
                    <a:pt x="12188457" y="10179"/>
                  </a:cubicBezTo>
                  <a:lnTo>
                    <a:pt x="3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-15676" y="6020790"/>
              <a:ext cx="12208565" cy="477501"/>
            </a:xfrm>
            <a:custGeom>
              <a:avLst/>
              <a:gdLst/>
              <a:ahLst/>
              <a:cxnLst/>
              <a:rect l="l" t="t" r="r" b="b"/>
              <a:pathLst>
                <a:path w="12208565" h="477501" extrusionOk="0">
                  <a:moveTo>
                    <a:pt x="0" y="0"/>
                  </a:moveTo>
                  <a:lnTo>
                    <a:pt x="0" y="477501"/>
                  </a:lnTo>
                  <a:lnTo>
                    <a:pt x="12205962" y="475545"/>
                  </a:lnTo>
                  <a:lnTo>
                    <a:pt x="12208566" y="2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2106" y="5900023"/>
              <a:ext cx="12198520" cy="517645"/>
            </a:xfrm>
            <a:custGeom>
              <a:avLst/>
              <a:gdLst/>
              <a:ahLst/>
              <a:cxnLst/>
              <a:rect l="l" t="t" r="r" b="b"/>
              <a:pathLst>
                <a:path w="12229093" h="517645" extrusionOk="0">
                  <a:moveTo>
                    <a:pt x="0" y="0"/>
                  </a:moveTo>
                  <a:lnTo>
                    <a:pt x="0" y="517646"/>
                  </a:lnTo>
                  <a:lnTo>
                    <a:pt x="20638" y="517646"/>
                  </a:lnTo>
                  <a:lnTo>
                    <a:pt x="12227125" y="517646"/>
                  </a:lnTo>
                  <a:lnTo>
                    <a:pt x="12227697" y="408331"/>
                  </a:lnTo>
                  <a:lnTo>
                    <a:pt x="12229093" y="109309"/>
                  </a:lnTo>
                  <a:lnTo>
                    <a:pt x="12229093" y="106255"/>
                  </a:lnTo>
                  <a:lnTo>
                    <a:pt x="12227125" y="106255"/>
                  </a:lnTo>
                  <a:lnTo>
                    <a:pt x="12227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2100" y="5981292"/>
              <a:ext cx="12210131" cy="351440"/>
            </a:xfrm>
            <a:custGeom>
              <a:avLst/>
              <a:gdLst/>
              <a:ahLst/>
              <a:cxnLst/>
              <a:rect l="l" t="t" r="r" b="b"/>
              <a:pathLst>
                <a:path w="12179682" h="351440" extrusionOk="0">
                  <a:moveTo>
                    <a:pt x="0" y="0"/>
                  </a:moveTo>
                  <a:lnTo>
                    <a:pt x="0" y="351441"/>
                  </a:lnTo>
                  <a:lnTo>
                    <a:pt x="12178286" y="351441"/>
                  </a:lnTo>
                  <a:lnTo>
                    <a:pt x="121796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953" name="Google Shape;4953;p21"/>
            <p:cNvGrpSpPr/>
            <p:nvPr/>
          </p:nvGrpSpPr>
          <p:grpSpPr>
            <a:xfrm>
              <a:off x="30453" y="6029800"/>
              <a:ext cx="12175340" cy="247084"/>
              <a:chOff x="30379" y="5496452"/>
              <a:chExt cx="12146189" cy="247084"/>
            </a:xfrm>
          </p:grpSpPr>
          <p:grpSp>
            <p:nvGrpSpPr>
              <p:cNvPr id="4954" name="Google Shape;4954;p21"/>
              <p:cNvGrpSpPr/>
              <p:nvPr/>
            </p:nvGrpSpPr>
            <p:grpSpPr>
              <a:xfrm>
                <a:off x="30379" y="5581593"/>
                <a:ext cx="12146189" cy="76809"/>
                <a:chOff x="30379" y="5581593"/>
                <a:chExt cx="12146189" cy="76809"/>
              </a:xfrm>
            </p:grpSpPr>
            <p:sp>
              <p:nvSpPr>
                <p:cNvPr id="4955" name="Google Shape;4955;p21"/>
                <p:cNvSpPr/>
                <p:nvPr/>
              </p:nvSpPr>
              <p:spPr>
                <a:xfrm>
                  <a:off x="12099797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6" name="Google Shape;4956;p21"/>
                <p:cNvSpPr/>
                <p:nvPr/>
              </p:nvSpPr>
              <p:spPr>
                <a:xfrm>
                  <a:off x="900112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7" name="Google Shape;4957;p21"/>
                <p:cNvSpPr/>
                <p:nvPr/>
              </p:nvSpPr>
              <p:spPr>
                <a:xfrm>
                  <a:off x="59240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8" name="Google Shape;4958;p21"/>
                <p:cNvSpPr/>
                <p:nvPr/>
              </p:nvSpPr>
              <p:spPr>
                <a:xfrm>
                  <a:off x="283258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9" name="Google Shape;4959;p21"/>
                <p:cNvSpPr/>
                <p:nvPr/>
              </p:nvSpPr>
              <p:spPr>
                <a:xfrm>
                  <a:off x="1055858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0" name="Google Shape;4960;p21"/>
                <p:cNvSpPr/>
                <p:nvPr/>
              </p:nvSpPr>
              <p:spPr>
                <a:xfrm>
                  <a:off x="745998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771" y="17195"/>
                        <a:pt x="76771" y="38405"/>
                      </a:cubicBezTo>
                      <a:cubicBezTo>
                        <a:pt x="76771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1" name="Google Shape;4961;p21"/>
                <p:cNvSpPr/>
                <p:nvPr/>
              </p:nvSpPr>
              <p:spPr>
                <a:xfrm>
                  <a:off x="43828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2" name="Google Shape;4962;p21"/>
                <p:cNvSpPr/>
                <p:nvPr/>
              </p:nvSpPr>
              <p:spPr>
                <a:xfrm>
                  <a:off x="12914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3" name="Google Shape;4963;p21"/>
                <p:cNvSpPr/>
                <p:nvPr/>
              </p:nvSpPr>
              <p:spPr>
                <a:xfrm>
                  <a:off x="11816524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4" name="Google Shape;4964;p21"/>
                <p:cNvSpPr/>
                <p:nvPr/>
              </p:nvSpPr>
              <p:spPr>
                <a:xfrm>
                  <a:off x="8717851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5" name="Google Shape;4965;p21"/>
                <p:cNvSpPr/>
                <p:nvPr/>
              </p:nvSpPr>
              <p:spPr>
                <a:xfrm>
                  <a:off x="564077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6" name="Google Shape;4966;p21"/>
                <p:cNvSpPr/>
                <p:nvPr/>
              </p:nvSpPr>
              <p:spPr>
                <a:xfrm>
                  <a:off x="254932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7" name="Google Shape;4967;p21"/>
                <p:cNvSpPr/>
                <p:nvPr/>
              </p:nvSpPr>
              <p:spPr>
                <a:xfrm>
                  <a:off x="10275379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8" name="Google Shape;4968;p21"/>
                <p:cNvSpPr/>
                <p:nvPr/>
              </p:nvSpPr>
              <p:spPr>
                <a:xfrm>
                  <a:off x="7176706" y="5581593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2" y="17195"/>
                        <a:pt x="76772" y="38405"/>
                      </a:cubicBezTo>
                      <a:cubicBezTo>
                        <a:pt x="76772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9" name="Google Shape;4969;p21"/>
                <p:cNvSpPr/>
                <p:nvPr/>
              </p:nvSpPr>
              <p:spPr>
                <a:xfrm>
                  <a:off x="409962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0" name="Google Shape;4970;p21"/>
                <p:cNvSpPr/>
                <p:nvPr/>
              </p:nvSpPr>
              <p:spPr>
                <a:xfrm>
                  <a:off x="100816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1" name="Google Shape;4971;p21"/>
                <p:cNvSpPr/>
                <p:nvPr/>
              </p:nvSpPr>
              <p:spPr>
                <a:xfrm>
                  <a:off x="11551348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2" name="Google Shape;4972;p21"/>
                <p:cNvSpPr/>
                <p:nvPr/>
              </p:nvSpPr>
              <p:spPr>
                <a:xfrm>
                  <a:off x="845267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3" name="Google Shape;4973;p21"/>
                <p:cNvSpPr/>
                <p:nvPr/>
              </p:nvSpPr>
              <p:spPr>
                <a:xfrm>
                  <a:off x="537561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4" name="Google Shape;4974;p21"/>
                <p:cNvSpPr/>
                <p:nvPr/>
              </p:nvSpPr>
              <p:spPr>
                <a:xfrm>
                  <a:off x="228415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5" name="Google Shape;4975;p21"/>
                <p:cNvSpPr/>
                <p:nvPr/>
              </p:nvSpPr>
              <p:spPr>
                <a:xfrm>
                  <a:off x="10010203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6" name="Google Shape;4976;p21"/>
                <p:cNvSpPr/>
                <p:nvPr/>
              </p:nvSpPr>
              <p:spPr>
                <a:xfrm>
                  <a:off x="6911530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7" name="Google Shape;4977;p21"/>
                <p:cNvSpPr/>
                <p:nvPr/>
              </p:nvSpPr>
              <p:spPr>
                <a:xfrm>
                  <a:off x="383446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8" name="Google Shape;4978;p21"/>
                <p:cNvSpPr/>
                <p:nvPr/>
              </p:nvSpPr>
              <p:spPr>
                <a:xfrm>
                  <a:off x="743000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9" name="Google Shape;4979;p21"/>
                <p:cNvSpPr/>
                <p:nvPr/>
              </p:nvSpPr>
              <p:spPr>
                <a:xfrm>
                  <a:off x="1130954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3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3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0" name="Google Shape;4980;p21"/>
                <p:cNvSpPr/>
                <p:nvPr/>
              </p:nvSpPr>
              <p:spPr>
                <a:xfrm>
                  <a:off x="8210867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1" name="Google Shape;4981;p21"/>
                <p:cNvSpPr/>
                <p:nvPr/>
              </p:nvSpPr>
              <p:spPr>
                <a:xfrm>
                  <a:off x="5133784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2" name="Google Shape;4982;p21"/>
                <p:cNvSpPr/>
                <p:nvPr/>
              </p:nvSpPr>
              <p:spPr>
                <a:xfrm>
                  <a:off x="20423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3" name="Google Shape;4983;p21"/>
                <p:cNvSpPr/>
                <p:nvPr/>
              </p:nvSpPr>
              <p:spPr>
                <a:xfrm>
                  <a:off x="976833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6" y="17195"/>
                        <a:pt x="76836" y="38405"/>
                      </a:cubicBezTo>
                      <a:cubicBezTo>
                        <a:pt x="76836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4" name="Google Shape;4984;p21"/>
                <p:cNvSpPr/>
                <p:nvPr/>
              </p:nvSpPr>
              <p:spPr>
                <a:xfrm>
                  <a:off x="6669722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5" name="Google Shape;4985;p21"/>
                <p:cNvSpPr/>
                <p:nvPr/>
              </p:nvSpPr>
              <p:spPr>
                <a:xfrm>
                  <a:off x="3592633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6" name="Google Shape;4986;p21"/>
                <p:cNvSpPr/>
                <p:nvPr/>
              </p:nvSpPr>
              <p:spPr>
                <a:xfrm>
                  <a:off x="501176" y="5581593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4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4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7" name="Google Shape;4987;p21"/>
                <p:cNvSpPr/>
                <p:nvPr/>
              </p:nvSpPr>
              <p:spPr>
                <a:xfrm>
                  <a:off x="11071859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8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8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8" name="Google Shape;4988;p21"/>
                <p:cNvSpPr/>
                <p:nvPr/>
              </p:nvSpPr>
              <p:spPr>
                <a:xfrm>
                  <a:off x="7973250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9" name="Google Shape;4989;p21"/>
                <p:cNvSpPr/>
                <p:nvPr/>
              </p:nvSpPr>
              <p:spPr>
                <a:xfrm>
                  <a:off x="4896154" y="5581593"/>
                  <a:ext cx="76803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3" h="76809" extrusionOk="0">
                      <a:moveTo>
                        <a:pt x="0" y="38405"/>
                      </a:moveTo>
                      <a:cubicBezTo>
                        <a:pt x="0" y="17195"/>
                        <a:pt x="17190" y="0"/>
                        <a:pt x="38398" y="0"/>
                      </a:cubicBezTo>
                      <a:cubicBezTo>
                        <a:pt x="59614" y="0"/>
                        <a:pt x="76803" y="17195"/>
                        <a:pt x="76803" y="38405"/>
                      </a:cubicBezTo>
                      <a:cubicBezTo>
                        <a:pt x="76803" y="59614"/>
                        <a:pt x="59614" y="76809"/>
                        <a:pt x="38398" y="76809"/>
                      </a:cubicBezTo>
                      <a:cubicBezTo>
                        <a:pt x="17190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0" name="Google Shape;4990;p21"/>
                <p:cNvSpPr/>
                <p:nvPr/>
              </p:nvSpPr>
              <p:spPr>
                <a:xfrm>
                  <a:off x="1804695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09" y="17195"/>
                        <a:pt x="76809" y="38405"/>
                      </a:cubicBezTo>
                      <a:cubicBezTo>
                        <a:pt x="76809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1" name="Google Shape;4991;p21"/>
                <p:cNvSpPr/>
                <p:nvPr/>
              </p:nvSpPr>
              <p:spPr>
                <a:xfrm>
                  <a:off x="9530715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2" name="Google Shape;4992;p21"/>
                <p:cNvSpPr/>
                <p:nvPr/>
              </p:nvSpPr>
              <p:spPr>
                <a:xfrm>
                  <a:off x="6432041" y="5581593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5"/>
                        <a:pt x="17209" y="0"/>
                        <a:pt x="38417" y="0"/>
                      </a:cubicBezTo>
                      <a:cubicBezTo>
                        <a:pt x="59627" y="0"/>
                        <a:pt x="76835" y="17195"/>
                        <a:pt x="76835" y="38405"/>
                      </a:cubicBezTo>
                      <a:cubicBezTo>
                        <a:pt x="76835" y="59614"/>
                        <a:pt x="59627" y="76809"/>
                        <a:pt x="38417" y="76809"/>
                      </a:cubicBezTo>
                      <a:cubicBezTo>
                        <a:pt x="17209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3" name="Google Shape;4993;p21"/>
                <p:cNvSpPr/>
                <p:nvPr/>
              </p:nvSpPr>
              <p:spPr>
                <a:xfrm>
                  <a:off x="3354997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4" name="Google Shape;4994;p21"/>
                <p:cNvSpPr/>
                <p:nvPr/>
              </p:nvSpPr>
              <p:spPr>
                <a:xfrm>
                  <a:off x="26354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5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5" name="Google Shape;4995;p21"/>
                <p:cNvSpPr/>
                <p:nvPr/>
              </p:nvSpPr>
              <p:spPr>
                <a:xfrm>
                  <a:off x="10838751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145" y="0"/>
                        <a:pt x="38354" y="0"/>
                      </a:cubicBezTo>
                      <a:cubicBezTo>
                        <a:pt x="59563" y="0"/>
                        <a:pt x="76771" y="17195"/>
                        <a:pt x="76771" y="38405"/>
                      </a:cubicBezTo>
                      <a:cubicBezTo>
                        <a:pt x="76771" y="59614"/>
                        <a:pt x="59563" y="76809"/>
                        <a:pt x="38354" y="76809"/>
                      </a:cubicBezTo>
                      <a:cubicBezTo>
                        <a:pt x="17145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6" name="Google Shape;4996;p21"/>
                <p:cNvSpPr/>
                <p:nvPr/>
              </p:nvSpPr>
              <p:spPr>
                <a:xfrm>
                  <a:off x="7740078" y="5581593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7" y="0"/>
                        <a:pt x="76771" y="17195"/>
                        <a:pt x="76771" y="38405"/>
                      </a:cubicBezTo>
                      <a:cubicBezTo>
                        <a:pt x="76771" y="59614"/>
                        <a:pt x="59627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7" name="Google Shape;4997;p21"/>
                <p:cNvSpPr/>
                <p:nvPr/>
              </p:nvSpPr>
              <p:spPr>
                <a:xfrm>
                  <a:off x="466298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8" name="Google Shape;4998;p21"/>
                <p:cNvSpPr/>
                <p:nvPr/>
              </p:nvSpPr>
              <p:spPr>
                <a:xfrm>
                  <a:off x="1571536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14" y="0"/>
                        <a:pt x="76810" y="17195"/>
                        <a:pt x="76810" y="38405"/>
                      </a:cubicBezTo>
                      <a:cubicBezTo>
                        <a:pt x="76810" y="59614"/>
                        <a:pt x="59614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9" name="Google Shape;4999;p21"/>
                <p:cNvSpPr/>
                <p:nvPr/>
              </p:nvSpPr>
              <p:spPr>
                <a:xfrm>
                  <a:off x="9297543" y="5581593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5"/>
                        <a:pt x="17208" y="0"/>
                        <a:pt x="38417" y="0"/>
                      </a:cubicBezTo>
                      <a:cubicBezTo>
                        <a:pt x="59626" y="0"/>
                        <a:pt x="76835" y="17195"/>
                        <a:pt x="76835" y="38405"/>
                      </a:cubicBezTo>
                      <a:cubicBezTo>
                        <a:pt x="76835" y="59614"/>
                        <a:pt x="59626" y="76809"/>
                        <a:pt x="38417" y="76809"/>
                      </a:cubicBezTo>
                      <a:cubicBezTo>
                        <a:pt x="17208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0" name="Google Shape;5000;p21"/>
                <p:cNvSpPr/>
                <p:nvPr/>
              </p:nvSpPr>
              <p:spPr>
                <a:xfrm>
                  <a:off x="6198908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10" y="17195"/>
                        <a:pt x="76810" y="38405"/>
                      </a:cubicBezTo>
                      <a:cubicBezTo>
                        <a:pt x="76810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1" name="Google Shape;5001;p21"/>
                <p:cNvSpPr/>
                <p:nvPr/>
              </p:nvSpPr>
              <p:spPr>
                <a:xfrm>
                  <a:off x="3121831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6" y="0"/>
                        <a:pt x="38405" y="0"/>
                      </a:cubicBezTo>
                      <a:cubicBezTo>
                        <a:pt x="59620" y="0"/>
                        <a:pt x="76809" y="17195"/>
                        <a:pt x="76809" y="38405"/>
                      </a:cubicBezTo>
                      <a:cubicBezTo>
                        <a:pt x="76809" y="59614"/>
                        <a:pt x="59620" y="76809"/>
                        <a:pt x="38405" y="76809"/>
                      </a:cubicBezTo>
                      <a:cubicBezTo>
                        <a:pt x="17196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2" name="Google Shape;5002;p21"/>
                <p:cNvSpPr/>
                <p:nvPr/>
              </p:nvSpPr>
              <p:spPr>
                <a:xfrm>
                  <a:off x="30379" y="5581593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5"/>
                        <a:pt x="17194" y="0"/>
                        <a:pt x="38405" y="0"/>
                      </a:cubicBezTo>
                      <a:cubicBezTo>
                        <a:pt x="59615" y="0"/>
                        <a:pt x="76810" y="17195"/>
                        <a:pt x="76810" y="38405"/>
                      </a:cubicBezTo>
                      <a:cubicBezTo>
                        <a:pt x="76810" y="59614"/>
                        <a:pt x="59615" y="76809"/>
                        <a:pt x="38405" y="76809"/>
                      </a:cubicBezTo>
                      <a:cubicBezTo>
                        <a:pt x="17194" y="76809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03" name="Google Shape;5003;p21"/>
              <p:cNvGrpSpPr/>
              <p:nvPr/>
            </p:nvGrpSpPr>
            <p:grpSpPr>
              <a:xfrm>
                <a:off x="146960" y="5496452"/>
                <a:ext cx="11913022" cy="76809"/>
                <a:chOff x="146960" y="5496452"/>
                <a:chExt cx="11913022" cy="76809"/>
              </a:xfrm>
            </p:grpSpPr>
            <p:sp>
              <p:nvSpPr>
                <p:cNvPr id="5004" name="Google Shape;5004;p21"/>
                <p:cNvSpPr/>
                <p:nvPr/>
              </p:nvSpPr>
              <p:spPr>
                <a:xfrm>
                  <a:off x="11983211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5" name="Google Shape;5005;p21"/>
                <p:cNvSpPr/>
                <p:nvPr/>
              </p:nvSpPr>
              <p:spPr>
                <a:xfrm>
                  <a:off x="888453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6" name="Google Shape;5006;p21"/>
                <p:cNvSpPr/>
                <p:nvPr/>
              </p:nvSpPr>
              <p:spPr>
                <a:xfrm>
                  <a:off x="580746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7" name="Google Shape;5007;p21"/>
                <p:cNvSpPr/>
                <p:nvPr/>
              </p:nvSpPr>
              <p:spPr>
                <a:xfrm>
                  <a:off x="27160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8" name="Google Shape;5008;p21"/>
                <p:cNvSpPr/>
                <p:nvPr/>
              </p:nvSpPr>
              <p:spPr>
                <a:xfrm>
                  <a:off x="1044206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9" name="Google Shape;5009;p21"/>
                <p:cNvSpPr/>
                <p:nvPr/>
              </p:nvSpPr>
              <p:spPr>
                <a:xfrm>
                  <a:off x="7343393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772" y="17196"/>
                        <a:pt x="76772" y="38405"/>
                      </a:cubicBezTo>
                      <a:cubicBezTo>
                        <a:pt x="76772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0" name="Google Shape;5010;p21"/>
                <p:cNvSpPr/>
                <p:nvPr/>
              </p:nvSpPr>
              <p:spPr>
                <a:xfrm>
                  <a:off x="42663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1" name="Google Shape;5011;p21"/>
                <p:cNvSpPr/>
                <p:nvPr/>
              </p:nvSpPr>
              <p:spPr>
                <a:xfrm>
                  <a:off x="11748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2" name="Google Shape;5012;p21"/>
                <p:cNvSpPr/>
                <p:nvPr/>
              </p:nvSpPr>
              <p:spPr>
                <a:xfrm>
                  <a:off x="11699938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3" name="Google Shape;5013;p21"/>
                <p:cNvSpPr/>
                <p:nvPr/>
              </p:nvSpPr>
              <p:spPr>
                <a:xfrm>
                  <a:off x="8601265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4" name="Google Shape;5014;p21"/>
                <p:cNvSpPr/>
                <p:nvPr/>
              </p:nvSpPr>
              <p:spPr>
                <a:xfrm>
                  <a:off x="552419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5" name="Google Shape;5015;p21"/>
                <p:cNvSpPr/>
                <p:nvPr/>
              </p:nvSpPr>
              <p:spPr>
                <a:xfrm>
                  <a:off x="2432742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6" name="Google Shape;5016;p21"/>
                <p:cNvSpPr/>
                <p:nvPr/>
              </p:nvSpPr>
              <p:spPr>
                <a:xfrm>
                  <a:off x="10158793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2" y="0"/>
                        <a:pt x="76771" y="17196"/>
                        <a:pt x="76771" y="38405"/>
                      </a:cubicBezTo>
                      <a:cubicBezTo>
                        <a:pt x="76771" y="59614"/>
                        <a:pt x="59562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7" name="Google Shape;5017;p21"/>
                <p:cNvSpPr/>
                <p:nvPr/>
              </p:nvSpPr>
              <p:spPr>
                <a:xfrm>
                  <a:off x="7060120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8" name="Google Shape;5018;p21"/>
                <p:cNvSpPr/>
                <p:nvPr/>
              </p:nvSpPr>
              <p:spPr>
                <a:xfrm>
                  <a:off x="398303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9" name="Google Shape;5019;p21"/>
                <p:cNvSpPr/>
                <p:nvPr/>
              </p:nvSpPr>
              <p:spPr>
                <a:xfrm>
                  <a:off x="89158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0" name="Google Shape;5020;p21"/>
                <p:cNvSpPr/>
                <p:nvPr/>
              </p:nvSpPr>
              <p:spPr>
                <a:xfrm>
                  <a:off x="11434762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1" name="Google Shape;5021;p21"/>
                <p:cNvSpPr/>
                <p:nvPr/>
              </p:nvSpPr>
              <p:spPr>
                <a:xfrm>
                  <a:off x="833608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2" name="Google Shape;5022;p21"/>
                <p:cNvSpPr/>
                <p:nvPr/>
              </p:nvSpPr>
              <p:spPr>
                <a:xfrm>
                  <a:off x="525903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3" name="Google Shape;5023;p21"/>
                <p:cNvSpPr/>
                <p:nvPr/>
              </p:nvSpPr>
              <p:spPr>
                <a:xfrm>
                  <a:off x="216757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4" name="Google Shape;5024;p21"/>
                <p:cNvSpPr/>
                <p:nvPr/>
              </p:nvSpPr>
              <p:spPr>
                <a:xfrm>
                  <a:off x="9893617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5" name="Google Shape;5025;p21"/>
                <p:cNvSpPr/>
                <p:nvPr/>
              </p:nvSpPr>
              <p:spPr>
                <a:xfrm>
                  <a:off x="6794944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6" name="Google Shape;5026;p21"/>
                <p:cNvSpPr/>
                <p:nvPr/>
              </p:nvSpPr>
              <p:spPr>
                <a:xfrm>
                  <a:off x="371787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7" name="Google Shape;5027;p21"/>
                <p:cNvSpPr/>
                <p:nvPr/>
              </p:nvSpPr>
              <p:spPr>
                <a:xfrm>
                  <a:off x="626422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4" y="0"/>
                      </a:cubicBezTo>
                      <a:cubicBezTo>
                        <a:pt x="59613" y="0"/>
                        <a:pt x="76808" y="17196"/>
                        <a:pt x="76808" y="38405"/>
                      </a:cubicBezTo>
                      <a:cubicBezTo>
                        <a:pt x="76808" y="59614"/>
                        <a:pt x="59613" y="76810"/>
                        <a:pt x="38404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8" name="Google Shape;5028;p21"/>
                <p:cNvSpPr/>
                <p:nvPr/>
              </p:nvSpPr>
              <p:spPr>
                <a:xfrm>
                  <a:off x="1119295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9" name="Google Shape;5029;p21"/>
                <p:cNvSpPr/>
                <p:nvPr/>
              </p:nvSpPr>
              <p:spPr>
                <a:xfrm>
                  <a:off x="8094281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0" name="Google Shape;5030;p21"/>
                <p:cNvSpPr/>
                <p:nvPr/>
              </p:nvSpPr>
              <p:spPr>
                <a:xfrm>
                  <a:off x="5017204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1" name="Google Shape;5031;p21"/>
                <p:cNvSpPr/>
                <p:nvPr/>
              </p:nvSpPr>
              <p:spPr>
                <a:xfrm>
                  <a:off x="19257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2" name="Google Shape;5032;p21"/>
                <p:cNvSpPr/>
                <p:nvPr/>
              </p:nvSpPr>
              <p:spPr>
                <a:xfrm>
                  <a:off x="9651809" y="5496452"/>
                  <a:ext cx="76772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4" y="0"/>
                      </a:cubicBezTo>
                      <a:cubicBezTo>
                        <a:pt x="59563" y="0"/>
                        <a:pt x="76772" y="17196"/>
                        <a:pt x="76772" y="38405"/>
                      </a:cubicBezTo>
                      <a:cubicBezTo>
                        <a:pt x="76772" y="59614"/>
                        <a:pt x="59563" y="76810"/>
                        <a:pt x="38354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3" name="Google Shape;5033;p21"/>
                <p:cNvSpPr/>
                <p:nvPr/>
              </p:nvSpPr>
              <p:spPr>
                <a:xfrm>
                  <a:off x="6553136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4" name="Google Shape;5034;p21"/>
                <p:cNvSpPr/>
                <p:nvPr/>
              </p:nvSpPr>
              <p:spPr>
                <a:xfrm>
                  <a:off x="347604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20" y="0"/>
                        <a:pt x="76810" y="17196"/>
                        <a:pt x="76810" y="38405"/>
                      </a:cubicBezTo>
                      <a:cubicBezTo>
                        <a:pt x="76810" y="59614"/>
                        <a:pt x="59620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5" name="Google Shape;5035;p21"/>
                <p:cNvSpPr/>
                <p:nvPr/>
              </p:nvSpPr>
              <p:spPr>
                <a:xfrm>
                  <a:off x="384595" y="5496452"/>
                  <a:ext cx="76808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9" extrusionOk="0">
                      <a:moveTo>
                        <a:pt x="0" y="38405"/>
                      </a:moveTo>
                      <a:cubicBezTo>
                        <a:pt x="0" y="17196"/>
                        <a:pt x="17194" y="0"/>
                        <a:pt x="38404" y="0"/>
                      </a:cubicBezTo>
                      <a:cubicBezTo>
                        <a:pt x="59614" y="0"/>
                        <a:pt x="76809" y="17196"/>
                        <a:pt x="76809" y="38405"/>
                      </a:cubicBezTo>
                      <a:cubicBezTo>
                        <a:pt x="76809" y="59614"/>
                        <a:pt x="59614" y="76810"/>
                        <a:pt x="38404" y="76810"/>
                      </a:cubicBezTo>
                      <a:cubicBezTo>
                        <a:pt x="17194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6" name="Google Shape;5036;p21"/>
                <p:cNvSpPr/>
                <p:nvPr/>
              </p:nvSpPr>
              <p:spPr>
                <a:xfrm>
                  <a:off x="10955273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8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8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7" name="Google Shape;5037;p21"/>
                <p:cNvSpPr/>
                <p:nvPr/>
              </p:nvSpPr>
              <p:spPr>
                <a:xfrm>
                  <a:off x="7856664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417" y="0"/>
                      </a:cubicBezTo>
                      <a:cubicBezTo>
                        <a:pt x="59627" y="0"/>
                        <a:pt x="76771" y="17196"/>
                        <a:pt x="76771" y="38405"/>
                      </a:cubicBezTo>
                      <a:cubicBezTo>
                        <a:pt x="76771" y="59614"/>
                        <a:pt x="59627" y="76810"/>
                        <a:pt x="38417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8" name="Google Shape;5038;p21"/>
                <p:cNvSpPr/>
                <p:nvPr/>
              </p:nvSpPr>
              <p:spPr>
                <a:xfrm>
                  <a:off x="477956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9" name="Google Shape;5039;p21"/>
                <p:cNvSpPr/>
                <p:nvPr/>
              </p:nvSpPr>
              <p:spPr>
                <a:xfrm>
                  <a:off x="1688115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0" name="Google Shape;5040;p21"/>
                <p:cNvSpPr/>
                <p:nvPr/>
              </p:nvSpPr>
              <p:spPr>
                <a:xfrm>
                  <a:off x="9414129" y="5496452"/>
                  <a:ext cx="76834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7" y="0"/>
                        <a:pt x="76835" y="17196"/>
                        <a:pt x="76835" y="38405"/>
                      </a:cubicBezTo>
                      <a:cubicBezTo>
                        <a:pt x="76835" y="59614"/>
                        <a:pt x="59627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1" name="Google Shape;5041;p21"/>
                <p:cNvSpPr/>
                <p:nvPr/>
              </p:nvSpPr>
              <p:spPr>
                <a:xfrm>
                  <a:off x="6315493" y="5496452"/>
                  <a:ext cx="76796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9" extrusionOk="0">
                      <a:moveTo>
                        <a:pt x="0" y="38405"/>
                      </a:moveTo>
                      <a:cubicBezTo>
                        <a:pt x="0" y="17196"/>
                        <a:pt x="17190" y="0"/>
                        <a:pt x="38379" y="0"/>
                      </a:cubicBezTo>
                      <a:cubicBezTo>
                        <a:pt x="59589" y="0"/>
                        <a:pt x="76797" y="17196"/>
                        <a:pt x="76797" y="38405"/>
                      </a:cubicBezTo>
                      <a:cubicBezTo>
                        <a:pt x="76797" y="59614"/>
                        <a:pt x="59589" y="76810"/>
                        <a:pt x="38379" y="76810"/>
                      </a:cubicBezTo>
                      <a:cubicBezTo>
                        <a:pt x="17190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2" name="Google Shape;5042;p21"/>
                <p:cNvSpPr/>
                <p:nvPr/>
              </p:nvSpPr>
              <p:spPr>
                <a:xfrm>
                  <a:off x="3238417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3" name="Google Shape;5043;p21"/>
                <p:cNvSpPr/>
                <p:nvPr/>
              </p:nvSpPr>
              <p:spPr>
                <a:xfrm>
                  <a:off x="146960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5" y="0"/>
                        <a:pt x="38405" y="0"/>
                      </a:cubicBezTo>
                      <a:cubicBezTo>
                        <a:pt x="59615" y="0"/>
                        <a:pt x="76810" y="17196"/>
                        <a:pt x="76810" y="38405"/>
                      </a:cubicBezTo>
                      <a:cubicBezTo>
                        <a:pt x="76810" y="59614"/>
                        <a:pt x="59615" y="76810"/>
                        <a:pt x="38405" y="76810"/>
                      </a:cubicBezTo>
                      <a:cubicBezTo>
                        <a:pt x="1719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4" name="Google Shape;5044;p21"/>
                <p:cNvSpPr/>
                <p:nvPr/>
              </p:nvSpPr>
              <p:spPr>
                <a:xfrm>
                  <a:off x="10722165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145" y="0"/>
                        <a:pt x="38353" y="0"/>
                      </a:cubicBezTo>
                      <a:cubicBezTo>
                        <a:pt x="59563" y="0"/>
                        <a:pt x="76771" y="17196"/>
                        <a:pt x="76771" y="38405"/>
                      </a:cubicBezTo>
                      <a:cubicBezTo>
                        <a:pt x="76771" y="59614"/>
                        <a:pt x="59563" y="76810"/>
                        <a:pt x="38353" y="76810"/>
                      </a:cubicBezTo>
                      <a:cubicBezTo>
                        <a:pt x="17145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5" name="Google Shape;5045;p21"/>
                <p:cNvSpPr/>
                <p:nvPr/>
              </p:nvSpPr>
              <p:spPr>
                <a:xfrm>
                  <a:off x="7623492" y="5496452"/>
                  <a:ext cx="76771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9" extrusionOk="0">
                      <a:moveTo>
                        <a:pt x="0" y="38405"/>
                      </a:moveTo>
                      <a:cubicBezTo>
                        <a:pt x="0" y="17196"/>
                        <a:pt x="17208" y="0"/>
                        <a:pt x="38417" y="0"/>
                      </a:cubicBezTo>
                      <a:cubicBezTo>
                        <a:pt x="59626" y="0"/>
                        <a:pt x="76771" y="17196"/>
                        <a:pt x="76771" y="38405"/>
                      </a:cubicBezTo>
                      <a:cubicBezTo>
                        <a:pt x="76771" y="59614"/>
                        <a:pt x="59626" y="76810"/>
                        <a:pt x="38417" y="76810"/>
                      </a:cubicBezTo>
                      <a:cubicBezTo>
                        <a:pt x="17208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6" name="Google Shape;5046;p21"/>
                <p:cNvSpPr/>
                <p:nvPr/>
              </p:nvSpPr>
              <p:spPr>
                <a:xfrm>
                  <a:off x="4546409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7" name="Google Shape;5047;p21"/>
                <p:cNvSpPr/>
                <p:nvPr/>
              </p:nvSpPr>
              <p:spPr>
                <a:xfrm>
                  <a:off x="1454956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89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8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8" name="Google Shape;5048;p21"/>
                <p:cNvSpPr/>
                <p:nvPr/>
              </p:nvSpPr>
              <p:spPr>
                <a:xfrm>
                  <a:off x="9180956" y="5496452"/>
                  <a:ext cx="76835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9" extrusionOk="0">
                      <a:moveTo>
                        <a:pt x="0" y="38405"/>
                      </a:moveTo>
                      <a:cubicBezTo>
                        <a:pt x="0" y="17196"/>
                        <a:pt x="17209" y="0"/>
                        <a:pt x="38418" y="0"/>
                      </a:cubicBezTo>
                      <a:cubicBezTo>
                        <a:pt x="59627" y="0"/>
                        <a:pt x="76836" y="17196"/>
                        <a:pt x="76836" y="38405"/>
                      </a:cubicBezTo>
                      <a:cubicBezTo>
                        <a:pt x="76836" y="59614"/>
                        <a:pt x="59627" y="76810"/>
                        <a:pt x="38418" y="76810"/>
                      </a:cubicBezTo>
                      <a:cubicBezTo>
                        <a:pt x="17209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9" name="Google Shape;5049;p21"/>
                <p:cNvSpPr/>
                <p:nvPr/>
              </p:nvSpPr>
              <p:spPr>
                <a:xfrm>
                  <a:off x="6082328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0" name="Google Shape;5050;p21"/>
                <p:cNvSpPr/>
                <p:nvPr/>
              </p:nvSpPr>
              <p:spPr>
                <a:xfrm>
                  <a:off x="3005251" y="5496452"/>
                  <a:ext cx="76809" cy="76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9" extrusionOk="0">
                      <a:moveTo>
                        <a:pt x="0" y="38405"/>
                      </a:moveTo>
                      <a:cubicBezTo>
                        <a:pt x="0" y="17196"/>
                        <a:pt x="17196" y="0"/>
                        <a:pt x="38405" y="0"/>
                      </a:cubicBezTo>
                      <a:cubicBezTo>
                        <a:pt x="59614" y="0"/>
                        <a:pt x="76810" y="17196"/>
                        <a:pt x="76810" y="38405"/>
                      </a:cubicBezTo>
                      <a:cubicBezTo>
                        <a:pt x="76810" y="59614"/>
                        <a:pt x="59614" y="76810"/>
                        <a:pt x="38405" y="76810"/>
                      </a:cubicBezTo>
                      <a:cubicBezTo>
                        <a:pt x="17196" y="76810"/>
                        <a:pt x="0" y="59614"/>
                        <a:pt x="0" y="38405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51" name="Google Shape;5051;p21"/>
              <p:cNvGrpSpPr/>
              <p:nvPr/>
            </p:nvGrpSpPr>
            <p:grpSpPr>
              <a:xfrm>
                <a:off x="146960" y="5666733"/>
                <a:ext cx="11913022" cy="76803"/>
                <a:chOff x="146960" y="5666733"/>
                <a:chExt cx="11913022" cy="76803"/>
              </a:xfrm>
            </p:grpSpPr>
            <p:sp>
              <p:nvSpPr>
                <p:cNvPr id="5052" name="Google Shape;5052;p21"/>
                <p:cNvSpPr/>
                <p:nvPr/>
              </p:nvSpPr>
              <p:spPr>
                <a:xfrm>
                  <a:off x="11983211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3" name="Google Shape;5053;p21"/>
                <p:cNvSpPr/>
                <p:nvPr/>
              </p:nvSpPr>
              <p:spPr>
                <a:xfrm>
                  <a:off x="888453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4" name="Google Shape;5054;p21"/>
                <p:cNvSpPr/>
                <p:nvPr/>
              </p:nvSpPr>
              <p:spPr>
                <a:xfrm>
                  <a:off x="580746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5" name="Google Shape;5055;p21"/>
                <p:cNvSpPr/>
                <p:nvPr/>
              </p:nvSpPr>
              <p:spPr>
                <a:xfrm>
                  <a:off x="27160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6" name="Google Shape;5056;p21"/>
                <p:cNvSpPr/>
                <p:nvPr/>
              </p:nvSpPr>
              <p:spPr>
                <a:xfrm>
                  <a:off x="1044206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7" name="Google Shape;5057;p21"/>
                <p:cNvSpPr/>
                <p:nvPr/>
              </p:nvSpPr>
              <p:spPr>
                <a:xfrm>
                  <a:off x="7343393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772" y="17190"/>
                        <a:pt x="76772" y="38398"/>
                      </a:cubicBezTo>
                      <a:cubicBezTo>
                        <a:pt x="76772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8" name="Google Shape;5058;p21"/>
                <p:cNvSpPr/>
                <p:nvPr/>
              </p:nvSpPr>
              <p:spPr>
                <a:xfrm>
                  <a:off x="42663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9" name="Google Shape;5059;p21"/>
                <p:cNvSpPr/>
                <p:nvPr/>
              </p:nvSpPr>
              <p:spPr>
                <a:xfrm>
                  <a:off x="11748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0" name="Google Shape;5060;p21"/>
                <p:cNvSpPr/>
                <p:nvPr/>
              </p:nvSpPr>
              <p:spPr>
                <a:xfrm>
                  <a:off x="11699938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1" name="Google Shape;5061;p21"/>
                <p:cNvSpPr/>
                <p:nvPr/>
              </p:nvSpPr>
              <p:spPr>
                <a:xfrm>
                  <a:off x="8601265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2" name="Google Shape;5062;p21"/>
                <p:cNvSpPr/>
                <p:nvPr/>
              </p:nvSpPr>
              <p:spPr>
                <a:xfrm>
                  <a:off x="552419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3" name="Google Shape;5063;p21"/>
                <p:cNvSpPr/>
                <p:nvPr/>
              </p:nvSpPr>
              <p:spPr>
                <a:xfrm>
                  <a:off x="2432742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4" name="Google Shape;5064;p21"/>
                <p:cNvSpPr/>
                <p:nvPr/>
              </p:nvSpPr>
              <p:spPr>
                <a:xfrm>
                  <a:off x="10158793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2" y="0"/>
                        <a:pt x="76771" y="17190"/>
                        <a:pt x="76771" y="38398"/>
                      </a:cubicBezTo>
                      <a:cubicBezTo>
                        <a:pt x="76771" y="59614"/>
                        <a:pt x="59562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5" name="Google Shape;5065;p21"/>
                <p:cNvSpPr/>
                <p:nvPr/>
              </p:nvSpPr>
              <p:spPr>
                <a:xfrm>
                  <a:off x="7060120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6" name="Google Shape;5066;p21"/>
                <p:cNvSpPr/>
                <p:nvPr/>
              </p:nvSpPr>
              <p:spPr>
                <a:xfrm>
                  <a:off x="398303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7" name="Google Shape;5067;p21"/>
                <p:cNvSpPr/>
                <p:nvPr/>
              </p:nvSpPr>
              <p:spPr>
                <a:xfrm>
                  <a:off x="89158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8" name="Google Shape;5068;p21"/>
                <p:cNvSpPr/>
                <p:nvPr/>
              </p:nvSpPr>
              <p:spPr>
                <a:xfrm>
                  <a:off x="11434762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9" name="Google Shape;5069;p21"/>
                <p:cNvSpPr/>
                <p:nvPr/>
              </p:nvSpPr>
              <p:spPr>
                <a:xfrm>
                  <a:off x="833608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0" name="Google Shape;5070;p21"/>
                <p:cNvSpPr/>
                <p:nvPr/>
              </p:nvSpPr>
              <p:spPr>
                <a:xfrm>
                  <a:off x="525903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1" name="Google Shape;5071;p21"/>
                <p:cNvSpPr/>
                <p:nvPr/>
              </p:nvSpPr>
              <p:spPr>
                <a:xfrm>
                  <a:off x="216757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2" name="Google Shape;5072;p21"/>
                <p:cNvSpPr/>
                <p:nvPr/>
              </p:nvSpPr>
              <p:spPr>
                <a:xfrm>
                  <a:off x="9893617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3" name="Google Shape;5073;p21"/>
                <p:cNvSpPr/>
                <p:nvPr/>
              </p:nvSpPr>
              <p:spPr>
                <a:xfrm>
                  <a:off x="6794944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4" name="Google Shape;5074;p21"/>
                <p:cNvSpPr/>
                <p:nvPr/>
              </p:nvSpPr>
              <p:spPr>
                <a:xfrm>
                  <a:off x="371787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5" name="Google Shape;5075;p21"/>
                <p:cNvSpPr/>
                <p:nvPr/>
              </p:nvSpPr>
              <p:spPr>
                <a:xfrm>
                  <a:off x="626422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4" y="0"/>
                      </a:cubicBezTo>
                      <a:cubicBezTo>
                        <a:pt x="59613" y="0"/>
                        <a:pt x="76808" y="17190"/>
                        <a:pt x="76808" y="38398"/>
                      </a:cubicBezTo>
                      <a:cubicBezTo>
                        <a:pt x="76808" y="59614"/>
                        <a:pt x="59613" y="76803"/>
                        <a:pt x="38404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6" name="Google Shape;5076;p21"/>
                <p:cNvSpPr/>
                <p:nvPr/>
              </p:nvSpPr>
              <p:spPr>
                <a:xfrm>
                  <a:off x="1119295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7" name="Google Shape;5077;p21"/>
                <p:cNvSpPr/>
                <p:nvPr/>
              </p:nvSpPr>
              <p:spPr>
                <a:xfrm>
                  <a:off x="8094281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8" name="Google Shape;5078;p21"/>
                <p:cNvSpPr/>
                <p:nvPr/>
              </p:nvSpPr>
              <p:spPr>
                <a:xfrm>
                  <a:off x="5017204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9" name="Google Shape;5079;p21"/>
                <p:cNvSpPr/>
                <p:nvPr/>
              </p:nvSpPr>
              <p:spPr>
                <a:xfrm>
                  <a:off x="19257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0" name="Google Shape;5080;p21"/>
                <p:cNvSpPr/>
                <p:nvPr/>
              </p:nvSpPr>
              <p:spPr>
                <a:xfrm>
                  <a:off x="9651809" y="5666733"/>
                  <a:ext cx="76772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2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4" y="0"/>
                      </a:cubicBezTo>
                      <a:cubicBezTo>
                        <a:pt x="59563" y="0"/>
                        <a:pt x="76772" y="17190"/>
                        <a:pt x="76772" y="38398"/>
                      </a:cubicBezTo>
                      <a:cubicBezTo>
                        <a:pt x="76772" y="59614"/>
                        <a:pt x="59563" y="76803"/>
                        <a:pt x="38354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1" name="Google Shape;5081;p21"/>
                <p:cNvSpPr/>
                <p:nvPr/>
              </p:nvSpPr>
              <p:spPr>
                <a:xfrm>
                  <a:off x="6553136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2" name="Google Shape;5082;p21"/>
                <p:cNvSpPr/>
                <p:nvPr/>
              </p:nvSpPr>
              <p:spPr>
                <a:xfrm>
                  <a:off x="347604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20" y="0"/>
                        <a:pt x="76810" y="17190"/>
                        <a:pt x="76810" y="38398"/>
                      </a:cubicBezTo>
                      <a:cubicBezTo>
                        <a:pt x="76810" y="59614"/>
                        <a:pt x="59620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3" name="Google Shape;5083;p21"/>
                <p:cNvSpPr/>
                <p:nvPr/>
              </p:nvSpPr>
              <p:spPr>
                <a:xfrm>
                  <a:off x="384595" y="5666733"/>
                  <a:ext cx="76808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8" h="76803" extrusionOk="0">
                      <a:moveTo>
                        <a:pt x="0" y="38398"/>
                      </a:moveTo>
                      <a:cubicBezTo>
                        <a:pt x="0" y="17190"/>
                        <a:pt x="17194" y="0"/>
                        <a:pt x="38404" y="0"/>
                      </a:cubicBezTo>
                      <a:cubicBezTo>
                        <a:pt x="59614" y="0"/>
                        <a:pt x="76809" y="17190"/>
                        <a:pt x="76809" y="38398"/>
                      </a:cubicBezTo>
                      <a:cubicBezTo>
                        <a:pt x="76809" y="59614"/>
                        <a:pt x="59614" y="76803"/>
                        <a:pt x="38404" y="76803"/>
                      </a:cubicBezTo>
                      <a:cubicBezTo>
                        <a:pt x="17194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4" name="Google Shape;5084;p21"/>
                <p:cNvSpPr/>
                <p:nvPr/>
              </p:nvSpPr>
              <p:spPr>
                <a:xfrm>
                  <a:off x="10955273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8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8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5" name="Google Shape;5085;p21"/>
                <p:cNvSpPr/>
                <p:nvPr/>
              </p:nvSpPr>
              <p:spPr>
                <a:xfrm>
                  <a:off x="7856664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417" y="0"/>
                      </a:cubicBezTo>
                      <a:cubicBezTo>
                        <a:pt x="59627" y="0"/>
                        <a:pt x="76771" y="17190"/>
                        <a:pt x="76771" y="38398"/>
                      </a:cubicBezTo>
                      <a:cubicBezTo>
                        <a:pt x="76771" y="59614"/>
                        <a:pt x="59627" y="76803"/>
                        <a:pt x="38417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6" name="Google Shape;5086;p21"/>
                <p:cNvSpPr/>
                <p:nvPr/>
              </p:nvSpPr>
              <p:spPr>
                <a:xfrm>
                  <a:off x="477956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7" name="Google Shape;5087;p21"/>
                <p:cNvSpPr/>
                <p:nvPr/>
              </p:nvSpPr>
              <p:spPr>
                <a:xfrm>
                  <a:off x="1688115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8" name="Google Shape;5088;p21"/>
                <p:cNvSpPr/>
                <p:nvPr/>
              </p:nvSpPr>
              <p:spPr>
                <a:xfrm>
                  <a:off x="9414129" y="5666733"/>
                  <a:ext cx="76834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4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7" y="0"/>
                        <a:pt x="76835" y="17190"/>
                        <a:pt x="76835" y="38398"/>
                      </a:cubicBezTo>
                      <a:cubicBezTo>
                        <a:pt x="76835" y="59614"/>
                        <a:pt x="59627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9" name="Google Shape;5089;p21"/>
                <p:cNvSpPr/>
                <p:nvPr/>
              </p:nvSpPr>
              <p:spPr>
                <a:xfrm>
                  <a:off x="6315493" y="5666733"/>
                  <a:ext cx="76796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96" h="76803" extrusionOk="0">
                      <a:moveTo>
                        <a:pt x="0" y="38398"/>
                      </a:moveTo>
                      <a:cubicBezTo>
                        <a:pt x="0" y="17190"/>
                        <a:pt x="17190" y="0"/>
                        <a:pt x="38379" y="0"/>
                      </a:cubicBezTo>
                      <a:cubicBezTo>
                        <a:pt x="59589" y="0"/>
                        <a:pt x="76797" y="17190"/>
                        <a:pt x="76797" y="38398"/>
                      </a:cubicBezTo>
                      <a:cubicBezTo>
                        <a:pt x="76797" y="59614"/>
                        <a:pt x="59589" y="76803"/>
                        <a:pt x="38379" y="76803"/>
                      </a:cubicBezTo>
                      <a:cubicBezTo>
                        <a:pt x="17190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0" name="Google Shape;5090;p21"/>
                <p:cNvSpPr/>
                <p:nvPr/>
              </p:nvSpPr>
              <p:spPr>
                <a:xfrm>
                  <a:off x="3238417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1" name="Google Shape;5091;p21"/>
                <p:cNvSpPr/>
                <p:nvPr/>
              </p:nvSpPr>
              <p:spPr>
                <a:xfrm>
                  <a:off x="146960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5" y="0"/>
                        <a:pt x="38405" y="0"/>
                      </a:cubicBezTo>
                      <a:cubicBezTo>
                        <a:pt x="59615" y="0"/>
                        <a:pt x="76810" y="17190"/>
                        <a:pt x="76810" y="38398"/>
                      </a:cubicBezTo>
                      <a:cubicBezTo>
                        <a:pt x="76810" y="59614"/>
                        <a:pt x="59615" y="76803"/>
                        <a:pt x="38405" y="76803"/>
                      </a:cubicBezTo>
                      <a:cubicBezTo>
                        <a:pt x="1719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2" name="Google Shape;5092;p21"/>
                <p:cNvSpPr/>
                <p:nvPr/>
              </p:nvSpPr>
              <p:spPr>
                <a:xfrm>
                  <a:off x="10722165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145" y="0"/>
                        <a:pt x="38353" y="0"/>
                      </a:cubicBezTo>
                      <a:cubicBezTo>
                        <a:pt x="59563" y="0"/>
                        <a:pt x="76771" y="17190"/>
                        <a:pt x="76771" y="38398"/>
                      </a:cubicBezTo>
                      <a:cubicBezTo>
                        <a:pt x="76771" y="59614"/>
                        <a:pt x="59563" y="76803"/>
                        <a:pt x="38353" y="76803"/>
                      </a:cubicBezTo>
                      <a:cubicBezTo>
                        <a:pt x="17145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3" name="Google Shape;5093;p21"/>
                <p:cNvSpPr/>
                <p:nvPr/>
              </p:nvSpPr>
              <p:spPr>
                <a:xfrm>
                  <a:off x="7623492" y="5666733"/>
                  <a:ext cx="76771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71" h="76803" extrusionOk="0">
                      <a:moveTo>
                        <a:pt x="0" y="38398"/>
                      </a:moveTo>
                      <a:cubicBezTo>
                        <a:pt x="0" y="17190"/>
                        <a:pt x="17208" y="0"/>
                        <a:pt x="38417" y="0"/>
                      </a:cubicBezTo>
                      <a:cubicBezTo>
                        <a:pt x="59626" y="0"/>
                        <a:pt x="76771" y="17190"/>
                        <a:pt x="76771" y="38398"/>
                      </a:cubicBezTo>
                      <a:cubicBezTo>
                        <a:pt x="76771" y="59614"/>
                        <a:pt x="59626" y="76803"/>
                        <a:pt x="38417" y="76803"/>
                      </a:cubicBezTo>
                      <a:cubicBezTo>
                        <a:pt x="17208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4" name="Google Shape;5094;p21"/>
                <p:cNvSpPr/>
                <p:nvPr/>
              </p:nvSpPr>
              <p:spPr>
                <a:xfrm>
                  <a:off x="4546409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5" name="Google Shape;5095;p21"/>
                <p:cNvSpPr/>
                <p:nvPr/>
              </p:nvSpPr>
              <p:spPr>
                <a:xfrm>
                  <a:off x="1454956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89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8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6" name="Google Shape;5096;p21"/>
                <p:cNvSpPr/>
                <p:nvPr/>
              </p:nvSpPr>
              <p:spPr>
                <a:xfrm>
                  <a:off x="9180956" y="5666733"/>
                  <a:ext cx="76835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35" h="76803" extrusionOk="0">
                      <a:moveTo>
                        <a:pt x="0" y="38398"/>
                      </a:moveTo>
                      <a:cubicBezTo>
                        <a:pt x="0" y="17190"/>
                        <a:pt x="17209" y="0"/>
                        <a:pt x="38418" y="0"/>
                      </a:cubicBezTo>
                      <a:cubicBezTo>
                        <a:pt x="59627" y="0"/>
                        <a:pt x="76836" y="17190"/>
                        <a:pt x="76836" y="38398"/>
                      </a:cubicBezTo>
                      <a:cubicBezTo>
                        <a:pt x="76836" y="59614"/>
                        <a:pt x="59627" y="76803"/>
                        <a:pt x="38418" y="76803"/>
                      </a:cubicBezTo>
                      <a:cubicBezTo>
                        <a:pt x="17209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7" name="Google Shape;5097;p21"/>
                <p:cNvSpPr/>
                <p:nvPr/>
              </p:nvSpPr>
              <p:spPr>
                <a:xfrm>
                  <a:off x="6082328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8" name="Google Shape;5098;p21"/>
                <p:cNvSpPr/>
                <p:nvPr/>
              </p:nvSpPr>
              <p:spPr>
                <a:xfrm>
                  <a:off x="3005251" y="5666733"/>
                  <a:ext cx="76809" cy="76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09" h="76803" extrusionOk="0">
                      <a:moveTo>
                        <a:pt x="0" y="38398"/>
                      </a:moveTo>
                      <a:cubicBezTo>
                        <a:pt x="0" y="17190"/>
                        <a:pt x="17196" y="0"/>
                        <a:pt x="38405" y="0"/>
                      </a:cubicBezTo>
                      <a:cubicBezTo>
                        <a:pt x="59614" y="0"/>
                        <a:pt x="76810" y="17190"/>
                        <a:pt x="76810" y="38398"/>
                      </a:cubicBezTo>
                      <a:cubicBezTo>
                        <a:pt x="76810" y="59614"/>
                        <a:pt x="59614" y="76803"/>
                        <a:pt x="38405" y="76803"/>
                      </a:cubicBezTo>
                      <a:cubicBezTo>
                        <a:pt x="17196" y="76803"/>
                        <a:pt x="0" y="59614"/>
                        <a:pt x="0" y="38398"/>
                      </a:cubicBezTo>
                      <a:close/>
                    </a:path>
                  </a:pathLst>
                </a:custGeom>
                <a:solidFill>
                  <a:srgbClr val="FFFFFF">
                    <a:alpha val="4747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099" name="Google Shape;5099;p21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00" name="Google Shape;5100;p21"/>
          <p:cNvGrpSpPr/>
          <p:nvPr/>
        </p:nvGrpSpPr>
        <p:grpSpPr>
          <a:xfrm>
            <a:off x="812138" y="2638417"/>
            <a:ext cx="791030" cy="1920392"/>
            <a:chOff x="150182" y="2152593"/>
            <a:chExt cx="1648494" cy="4002067"/>
          </a:xfrm>
        </p:grpSpPr>
        <p:sp>
          <p:nvSpPr>
            <p:cNvPr id="5101" name="Google Shape;5101;p21"/>
            <p:cNvSpPr/>
            <p:nvPr/>
          </p:nvSpPr>
          <p:spPr>
            <a:xfrm>
              <a:off x="216858" y="2152593"/>
              <a:ext cx="1581818" cy="3951821"/>
            </a:xfrm>
            <a:custGeom>
              <a:avLst/>
              <a:gdLst/>
              <a:ahLst/>
              <a:cxnLst/>
              <a:rect l="l" t="t" r="r" b="b"/>
              <a:pathLst>
                <a:path w="1581818" h="3951821" extrusionOk="0">
                  <a:moveTo>
                    <a:pt x="768304" y="521"/>
                  </a:moveTo>
                  <a:cubicBezTo>
                    <a:pt x="754226" y="-552"/>
                    <a:pt x="739043" y="32"/>
                    <a:pt x="722730" y="2274"/>
                  </a:cubicBezTo>
                  <a:cubicBezTo>
                    <a:pt x="356532" y="52610"/>
                    <a:pt x="643342" y="585750"/>
                    <a:pt x="643342" y="585750"/>
                  </a:cubicBezTo>
                  <a:cubicBezTo>
                    <a:pt x="643342" y="585750"/>
                    <a:pt x="493984" y="418999"/>
                    <a:pt x="337082" y="394678"/>
                  </a:cubicBezTo>
                  <a:cubicBezTo>
                    <a:pt x="225074" y="377324"/>
                    <a:pt x="77640" y="437776"/>
                    <a:pt x="77398" y="539420"/>
                  </a:cubicBezTo>
                  <a:cubicBezTo>
                    <a:pt x="76808" y="788963"/>
                    <a:pt x="421473" y="833419"/>
                    <a:pt x="421473" y="833419"/>
                  </a:cubicBezTo>
                  <a:cubicBezTo>
                    <a:pt x="421473" y="833419"/>
                    <a:pt x="244232" y="841287"/>
                    <a:pt x="131990" y="913048"/>
                  </a:cubicBezTo>
                  <a:cubicBezTo>
                    <a:pt x="39197" y="972376"/>
                    <a:pt x="-36317" y="1055993"/>
                    <a:pt x="18547" y="1138930"/>
                  </a:cubicBezTo>
                  <a:cubicBezTo>
                    <a:pt x="67124" y="1212362"/>
                    <a:pt x="198925" y="1197401"/>
                    <a:pt x="351858" y="1149446"/>
                  </a:cubicBezTo>
                  <a:cubicBezTo>
                    <a:pt x="508551" y="1100309"/>
                    <a:pt x="651356" y="995439"/>
                    <a:pt x="651356" y="995439"/>
                  </a:cubicBezTo>
                  <a:cubicBezTo>
                    <a:pt x="651356" y="995439"/>
                    <a:pt x="544289" y="1170064"/>
                    <a:pt x="516634" y="1338263"/>
                  </a:cubicBezTo>
                  <a:cubicBezTo>
                    <a:pt x="498080" y="1451128"/>
                    <a:pt x="529633" y="1565168"/>
                    <a:pt x="599775" y="1606462"/>
                  </a:cubicBezTo>
                  <a:cubicBezTo>
                    <a:pt x="651648" y="1637005"/>
                    <a:pt x="710608" y="1604677"/>
                    <a:pt x="755534" y="1540104"/>
                  </a:cubicBezTo>
                  <a:cubicBezTo>
                    <a:pt x="760119" y="1614075"/>
                    <a:pt x="767809" y="1696308"/>
                    <a:pt x="779823" y="1801038"/>
                  </a:cubicBezTo>
                  <a:cubicBezTo>
                    <a:pt x="781632" y="1816793"/>
                    <a:pt x="782979" y="1829112"/>
                    <a:pt x="786338" y="1857883"/>
                  </a:cubicBezTo>
                  <a:cubicBezTo>
                    <a:pt x="787094" y="1864418"/>
                    <a:pt x="787100" y="1866831"/>
                    <a:pt x="787837" y="1873162"/>
                  </a:cubicBezTo>
                  <a:cubicBezTo>
                    <a:pt x="806747" y="1919441"/>
                    <a:pt x="814525" y="1971447"/>
                    <a:pt x="810125" y="2031175"/>
                  </a:cubicBezTo>
                  <a:cubicBezTo>
                    <a:pt x="810125" y="2031175"/>
                    <a:pt x="805236" y="2030514"/>
                    <a:pt x="804118" y="2030426"/>
                  </a:cubicBezTo>
                  <a:cubicBezTo>
                    <a:pt x="815123" y="2141462"/>
                    <a:pt x="822089" y="2231365"/>
                    <a:pt x="822146" y="2318658"/>
                  </a:cubicBezTo>
                  <a:cubicBezTo>
                    <a:pt x="822222" y="2419395"/>
                    <a:pt x="814253" y="2518360"/>
                    <a:pt x="796352" y="2671503"/>
                  </a:cubicBezTo>
                  <a:cubicBezTo>
                    <a:pt x="794364" y="2688476"/>
                    <a:pt x="792656" y="2702478"/>
                    <a:pt x="789087" y="2732355"/>
                  </a:cubicBezTo>
                  <a:cubicBezTo>
                    <a:pt x="772838" y="2868365"/>
                    <a:pt x="766481" y="2927871"/>
                    <a:pt x="761293" y="3002554"/>
                  </a:cubicBezTo>
                  <a:cubicBezTo>
                    <a:pt x="741005" y="3294597"/>
                    <a:pt x="740897" y="3466192"/>
                    <a:pt x="773060" y="3631610"/>
                  </a:cubicBezTo>
                  <a:cubicBezTo>
                    <a:pt x="777905" y="3656515"/>
                    <a:pt x="779899" y="3686614"/>
                    <a:pt x="782827" y="3757321"/>
                  </a:cubicBezTo>
                  <a:cubicBezTo>
                    <a:pt x="783531" y="3774307"/>
                    <a:pt x="783550" y="3775660"/>
                    <a:pt x="783830" y="3782365"/>
                  </a:cubicBezTo>
                  <a:cubicBezTo>
                    <a:pt x="787411" y="3865277"/>
                    <a:pt x="791894" y="3910051"/>
                    <a:pt x="802111" y="3942131"/>
                  </a:cubicBezTo>
                  <a:cubicBezTo>
                    <a:pt x="804461" y="3949510"/>
                    <a:pt x="812252" y="3953498"/>
                    <a:pt x="819644" y="3951148"/>
                  </a:cubicBezTo>
                  <a:cubicBezTo>
                    <a:pt x="827022" y="3948792"/>
                    <a:pt x="831010" y="3940995"/>
                    <a:pt x="828654" y="3933616"/>
                  </a:cubicBezTo>
                  <a:cubicBezTo>
                    <a:pt x="819498" y="3904869"/>
                    <a:pt x="815339" y="3861467"/>
                    <a:pt x="811878" y="3781362"/>
                  </a:cubicBezTo>
                  <a:cubicBezTo>
                    <a:pt x="811592" y="3774682"/>
                    <a:pt x="811560" y="3773024"/>
                    <a:pt x="810874" y="3756070"/>
                  </a:cubicBezTo>
                  <a:cubicBezTo>
                    <a:pt x="807884" y="3683655"/>
                    <a:pt x="805572" y="3653238"/>
                    <a:pt x="800359" y="3626352"/>
                  </a:cubicBezTo>
                  <a:cubicBezTo>
                    <a:pt x="768825" y="3464109"/>
                    <a:pt x="769231" y="3294203"/>
                    <a:pt x="789342" y="3004560"/>
                  </a:cubicBezTo>
                  <a:cubicBezTo>
                    <a:pt x="794485" y="2930494"/>
                    <a:pt x="800937" y="2871153"/>
                    <a:pt x="817135" y="2735606"/>
                  </a:cubicBezTo>
                  <a:cubicBezTo>
                    <a:pt x="820711" y="2705710"/>
                    <a:pt x="822400" y="2691766"/>
                    <a:pt x="824400" y="2674754"/>
                  </a:cubicBezTo>
                  <a:cubicBezTo>
                    <a:pt x="835316" y="2581365"/>
                    <a:pt x="841240" y="2509724"/>
                    <a:pt x="845183" y="2443620"/>
                  </a:cubicBezTo>
                  <a:cubicBezTo>
                    <a:pt x="852505" y="2442376"/>
                    <a:pt x="988236" y="2418074"/>
                    <a:pt x="1027740" y="2302879"/>
                  </a:cubicBezTo>
                  <a:cubicBezTo>
                    <a:pt x="1102695" y="2084331"/>
                    <a:pt x="1158708" y="2039938"/>
                    <a:pt x="1158708" y="2039938"/>
                  </a:cubicBezTo>
                  <a:cubicBezTo>
                    <a:pt x="1158708" y="2039938"/>
                    <a:pt x="993577" y="2078203"/>
                    <a:pt x="927073" y="2151126"/>
                  </a:cubicBezTo>
                  <a:cubicBezTo>
                    <a:pt x="890014" y="2191760"/>
                    <a:pt x="863922" y="2234940"/>
                    <a:pt x="849438" y="2282844"/>
                  </a:cubicBezTo>
                  <a:cubicBezTo>
                    <a:pt x="847787" y="2168291"/>
                    <a:pt x="838707" y="2063452"/>
                    <a:pt x="814380" y="1854632"/>
                  </a:cubicBezTo>
                  <a:cubicBezTo>
                    <a:pt x="811033" y="1825873"/>
                    <a:pt x="809427" y="1813516"/>
                    <a:pt x="807623" y="1797787"/>
                  </a:cubicBezTo>
                  <a:cubicBezTo>
                    <a:pt x="793259" y="1672686"/>
                    <a:pt x="785106" y="1580172"/>
                    <a:pt x="781328" y="1495775"/>
                  </a:cubicBezTo>
                  <a:cubicBezTo>
                    <a:pt x="794555" y="1469136"/>
                    <a:pt x="805763" y="1439838"/>
                    <a:pt x="813630" y="1408132"/>
                  </a:cubicBezTo>
                  <a:cubicBezTo>
                    <a:pt x="846053" y="1277532"/>
                    <a:pt x="835703" y="1122204"/>
                    <a:pt x="829658" y="1060546"/>
                  </a:cubicBezTo>
                  <a:cubicBezTo>
                    <a:pt x="837271" y="1117239"/>
                    <a:pt x="859357" y="1242111"/>
                    <a:pt x="913548" y="1334008"/>
                  </a:cubicBezTo>
                  <a:cubicBezTo>
                    <a:pt x="980534" y="1447604"/>
                    <a:pt x="1077828" y="1555122"/>
                    <a:pt x="1185251" y="1471988"/>
                  </a:cubicBezTo>
                  <a:cubicBezTo>
                    <a:pt x="1332933" y="1357707"/>
                    <a:pt x="1049025" y="1015721"/>
                    <a:pt x="1049025" y="1015721"/>
                  </a:cubicBezTo>
                  <a:cubicBezTo>
                    <a:pt x="1049025" y="1015721"/>
                    <a:pt x="1481352" y="1233431"/>
                    <a:pt x="1569401" y="1021982"/>
                  </a:cubicBezTo>
                  <a:cubicBezTo>
                    <a:pt x="1618848" y="903231"/>
                    <a:pt x="1513229" y="783590"/>
                    <a:pt x="1383340" y="737502"/>
                  </a:cubicBezTo>
                  <a:cubicBezTo>
                    <a:pt x="1246440" y="688931"/>
                    <a:pt x="1083582" y="717220"/>
                    <a:pt x="1083582" y="717220"/>
                  </a:cubicBezTo>
                  <a:cubicBezTo>
                    <a:pt x="1083588" y="717220"/>
                    <a:pt x="1211839" y="651961"/>
                    <a:pt x="1291931" y="555200"/>
                  </a:cubicBezTo>
                  <a:cubicBezTo>
                    <a:pt x="1366303" y="465354"/>
                    <a:pt x="1412911" y="316275"/>
                    <a:pt x="1304955" y="248685"/>
                  </a:cubicBezTo>
                  <a:cubicBezTo>
                    <a:pt x="1152422" y="153188"/>
                    <a:pt x="948358" y="381661"/>
                    <a:pt x="948358" y="381661"/>
                  </a:cubicBezTo>
                  <a:cubicBezTo>
                    <a:pt x="948352" y="381661"/>
                    <a:pt x="979454" y="16593"/>
                    <a:pt x="768304" y="521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712621" y="3831307"/>
              <a:ext cx="356284" cy="370623"/>
            </a:xfrm>
            <a:custGeom>
              <a:avLst/>
              <a:gdLst/>
              <a:ahLst/>
              <a:cxnLst/>
              <a:rect l="l" t="t" r="r" b="b"/>
              <a:pathLst>
                <a:path w="356284" h="370623" extrusionOk="0">
                  <a:moveTo>
                    <a:pt x="0" y="0"/>
                  </a:moveTo>
                  <a:cubicBezTo>
                    <a:pt x="0" y="0"/>
                    <a:pt x="60503" y="38741"/>
                    <a:pt x="157016" y="248672"/>
                  </a:cubicBezTo>
                  <a:cubicBezTo>
                    <a:pt x="205949" y="355098"/>
                    <a:pt x="332581" y="368516"/>
                    <a:pt x="349091" y="369875"/>
                  </a:cubicBezTo>
                  <a:cubicBezTo>
                    <a:pt x="350209" y="369963"/>
                    <a:pt x="355092" y="370624"/>
                    <a:pt x="355098" y="370624"/>
                  </a:cubicBezTo>
                  <a:cubicBezTo>
                    <a:pt x="356216" y="355511"/>
                    <a:pt x="356527" y="340957"/>
                    <a:pt x="356102" y="326803"/>
                  </a:cubicBezTo>
                  <a:cubicBezTo>
                    <a:pt x="355695" y="312884"/>
                    <a:pt x="354444" y="299542"/>
                    <a:pt x="352596" y="286486"/>
                  </a:cubicBezTo>
                  <a:cubicBezTo>
                    <a:pt x="352571" y="286315"/>
                    <a:pt x="352622" y="286150"/>
                    <a:pt x="352596" y="285985"/>
                  </a:cubicBezTo>
                  <a:cubicBezTo>
                    <a:pt x="348824" y="259918"/>
                    <a:pt x="342208" y="235604"/>
                    <a:pt x="332810" y="212611"/>
                  </a:cubicBezTo>
                  <a:cubicBezTo>
                    <a:pt x="313646" y="165697"/>
                    <a:pt x="283102" y="124549"/>
                    <a:pt x="241655" y="87401"/>
                  </a:cubicBezTo>
                  <a:cubicBezTo>
                    <a:pt x="168173" y="2152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897421" y="3127354"/>
              <a:ext cx="102925" cy="3027307"/>
            </a:xfrm>
            <a:custGeom>
              <a:avLst/>
              <a:gdLst/>
              <a:ahLst/>
              <a:cxnLst/>
              <a:rect l="l" t="t" r="r" b="b"/>
              <a:pathLst>
                <a:path w="102925" h="3027307" extrusionOk="0">
                  <a:moveTo>
                    <a:pt x="73626" y="56"/>
                  </a:moveTo>
                  <a:cubicBezTo>
                    <a:pt x="65911" y="-630"/>
                    <a:pt x="59034" y="5110"/>
                    <a:pt x="58348" y="12825"/>
                  </a:cubicBezTo>
                  <a:cubicBezTo>
                    <a:pt x="53947" y="62393"/>
                    <a:pt x="48175" y="101598"/>
                    <a:pt x="33056" y="189120"/>
                  </a:cubicBezTo>
                  <a:cubicBezTo>
                    <a:pt x="32802" y="190613"/>
                    <a:pt x="32814" y="190638"/>
                    <a:pt x="32554" y="192130"/>
                  </a:cubicBezTo>
                  <a:cubicBezTo>
                    <a:pt x="11980" y="311250"/>
                    <a:pt x="4608" y="367371"/>
                    <a:pt x="3509" y="438288"/>
                  </a:cubicBezTo>
                  <a:cubicBezTo>
                    <a:pt x="1547" y="564513"/>
                    <a:pt x="10361" y="683170"/>
                    <a:pt x="32554" y="876527"/>
                  </a:cubicBezTo>
                  <a:cubicBezTo>
                    <a:pt x="34364" y="892275"/>
                    <a:pt x="35710" y="904601"/>
                    <a:pt x="39069" y="933372"/>
                  </a:cubicBezTo>
                  <a:cubicBezTo>
                    <a:pt x="65802" y="1162817"/>
                    <a:pt x="74781" y="1265458"/>
                    <a:pt x="74877" y="1394147"/>
                  </a:cubicBezTo>
                  <a:cubicBezTo>
                    <a:pt x="74953" y="1494877"/>
                    <a:pt x="66984" y="1593848"/>
                    <a:pt x="49083" y="1746985"/>
                  </a:cubicBezTo>
                  <a:cubicBezTo>
                    <a:pt x="47095" y="1763965"/>
                    <a:pt x="45387" y="1777967"/>
                    <a:pt x="41819" y="1807837"/>
                  </a:cubicBezTo>
                  <a:cubicBezTo>
                    <a:pt x="25569" y="1943848"/>
                    <a:pt x="19213" y="2003360"/>
                    <a:pt x="14025" y="2078042"/>
                  </a:cubicBezTo>
                  <a:cubicBezTo>
                    <a:pt x="-6264" y="2370085"/>
                    <a:pt x="-6352" y="2541681"/>
                    <a:pt x="25791" y="2707099"/>
                  </a:cubicBezTo>
                  <a:cubicBezTo>
                    <a:pt x="30636" y="2731997"/>
                    <a:pt x="32637" y="2762102"/>
                    <a:pt x="35557" y="2832810"/>
                  </a:cubicBezTo>
                  <a:cubicBezTo>
                    <a:pt x="36262" y="2849790"/>
                    <a:pt x="36275" y="2851149"/>
                    <a:pt x="36561" y="2857848"/>
                  </a:cubicBezTo>
                  <a:cubicBezTo>
                    <a:pt x="40142" y="2940766"/>
                    <a:pt x="44619" y="2985534"/>
                    <a:pt x="54842" y="3017620"/>
                  </a:cubicBezTo>
                  <a:cubicBezTo>
                    <a:pt x="57192" y="3024999"/>
                    <a:pt x="64990" y="3028987"/>
                    <a:pt x="72375" y="3026631"/>
                  </a:cubicBezTo>
                  <a:cubicBezTo>
                    <a:pt x="79754" y="3024281"/>
                    <a:pt x="83741" y="3016483"/>
                    <a:pt x="81386" y="3009105"/>
                  </a:cubicBezTo>
                  <a:cubicBezTo>
                    <a:pt x="72229" y="2980358"/>
                    <a:pt x="68069" y="2936956"/>
                    <a:pt x="64609" y="2856851"/>
                  </a:cubicBezTo>
                  <a:cubicBezTo>
                    <a:pt x="64323" y="2850171"/>
                    <a:pt x="64310" y="2848513"/>
                    <a:pt x="63605" y="2831552"/>
                  </a:cubicBezTo>
                  <a:cubicBezTo>
                    <a:pt x="60615" y="2759137"/>
                    <a:pt x="58316" y="2728727"/>
                    <a:pt x="53090" y="2701841"/>
                  </a:cubicBezTo>
                  <a:cubicBezTo>
                    <a:pt x="21556" y="2539599"/>
                    <a:pt x="21949" y="2369692"/>
                    <a:pt x="42073" y="2080042"/>
                  </a:cubicBezTo>
                  <a:cubicBezTo>
                    <a:pt x="47216" y="2005983"/>
                    <a:pt x="53674" y="1946642"/>
                    <a:pt x="69867" y="1811095"/>
                  </a:cubicBezTo>
                  <a:cubicBezTo>
                    <a:pt x="73442" y="1781199"/>
                    <a:pt x="75143" y="1767254"/>
                    <a:pt x="77131" y="1750243"/>
                  </a:cubicBezTo>
                  <a:cubicBezTo>
                    <a:pt x="95146" y="1596096"/>
                    <a:pt x="103001" y="1496243"/>
                    <a:pt x="102925" y="1394147"/>
                  </a:cubicBezTo>
                  <a:cubicBezTo>
                    <a:pt x="102829" y="1264023"/>
                    <a:pt x="93971" y="1160626"/>
                    <a:pt x="67111" y="930115"/>
                  </a:cubicBezTo>
                  <a:cubicBezTo>
                    <a:pt x="63764" y="901362"/>
                    <a:pt x="62158" y="888998"/>
                    <a:pt x="60354" y="873270"/>
                  </a:cubicBezTo>
                  <a:cubicBezTo>
                    <a:pt x="38288" y="681042"/>
                    <a:pt x="29614" y="563491"/>
                    <a:pt x="31551" y="438790"/>
                  </a:cubicBezTo>
                  <a:cubicBezTo>
                    <a:pt x="32624" y="369791"/>
                    <a:pt x="39774" y="314603"/>
                    <a:pt x="60100" y="196887"/>
                  </a:cubicBezTo>
                  <a:cubicBezTo>
                    <a:pt x="60361" y="195394"/>
                    <a:pt x="60348" y="195369"/>
                    <a:pt x="60602" y="193883"/>
                  </a:cubicBezTo>
                  <a:cubicBezTo>
                    <a:pt x="75848" y="105605"/>
                    <a:pt x="81900" y="65924"/>
                    <a:pt x="86396" y="15334"/>
                  </a:cubicBezTo>
                  <a:cubicBezTo>
                    <a:pt x="87081" y="7618"/>
                    <a:pt x="81341" y="741"/>
                    <a:pt x="73626" y="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150182" y="2202875"/>
              <a:ext cx="1581901" cy="1618195"/>
            </a:xfrm>
            <a:custGeom>
              <a:avLst/>
              <a:gdLst/>
              <a:ahLst/>
              <a:cxnLst/>
              <a:rect l="l" t="t" r="r" b="b"/>
              <a:pathLst>
                <a:path w="1581901" h="1618195" extrusionOk="0">
                  <a:moveTo>
                    <a:pt x="643237" y="585692"/>
                  </a:moveTo>
                  <a:cubicBezTo>
                    <a:pt x="643237" y="585692"/>
                    <a:pt x="356636" y="52534"/>
                    <a:pt x="722834" y="2197"/>
                  </a:cubicBezTo>
                  <a:cubicBezTo>
                    <a:pt x="983820" y="-33680"/>
                    <a:pt x="948367" y="381692"/>
                    <a:pt x="948367" y="381692"/>
                  </a:cubicBezTo>
                  <a:cubicBezTo>
                    <a:pt x="948367" y="381692"/>
                    <a:pt x="1152514" y="153181"/>
                    <a:pt x="1305047" y="248679"/>
                  </a:cubicBezTo>
                  <a:cubicBezTo>
                    <a:pt x="1413003" y="316262"/>
                    <a:pt x="1366324" y="465385"/>
                    <a:pt x="1291960" y="555231"/>
                  </a:cubicBezTo>
                  <a:cubicBezTo>
                    <a:pt x="1211867" y="651993"/>
                    <a:pt x="1083572" y="717188"/>
                    <a:pt x="1083572" y="717188"/>
                  </a:cubicBezTo>
                  <a:cubicBezTo>
                    <a:pt x="1083572" y="717188"/>
                    <a:pt x="1246493" y="688861"/>
                    <a:pt x="1383387" y="737432"/>
                  </a:cubicBezTo>
                  <a:cubicBezTo>
                    <a:pt x="1513282" y="783520"/>
                    <a:pt x="1618933" y="903262"/>
                    <a:pt x="1569486" y="1022014"/>
                  </a:cubicBezTo>
                  <a:cubicBezTo>
                    <a:pt x="1481437" y="1233462"/>
                    <a:pt x="1049021" y="1015740"/>
                    <a:pt x="1049021" y="1015740"/>
                  </a:cubicBezTo>
                  <a:cubicBezTo>
                    <a:pt x="1049021" y="1015740"/>
                    <a:pt x="1332999" y="1357624"/>
                    <a:pt x="1185324" y="1471905"/>
                  </a:cubicBezTo>
                  <a:cubicBezTo>
                    <a:pt x="1077895" y="1555039"/>
                    <a:pt x="980568" y="1447533"/>
                    <a:pt x="913589" y="1333938"/>
                  </a:cubicBezTo>
                  <a:cubicBezTo>
                    <a:pt x="841332" y="1211409"/>
                    <a:pt x="826314" y="1030262"/>
                    <a:pt x="826314" y="1030262"/>
                  </a:cubicBezTo>
                  <a:cubicBezTo>
                    <a:pt x="826314" y="1030262"/>
                    <a:pt x="854806" y="1242435"/>
                    <a:pt x="813684" y="1408087"/>
                  </a:cubicBezTo>
                  <a:cubicBezTo>
                    <a:pt x="778397" y="1550219"/>
                    <a:pt x="680385" y="1654023"/>
                    <a:pt x="599727" y="1606538"/>
                  </a:cubicBezTo>
                  <a:cubicBezTo>
                    <a:pt x="529585" y="1565244"/>
                    <a:pt x="498025" y="1451255"/>
                    <a:pt x="516580" y="1338390"/>
                  </a:cubicBezTo>
                  <a:cubicBezTo>
                    <a:pt x="544228" y="1170191"/>
                    <a:pt x="651346" y="995534"/>
                    <a:pt x="651346" y="995534"/>
                  </a:cubicBezTo>
                  <a:cubicBezTo>
                    <a:pt x="651346" y="995534"/>
                    <a:pt x="508668" y="1100347"/>
                    <a:pt x="351975" y="1149483"/>
                  </a:cubicBezTo>
                  <a:cubicBezTo>
                    <a:pt x="199048" y="1197439"/>
                    <a:pt x="67121" y="1212476"/>
                    <a:pt x="18543" y="1139044"/>
                  </a:cubicBezTo>
                  <a:cubicBezTo>
                    <a:pt x="-36321" y="1056113"/>
                    <a:pt x="39219" y="972306"/>
                    <a:pt x="132018" y="912978"/>
                  </a:cubicBezTo>
                  <a:cubicBezTo>
                    <a:pt x="244260" y="841216"/>
                    <a:pt x="421438" y="833412"/>
                    <a:pt x="421438" y="833412"/>
                  </a:cubicBezTo>
                  <a:cubicBezTo>
                    <a:pt x="421438" y="833412"/>
                    <a:pt x="76931" y="788918"/>
                    <a:pt x="77522" y="539375"/>
                  </a:cubicBezTo>
                  <a:cubicBezTo>
                    <a:pt x="77763" y="437731"/>
                    <a:pt x="225058" y="377279"/>
                    <a:pt x="337066" y="394640"/>
                  </a:cubicBezTo>
                  <a:cubicBezTo>
                    <a:pt x="493968" y="418960"/>
                    <a:pt x="643237" y="585692"/>
                    <a:pt x="643237" y="5856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986449" y="4242762"/>
              <a:ext cx="322551" cy="404297"/>
            </a:xfrm>
            <a:custGeom>
              <a:avLst/>
              <a:gdLst/>
              <a:ahLst/>
              <a:cxnLst/>
              <a:rect l="l" t="t" r="r" b="b"/>
              <a:pathLst>
                <a:path w="322551" h="404297" extrusionOk="0">
                  <a:moveTo>
                    <a:pt x="6392" y="404298"/>
                  </a:moveTo>
                  <a:cubicBezTo>
                    <a:pt x="-14506" y="285515"/>
                    <a:pt x="16399" y="192906"/>
                    <a:pt x="90898" y="111214"/>
                  </a:cubicBezTo>
                  <a:cubicBezTo>
                    <a:pt x="157401" y="38290"/>
                    <a:pt x="322552" y="0"/>
                    <a:pt x="322552" y="0"/>
                  </a:cubicBezTo>
                  <a:cubicBezTo>
                    <a:pt x="322552" y="0"/>
                    <a:pt x="266323" y="44501"/>
                    <a:pt x="191367" y="263055"/>
                  </a:cubicBezTo>
                  <a:cubicBezTo>
                    <a:pt x="150784" y="381400"/>
                    <a:pt x="6392" y="404298"/>
                    <a:pt x="6392" y="404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05186" y="3863457"/>
              <a:ext cx="356355" cy="370516"/>
            </a:xfrm>
            <a:custGeom>
              <a:avLst/>
              <a:gdLst/>
              <a:ahLst/>
              <a:cxnLst/>
              <a:rect l="l" t="t" r="r" b="b"/>
              <a:pathLst>
                <a:path w="356355" h="370516" extrusionOk="0">
                  <a:moveTo>
                    <a:pt x="355143" y="370516"/>
                  </a:moveTo>
                  <a:cubicBezTo>
                    <a:pt x="364020" y="250241"/>
                    <a:pt x="323977" y="161201"/>
                    <a:pt x="241649" y="87395"/>
                  </a:cubicBezTo>
                  <a:cubicBezTo>
                    <a:pt x="168161" y="21520"/>
                    <a:pt x="0" y="0"/>
                    <a:pt x="0" y="0"/>
                  </a:cubicBezTo>
                  <a:cubicBezTo>
                    <a:pt x="0" y="0"/>
                    <a:pt x="60414" y="38627"/>
                    <a:pt x="156928" y="248552"/>
                  </a:cubicBezTo>
                  <a:cubicBezTo>
                    <a:pt x="209188" y="362223"/>
                    <a:pt x="355143" y="370516"/>
                    <a:pt x="355143" y="3705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752690" y="2775491"/>
              <a:ext cx="423664" cy="421126"/>
            </a:xfrm>
            <a:custGeom>
              <a:avLst/>
              <a:gdLst/>
              <a:ahLst/>
              <a:cxnLst/>
              <a:rect l="l" t="t" r="r" b="b"/>
              <a:pathLst>
                <a:path w="423664" h="421126" extrusionOk="0">
                  <a:moveTo>
                    <a:pt x="77698" y="56643"/>
                  </a:moveTo>
                  <a:cubicBezTo>
                    <a:pt x="-68670" y="161837"/>
                    <a:pt x="8299" y="389072"/>
                    <a:pt x="171316" y="417895"/>
                  </a:cubicBezTo>
                  <a:cubicBezTo>
                    <a:pt x="326453" y="445320"/>
                    <a:pt x="473284" y="293212"/>
                    <a:pt x="407574" y="150528"/>
                  </a:cubicBezTo>
                  <a:cubicBezTo>
                    <a:pt x="370916" y="70924"/>
                    <a:pt x="272783" y="-83565"/>
                    <a:pt x="77698" y="56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08" name="Google Shape;5108;p21"/>
          <p:cNvGrpSpPr/>
          <p:nvPr/>
        </p:nvGrpSpPr>
        <p:grpSpPr>
          <a:xfrm rot="645829">
            <a:off x="8564542" y="1221831"/>
            <a:ext cx="519092" cy="498199"/>
            <a:chOff x="3248020" y="1400567"/>
            <a:chExt cx="826480" cy="793214"/>
          </a:xfrm>
        </p:grpSpPr>
        <p:sp>
          <p:nvSpPr>
            <p:cNvPr id="5109" name="Google Shape;5109;p21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21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11" name="Google Shape;5111;p21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5112" name="Google Shape;5112;p21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21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21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21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21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21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21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119" name="Google Shape;5119;p21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5120" name="Google Shape;5120;p21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1" name="Google Shape;5121;p21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2" name="Google Shape;5122;p21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3" name="Google Shape;5123;p21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24" name="Google Shape;5124;p21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5125" name="Google Shape;5125;p21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6" name="Google Shape;5126;p21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7" name="Google Shape;5127;p21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28" name="Google Shape;5128;p21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129" name="Google Shape;5129;p21"/>
          <p:cNvGrpSpPr/>
          <p:nvPr/>
        </p:nvGrpSpPr>
        <p:grpSpPr>
          <a:xfrm rot="-645829" flipH="1">
            <a:off x="41955" y="3745956"/>
            <a:ext cx="519092" cy="498199"/>
            <a:chOff x="3248020" y="1400567"/>
            <a:chExt cx="826480" cy="793214"/>
          </a:xfrm>
        </p:grpSpPr>
        <p:sp>
          <p:nvSpPr>
            <p:cNvPr id="5130" name="Google Shape;5130;p21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1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32" name="Google Shape;5132;p21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5133" name="Google Shape;5133;p21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21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21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21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21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21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21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140" name="Google Shape;5140;p21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5141" name="Google Shape;5141;p21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2" name="Google Shape;5142;p21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3" name="Google Shape;5143;p21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4" name="Google Shape;5144;p21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45" name="Google Shape;5145;p21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5146" name="Google Shape;5146;p21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7" name="Google Shape;5147;p21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8" name="Google Shape;5148;p21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9" name="Google Shape;5149;p21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150" name="Google Shape;5150;p21"/>
          <p:cNvSpPr txBox="1">
            <a:spLocks noGrp="1"/>
          </p:cNvSpPr>
          <p:nvPr>
            <p:ph type="title" hasCustomPrompt="1"/>
          </p:nvPr>
        </p:nvSpPr>
        <p:spPr>
          <a:xfrm>
            <a:off x="1328063" y="1514474"/>
            <a:ext cx="6487875" cy="1787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151" name="Google Shape;5151;p21"/>
          <p:cNvSpPr txBox="1">
            <a:spLocks noGrp="1"/>
          </p:cNvSpPr>
          <p:nvPr>
            <p:ph type="body" idx="1"/>
          </p:nvPr>
        </p:nvSpPr>
        <p:spPr>
          <a:xfrm>
            <a:off x="1328063" y="3407879"/>
            <a:ext cx="6487875" cy="7533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342900" lvl="0" indent="-276225" algn="ctr">
              <a:spcBef>
                <a:spcPts val="0"/>
              </a:spcBef>
              <a:spcAft>
                <a:spcPts val="0"/>
              </a:spcAft>
              <a:buSzPts val="2200"/>
              <a:buChar char="🐝"/>
              <a:defRPr/>
            </a:lvl1pPr>
            <a:lvl2pPr marL="685800" lvl="1" indent="-266700" algn="ctr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2pPr>
            <a:lvl3pPr marL="1028700" lvl="2" indent="-266700" algn="ctr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3pPr>
            <a:lvl4pPr marL="1371600" lvl="3" indent="-266700" algn="ctr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4pPr>
            <a:lvl5pPr marL="1714500" lvl="4" indent="-266700" algn="ctr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5pPr>
            <a:lvl6pPr marL="2057400" lvl="5" indent="-266700" algn="ctr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6pPr>
            <a:lvl7pPr marL="2400300" lvl="6" indent="-266700" algn="ctr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7pPr>
            <a:lvl8pPr marL="2743200" lvl="7" indent="-266700" algn="ctr">
              <a:spcBef>
                <a:spcPts val="0"/>
              </a:spcBef>
              <a:spcAft>
                <a:spcPts val="0"/>
              </a:spcAft>
              <a:buSzPts val="2000"/>
              <a:buChar char="🐞"/>
              <a:defRPr/>
            </a:lvl8pPr>
            <a:lvl9pPr marL="3086100" lvl="8" indent="-266700" algn="ctr">
              <a:spcBef>
                <a:spcPts val="0"/>
              </a:spcBef>
              <a:spcAft>
                <a:spcPts val="0"/>
              </a:spcAft>
              <a:buSzPts val="2000"/>
              <a:buChar char="🐝"/>
              <a:defRPr/>
            </a:lvl9pPr>
          </a:lstStyle>
          <a:p>
            <a:endParaRPr/>
          </a:p>
        </p:txBody>
      </p:sp>
      <p:sp>
        <p:nvSpPr>
          <p:cNvPr id="5152" name="Google Shape;5152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153" name="Google Shape;5153;p21"/>
          <p:cNvGrpSpPr/>
          <p:nvPr/>
        </p:nvGrpSpPr>
        <p:grpSpPr>
          <a:xfrm rot="-5578910">
            <a:off x="8573149" y="3907088"/>
            <a:ext cx="347384" cy="394833"/>
            <a:chOff x="7290686" y="630349"/>
            <a:chExt cx="580583" cy="659886"/>
          </a:xfrm>
        </p:grpSpPr>
        <p:sp>
          <p:nvSpPr>
            <p:cNvPr id="5154" name="Google Shape;5154;p21"/>
            <p:cNvSpPr/>
            <p:nvPr/>
          </p:nvSpPr>
          <p:spPr>
            <a:xfrm rot="1920323">
              <a:off x="7427881" y="775649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1"/>
            <p:cNvSpPr/>
            <p:nvPr/>
          </p:nvSpPr>
          <p:spPr>
            <a:xfrm rot="1920323">
              <a:off x="7391631" y="694974"/>
              <a:ext cx="348828" cy="456870"/>
            </a:xfrm>
            <a:custGeom>
              <a:avLst/>
              <a:gdLst/>
              <a:ahLst/>
              <a:cxnLst/>
              <a:rect l="l" t="t" r="r" b="b"/>
              <a:pathLst>
                <a:path w="250683" h="328326" extrusionOk="0">
                  <a:moveTo>
                    <a:pt x="235013" y="37038"/>
                  </a:moveTo>
                  <a:cubicBezTo>
                    <a:pt x="231495" y="34447"/>
                    <a:pt x="227666" y="32543"/>
                    <a:pt x="223780" y="31343"/>
                  </a:cubicBezTo>
                  <a:cubicBezTo>
                    <a:pt x="210832" y="27348"/>
                    <a:pt x="196392" y="30910"/>
                    <a:pt x="183781" y="40163"/>
                  </a:cubicBezTo>
                  <a:cubicBezTo>
                    <a:pt x="171087" y="49478"/>
                    <a:pt x="162515" y="61835"/>
                    <a:pt x="157155" y="75659"/>
                  </a:cubicBezTo>
                  <a:cubicBezTo>
                    <a:pt x="154673" y="74561"/>
                    <a:pt x="152660" y="73259"/>
                    <a:pt x="149808" y="72344"/>
                  </a:cubicBezTo>
                  <a:cubicBezTo>
                    <a:pt x="142823" y="70090"/>
                    <a:pt x="136664" y="69087"/>
                    <a:pt x="130879" y="68801"/>
                  </a:cubicBezTo>
                  <a:cubicBezTo>
                    <a:pt x="132054" y="54545"/>
                    <a:pt x="130047" y="40156"/>
                    <a:pt x="123177" y="26580"/>
                  </a:cubicBezTo>
                  <a:cubicBezTo>
                    <a:pt x="119646" y="19608"/>
                    <a:pt x="115068" y="13683"/>
                    <a:pt x="109676" y="9219"/>
                  </a:cubicBezTo>
                  <a:cubicBezTo>
                    <a:pt x="104285" y="4749"/>
                    <a:pt x="98139" y="1669"/>
                    <a:pt x="91458" y="526"/>
                  </a:cubicBezTo>
                  <a:cubicBezTo>
                    <a:pt x="83451" y="-846"/>
                    <a:pt x="74707" y="393"/>
                    <a:pt x="65741" y="5104"/>
                  </a:cubicBezTo>
                  <a:cubicBezTo>
                    <a:pt x="53898" y="11321"/>
                    <a:pt x="48805" y="21741"/>
                    <a:pt x="49707" y="33508"/>
                  </a:cubicBezTo>
                  <a:cubicBezTo>
                    <a:pt x="50418" y="42830"/>
                    <a:pt x="55162" y="52317"/>
                    <a:pt x="60680" y="56126"/>
                  </a:cubicBezTo>
                  <a:cubicBezTo>
                    <a:pt x="76440" y="67017"/>
                    <a:pt x="98596" y="50481"/>
                    <a:pt x="87559" y="34575"/>
                  </a:cubicBezTo>
                  <a:cubicBezTo>
                    <a:pt x="87559" y="34575"/>
                    <a:pt x="82721" y="27818"/>
                    <a:pt x="75767" y="30955"/>
                  </a:cubicBezTo>
                  <a:cubicBezTo>
                    <a:pt x="71513" y="32879"/>
                    <a:pt x="70218" y="38296"/>
                    <a:pt x="72472" y="42385"/>
                  </a:cubicBezTo>
                  <a:cubicBezTo>
                    <a:pt x="74510" y="46087"/>
                    <a:pt x="78917" y="47166"/>
                    <a:pt x="82765" y="45751"/>
                  </a:cubicBezTo>
                  <a:cubicBezTo>
                    <a:pt x="80447" y="51561"/>
                    <a:pt x="71608" y="55415"/>
                    <a:pt x="64433" y="50462"/>
                  </a:cubicBezTo>
                  <a:cubicBezTo>
                    <a:pt x="60750" y="47916"/>
                    <a:pt x="56933" y="40379"/>
                    <a:pt x="56368" y="33000"/>
                  </a:cubicBezTo>
                  <a:cubicBezTo>
                    <a:pt x="55676" y="23875"/>
                    <a:pt x="59632" y="16274"/>
                    <a:pt x="68948" y="11385"/>
                  </a:cubicBezTo>
                  <a:cubicBezTo>
                    <a:pt x="88912" y="894"/>
                    <a:pt x="107365" y="10508"/>
                    <a:pt x="117125" y="29774"/>
                  </a:cubicBezTo>
                  <a:cubicBezTo>
                    <a:pt x="123539" y="42449"/>
                    <a:pt x="125367" y="55809"/>
                    <a:pt x="124091" y="69201"/>
                  </a:cubicBezTo>
                  <a:cubicBezTo>
                    <a:pt x="95427" y="71329"/>
                    <a:pt x="83705" y="93445"/>
                    <a:pt x="81540" y="98253"/>
                  </a:cubicBezTo>
                  <a:cubicBezTo>
                    <a:pt x="12445" y="121900"/>
                    <a:pt x="-7633" y="205535"/>
                    <a:pt x="2444" y="245325"/>
                  </a:cubicBezTo>
                  <a:cubicBezTo>
                    <a:pt x="15036" y="295077"/>
                    <a:pt x="36061" y="298627"/>
                    <a:pt x="45592" y="299763"/>
                  </a:cubicBezTo>
                  <a:cubicBezTo>
                    <a:pt x="46087" y="299827"/>
                    <a:pt x="47459" y="297922"/>
                    <a:pt x="48278" y="297223"/>
                  </a:cubicBezTo>
                  <a:cubicBezTo>
                    <a:pt x="54704" y="301700"/>
                    <a:pt x="61524" y="305777"/>
                    <a:pt x="69500" y="308799"/>
                  </a:cubicBezTo>
                  <a:cubicBezTo>
                    <a:pt x="76980" y="311631"/>
                    <a:pt x="84403" y="313320"/>
                    <a:pt x="91598" y="314083"/>
                  </a:cubicBezTo>
                  <a:cubicBezTo>
                    <a:pt x="91903" y="314724"/>
                    <a:pt x="91763" y="316464"/>
                    <a:pt x="92208" y="316775"/>
                  </a:cubicBezTo>
                  <a:cubicBezTo>
                    <a:pt x="101371" y="323188"/>
                    <a:pt x="131971" y="338543"/>
                    <a:pt x="160603" y="317981"/>
                  </a:cubicBezTo>
                  <a:cubicBezTo>
                    <a:pt x="219989" y="275322"/>
                    <a:pt x="224923" y="169049"/>
                    <a:pt x="191877" y="141261"/>
                  </a:cubicBezTo>
                  <a:cubicBezTo>
                    <a:pt x="191623" y="141045"/>
                    <a:pt x="191299" y="140727"/>
                    <a:pt x="191039" y="140512"/>
                  </a:cubicBezTo>
                  <a:cubicBezTo>
                    <a:pt x="191039" y="140512"/>
                    <a:pt x="197999" y="111861"/>
                    <a:pt x="178898" y="90270"/>
                  </a:cubicBezTo>
                  <a:cubicBezTo>
                    <a:pt x="175037" y="85908"/>
                    <a:pt x="169589" y="82079"/>
                    <a:pt x="163340" y="78587"/>
                  </a:cubicBezTo>
                  <a:cubicBezTo>
                    <a:pt x="168236" y="65702"/>
                    <a:pt x="176136" y="54310"/>
                    <a:pt x="187851" y="45713"/>
                  </a:cubicBezTo>
                  <a:cubicBezTo>
                    <a:pt x="205269" y="32936"/>
                    <a:pt x="225951" y="32727"/>
                    <a:pt x="239013" y="51104"/>
                  </a:cubicBezTo>
                  <a:cubicBezTo>
                    <a:pt x="245109" y="59682"/>
                    <a:pt x="245116" y="68280"/>
                    <a:pt x="240366" y="76103"/>
                  </a:cubicBezTo>
                  <a:cubicBezTo>
                    <a:pt x="236530" y="82434"/>
                    <a:pt x="229850" y="87502"/>
                    <a:pt x="225412" y="88105"/>
                  </a:cubicBezTo>
                  <a:cubicBezTo>
                    <a:pt x="216776" y="89286"/>
                    <a:pt x="210616" y="81895"/>
                    <a:pt x="211175" y="75666"/>
                  </a:cubicBezTo>
                  <a:cubicBezTo>
                    <a:pt x="213975" y="78663"/>
                    <a:pt x="218439" y="79685"/>
                    <a:pt x="221938" y="77304"/>
                  </a:cubicBezTo>
                  <a:cubicBezTo>
                    <a:pt x="225799" y="74675"/>
                    <a:pt x="227012" y="69125"/>
                    <a:pt x="224084" y="65486"/>
                  </a:cubicBezTo>
                  <a:cubicBezTo>
                    <a:pt x="219296" y="59543"/>
                    <a:pt x="212045" y="63359"/>
                    <a:pt x="212045" y="63359"/>
                  </a:cubicBezTo>
                  <a:cubicBezTo>
                    <a:pt x="195001" y="72547"/>
                    <a:pt x="207282" y="97459"/>
                    <a:pt x="226263" y="94868"/>
                  </a:cubicBezTo>
                  <a:cubicBezTo>
                    <a:pt x="232911" y="93960"/>
                    <a:pt x="241395" y="87616"/>
                    <a:pt x="246246" y="79621"/>
                  </a:cubicBezTo>
                  <a:cubicBezTo>
                    <a:pt x="252374" y="69531"/>
                    <a:pt x="252431" y="58044"/>
                    <a:pt x="244684" y="47141"/>
                  </a:cubicBezTo>
                  <a:cubicBezTo>
                    <a:pt x="241750" y="43014"/>
                    <a:pt x="238524" y="39636"/>
                    <a:pt x="235013" y="370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grpSp>
          <p:nvGrpSpPr>
            <p:cNvPr id="5156" name="Google Shape;5156;p21"/>
            <p:cNvGrpSpPr/>
            <p:nvPr/>
          </p:nvGrpSpPr>
          <p:grpSpPr>
            <a:xfrm rot="1919852">
              <a:off x="7387589" y="689357"/>
              <a:ext cx="356935" cy="468095"/>
              <a:chOff x="1547770" y="4616227"/>
              <a:chExt cx="256487" cy="336365"/>
            </a:xfrm>
          </p:grpSpPr>
          <p:grpSp>
            <p:nvGrpSpPr>
              <p:cNvPr id="5157" name="Google Shape;5157;p21"/>
              <p:cNvGrpSpPr/>
              <p:nvPr/>
            </p:nvGrpSpPr>
            <p:grpSpPr>
              <a:xfrm>
                <a:off x="1603033" y="4616227"/>
                <a:ext cx="201224" cy="99930"/>
                <a:chOff x="1603033" y="4616227"/>
                <a:chExt cx="201224" cy="99930"/>
              </a:xfrm>
            </p:grpSpPr>
            <p:sp>
              <p:nvSpPr>
                <p:cNvPr id="5158" name="Google Shape;5158;p21"/>
                <p:cNvSpPr/>
                <p:nvPr/>
              </p:nvSpPr>
              <p:spPr>
                <a:xfrm>
                  <a:off x="1603033" y="4616227"/>
                  <a:ext cx="82039" cy="94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39" h="94380" extrusionOk="0">
                      <a:moveTo>
                        <a:pt x="41965" y="527"/>
                      </a:moveTo>
                      <a:cubicBezTo>
                        <a:pt x="33952" y="-845"/>
                        <a:pt x="25201" y="387"/>
                        <a:pt x="16235" y="5093"/>
                      </a:cubicBezTo>
                      <a:cubicBezTo>
                        <a:pt x="4392" y="11316"/>
                        <a:pt x="-802" y="21647"/>
                        <a:pt x="100" y="33414"/>
                      </a:cubicBezTo>
                      <a:cubicBezTo>
                        <a:pt x="811" y="42742"/>
                        <a:pt x="5656" y="52299"/>
                        <a:pt x="11174" y="56109"/>
                      </a:cubicBezTo>
                      <a:cubicBezTo>
                        <a:pt x="26935" y="66999"/>
                        <a:pt x="49109" y="50311"/>
                        <a:pt x="38073" y="34411"/>
                      </a:cubicBezTo>
                      <a:cubicBezTo>
                        <a:pt x="38073" y="34411"/>
                        <a:pt x="33215" y="27635"/>
                        <a:pt x="26262" y="30772"/>
                      </a:cubicBezTo>
                      <a:cubicBezTo>
                        <a:pt x="22007" y="32690"/>
                        <a:pt x="20636" y="38208"/>
                        <a:pt x="22890" y="42297"/>
                      </a:cubicBezTo>
                      <a:cubicBezTo>
                        <a:pt x="24935" y="45999"/>
                        <a:pt x="29361" y="47092"/>
                        <a:pt x="33215" y="45682"/>
                      </a:cubicBezTo>
                      <a:cubicBezTo>
                        <a:pt x="30897" y="51492"/>
                        <a:pt x="22147" y="55391"/>
                        <a:pt x="14971" y="50432"/>
                      </a:cubicBezTo>
                      <a:cubicBezTo>
                        <a:pt x="11288" y="47885"/>
                        <a:pt x="7498" y="40323"/>
                        <a:pt x="6932" y="32937"/>
                      </a:cubicBezTo>
                      <a:cubicBezTo>
                        <a:pt x="6234" y="23819"/>
                        <a:pt x="10114" y="16199"/>
                        <a:pt x="19436" y="11303"/>
                      </a:cubicBezTo>
                      <a:cubicBezTo>
                        <a:pt x="39394" y="819"/>
                        <a:pt x="57897" y="10350"/>
                        <a:pt x="67651" y="29623"/>
                      </a:cubicBezTo>
                      <a:cubicBezTo>
                        <a:pt x="74325" y="42799"/>
                        <a:pt x="76230" y="56769"/>
                        <a:pt x="74636" y="70688"/>
                      </a:cubicBezTo>
                      <a:cubicBezTo>
                        <a:pt x="74008" y="76175"/>
                        <a:pt x="72858" y="81267"/>
                        <a:pt x="71410" y="85839"/>
                      </a:cubicBezTo>
                      <a:cubicBezTo>
                        <a:pt x="70902" y="87427"/>
                        <a:pt x="70432" y="88741"/>
                        <a:pt x="69950" y="89948"/>
                      </a:cubicBezTo>
                      <a:cubicBezTo>
                        <a:pt x="69670" y="90653"/>
                        <a:pt x="69480" y="91167"/>
                        <a:pt x="69378" y="91376"/>
                      </a:cubicBezTo>
                      <a:lnTo>
                        <a:pt x="75519" y="94380"/>
                      </a:lnTo>
                      <a:cubicBezTo>
                        <a:pt x="76090" y="93155"/>
                        <a:pt x="76966" y="90939"/>
                        <a:pt x="77919" y="87922"/>
                      </a:cubicBezTo>
                      <a:cubicBezTo>
                        <a:pt x="79500" y="82944"/>
                        <a:pt x="80783" y="77470"/>
                        <a:pt x="81469" y="71520"/>
                      </a:cubicBezTo>
                      <a:cubicBezTo>
                        <a:pt x="83208" y="56344"/>
                        <a:pt x="81062" y="40977"/>
                        <a:pt x="73741" y="26511"/>
                      </a:cubicBezTo>
                      <a:cubicBezTo>
                        <a:pt x="66673" y="12560"/>
                        <a:pt x="55319" y="2813"/>
                        <a:pt x="41965" y="52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59" name="Google Shape;5159;p21"/>
                <p:cNvSpPr/>
                <p:nvPr/>
              </p:nvSpPr>
              <p:spPr>
                <a:xfrm>
                  <a:off x="1705000" y="4645888"/>
                  <a:ext cx="99257" cy="70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57" h="70269" extrusionOk="0">
                      <a:moveTo>
                        <a:pt x="72358" y="1620"/>
                      </a:moveTo>
                      <a:cubicBezTo>
                        <a:pt x="80124" y="4020"/>
                        <a:pt x="87376" y="9075"/>
                        <a:pt x="93243" y="17329"/>
                      </a:cubicBezTo>
                      <a:cubicBezTo>
                        <a:pt x="100990" y="28232"/>
                        <a:pt x="100959" y="39796"/>
                        <a:pt x="94837" y="49886"/>
                      </a:cubicBezTo>
                      <a:cubicBezTo>
                        <a:pt x="89986" y="57887"/>
                        <a:pt x="81343" y="64218"/>
                        <a:pt x="74695" y="65120"/>
                      </a:cubicBezTo>
                      <a:cubicBezTo>
                        <a:pt x="55715" y="67717"/>
                        <a:pt x="43479" y="42799"/>
                        <a:pt x="60515" y="33611"/>
                      </a:cubicBezTo>
                      <a:cubicBezTo>
                        <a:pt x="60515" y="33611"/>
                        <a:pt x="67907" y="29757"/>
                        <a:pt x="72688" y="35700"/>
                      </a:cubicBezTo>
                      <a:cubicBezTo>
                        <a:pt x="75616" y="39339"/>
                        <a:pt x="74352" y="44876"/>
                        <a:pt x="70491" y="47505"/>
                      </a:cubicBezTo>
                      <a:cubicBezTo>
                        <a:pt x="66992" y="49886"/>
                        <a:pt x="62548" y="48857"/>
                        <a:pt x="59747" y="45860"/>
                      </a:cubicBezTo>
                      <a:cubicBezTo>
                        <a:pt x="59188" y="52089"/>
                        <a:pt x="65234" y="59519"/>
                        <a:pt x="73876" y="58344"/>
                      </a:cubicBezTo>
                      <a:cubicBezTo>
                        <a:pt x="78308" y="57735"/>
                        <a:pt x="85115" y="52699"/>
                        <a:pt x="88951" y="46375"/>
                      </a:cubicBezTo>
                      <a:cubicBezTo>
                        <a:pt x="93701" y="38551"/>
                        <a:pt x="93681" y="30004"/>
                        <a:pt x="87586" y="21425"/>
                      </a:cubicBezTo>
                      <a:cubicBezTo>
                        <a:pt x="74517" y="3042"/>
                        <a:pt x="53708" y="3188"/>
                        <a:pt x="36290" y="15964"/>
                      </a:cubicBezTo>
                      <a:cubicBezTo>
                        <a:pt x="24384" y="24702"/>
                        <a:pt x="16370" y="36303"/>
                        <a:pt x="11500" y="49441"/>
                      </a:cubicBezTo>
                      <a:cubicBezTo>
                        <a:pt x="9582" y="54617"/>
                        <a:pt x="8299" y="59678"/>
                        <a:pt x="7531" y="64408"/>
                      </a:cubicBezTo>
                      <a:cubicBezTo>
                        <a:pt x="7258" y="66053"/>
                        <a:pt x="7087" y="67444"/>
                        <a:pt x="6972" y="68739"/>
                      </a:cubicBezTo>
                      <a:cubicBezTo>
                        <a:pt x="6902" y="69488"/>
                        <a:pt x="6839" y="70034"/>
                        <a:pt x="6833" y="70270"/>
                      </a:cubicBezTo>
                      <a:lnTo>
                        <a:pt x="0" y="70174"/>
                      </a:lnTo>
                      <a:cubicBezTo>
                        <a:pt x="44" y="68822"/>
                        <a:pt x="267" y="66447"/>
                        <a:pt x="775" y="63322"/>
                      </a:cubicBezTo>
                      <a:cubicBezTo>
                        <a:pt x="1619" y="58173"/>
                        <a:pt x="2946" y="52712"/>
                        <a:pt x="5029" y="47098"/>
                      </a:cubicBezTo>
                      <a:cubicBezTo>
                        <a:pt x="10338" y="32766"/>
                        <a:pt x="19196" y="20035"/>
                        <a:pt x="32271" y="10440"/>
                      </a:cubicBezTo>
                      <a:cubicBezTo>
                        <a:pt x="44882" y="1188"/>
                        <a:pt x="59411" y="-2374"/>
                        <a:pt x="72358" y="162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60" name="Google Shape;5160;p21"/>
              <p:cNvSpPr/>
              <p:nvPr/>
            </p:nvSpPr>
            <p:spPr>
              <a:xfrm>
                <a:off x="1562279" y="4713727"/>
                <a:ext cx="196552" cy="217027"/>
              </a:xfrm>
              <a:custGeom>
                <a:avLst/>
                <a:gdLst/>
                <a:ahLst/>
                <a:cxnLst/>
                <a:rect l="l" t="t" r="r" b="b"/>
                <a:pathLst>
                  <a:path w="196552" h="217027" extrusionOk="0">
                    <a:moveTo>
                      <a:pt x="123030" y="1262"/>
                    </a:moveTo>
                    <a:cubicBezTo>
                      <a:pt x="169442" y="9231"/>
                      <a:pt x="214032" y="74566"/>
                      <a:pt x="189667" y="134148"/>
                    </a:cubicBezTo>
                    <a:cubicBezTo>
                      <a:pt x="165302" y="193730"/>
                      <a:pt x="116470" y="232275"/>
                      <a:pt x="60813" y="211212"/>
                    </a:cubicBezTo>
                    <a:cubicBezTo>
                      <a:pt x="10641" y="192206"/>
                      <a:pt x="-9056" y="142822"/>
                      <a:pt x="3847" y="83215"/>
                    </a:cubicBezTo>
                    <a:cubicBezTo>
                      <a:pt x="14839" y="32497"/>
                      <a:pt x="70649" y="-7723"/>
                      <a:pt x="123030" y="1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21"/>
              <p:cNvSpPr/>
              <p:nvPr/>
            </p:nvSpPr>
            <p:spPr>
              <a:xfrm>
                <a:off x="1553507" y="4709353"/>
                <a:ext cx="212283" cy="235137"/>
              </a:xfrm>
              <a:custGeom>
                <a:avLst/>
                <a:gdLst/>
                <a:ahLst/>
                <a:cxnLst/>
                <a:rect l="l" t="t" r="r" b="b"/>
                <a:pathLst>
                  <a:path w="212283" h="235137" extrusionOk="0">
                    <a:moveTo>
                      <a:pt x="82627" y="4499"/>
                    </a:moveTo>
                    <a:cubicBezTo>
                      <a:pt x="12561" y="27581"/>
                      <a:pt x="-7683" y="112068"/>
                      <a:pt x="2452" y="152092"/>
                    </a:cubicBezTo>
                    <a:cubicBezTo>
                      <a:pt x="15044" y="201844"/>
                      <a:pt x="36044" y="205514"/>
                      <a:pt x="45581" y="206644"/>
                    </a:cubicBezTo>
                    <a:cubicBezTo>
                      <a:pt x="55627" y="207851"/>
                      <a:pt x="133484" y="46732"/>
                      <a:pt x="133484" y="46732"/>
                    </a:cubicBezTo>
                    <a:cubicBezTo>
                      <a:pt x="133484" y="46732"/>
                      <a:pt x="78595" y="214125"/>
                      <a:pt x="92184" y="223650"/>
                    </a:cubicBezTo>
                    <a:cubicBezTo>
                      <a:pt x="101341" y="230070"/>
                      <a:pt x="131992" y="245322"/>
                      <a:pt x="160624" y="224761"/>
                    </a:cubicBezTo>
                    <a:cubicBezTo>
                      <a:pt x="220016" y="182102"/>
                      <a:pt x="224969" y="75771"/>
                      <a:pt x="191911" y="47990"/>
                    </a:cubicBezTo>
                    <a:cubicBezTo>
                      <a:pt x="168035" y="27911"/>
                      <a:pt x="137898" y="-13707"/>
                      <a:pt x="82627" y="4499"/>
                    </a:cubicBezTo>
                    <a:close/>
                  </a:path>
                </a:pathLst>
              </a:custGeom>
              <a:solidFill>
                <a:srgbClr val="FC4F6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21"/>
              <p:cNvSpPr/>
              <p:nvPr/>
            </p:nvSpPr>
            <p:spPr>
              <a:xfrm>
                <a:off x="1547770" y="4711160"/>
                <a:ext cx="225472" cy="241432"/>
              </a:xfrm>
              <a:custGeom>
                <a:avLst/>
                <a:gdLst/>
                <a:ahLst/>
                <a:cxnLst/>
                <a:rect l="l" t="t" r="r" b="b"/>
                <a:pathLst>
                  <a:path w="225472" h="241432" extrusionOk="0">
                    <a:moveTo>
                      <a:pt x="195793" y="31953"/>
                    </a:moveTo>
                    <a:cubicBezTo>
                      <a:pt x="186706" y="23209"/>
                      <a:pt x="175886" y="17418"/>
                      <a:pt x="163618" y="13640"/>
                    </a:cubicBezTo>
                    <a:cubicBezTo>
                      <a:pt x="159109" y="12249"/>
                      <a:pt x="150499" y="10166"/>
                      <a:pt x="150594" y="10204"/>
                    </a:cubicBezTo>
                    <a:cubicBezTo>
                      <a:pt x="130312" y="-768"/>
                      <a:pt x="108843" y="-3328"/>
                      <a:pt x="84560" y="4661"/>
                    </a:cubicBezTo>
                    <a:cubicBezTo>
                      <a:pt x="51375" y="15583"/>
                      <a:pt x="26896" y="40513"/>
                      <a:pt x="12570" y="73577"/>
                    </a:cubicBezTo>
                    <a:cubicBezTo>
                      <a:pt x="524" y="101371"/>
                      <a:pt x="-3025" y="133090"/>
                      <a:pt x="2620" y="155416"/>
                    </a:cubicBezTo>
                    <a:cubicBezTo>
                      <a:pt x="13072" y="196761"/>
                      <a:pt x="29150" y="211531"/>
                      <a:pt x="51350" y="214179"/>
                    </a:cubicBezTo>
                    <a:cubicBezTo>
                      <a:pt x="53039" y="214382"/>
                      <a:pt x="54137" y="213696"/>
                      <a:pt x="55382" y="213265"/>
                    </a:cubicBezTo>
                    <a:cubicBezTo>
                      <a:pt x="60799" y="216643"/>
                      <a:pt x="66145" y="219919"/>
                      <a:pt x="71790" y="222059"/>
                    </a:cubicBezTo>
                    <a:cubicBezTo>
                      <a:pt x="77563" y="224250"/>
                      <a:pt x="83475" y="225253"/>
                      <a:pt x="89513" y="226238"/>
                    </a:cubicBezTo>
                    <a:cubicBezTo>
                      <a:pt x="90085" y="226961"/>
                      <a:pt x="89939" y="227870"/>
                      <a:pt x="90898" y="228543"/>
                    </a:cubicBezTo>
                    <a:cubicBezTo>
                      <a:pt x="111503" y="242989"/>
                      <a:pt x="141202" y="247878"/>
                      <a:pt x="166761" y="229533"/>
                    </a:cubicBezTo>
                    <a:cubicBezTo>
                      <a:pt x="221079" y="190550"/>
                      <a:pt x="237157" y="126847"/>
                      <a:pt x="217275" y="67348"/>
                    </a:cubicBezTo>
                    <a:cubicBezTo>
                      <a:pt x="212233" y="52254"/>
                      <a:pt x="204874" y="40697"/>
                      <a:pt x="195793" y="31953"/>
                    </a:cubicBezTo>
                    <a:close/>
                    <a:moveTo>
                      <a:pt x="192809" y="43021"/>
                    </a:moveTo>
                    <a:cubicBezTo>
                      <a:pt x="198778" y="49816"/>
                      <a:pt x="204125" y="58776"/>
                      <a:pt x="208043" y="70498"/>
                    </a:cubicBezTo>
                    <a:cubicBezTo>
                      <a:pt x="224127" y="118630"/>
                      <a:pt x="217136" y="181470"/>
                      <a:pt x="161084" y="221697"/>
                    </a:cubicBezTo>
                    <a:cubicBezTo>
                      <a:pt x="134065" y="241090"/>
                      <a:pt x="105083" y="226670"/>
                      <a:pt x="96448" y="220611"/>
                    </a:cubicBezTo>
                    <a:cubicBezTo>
                      <a:pt x="95997" y="220294"/>
                      <a:pt x="96232" y="218472"/>
                      <a:pt x="95939" y="217805"/>
                    </a:cubicBezTo>
                    <a:cubicBezTo>
                      <a:pt x="89158" y="217074"/>
                      <a:pt x="82173" y="215684"/>
                      <a:pt x="75118" y="213011"/>
                    </a:cubicBezTo>
                    <a:cubicBezTo>
                      <a:pt x="67593" y="210159"/>
                      <a:pt x="61250" y="206381"/>
                      <a:pt x="55185" y="202152"/>
                    </a:cubicBezTo>
                    <a:cubicBezTo>
                      <a:pt x="54372" y="202869"/>
                      <a:pt x="53096" y="204635"/>
                      <a:pt x="52607" y="204571"/>
                    </a:cubicBezTo>
                    <a:cubicBezTo>
                      <a:pt x="43609" y="203498"/>
                      <a:pt x="23880" y="200000"/>
                      <a:pt x="12018" y="153048"/>
                    </a:cubicBezTo>
                    <a:cubicBezTo>
                      <a:pt x="2468" y="115284"/>
                      <a:pt x="21600" y="35649"/>
                      <a:pt x="87710" y="13894"/>
                    </a:cubicBezTo>
                    <a:cubicBezTo>
                      <a:pt x="112100" y="5874"/>
                      <a:pt x="131093" y="10350"/>
                      <a:pt x="146924" y="19158"/>
                    </a:cubicBezTo>
                    <a:cubicBezTo>
                      <a:pt x="151762" y="21158"/>
                      <a:pt x="174908" y="22625"/>
                      <a:pt x="192809" y="430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21"/>
              <p:cNvSpPr/>
              <p:nvPr/>
            </p:nvSpPr>
            <p:spPr>
              <a:xfrm>
                <a:off x="1723774" y="4876560"/>
                <a:ext cx="18919" cy="18883"/>
              </a:xfrm>
              <a:custGeom>
                <a:avLst/>
                <a:gdLst/>
                <a:ahLst/>
                <a:cxnLst/>
                <a:rect l="l" t="t" r="r" b="b"/>
                <a:pathLst>
                  <a:path w="18919" h="18883" extrusionOk="0">
                    <a:moveTo>
                      <a:pt x="15656" y="16578"/>
                    </a:moveTo>
                    <a:cubicBezTo>
                      <a:pt x="19606" y="13162"/>
                      <a:pt x="20025" y="7168"/>
                      <a:pt x="16615" y="3231"/>
                    </a:cubicBezTo>
                    <a:cubicBezTo>
                      <a:pt x="13192" y="-700"/>
                      <a:pt x="7217" y="-1094"/>
                      <a:pt x="3267" y="2323"/>
                    </a:cubicBezTo>
                    <a:cubicBezTo>
                      <a:pt x="-683" y="5733"/>
                      <a:pt x="-1108" y="11657"/>
                      <a:pt x="2302" y="15588"/>
                    </a:cubicBezTo>
                    <a:cubicBezTo>
                      <a:pt x="5763" y="19557"/>
                      <a:pt x="11732" y="20007"/>
                      <a:pt x="15656" y="1657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21"/>
              <p:cNvSpPr/>
              <p:nvPr/>
            </p:nvSpPr>
            <p:spPr>
              <a:xfrm>
                <a:off x="1567232" y="4845828"/>
                <a:ext cx="22032" cy="22036"/>
              </a:xfrm>
              <a:custGeom>
                <a:avLst/>
                <a:gdLst/>
                <a:ahLst/>
                <a:cxnLst/>
                <a:rect l="l" t="t" r="r" b="b"/>
                <a:pathLst>
                  <a:path w="22032" h="22036" extrusionOk="0">
                    <a:moveTo>
                      <a:pt x="18229" y="19345"/>
                    </a:moveTo>
                    <a:cubicBezTo>
                      <a:pt x="22820" y="15370"/>
                      <a:pt x="23328" y="8366"/>
                      <a:pt x="19353" y="3775"/>
                    </a:cubicBezTo>
                    <a:cubicBezTo>
                      <a:pt x="15377" y="-810"/>
                      <a:pt x="8405" y="-1280"/>
                      <a:pt x="3795" y="2702"/>
                    </a:cubicBezTo>
                    <a:cubicBezTo>
                      <a:pt x="-796" y="6683"/>
                      <a:pt x="-1291" y="13605"/>
                      <a:pt x="2690" y="18196"/>
                    </a:cubicBezTo>
                    <a:cubicBezTo>
                      <a:pt x="6684" y="22825"/>
                      <a:pt x="13650" y="23346"/>
                      <a:pt x="18229" y="193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21"/>
              <p:cNvSpPr/>
              <p:nvPr/>
            </p:nvSpPr>
            <p:spPr>
              <a:xfrm>
                <a:off x="1666727" y="4901680"/>
                <a:ext cx="22035" cy="22035"/>
              </a:xfrm>
              <a:custGeom>
                <a:avLst/>
                <a:gdLst/>
                <a:ahLst/>
                <a:cxnLst/>
                <a:rect l="l" t="t" r="r" b="b"/>
                <a:pathLst>
                  <a:path w="22035" h="22035" extrusionOk="0">
                    <a:moveTo>
                      <a:pt x="18232" y="19348"/>
                    </a:moveTo>
                    <a:cubicBezTo>
                      <a:pt x="22824" y="15372"/>
                      <a:pt x="23331" y="8369"/>
                      <a:pt x="19356" y="3777"/>
                    </a:cubicBezTo>
                    <a:cubicBezTo>
                      <a:pt x="15375" y="-807"/>
                      <a:pt x="8409" y="-1283"/>
                      <a:pt x="3793" y="2704"/>
                    </a:cubicBezTo>
                    <a:cubicBezTo>
                      <a:pt x="-798" y="6679"/>
                      <a:pt x="-1288" y="13607"/>
                      <a:pt x="2688" y="18198"/>
                    </a:cubicBezTo>
                    <a:cubicBezTo>
                      <a:pt x="6676" y="22808"/>
                      <a:pt x="13629" y="23355"/>
                      <a:pt x="18232" y="193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21"/>
              <p:cNvSpPr/>
              <p:nvPr/>
            </p:nvSpPr>
            <p:spPr>
              <a:xfrm>
                <a:off x="1564968" y="4800397"/>
                <a:ext cx="15744" cy="15730"/>
              </a:xfrm>
              <a:custGeom>
                <a:avLst/>
                <a:gdLst/>
                <a:ahLst/>
                <a:cxnLst/>
                <a:rect l="l" t="t" r="r" b="b"/>
                <a:pathLst>
                  <a:path w="15744" h="15730" extrusionOk="0">
                    <a:moveTo>
                      <a:pt x="13039" y="13817"/>
                    </a:moveTo>
                    <a:cubicBezTo>
                      <a:pt x="16309" y="10966"/>
                      <a:pt x="16671" y="5981"/>
                      <a:pt x="13820" y="2685"/>
                    </a:cubicBezTo>
                    <a:cubicBezTo>
                      <a:pt x="10968" y="-579"/>
                      <a:pt x="5996" y="-909"/>
                      <a:pt x="2713" y="1923"/>
                    </a:cubicBezTo>
                    <a:cubicBezTo>
                      <a:pt x="-576" y="4774"/>
                      <a:pt x="-919" y="9715"/>
                      <a:pt x="1926" y="12985"/>
                    </a:cubicBezTo>
                    <a:cubicBezTo>
                      <a:pt x="4790" y="16293"/>
                      <a:pt x="9762" y="16661"/>
                      <a:pt x="13039" y="138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21"/>
              <p:cNvSpPr/>
              <p:nvPr/>
            </p:nvSpPr>
            <p:spPr>
              <a:xfrm>
                <a:off x="1605485" y="4753197"/>
                <a:ext cx="22045" cy="22049"/>
              </a:xfrm>
              <a:custGeom>
                <a:avLst/>
                <a:gdLst/>
                <a:ahLst/>
                <a:cxnLst/>
                <a:rect l="l" t="t" r="r" b="b"/>
                <a:pathLst>
                  <a:path w="22045" h="22049" extrusionOk="0">
                    <a:moveTo>
                      <a:pt x="18241" y="19367"/>
                    </a:moveTo>
                    <a:cubicBezTo>
                      <a:pt x="22838" y="15386"/>
                      <a:pt x="23346" y="8375"/>
                      <a:pt x="19346" y="3784"/>
                    </a:cubicBezTo>
                    <a:cubicBezTo>
                      <a:pt x="15358" y="-807"/>
                      <a:pt x="8386" y="-1283"/>
                      <a:pt x="3795" y="2698"/>
                    </a:cubicBezTo>
                    <a:cubicBezTo>
                      <a:pt x="-803" y="6680"/>
                      <a:pt x="-1285" y="13614"/>
                      <a:pt x="2690" y="18205"/>
                    </a:cubicBezTo>
                    <a:cubicBezTo>
                      <a:pt x="6684" y="22822"/>
                      <a:pt x="13656" y="23368"/>
                      <a:pt x="18241" y="193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21"/>
              <p:cNvSpPr/>
              <p:nvPr/>
            </p:nvSpPr>
            <p:spPr>
              <a:xfrm>
                <a:off x="1647652" y="4744179"/>
                <a:ext cx="20827" cy="21860"/>
              </a:xfrm>
              <a:custGeom>
                <a:avLst/>
                <a:gdLst/>
                <a:ahLst/>
                <a:cxnLst/>
                <a:rect l="l" t="t" r="r" b="b"/>
                <a:pathLst>
                  <a:path w="20827" h="21860" extrusionOk="0">
                    <a:moveTo>
                      <a:pt x="18092" y="3912"/>
                    </a:moveTo>
                    <a:cubicBezTo>
                      <a:pt x="14212" y="-711"/>
                      <a:pt x="7576" y="-1333"/>
                      <a:pt x="3354" y="2560"/>
                    </a:cubicBezTo>
                    <a:cubicBezTo>
                      <a:pt x="-876" y="6433"/>
                      <a:pt x="-1136" y="13336"/>
                      <a:pt x="2750" y="17958"/>
                    </a:cubicBezTo>
                    <a:cubicBezTo>
                      <a:pt x="6630" y="22581"/>
                      <a:pt x="13190" y="23178"/>
                      <a:pt x="17425" y="19311"/>
                    </a:cubicBezTo>
                    <a:cubicBezTo>
                      <a:pt x="21673" y="15425"/>
                      <a:pt x="21997" y="8522"/>
                      <a:pt x="18092" y="39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21"/>
              <p:cNvSpPr/>
              <p:nvPr/>
            </p:nvSpPr>
            <p:spPr>
              <a:xfrm>
                <a:off x="1610090" y="4809185"/>
                <a:ext cx="20385" cy="20911"/>
              </a:xfrm>
              <a:custGeom>
                <a:avLst/>
                <a:gdLst/>
                <a:ahLst/>
                <a:cxnLst/>
                <a:rect l="l" t="t" r="r" b="b"/>
                <a:pathLst>
                  <a:path w="20385" h="20911" extrusionOk="0">
                    <a:moveTo>
                      <a:pt x="16957" y="18440"/>
                    </a:moveTo>
                    <a:cubicBezTo>
                      <a:pt x="21167" y="14707"/>
                      <a:pt x="21555" y="8109"/>
                      <a:pt x="17815" y="3702"/>
                    </a:cubicBezTo>
                    <a:cubicBezTo>
                      <a:pt x="14081" y="-705"/>
                      <a:pt x="7636" y="-1258"/>
                      <a:pt x="3426" y="2476"/>
                    </a:cubicBezTo>
                    <a:cubicBezTo>
                      <a:pt x="-784" y="6210"/>
                      <a:pt x="-1165" y="12808"/>
                      <a:pt x="2568" y="17215"/>
                    </a:cubicBezTo>
                    <a:cubicBezTo>
                      <a:pt x="6302" y="21615"/>
                      <a:pt x="12754" y="22168"/>
                      <a:pt x="16957" y="184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21"/>
              <p:cNvSpPr/>
              <p:nvPr/>
            </p:nvSpPr>
            <p:spPr>
              <a:xfrm>
                <a:off x="1679703" y="4829499"/>
                <a:ext cx="25454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25454" h="26037" extrusionOk="0">
                    <a:moveTo>
                      <a:pt x="20312" y="23659"/>
                    </a:moveTo>
                    <a:cubicBezTo>
                      <a:pt x="24281" y="20720"/>
                      <a:pt x="26345" y="15481"/>
                      <a:pt x="25087" y="10216"/>
                    </a:cubicBezTo>
                    <a:cubicBezTo>
                      <a:pt x="23424" y="3200"/>
                      <a:pt x="16521" y="-1245"/>
                      <a:pt x="9708" y="310"/>
                    </a:cubicBezTo>
                    <a:cubicBezTo>
                      <a:pt x="2888" y="1873"/>
                      <a:pt x="-1303" y="8839"/>
                      <a:pt x="367" y="15849"/>
                    </a:cubicBezTo>
                    <a:cubicBezTo>
                      <a:pt x="2037" y="22866"/>
                      <a:pt x="8908" y="27286"/>
                      <a:pt x="15734" y="25723"/>
                    </a:cubicBezTo>
                    <a:cubicBezTo>
                      <a:pt x="17417" y="25342"/>
                      <a:pt x="18991" y="24638"/>
                      <a:pt x="20312" y="2365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21"/>
              <p:cNvSpPr/>
              <p:nvPr/>
            </p:nvSpPr>
            <p:spPr>
              <a:xfrm>
                <a:off x="1727989" y="4800578"/>
                <a:ext cx="18904" cy="18881"/>
              </a:xfrm>
              <a:custGeom>
                <a:avLst/>
                <a:gdLst/>
                <a:ahLst/>
                <a:cxnLst/>
                <a:rect l="l" t="t" r="r" b="b"/>
                <a:pathLst>
                  <a:path w="18904" h="18881" extrusionOk="0">
                    <a:moveTo>
                      <a:pt x="15015" y="17097"/>
                    </a:moveTo>
                    <a:cubicBezTo>
                      <a:pt x="17981" y="14938"/>
                      <a:pt x="19549" y="11121"/>
                      <a:pt x="18654" y="7305"/>
                    </a:cubicBezTo>
                    <a:cubicBezTo>
                      <a:pt x="17460" y="2212"/>
                      <a:pt x="12387" y="-937"/>
                      <a:pt x="7306" y="250"/>
                    </a:cubicBezTo>
                    <a:cubicBezTo>
                      <a:pt x="2227" y="1431"/>
                      <a:pt x="-942" y="6480"/>
                      <a:pt x="252" y="11572"/>
                    </a:cubicBezTo>
                    <a:cubicBezTo>
                      <a:pt x="1439" y="16665"/>
                      <a:pt x="6519" y="19815"/>
                      <a:pt x="11599" y="18634"/>
                    </a:cubicBezTo>
                    <a:cubicBezTo>
                      <a:pt x="12869" y="18342"/>
                      <a:pt x="14031" y="17827"/>
                      <a:pt x="15015" y="170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21"/>
              <p:cNvSpPr/>
              <p:nvPr/>
            </p:nvSpPr>
            <p:spPr>
              <a:xfrm>
                <a:off x="1703119" y="4767242"/>
                <a:ext cx="18887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18887" h="18910" extrusionOk="0">
                    <a:moveTo>
                      <a:pt x="8447" y="18860"/>
                    </a:moveTo>
                    <a:cubicBezTo>
                      <a:pt x="12092" y="19241"/>
                      <a:pt x="15813" y="17457"/>
                      <a:pt x="17705" y="14022"/>
                    </a:cubicBezTo>
                    <a:cubicBezTo>
                      <a:pt x="20233" y="9449"/>
                      <a:pt x="18575" y="3709"/>
                      <a:pt x="14010" y="1188"/>
                    </a:cubicBezTo>
                    <a:cubicBezTo>
                      <a:pt x="9444" y="-1339"/>
                      <a:pt x="3710" y="293"/>
                      <a:pt x="1183" y="4871"/>
                    </a:cubicBezTo>
                    <a:cubicBezTo>
                      <a:pt x="-1345" y="9449"/>
                      <a:pt x="313" y="15184"/>
                      <a:pt x="4878" y="17711"/>
                    </a:cubicBezTo>
                    <a:cubicBezTo>
                      <a:pt x="6021" y="18346"/>
                      <a:pt x="7228" y="18746"/>
                      <a:pt x="8447" y="188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21"/>
              <p:cNvSpPr/>
              <p:nvPr/>
            </p:nvSpPr>
            <p:spPr>
              <a:xfrm>
                <a:off x="1633835" y="4684781"/>
                <a:ext cx="111947" cy="71908"/>
              </a:xfrm>
              <a:custGeom>
                <a:avLst/>
                <a:gdLst/>
                <a:ahLst/>
                <a:cxnLst/>
                <a:rect l="l" t="t" r="r" b="b"/>
                <a:pathLst>
                  <a:path w="111947" h="71908" extrusionOk="0">
                    <a:moveTo>
                      <a:pt x="110744" y="71908"/>
                    </a:moveTo>
                    <a:cubicBezTo>
                      <a:pt x="110744" y="71908"/>
                      <a:pt x="102908" y="63456"/>
                      <a:pt x="57531" y="45244"/>
                    </a:cubicBezTo>
                    <a:cubicBezTo>
                      <a:pt x="17247" y="29071"/>
                      <a:pt x="0" y="31871"/>
                      <a:pt x="0" y="31871"/>
                    </a:cubicBezTo>
                    <a:cubicBezTo>
                      <a:pt x="0" y="31871"/>
                      <a:pt x="17564" y="-13011"/>
                      <a:pt x="69539" y="3747"/>
                    </a:cubicBezTo>
                    <a:cubicBezTo>
                      <a:pt x="122961" y="21000"/>
                      <a:pt x="110744" y="71908"/>
                      <a:pt x="110744" y="719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74" name="Google Shape;5174;p21"/>
          <p:cNvGrpSpPr/>
          <p:nvPr/>
        </p:nvGrpSpPr>
        <p:grpSpPr>
          <a:xfrm rot="-7789859" flipH="1">
            <a:off x="1146784" y="1800414"/>
            <a:ext cx="519094" cy="498201"/>
            <a:chOff x="3248020" y="1400567"/>
            <a:chExt cx="826480" cy="793214"/>
          </a:xfrm>
        </p:grpSpPr>
        <p:sp>
          <p:nvSpPr>
            <p:cNvPr id="5175" name="Google Shape;5175;p21"/>
            <p:cNvSpPr/>
            <p:nvPr/>
          </p:nvSpPr>
          <p:spPr>
            <a:xfrm rot="-1236695">
              <a:off x="3380028" y="1494084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rgbClr val="000000">
                <a:alpha val="109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1"/>
            <p:cNvSpPr/>
            <p:nvPr/>
          </p:nvSpPr>
          <p:spPr>
            <a:xfrm rot="-1236695">
              <a:off x="3336456" y="1487631"/>
              <a:ext cx="606035" cy="612633"/>
            </a:xfrm>
            <a:custGeom>
              <a:avLst/>
              <a:gdLst/>
              <a:ahLst/>
              <a:cxnLst/>
              <a:rect l="l" t="t" r="r" b="b"/>
              <a:pathLst>
                <a:path w="501984" h="507449" extrusionOk="0">
                  <a:moveTo>
                    <a:pt x="343" y="205799"/>
                  </a:moveTo>
                  <a:cubicBezTo>
                    <a:pt x="-1937" y="227580"/>
                    <a:pt x="7271" y="244083"/>
                    <a:pt x="24117" y="253551"/>
                  </a:cubicBezTo>
                  <a:cubicBezTo>
                    <a:pt x="37472" y="261057"/>
                    <a:pt x="55067" y="263095"/>
                    <a:pt x="65278" y="259044"/>
                  </a:cubicBezTo>
                  <a:cubicBezTo>
                    <a:pt x="94437" y="247468"/>
                    <a:pt x="91694" y="202199"/>
                    <a:pt x="59995" y="202789"/>
                  </a:cubicBezTo>
                  <a:cubicBezTo>
                    <a:pt x="59995" y="202789"/>
                    <a:pt x="46495" y="203132"/>
                    <a:pt x="44450" y="215451"/>
                  </a:cubicBezTo>
                  <a:cubicBezTo>
                    <a:pt x="43199" y="222995"/>
                    <a:pt x="49372" y="229974"/>
                    <a:pt x="56991" y="230621"/>
                  </a:cubicBezTo>
                  <a:cubicBezTo>
                    <a:pt x="63894" y="231206"/>
                    <a:pt x="69488" y="226056"/>
                    <a:pt x="71063" y="219528"/>
                  </a:cubicBezTo>
                  <a:cubicBezTo>
                    <a:pt x="76867" y="227961"/>
                    <a:pt x="74181" y="243537"/>
                    <a:pt x="60909" y="248801"/>
                  </a:cubicBezTo>
                  <a:cubicBezTo>
                    <a:pt x="54096" y="251506"/>
                    <a:pt x="40361" y="249830"/>
                    <a:pt x="29801" y="243893"/>
                  </a:cubicBezTo>
                  <a:cubicBezTo>
                    <a:pt x="16732" y="236552"/>
                    <a:pt x="9919" y="224252"/>
                    <a:pt x="11710" y="207107"/>
                  </a:cubicBezTo>
                  <a:cubicBezTo>
                    <a:pt x="15564" y="170379"/>
                    <a:pt x="45288" y="153907"/>
                    <a:pt x="80404" y="158123"/>
                  </a:cubicBezTo>
                  <a:cubicBezTo>
                    <a:pt x="104413" y="161006"/>
                    <a:pt x="125139" y="171077"/>
                    <a:pt x="142659" y="185905"/>
                  </a:cubicBezTo>
                  <a:cubicBezTo>
                    <a:pt x="148127" y="190534"/>
                    <a:pt x="152527" y="195379"/>
                    <a:pt x="156744" y="200237"/>
                  </a:cubicBezTo>
                  <a:cubicBezTo>
                    <a:pt x="152521" y="208561"/>
                    <a:pt x="149187" y="217312"/>
                    <a:pt x="147549" y="226627"/>
                  </a:cubicBezTo>
                  <a:cubicBezTo>
                    <a:pt x="146463" y="232799"/>
                    <a:pt x="146069" y="239041"/>
                    <a:pt x="146215" y="245461"/>
                  </a:cubicBezTo>
                  <a:cubicBezTo>
                    <a:pt x="146641" y="264397"/>
                    <a:pt x="152552" y="281955"/>
                    <a:pt x="162389" y="296547"/>
                  </a:cubicBezTo>
                  <a:cubicBezTo>
                    <a:pt x="131039" y="299633"/>
                    <a:pt x="106013" y="309095"/>
                    <a:pt x="89833" y="325757"/>
                  </a:cubicBezTo>
                  <a:cubicBezTo>
                    <a:pt x="79540" y="336362"/>
                    <a:pt x="72708" y="349678"/>
                    <a:pt x="70066" y="366073"/>
                  </a:cubicBezTo>
                  <a:cubicBezTo>
                    <a:pt x="67139" y="384234"/>
                    <a:pt x="68479" y="399423"/>
                    <a:pt x="73692" y="411768"/>
                  </a:cubicBezTo>
                  <a:cubicBezTo>
                    <a:pt x="85147" y="438933"/>
                    <a:pt x="113430" y="450204"/>
                    <a:pt x="150743" y="450249"/>
                  </a:cubicBezTo>
                  <a:cubicBezTo>
                    <a:pt x="158782" y="450262"/>
                    <a:pt x="166504" y="449411"/>
                    <a:pt x="174111" y="448515"/>
                  </a:cubicBezTo>
                  <a:cubicBezTo>
                    <a:pt x="174200" y="458580"/>
                    <a:pt x="177025" y="468657"/>
                    <a:pt x="182747" y="476982"/>
                  </a:cubicBezTo>
                  <a:cubicBezTo>
                    <a:pt x="194634" y="494286"/>
                    <a:pt x="215589" y="500776"/>
                    <a:pt x="240272" y="492159"/>
                  </a:cubicBezTo>
                  <a:cubicBezTo>
                    <a:pt x="256121" y="486622"/>
                    <a:pt x="269100" y="474303"/>
                    <a:pt x="279254" y="457856"/>
                  </a:cubicBezTo>
                  <a:cubicBezTo>
                    <a:pt x="302457" y="488615"/>
                    <a:pt x="339566" y="508351"/>
                    <a:pt x="381000" y="507418"/>
                  </a:cubicBezTo>
                  <a:cubicBezTo>
                    <a:pt x="398044" y="507031"/>
                    <a:pt x="414407" y="502700"/>
                    <a:pt x="430060" y="495391"/>
                  </a:cubicBezTo>
                  <a:cubicBezTo>
                    <a:pt x="430206" y="495321"/>
                    <a:pt x="430454" y="495378"/>
                    <a:pt x="430606" y="495296"/>
                  </a:cubicBezTo>
                  <a:cubicBezTo>
                    <a:pt x="433051" y="495093"/>
                    <a:pt x="436188" y="494877"/>
                    <a:pt x="440112" y="494731"/>
                  </a:cubicBezTo>
                  <a:cubicBezTo>
                    <a:pt x="446488" y="494470"/>
                    <a:pt x="452857" y="494324"/>
                    <a:pt x="458623" y="494591"/>
                  </a:cubicBezTo>
                  <a:cubicBezTo>
                    <a:pt x="468167" y="495054"/>
                    <a:pt x="486118" y="498223"/>
                    <a:pt x="486753" y="498001"/>
                  </a:cubicBezTo>
                  <a:cubicBezTo>
                    <a:pt x="489534" y="497017"/>
                    <a:pt x="490925" y="493651"/>
                    <a:pt x="489738" y="490965"/>
                  </a:cubicBezTo>
                  <a:cubicBezTo>
                    <a:pt x="489274" y="489917"/>
                    <a:pt x="488474" y="487860"/>
                    <a:pt x="487591" y="484964"/>
                  </a:cubicBezTo>
                  <a:cubicBezTo>
                    <a:pt x="486118" y="480081"/>
                    <a:pt x="484918" y="474931"/>
                    <a:pt x="484366" y="469375"/>
                  </a:cubicBezTo>
                  <a:cubicBezTo>
                    <a:pt x="484340" y="469146"/>
                    <a:pt x="484480" y="468753"/>
                    <a:pt x="484467" y="468683"/>
                  </a:cubicBezTo>
                  <a:cubicBezTo>
                    <a:pt x="484029" y="463933"/>
                    <a:pt x="483845" y="459228"/>
                    <a:pt x="484067" y="454395"/>
                  </a:cubicBezTo>
                  <a:cubicBezTo>
                    <a:pt x="484156" y="452535"/>
                    <a:pt x="484372" y="450725"/>
                    <a:pt x="484531" y="448776"/>
                  </a:cubicBezTo>
                  <a:cubicBezTo>
                    <a:pt x="484626" y="447728"/>
                    <a:pt x="484912" y="445080"/>
                    <a:pt x="484943" y="444743"/>
                  </a:cubicBezTo>
                  <a:cubicBezTo>
                    <a:pt x="484950" y="444724"/>
                    <a:pt x="484962" y="444585"/>
                    <a:pt x="484969" y="444572"/>
                  </a:cubicBezTo>
                  <a:cubicBezTo>
                    <a:pt x="496221" y="424925"/>
                    <a:pt x="502476" y="403170"/>
                    <a:pt x="501955" y="380735"/>
                  </a:cubicBezTo>
                  <a:cubicBezTo>
                    <a:pt x="500901" y="333910"/>
                    <a:pt x="473564" y="294325"/>
                    <a:pt x="434696" y="274163"/>
                  </a:cubicBezTo>
                  <a:cubicBezTo>
                    <a:pt x="465747" y="261800"/>
                    <a:pt x="488277" y="243086"/>
                    <a:pt x="495294" y="218487"/>
                  </a:cubicBezTo>
                  <a:cubicBezTo>
                    <a:pt x="502463" y="193340"/>
                    <a:pt x="494875" y="172760"/>
                    <a:pt x="476904" y="161914"/>
                  </a:cubicBezTo>
                  <a:cubicBezTo>
                    <a:pt x="468287" y="156707"/>
                    <a:pt x="458076" y="154377"/>
                    <a:pt x="448062" y="154847"/>
                  </a:cubicBezTo>
                  <a:cubicBezTo>
                    <a:pt x="448507" y="147233"/>
                    <a:pt x="448767" y="139404"/>
                    <a:pt x="448291" y="131409"/>
                  </a:cubicBezTo>
                  <a:cubicBezTo>
                    <a:pt x="446075" y="94160"/>
                    <a:pt x="433318" y="66550"/>
                    <a:pt x="405524" y="56695"/>
                  </a:cubicBezTo>
                  <a:cubicBezTo>
                    <a:pt x="392887" y="52212"/>
                    <a:pt x="377559" y="51875"/>
                    <a:pt x="359601" y="55844"/>
                  </a:cubicBezTo>
                  <a:cubicBezTo>
                    <a:pt x="343377" y="59432"/>
                    <a:pt x="330448" y="66956"/>
                    <a:pt x="320459" y="77853"/>
                  </a:cubicBezTo>
                  <a:cubicBezTo>
                    <a:pt x="307981" y="91467"/>
                    <a:pt x="300190" y="110136"/>
                    <a:pt x="296907" y="133085"/>
                  </a:cubicBezTo>
                  <a:cubicBezTo>
                    <a:pt x="295815" y="140737"/>
                    <a:pt x="295218" y="149005"/>
                    <a:pt x="295110" y="157539"/>
                  </a:cubicBezTo>
                  <a:cubicBezTo>
                    <a:pt x="295078" y="159965"/>
                    <a:pt x="295548" y="162600"/>
                    <a:pt x="295605" y="165077"/>
                  </a:cubicBezTo>
                  <a:cubicBezTo>
                    <a:pt x="279591" y="153951"/>
                    <a:pt x="260033" y="147443"/>
                    <a:pt x="239084" y="147919"/>
                  </a:cubicBezTo>
                  <a:cubicBezTo>
                    <a:pt x="226416" y="148205"/>
                    <a:pt x="214262" y="151062"/>
                    <a:pt x="203048" y="155977"/>
                  </a:cubicBezTo>
                  <a:cubicBezTo>
                    <a:pt x="198425" y="151348"/>
                    <a:pt x="193758" y="146573"/>
                    <a:pt x="189465" y="140655"/>
                  </a:cubicBezTo>
                  <a:cubicBezTo>
                    <a:pt x="175991" y="122081"/>
                    <a:pt x="167405" y="100618"/>
                    <a:pt x="166326" y="76456"/>
                  </a:cubicBezTo>
                  <a:cubicBezTo>
                    <a:pt x="164738" y="41125"/>
                    <a:pt x="183553" y="12575"/>
                    <a:pt x="220466" y="11476"/>
                  </a:cubicBezTo>
                  <a:cubicBezTo>
                    <a:pt x="237693" y="10962"/>
                    <a:pt x="249301" y="18696"/>
                    <a:pt x="255651" y="32273"/>
                  </a:cubicBezTo>
                  <a:cubicBezTo>
                    <a:pt x="260782" y="43252"/>
                    <a:pt x="261531" y="57190"/>
                    <a:pt x="258331" y="63781"/>
                  </a:cubicBezTo>
                  <a:cubicBezTo>
                    <a:pt x="252089" y="76621"/>
                    <a:pt x="236354" y="78094"/>
                    <a:pt x="228372" y="71668"/>
                  </a:cubicBezTo>
                  <a:cubicBezTo>
                    <a:pt x="235001" y="70582"/>
                    <a:pt x="240500" y="65426"/>
                    <a:pt x="240430" y="58498"/>
                  </a:cubicBezTo>
                  <a:cubicBezTo>
                    <a:pt x="240360" y="50847"/>
                    <a:pt x="233858" y="44179"/>
                    <a:pt x="226245" y="44865"/>
                  </a:cubicBezTo>
                  <a:cubicBezTo>
                    <a:pt x="213805" y="45982"/>
                    <a:pt x="212363" y="59546"/>
                    <a:pt x="212363" y="59546"/>
                  </a:cubicBezTo>
                  <a:cubicBezTo>
                    <a:pt x="209404" y="91112"/>
                    <a:pt x="254546" y="97005"/>
                    <a:pt x="268262" y="68792"/>
                  </a:cubicBezTo>
                  <a:cubicBezTo>
                    <a:pt x="273069" y="58911"/>
                    <a:pt x="272250" y="41404"/>
                    <a:pt x="265767" y="27529"/>
                  </a:cubicBezTo>
                  <a:cubicBezTo>
                    <a:pt x="257582" y="10022"/>
                    <a:pt x="241897" y="-614"/>
                    <a:pt x="220002" y="27"/>
                  </a:cubicBezTo>
                  <a:cubicBezTo>
                    <a:pt x="203429" y="523"/>
                    <a:pt x="190024" y="5825"/>
                    <a:pt x="179699" y="14226"/>
                  </a:cubicBezTo>
                  <a:cubicBezTo>
                    <a:pt x="166789" y="24729"/>
                    <a:pt x="158852" y="40331"/>
                    <a:pt x="156185" y="58257"/>
                  </a:cubicBezTo>
                  <a:cubicBezTo>
                    <a:pt x="155296" y="64239"/>
                    <a:pt x="154934" y="70570"/>
                    <a:pt x="155226" y="76970"/>
                  </a:cubicBezTo>
                  <a:cubicBezTo>
                    <a:pt x="156413" y="103494"/>
                    <a:pt x="165614" y="127059"/>
                    <a:pt x="180315" y="147316"/>
                  </a:cubicBezTo>
                  <a:cubicBezTo>
                    <a:pt x="184347" y="152872"/>
                    <a:pt x="188811" y="157152"/>
                    <a:pt x="193155" y="161641"/>
                  </a:cubicBezTo>
                  <a:cubicBezTo>
                    <a:pt x="187268" y="165127"/>
                    <a:pt x="181674" y="169103"/>
                    <a:pt x="176613" y="173802"/>
                  </a:cubicBezTo>
                  <a:cubicBezTo>
                    <a:pt x="171577" y="179009"/>
                    <a:pt x="167278" y="184984"/>
                    <a:pt x="163570" y="191277"/>
                  </a:cubicBezTo>
                  <a:cubicBezTo>
                    <a:pt x="163239" y="190908"/>
                    <a:pt x="162814" y="190591"/>
                    <a:pt x="162477" y="190229"/>
                  </a:cubicBezTo>
                  <a:cubicBezTo>
                    <a:pt x="158547" y="185892"/>
                    <a:pt x="155004" y="181523"/>
                    <a:pt x="150127" y="177396"/>
                  </a:cubicBezTo>
                  <a:cubicBezTo>
                    <a:pt x="131026" y="161229"/>
                    <a:pt x="108046" y="150097"/>
                    <a:pt x="81687" y="146935"/>
                  </a:cubicBezTo>
                  <a:cubicBezTo>
                    <a:pt x="56261" y="143880"/>
                    <a:pt x="32703" y="150580"/>
                    <a:pt x="17450" y="166696"/>
                  </a:cubicBezTo>
                  <a:cubicBezTo>
                    <a:pt x="8300" y="176361"/>
                    <a:pt x="2077" y="189302"/>
                    <a:pt x="343" y="2057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0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77" name="Google Shape;5177;p21"/>
            <p:cNvGrpSpPr/>
            <p:nvPr/>
          </p:nvGrpSpPr>
          <p:grpSpPr>
            <a:xfrm rot="-1238765">
              <a:off x="3336597" y="1487885"/>
              <a:ext cx="605754" cy="612125"/>
              <a:chOff x="3455189" y="1151492"/>
              <a:chExt cx="502082" cy="507362"/>
            </a:xfrm>
          </p:grpSpPr>
          <p:sp>
            <p:nvSpPr>
              <p:cNvPr id="5178" name="Google Shape;5178;p21"/>
              <p:cNvSpPr/>
              <p:nvPr/>
            </p:nvSpPr>
            <p:spPr>
              <a:xfrm>
                <a:off x="3455189" y="1297672"/>
                <a:ext cx="175835" cy="114881"/>
              </a:xfrm>
              <a:custGeom>
                <a:avLst/>
                <a:gdLst/>
                <a:ahLst/>
                <a:cxnLst/>
                <a:rect l="l" t="t" r="r" b="b"/>
                <a:pathLst>
                  <a:path w="175835" h="114881" extrusionOk="0">
                    <a:moveTo>
                      <a:pt x="17492" y="20391"/>
                    </a:moveTo>
                    <a:cubicBezTo>
                      <a:pt x="8342" y="30062"/>
                      <a:pt x="2068" y="43104"/>
                      <a:pt x="341" y="59602"/>
                    </a:cubicBezTo>
                    <a:cubicBezTo>
                      <a:pt x="-1945" y="81382"/>
                      <a:pt x="7409" y="97854"/>
                      <a:pt x="24255" y="107316"/>
                    </a:cubicBezTo>
                    <a:cubicBezTo>
                      <a:pt x="37609" y="114821"/>
                      <a:pt x="55027" y="116898"/>
                      <a:pt x="65238" y="112847"/>
                    </a:cubicBezTo>
                    <a:cubicBezTo>
                      <a:pt x="94397" y="101271"/>
                      <a:pt x="91813" y="55900"/>
                      <a:pt x="60113" y="56490"/>
                    </a:cubicBezTo>
                    <a:cubicBezTo>
                      <a:pt x="60113" y="56490"/>
                      <a:pt x="46474" y="56941"/>
                      <a:pt x="44429" y="69267"/>
                    </a:cubicBezTo>
                    <a:cubicBezTo>
                      <a:pt x="43178" y="76810"/>
                      <a:pt x="49445" y="83687"/>
                      <a:pt x="57066" y="84335"/>
                    </a:cubicBezTo>
                    <a:cubicBezTo>
                      <a:pt x="63968" y="84913"/>
                      <a:pt x="69486" y="79877"/>
                      <a:pt x="71061" y="73350"/>
                    </a:cubicBezTo>
                    <a:cubicBezTo>
                      <a:pt x="76865" y="81782"/>
                      <a:pt x="74223" y="97251"/>
                      <a:pt x="60958" y="102515"/>
                    </a:cubicBezTo>
                    <a:cubicBezTo>
                      <a:pt x="54138" y="105220"/>
                      <a:pt x="40384" y="103512"/>
                      <a:pt x="29824" y="97575"/>
                    </a:cubicBezTo>
                    <a:cubicBezTo>
                      <a:pt x="16756" y="90234"/>
                      <a:pt x="9904" y="78029"/>
                      <a:pt x="11701" y="60885"/>
                    </a:cubicBezTo>
                    <a:cubicBezTo>
                      <a:pt x="15555" y="24162"/>
                      <a:pt x="45350" y="7621"/>
                      <a:pt x="80465" y="11837"/>
                    </a:cubicBezTo>
                    <a:cubicBezTo>
                      <a:pt x="104481" y="14720"/>
                      <a:pt x="125246" y="24817"/>
                      <a:pt x="142759" y="39644"/>
                    </a:cubicBezTo>
                    <a:cubicBezTo>
                      <a:pt x="149661" y="45486"/>
                      <a:pt x="155554" y="51671"/>
                      <a:pt x="160462" y="57798"/>
                    </a:cubicBezTo>
                    <a:cubicBezTo>
                      <a:pt x="162171" y="59932"/>
                      <a:pt x="163536" y="61774"/>
                      <a:pt x="164742" y="63526"/>
                    </a:cubicBezTo>
                    <a:cubicBezTo>
                      <a:pt x="165441" y="64542"/>
                      <a:pt x="165968" y="65266"/>
                      <a:pt x="166171" y="65596"/>
                    </a:cubicBezTo>
                    <a:lnTo>
                      <a:pt x="175836" y="59964"/>
                    </a:lnTo>
                    <a:cubicBezTo>
                      <a:pt x="174693" y="58072"/>
                      <a:pt x="172464" y="54865"/>
                      <a:pt x="169225" y="50820"/>
                    </a:cubicBezTo>
                    <a:cubicBezTo>
                      <a:pt x="163879" y="44152"/>
                      <a:pt x="157592" y="37428"/>
                      <a:pt x="150106" y="31090"/>
                    </a:cubicBezTo>
                    <a:cubicBezTo>
                      <a:pt x="131005" y="14930"/>
                      <a:pt x="108126" y="3887"/>
                      <a:pt x="81761" y="725"/>
                    </a:cubicBezTo>
                    <a:cubicBezTo>
                      <a:pt x="56335" y="-2330"/>
                      <a:pt x="32745" y="4281"/>
                      <a:pt x="17492" y="203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21"/>
              <p:cNvSpPr/>
              <p:nvPr/>
            </p:nvSpPr>
            <p:spPr>
              <a:xfrm>
                <a:off x="3610328" y="1151492"/>
                <a:ext cx="116240" cy="175066"/>
              </a:xfrm>
              <a:custGeom>
                <a:avLst/>
                <a:gdLst/>
                <a:ahLst/>
                <a:cxnLst/>
                <a:rect l="l" t="t" r="r" b="b"/>
                <a:pathLst>
                  <a:path w="116240" h="175066" extrusionOk="0">
                    <a:moveTo>
                      <a:pt x="24519" y="14208"/>
                    </a:moveTo>
                    <a:cubicBezTo>
                      <a:pt x="34844" y="5807"/>
                      <a:pt x="48319" y="524"/>
                      <a:pt x="64892" y="29"/>
                    </a:cubicBezTo>
                    <a:cubicBezTo>
                      <a:pt x="86787" y="-625"/>
                      <a:pt x="102510" y="9935"/>
                      <a:pt x="110695" y="27442"/>
                    </a:cubicBezTo>
                    <a:cubicBezTo>
                      <a:pt x="117178" y="41316"/>
                      <a:pt x="117953" y="58842"/>
                      <a:pt x="113146" y="68723"/>
                    </a:cubicBezTo>
                    <a:cubicBezTo>
                      <a:pt x="99430" y="96936"/>
                      <a:pt x="54377" y="90967"/>
                      <a:pt x="57329" y="59401"/>
                    </a:cubicBezTo>
                    <a:cubicBezTo>
                      <a:pt x="57329" y="59401"/>
                      <a:pt x="58802" y="45838"/>
                      <a:pt x="71242" y="44720"/>
                    </a:cubicBezTo>
                    <a:cubicBezTo>
                      <a:pt x="78862" y="44034"/>
                      <a:pt x="85250" y="50797"/>
                      <a:pt x="85326" y="58442"/>
                    </a:cubicBezTo>
                    <a:cubicBezTo>
                      <a:pt x="85390" y="65370"/>
                      <a:pt x="79954" y="70495"/>
                      <a:pt x="73325" y="71574"/>
                    </a:cubicBezTo>
                    <a:cubicBezTo>
                      <a:pt x="81301" y="78000"/>
                      <a:pt x="96921" y="76521"/>
                      <a:pt x="103164" y="63681"/>
                    </a:cubicBezTo>
                    <a:cubicBezTo>
                      <a:pt x="106371" y="57083"/>
                      <a:pt x="105691" y="43241"/>
                      <a:pt x="100560" y="32261"/>
                    </a:cubicBezTo>
                    <a:cubicBezTo>
                      <a:pt x="94217" y="18685"/>
                      <a:pt x="82558" y="10944"/>
                      <a:pt x="65330" y="11459"/>
                    </a:cubicBezTo>
                    <a:cubicBezTo>
                      <a:pt x="28418" y="12557"/>
                      <a:pt x="9704" y="41037"/>
                      <a:pt x="11286" y="76368"/>
                    </a:cubicBezTo>
                    <a:cubicBezTo>
                      <a:pt x="12372" y="100530"/>
                      <a:pt x="20887" y="121987"/>
                      <a:pt x="34368" y="140567"/>
                    </a:cubicBezTo>
                    <a:cubicBezTo>
                      <a:pt x="39677" y="147882"/>
                      <a:pt x="45398" y="154219"/>
                      <a:pt x="51144" y="159572"/>
                    </a:cubicBezTo>
                    <a:cubicBezTo>
                      <a:pt x="53145" y="161439"/>
                      <a:pt x="54885" y="162932"/>
                      <a:pt x="56536" y="164265"/>
                    </a:cubicBezTo>
                    <a:cubicBezTo>
                      <a:pt x="57501" y="165040"/>
                      <a:pt x="58187" y="165624"/>
                      <a:pt x="58498" y="165846"/>
                    </a:cubicBezTo>
                    <a:lnTo>
                      <a:pt x="52161" y="175066"/>
                    </a:lnTo>
                    <a:cubicBezTo>
                      <a:pt x="50357" y="173784"/>
                      <a:pt x="47328" y="171320"/>
                      <a:pt x="43537" y="167789"/>
                    </a:cubicBezTo>
                    <a:cubicBezTo>
                      <a:pt x="37282" y="161960"/>
                      <a:pt x="31047" y="155185"/>
                      <a:pt x="25287" y="147247"/>
                    </a:cubicBezTo>
                    <a:cubicBezTo>
                      <a:pt x="10593" y="126991"/>
                      <a:pt x="1297" y="103362"/>
                      <a:pt x="103" y="76832"/>
                    </a:cubicBezTo>
                    <a:cubicBezTo>
                      <a:pt x="-1040" y="51248"/>
                      <a:pt x="7310" y="28210"/>
                      <a:pt x="24519" y="142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21"/>
              <p:cNvSpPr/>
              <p:nvPr/>
            </p:nvSpPr>
            <p:spPr>
              <a:xfrm>
                <a:off x="3606106" y="1297742"/>
                <a:ext cx="343328" cy="351538"/>
              </a:xfrm>
              <a:custGeom>
                <a:avLst/>
                <a:gdLst/>
                <a:ahLst/>
                <a:cxnLst/>
                <a:rect l="l" t="t" r="r" b="b"/>
                <a:pathLst>
                  <a:path w="343328" h="351538" extrusionOk="0">
                    <a:moveTo>
                      <a:pt x="26328" y="26684"/>
                    </a:moveTo>
                    <a:cubicBezTo>
                      <a:pt x="10079" y="43099"/>
                      <a:pt x="-119" y="65705"/>
                      <a:pt x="1" y="90622"/>
                    </a:cubicBezTo>
                    <a:cubicBezTo>
                      <a:pt x="243" y="140463"/>
                      <a:pt x="40901" y="180589"/>
                      <a:pt x="90743" y="180347"/>
                    </a:cubicBezTo>
                    <a:cubicBezTo>
                      <a:pt x="101715" y="180297"/>
                      <a:pt x="111939" y="177890"/>
                      <a:pt x="121648" y="174258"/>
                    </a:cubicBezTo>
                    <a:cubicBezTo>
                      <a:pt x="111679" y="191739"/>
                      <a:pt x="105742" y="211767"/>
                      <a:pt x="105843" y="233332"/>
                    </a:cubicBezTo>
                    <a:cubicBezTo>
                      <a:pt x="106160" y="298915"/>
                      <a:pt x="159551" y="351855"/>
                      <a:pt x="225128" y="351537"/>
                    </a:cubicBezTo>
                    <a:cubicBezTo>
                      <a:pt x="242654" y="351455"/>
                      <a:pt x="259202" y="347327"/>
                      <a:pt x="274150" y="340437"/>
                    </a:cubicBezTo>
                    <a:cubicBezTo>
                      <a:pt x="276194" y="340298"/>
                      <a:pt x="289866" y="339243"/>
                      <a:pt x="303264" y="340139"/>
                    </a:cubicBezTo>
                    <a:cubicBezTo>
                      <a:pt x="317641" y="341091"/>
                      <a:pt x="329553" y="344171"/>
                      <a:pt x="329553" y="344171"/>
                    </a:cubicBezTo>
                    <a:cubicBezTo>
                      <a:pt x="329553" y="344171"/>
                      <a:pt x="325369" y="334094"/>
                      <a:pt x="324340" y="320333"/>
                    </a:cubicBezTo>
                    <a:cubicBezTo>
                      <a:pt x="323508" y="309208"/>
                      <a:pt x="324664" y="299912"/>
                      <a:pt x="325178" y="295155"/>
                    </a:cubicBezTo>
                    <a:cubicBezTo>
                      <a:pt x="336564" y="276823"/>
                      <a:pt x="343441" y="255423"/>
                      <a:pt x="343327" y="232259"/>
                    </a:cubicBezTo>
                    <a:cubicBezTo>
                      <a:pt x="343009" y="166682"/>
                      <a:pt x="289624" y="113736"/>
                      <a:pt x="224048" y="114053"/>
                    </a:cubicBezTo>
                    <a:cubicBezTo>
                      <a:pt x="205608" y="114142"/>
                      <a:pt x="188234" y="118530"/>
                      <a:pt x="172696" y="126112"/>
                    </a:cubicBezTo>
                    <a:cubicBezTo>
                      <a:pt x="177630" y="114885"/>
                      <a:pt x="180665" y="102776"/>
                      <a:pt x="180595" y="89727"/>
                    </a:cubicBezTo>
                    <a:cubicBezTo>
                      <a:pt x="180360" y="39885"/>
                      <a:pt x="139695" y="-240"/>
                      <a:pt x="89854" y="1"/>
                    </a:cubicBezTo>
                    <a:cubicBezTo>
                      <a:pt x="64936" y="115"/>
                      <a:pt x="42584" y="10269"/>
                      <a:pt x="26328" y="266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21"/>
              <p:cNvSpPr/>
              <p:nvPr/>
            </p:nvSpPr>
            <p:spPr>
              <a:xfrm>
                <a:off x="3805726" y="1503718"/>
                <a:ext cx="143708" cy="145530"/>
              </a:xfrm>
              <a:custGeom>
                <a:avLst/>
                <a:gdLst/>
                <a:ahLst/>
                <a:cxnLst/>
                <a:rect l="l" t="t" r="r" b="b"/>
                <a:pathLst>
                  <a:path w="143708" h="145530" extrusionOk="0">
                    <a:moveTo>
                      <a:pt x="0" y="142666"/>
                    </a:moveTo>
                    <a:cubicBezTo>
                      <a:pt x="8248" y="144437"/>
                      <a:pt x="16745" y="145574"/>
                      <a:pt x="25527" y="145529"/>
                    </a:cubicBezTo>
                    <a:cubicBezTo>
                      <a:pt x="91103" y="145218"/>
                      <a:pt x="144024" y="91777"/>
                      <a:pt x="143707" y="26200"/>
                    </a:cubicBezTo>
                    <a:cubicBezTo>
                      <a:pt x="143662" y="17164"/>
                      <a:pt x="142367" y="8452"/>
                      <a:pt x="140417" y="0"/>
                    </a:cubicBezTo>
                    <a:cubicBezTo>
                      <a:pt x="123869" y="25171"/>
                      <a:pt x="103765" y="51340"/>
                      <a:pt x="78321" y="75959"/>
                    </a:cubicBezTo>
                    <a:cubicBezTo>
                      <a:pt x="55257" y="98273"/>
                      <a:pt x="27743" y="120942"/>
                      <a:pt x="0" y="142666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21"/>
              <p:cNvSpPr/>
              <p:nvPr/>
            </p:nvSpPr>
            <p:spPr>
              <a:xfrm>
                <a:off x="3714318" y="1414602"/>
                <a:ext cx="194932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194932" h="189350" extrusionOk="0">
                    <a:moveTo>
                      <a:pt x="0" y="138621"/>
                    </a:moveTo>
                    <a:cubicBezTo>
                      <a:pt x="1848" y="148152"/>
                      <a:pt x="4890" y="157201"/>
                      <a:pt x="8928" y="165671"/>
                    </a:cubicBezTo>
                    <a:cubicBezTo>
                      <a:pt x="12960" y="174149"/>
                      <a:pt x="18002" y="182042"/>
                      <a:pt x="23819" y="189351"/>
                    </a:cubicBezTo>
                    <a:cubicBezTo>
                      <a:pt x="59169" y="172333"/>
                      <a:pt x="95536" y="150787"/>
                      <a:pt x="123615" y="123952"/>
                    </a:cubicBezTo>
                    <a:cubicBezTo>
                      <a:pt x="153079" y="95783"/>
                      <a:pt x="175717" y="61017"/>
                      <a:pt x="194932" y="27540"/>
                    </a:cubicBezTo>
                    <a:cubicBezTo>
                      <a:pt x="179972" y="14224"/>
                      <a:pt x="161931" y="4413"/>
                      <a:pt x="141662" y="0"/>
                    </a:cubicBezTo>
                    <a:cubicBezTo>
                      <a:pt x="126848" y="26206"/>
                      <a:pt x="109017" y="52737"/>
                      <a:pt x="86608" y="75038"/>
                    </a:cubicBezTo>
                    <a:cubicBezTo>
                      <a:pt x="60706" y="100819"/>
                      <a:pt x="29928" y="121126"/>
                      <a:pt x="0" y="138621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21"/>
              <p:cNvSpPr/>
              <p:nvPr/>
            </p:nvSpPr>
            <p:spPr>
              <a:xfrm>
                <a:off x="3601364" y="1299375"/>
                <a:ext cx="355907" cy="359479"/>
              </a:xfrm>
              <a:custGeom>
                <a:avLst/>
                <a:gdLst/>
                <a:ahLst/>
                <a:cxnLst/>
                <a:rect l="l" t="t" r="r" b="b"/>
                <a:pathLst>
                  <a:path w="355907" h="359479" extrusionOk="0">
                    <a:moveTo>
                      <a:pt x="26314" y="29482"/>
                    </a:moveTo>
                    <a:cubicBezTo>
                      <a:pt x="9004" y="47586"/>
                      <a:pt x="-559" y="71913"/>
                      <a:pt x="25" y="97580"/>
                    </a:cubicBezTo>
                    <a:cubicBezTo>
                      <a:pt x="1213" y="150215"/>
                      <a:pt x="44716" y="191807"/>
                      <a:pt x="97326" y="190620"/>
                    </a:cubicBezTo>
                    <a:cubicBezTo>
                      <a:pt x="104813" y="190448"/>
                      <a:pt x="112211" y="188867"/>
                      <a:pt x="119577" y="186797"/>
                    </a:cubicBezTo>
                    <a:cubicBezTo>
                      <a:pt x="112350" y="203193"/>
                      <a:pt x="107759" y="220471"/>
                      <a:pt x="108166" y="238429"/>
                    </a:cubicBezTo>
                    <a:cubicBezTo>
                      <a:pt x="109715" y="306780"/>
                      <a:pt x="166490" y="360997"/>
                      <a:pt x="234861" y="359447"/>
                    </a:cubicBezTo>
                    <a:cubicBezTo>
                      <a:pt x="251904" y="359060"/>
                      <a:pt x="268268" y="354678"/>
                      <a:pt x="283921" y="347357"/>
                    </a:cubicBezTo>
                    <a:cubicBezTo>
                      <a:pt x="284067" y="347293"/>
                      <a:pt x="284270" y="347382"/>
                      <a:pt x="284416" y="347313"/>
                    </a:cubicBezTo>
                    <a:cubicBezTo>
                      <a:pt x="286861" y="347109"/>
                      <a:pt x="290055" y="346900"/>
                      <a:pt x="293986" y="346741"/>
                    </a:cubicBezTo>
                    <a:cubicBezTo>
                      <a:pt x="300361" y="346487"/>
                      <a:pt x="306711" y="346392"/>
                      <a:pt x="312477" y="346671"/>
                    </a:cubicBezTo>
                    <a:cubicBezTo>
                      <a:pt x="322021" y="347135"/>
                      <a:pt x="340055" y="350240"/>
                      <a:pt x="340690" y="350011"/>
                    </a:cubicBezTo>
                    <a:cubicBezTo>
                      <a:pt x="343465" y="349027"/>
                      <a:pt x="344824" y="345795"/>
                      <a:pt x="343630" y="343096"/>
                    </a:cubicBezTo>
                    <a:cubicBezTo>
                      <a:pt x="343166" y="342048"/>
                      <a:pt x="342411" y="339953"/>
                      <a:pt x="341535" y="337051"/>
                    </a:cubicBezTo>
                    <a:cubicBezTo>
                      <a:pt x="340062" y="332174"/>
                      <a:pt x="338785" y="326929"/>
                      <a:pt x="338239" y="321379"/>
                    </a:cubicBezTo>
                    <a:cubicBezTo>
                      <a:pt x="338214" y="321151"/>
                      <a:pt x="338309" y="320820"/>
                      <a:pt x="338302" y="320744"/>
                    </a:cubicBezTo>
                    <a:cubicBezTo>
                      <a:pt x="337871" y="316001"/>
                      <a:pt x="337782" y="311238"/>
                      <a:pt x="338010" y="306399"/>
                    </a:cubicBezTo>
                    <a:cubicBezTo>
                      <a:pt x="338099" y="304539"/>
                      <a:pt x="338296" y="302805"/>
                      <a:pt x="338467" y="300856"/>
                    </a:cubicBezTo>
                    <a:cubicBezTo>
                      <a:pt x="338557" y="299808"/>
                      <a:pt x="338785" y="297167"/>
                      <a:pt x="338817" y="296817"/>
                    </a:cubicBezTo>
                    <a:cubicBezTo>
                      <a:pt x="338817" y="296798"/>
                      <a:pt x="338791" y="296570"/>
                      <a:pt x="338791" y="296570"/>
                    </a:cubicBezTo>
                    <a:cubicBezTo>
                      <a:pt x="350043" y="276923"/>
                      <a:pt x="356387" y="255206"/>
                      <a:pt x="355879" y="232759"/>
                    </a:cubicBezTo>
                    <a:cubicBezTo>
                      <a:pt x="354330" y="164401"/>
                      <a:pt x="297554" y="110184"/>
                      <a:pt x="229184" y="111734"/>
                    </a:cubicBezTo>
                    <a:cubicBezTo>
                      <a:pt x="214319" y="112070"/>
                      <a:pt x="200095" y="115957"/>
                      <a:pt x="186277" y="121589"/>
                    </a:cubicBezTo>
                    <a:cubicBezTo>
                      <a:pt x="189071" y="112299"/>
                      <a:pt x="190830" y="102837"/>
                      <a:pt x="190614" y="93287"/>
                    </a:cubicBezTo>
                    <a:cubicBezTo>
                      <a:pt x="189427" y="40658"/>
                      <a:pt x="145656" y="-1163"/>
                      <a:pt x="93040" y="25"/>
                    </a:cubicBezTo>
                    <a:cubicBezTo>
                      <a:pt x="67430" y="602"/>
                      <a:pt x="43669" y="11321"/>
                      <a:pt x="26314" y="29482"/>
                    </a:cubicBezTo>
                    <a:close/>
                    <a:moveTo>
                      <a:pt x="33757" y="36499"/>
                    </a:moveTo>
                    <a:cubicBezTo>
                      <a:pt x="49270" y="20262"/>
                      <a:pt x="70402" y="10769"/>
                      <a:pt x="93294" y="10248"/>
                    </a:cubicBezTo>
                    <a:cubicBezTo>
                      <a:pt x="140316" y="9188"/>
                      <a:pt x="179324" y="46507"/>
                      <a:pt x="180391" y="93547"/>
                    </a:cubicBezTo>
                    <a:cubicBezTo>
                      <a:pt x="180651" y="105200"/>
                      <a:pt x="178302" y="116579"/>
                      <a:pt x="173533" y="127977"/>
                    </a:cubicBezTo>
                    <a:cubicBezTo>
                      <a:pt x="171710" y="132327"/>
                      <a:pt x="176225" y="136689"/>
                      <a:pt x="180429" y="134543"/>
                    </a:cubicBezTo>
                    <a:cubicBezTo>
                      <a:pt x="195847" y="126682"/>
                      <a:pt x="212484" y="122345"/>
                      <a:pt x="229444" y="121964"/>
                    </a:cubicBezTo>
                    <a:cubicBezTo>
                      <a:pt x="292221" y="120541"/>
                      <a:pt x="344233" y="170255"/>
                      <a:pt x="345656" y="233012"/>
                    </a:cubicBezTo>
                    <a:cubicBezTo>
                      <a:pt x="346132" y="254253"/>
                      <a:pt x="340531" y="274935"/>
                      <a:pt x="329489" y="293490"/>
                    </a:cubicBezTo>
                    <a:cubicBezTo>
                      <a:pt x="329101" y="294138"/>
                      <a:pt x="328758" y="294811"/>
                      <a:pt x="328695" y="295566"/>
                    </a:cubicBezTo>
                    <a:cubicBezTo>
                      <a:pt x="328695" y="295554"/>
                      <a:pt x="328352" y="298824"/>
                      <a:pt x="328257" y="299986"/>
                    </a:cubicBezTo>
                    <a:cubicBezTo>
                      <a:pt x="328073" y="302056"/>
                      <a:pt x="327946" y="304018"/>
                      <a:pt x="327850" y="306025"/>
                    </a:cubicBezTo>
                    <a:cubicBezTo>
                      <a:pt x="327603" y="311308"/>
                      <a:pt x="327672" y="316502"/>
                      <a:pt x="328149" y="321747"/>
                    </a:cubicBezTo>
                    <a:cubicBezTo>
                      <a:pt x="328155" y="321824"/>
                      <a:pt x="328308" y="322097"/>
                      <a:pt x="328333" y="322357"/>
                    </a:cubicBezTo>
                    <a:cubicBezTo>
                      <a:pt x="328898" y="328085"/>
                      <a:pt x="329978" y="333457"/>
                      <a:pt x="331432" y="338550"/>
                    </a:cubicBezTo>
                    <a:cubicBezTo>
                      <a:pt x="325482" y="337572"/>
                      <a:pt x="319284" y="336924"/>
                      <a:pt x="312991" y="336619"/>
                    </a:cubicBezTo>
                    <a:cubicBezTo>
                      <a:pt x="306889" y="336321"/>
                      <a:pt x="300266" y="336384"/>
                      <a:pt x="293617" y="336651"/>
                    </a:cubicBezTo>
                    <a:cubicBezTo>
                      <a:pt x="289318" y="336829"/>
                      <a:pt x="285781" y="336956"/>
                      <a:pt x="283165" y="337184"/>
                    </a:cubicBezTo>
                    <a:cubicBezTo>
                      <a:pt x="282550" y="337235"/>
                      <a:pt x="281908" y="337464"/>
                      <a:pt x="281349" y="337737"/>
                    </a:cubicBezTo>
                    <a:cubicBezTo>
                      <a:pt x="266452" y="344963"/>
                      <a:pt x="250787" y="348856"/>
                      <a:pt x="234600" y="349224"/>
                    </a:cubicBezTo>
                    <a:cubicBezTo>
                      <a:pt x="171831" y="350640"/>
                      <a:pt x="119812" y="300926"/>
                      <a:pt x="118396" y="238169"/>
                    </a:cubicBezTo>
                    <a:cubicBezTo>
                      <a:pt x="117945" y="218319"/>
                      <a:pt x="122764" y="199072"/>
                      <a:pt x="132423" y="181406"/>
                    </a:cubicBezTo>
                    <a:cubicBezTo>
                      <a:pt x="134696" y="177247"/>
                      <a:pt x="130626" y="172529"/>
                      <a:pt x="126219" y="174269"/>
                    </a:cubicBezTo>
                    <a:cubicBezTo>
                      <a:pt x="116427" y="178129"/>
                      <a:pt x="106807" y="180174"/>
                      <a:pt x="97072" y="180390"/>
                    </a:cubicBezTo>
                    <a:cubicBezTo>
                      <a:pt x="50057" y="181457"/>
                      <a:pt x="11316" y="144360"/>
                      <a:pt x="10249" y="97319"/>
                    </a:cubicBezTo>
                    <a:cubicBezTo>
                      <a:pt x="9728" y="74358"/>
                      <a:pt x="18288" y="52679"/>
                      <a:pt x="33757" y="364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21"/>
              <p:cNvSpPr/>
              <p:nvPr/>
            </p:nvSpPr>
            <p:spPr>
              <a:xfrm>
                <a:off x="3641725" y="1336192"/>
                <a:ext cx="144984" cy="141815"/>
              </a:xfrm>
              <a:custGeom>
                <a:avLst/>
                <a:gdLst/>
                <a:ahLst/>
                <a:cxnLst/>
                <a:rect l="l" t="t" r="r" b="b"/>
                <a:pathLst>
                  <a:path w="144984" h="141815" extrusionOk="0">
                    <a:moveTo>
                      <a:pt x="0" y="123082"/>
                    </a:moveTo>
                    <a:cubicBezTo>
                      <a:pt x="108" y="123158"/>
                      <a:pt x="248" y="123171"/>
                      <a:pt x="356" y="123254"/>
                    </a:cubicBezTo>
                    <a:cubicBezTo>
                      <a:pt x="7664" y="128797"/>
                      <a:pt x="15920" y="133160"/>
                      <a:pt x="24695" y="136328"/>
                    </a:cubicBezTo>
                    <a:cubicBezTo>
                      <a:pt x="25438" y="136595"/>
                      <a:pt x="26238" y="136779"/>
                      <a:pt x="26988" y="137027"/>
                    </a:cubicBezTo>
                    <a:cubicBezTo>
                      <a:pt x="35884" y="139967"/>
                      <a:pt x="45250" y="141859"/>
                      <a:pt x="55163" y="141815"/>
                    </a:cubicBezTo>
                    <a:cubicBezTo>
                      <a:pt x="64262" y="141770"/>
                      <a:pt x="72790" y="139897"/>
                      <a:pt x="81000" y="137293"/>
                    </a:cubicBezTo>
                    <a:cubicBezTo>
                      <a:pt x="89586" y="129642"/>
                      <a:pt x="98546" y="122873"/>
                      <a:pt x="106756" y="114821"/>
                    </a:cubicBezTo>
                    <a:cubicBezTo>
                      <a:pt x="119088" y="102730"/>
                      <a:pt x="129889" y="93104"/>
                      <a:pt x="141027" y="80550"/>
                    </a:cubicBezTo>
                    <a:cubicBezTo>
                      <a:pt x="143675" y="72193"/>
                      <a:pt x="145028" y="60560"/>
                      <a:pt x="144983" y="51295"/>
                    </a:cubicBezTo>
                    <a:cubicBezTo>
                      <a:pt x="144888" y="32201"/>
                      <a:pt x="138741" y="14542"/>
                      <a:pt x="128550" y="0"/>
                    </a:cubicBezTo>
                    <a:cubicBezTo>
                      <a:pt x="112935" y="31083"/>
                      <a:pt x="95021" y="59906"/>
                      <a:pt x="75082" y="77146"/>
                    </a:cubicBezTo>
                    <a:cubicBezTo>
                      <a:pt x="54077" y="95307"/>
                      <a:pt x="27127" y="110077"/>
                      <a:pt x="0" y="123082"/>
                    </a:cubicBezTo>
                    <a:close/>
                  </a:path>
                </a:pathLst>
              </a:custGeom>
              <a:solidFill>
                <a:srgbClr val="FFCB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5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185" name="Google Shape;5185;p21"/>
              <p:cNvGrpSpPr/>
              <p:nvPr/>
            </p:nvGrpSpPr>
            <p:grpSpPr>
              <a:xfrm>
                <a:off x="3750380" y="1204458"/>
                <a:ext cx="202912" cy="235607"/>
                <a:chOff x="3750380" y="1204458"/>
                <a:chExt cx="202912" cy="235607"/>
              </a:xfrm>
            </p:grpSpPr>
            <p:sp>
              <p:nvSpPr>
                <p:cNvPr id="5186" name="Google Shape;5186;p21"/>
                <p:cNvSpPr/>
                <p:nvPr/>
              </p:nvSpPr>
              <p:spPr>
                <a:xfrm>
                  <a:off x="3757154" y="1214155"/>
                  <a:ext cx="143272" cy="219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72" h="219310" extrusionOk="0">
                      <a:moveTo>
                        <a:pt x="26519" y="219293"/>
                      </a:moveTo>
                      <a:cubicBezTo>
                        <a:pt x="141" y="169001"/>
                        <a:pt x="-29114" y="22469"/>
                        <a:pt x="60548" y="2619"/>
                      </a:cubicBezTo>
                      <a:cubicBezTo>
                        <a:pt x="162593" y="-19975"/>
                        <a:pt x="141460" y="111064"/>
                        <a:pt x="141460" y="111064"/>
                      </a:cubicBezTo>
                      <a:cubicBezTo>
                        <a:pt x="141460" y="111064"/>
                        <a:pt x="27357" y="220887"/>
                        <a:pt x="26519" y="2192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21"/>
                <p:cNvSpPr/>
                <p:nvPr/>
              </p:nvSpPr>
              <p:spPr>
                <a:xfrm>
                  <a:off x="3750380" y="1204458"/>
                  <a:ext cx="153455" cy="22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5" h="229526" extrusionOk="0">
                      <a:moveTo>
                        <a:pt x="25329" y="24787"/>
                      </a:moveTo>
                      <a:cubicBezTo>
                        <a:pt x="8692" y="42941"/>
                        <a:pt x="469" y="70291"/>
                        <a:pt x="18" y="104435"/>
                      </a:cubicBezTo>
                      <a:cubicBezTo>
                        <a:pt x="-534" y="146434"/>
                        <a:pt x="11556" y="197094"/>
                        <a:pt x="27107" y="226736"/>
                      </a:cubicBezTo>
                      <a:cubicBezTo>
                        <a:pt x="31838" y="229968"/>
                        <a:pt x="31825" y="229860"/>
                        <a:pt x="33394" y="229041"/>
                      </a:cubicBezTo>
                      <a:cubicBezTo>
                        <a:pt x="34206" y="228685"/>
                        <a:pt x="34238" y="228749"/>
                        <a:pt x="34626" y="228507"/>
                      </a:cubicBezTo>
                      <a:cubicBezTo>
                        <a:pt x="34994" y="228273"/>
                        <a:pt x="35362" y="227853"/>
                        <a:pt x="35839" y="227479"/>
                      </a:cubicBezTo>
                      <a:cubicBezTo>
                        <a:pt x="36600" y="226876"/>
                        <a:pt x="37674" y="226063"/>
                        <a:pt x="39001" y="224894"/>
                      </a:cubicBezTo>
                      <a:cubicBezTo>
                        <a:pt x="41465" y="222729"/>
                        <a:pt x="44932" y="219541"/>
                        <a:pt x="49428" y="215382"/>
                      </a:cubicBezTo>
                      <a:cubicBezTo>
                        <a:pt x="57473" y="207933"/>
                        <a:pt x="89267" y="177873"/>
                        <a:pt x="93033" y="174285"/>
                      </a:cubicBezTo>
                      <a:cubicBezTo>
                        <a:pt x="105542" y="162379"/>
                        <a:pt x="149846" y="119942"/>
                        <a:pt x="150069" y="119726"/>
                      </a:cubicBezTo>
                      <a:cubicBezTo>
                        <a:pt x="150856" y="118964"/>
                        <a:pt x="151428" y="117903"/>
                        <a:pt x="151599" y="116817"/>
                      </a:cubicBezTo>
                      <a:cubicBezTo>
                        <a:pt x="151694" y="116233"/>
                        <a:pt x="151828" y="115312"/>
                        <a:pt x="152012" y="113820"/>
                      </a:cubicBezTo>
                      <a:cubicBezTo>
                        <a:pt x="152317" y="111369"/>
                        <a:pt x="152653" y="108505"/>
                        <a:pt x="152888" y="105457"/>
                      </a:cubicBezTo>
                      <a:cubicBezTo>
                        <a:pt x="153561" y="96751"/>
                        <a:pt x="153644" y="87576"/>
                        <a:pt x="153091" y="78317"/>
                      </a:cubicBezTo>
                      <a:cubicBezTo>
                        <a:pt x="150875" y="41068"/>
                        <a:pt x="138124" y="13496"/>
                        <a:pt x="110343" y="3641"/>
                      </a:cubicBezTo>
                      <a:cubicBezTo>
                        <a:pt x="97706" y="-842"/>
                        <a:pt x="82473" y="-1236"/>
                        <a:pt x="64515" y="2740"/>
                      </a:cubicBezTo>
                      <a:cubicBezTo>
                        <a:pt x="48297" y="6327"/>
                        <a:pt x="35311" y="13897"/>
                        <a:pt x="25329" y="24787"/>
                      </a:cubicBezTo>
                      <a:close/>
                      <a:moveTo>
                        <a:pt x="42093" y="23428"/>
                      </a:moveTo>
                      <a:cubicBezTo>
                        <a:pt x="49116" y="18348"/>
                        <a:pt x="57232" y="14595"/>
                        <a:pt x="66668" y="12506"/>
                      </a:cubicBezTo>
                      <a:cubicBezTo>
                        <a:pt x="82873" y="8918"/>
                        <a:pt x="96291" y="9274"/>
                        <a:pt x="107009" y="13077"/>
                      </a:cubicBezTo>
                      <a:cubicBezTo>
                        <a:pt x="129946" y="21212"/>
                        <a:pt x="141032" y="45354"/>
                        <a:pt x="143033" y="78984"/>
                      </a:cubicBezTo>
                      <a:cubicBezTo>
                        <a:pt x="143554" y="87741"/>
                        <a:pt x="143427" y="96364"/>
                        <a:pt x="142779" y="104632"/>
                      </a:cubicBezTo>
                      <a:cubicBezTo>
                        <a:pt x="142556" y="107521"/>
                        <a:pt x="142175" y="110194"/>
                        <a:pt x="141890" y="112499"/>
                      </a:cubicBezTo>
                      <a:cubicBezTo>
                        <a:pt x="141826" y="113001"/>
                        <a:pt x="141725" y="113115"/>
                        <a:pt x="141674" y="113503"/>
                      </a:cubicBezTo>
                      <a:cubicBezTo>
                        <a:pt x="139140" y="115928"/>
                        <a:pt x="78631" y="174037"/>
                        <a:pt x="75202" y="177295"/>
                      </a:cubicBezTo>
                      <a:cubicBezTo>
                        <a:pt x="61683" y="190115"/>
                        <a:pt x="50621" y="200574"/>
                        <a:pt x="42614" y="207984"/>
                      </a:cubicBezTo>
                      <a:cubicBezTo>
                        <a:pt x="38740" y="211572"/>
                        <a:pt x="35966" y="214150"/>
                        <a:pt x="33641" y="216214"/>
                      </a:cubicBezTo>
                      <a:cubicBezTo>
                        <a:pt x="20097" y="187531"/>
                        <a:pt x="9734" y="142617"/>
                        <a:pt x="10235" y="104632"/>
                      </a:cubicBezTo>
                      <a:cubicBezTo>
                        <a:pt x="10731" y="66792"/>
                        <a:pt x="21030" y="38668"/>
                        <a:pt x="42093" y="23428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21"/>
                <p:cNvSpPr/>
                <p:nvPr/>
              </p:nvSpPr>
              <p:spPr>
                <a:xfrm>
                  <a:off x="3783640" y="1314402"/>
                  <a:ext cx="165298" cy="123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298" h="123837" extrusionOk="0">
                      <a:moveTo>
                        <a:pt x="13" y="118850"/>
                      </a:moveTo>
                      <a:cubicBezTo>
                        <a:pt x="41238" y="133975"/>
                        <a:pt x="146317" y="115052"/>
                        <a:pt x="162802" y="57236"/>
                      </a:cubicBezTo>
                      <a:cubicBezTo>
                        <a:pt x="177058" y="7229"/>
                        <a:pt x="126842" y="-11421"/>
                        <a:pt x="98838" y="6893"/>
                      </a:cubicBezTo>
                      <a:cubicBezTo>
                        <a:pt x="82639" y="17485"/>
                        <a:pt x="80944" y="19669"/>
                        <a:pt x="54185" y="47291"/>
                      </a:cubicBezTo>
                      <a:cubicBezTo>
                        <a:pt x="23674" y="78794"/>
                        <a:pt x="-654" y="118602"/>
                        <a:pt x="13" y="1188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9" name="Google Shape;5189;p21"/>
                <p:cNvSpPr/>
                <p:nvPr/>
              </p:nvSpPr>
              <p:spPr>
                <a:xfrm>
                  <a:off x="3777789" y="1306084"/>
                  <a:ext cx="175503" cy="133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03" h="133981" extrusionOk="0">
                      <a:moveTo>
                        <a:pt x="55655" y="48752"/>
                      </a:moveTo>
                      <a:cubicBezTo>
                        <a:pt x="41996" y="62855"/>
                        <a:pt x="28636" y="79702"/>
                        <a:pt x="16488" y="96942"/>
                      </a:cubicBezTo>
                      <a:cubicBezTo>
                        <a:pt x="11986" y="103324"/>
                        <a:pt x="7782" y="109363"/>
                        <a:pt x="4671" y="114335"/>
                      </a:cubicBezTo>
                      <a:cubicBezTo>
                        <a:pt x="3362" y="116430"/>
                        <a:pt x="2448" y="118208"/>
                        <a:pt x="1712" y="119523"/>
                      </a:cubicBezTo>
                      <a:cubicBezTo>
                        <a:pt x="1331" y="120196"/>
                        <a:pt x="975" y="120856"/>
                        <a:pt x="765" y="121294"/>
                      </a:cubicBezTo>
                      <a:cubicBezTo>
                        <a:pt x="588" y="121675"/>
                        <a:pt x="632" y="121599"/>
                        <a:pt x="416" y="122177"/>
                      </a:cubicBezTo>
                      <a:cubicBezTo>
                        <a:pt x="289" y="122571"/>
                        <a:pt x="213" y="122653"/>
                        <a:pt x="86" y="123555"/>
                      </a:cubicBezTo>
                      <a:cubicBezTo>
                        <a:pt x="-162" y="125301"/>
                        <a:pt x="-98" y="125257"/>
                        <a:pt x="3470" y="128679"/>
                      </a:cubicBezTo>
                      <a:cubicBezTo>
                        <a:pt x="25626" y="136814"/>
                        <a:pt x="63484" y="135506"/>
                        <a:pt x="97336" y="125327"/>
                      </a:cubicBezTo>
                      <a:cubicBezTo>
                        <a:pt x="136433" y="113573"/>
                        <a:pt x="164710" y="92268"/>
                        <a:pt x="172838" y="63757"/>
                      </a:cubicBezTo>
                      <a:cubicBezTo>
                        <a:pt x="180000" y="38617"/>
                        <a:pt x="172355" y="18031"/>
                        <a:pt x="154384" y="7172"/>
                      </a:cubicBezTo>
                      <a:cubicBezTo>
                        <a:pt x="138313" y="-2543"/>
                        <a:pt x="116640" y="-2416"/>
                        <a:pt x="101133" y="7725"/>
                      </a:cubicBezTo>
                      <a:cubicBezTo>
                        <a:pt x="95425" y="11458"/>
                        <a:pt x="92104" y="13846"/>
                        <a:pt x="88814" y="16424"/>
                      </a:cubicBezTo>
                      <a:cubicBezTo>
                        <a:pt x="83004" y="20983"/>
                        <a:pt x="78362" y="25301"/>
                        <a:pt x="65440" y="38636"/>
                      </a:cubicBezTo>
                      <a:cubicBezTo>
                        <a:pt x="63846" y="40281"/>
                        <a:pt x="57211" y="47145"/>
                        <a:pt x="55655" y="48752"/>
                      </a:cubicBezTo>
                      <a:close/>
                      <a:moveTo>
                        <a:pt x="62957" y="55883"/>
                      </a:moveTo>
                      <a:cubicBezTo>
                        <a:pt x="64513" y="54276"/>
                        <a:pt x="71155" y="47406"/>
                        <a:pt x="72743" y="45767"/>
                      </a:cubicBezTo>
                      <a:cubicBezTo>
                        <a:pt x="85341" y="32769"/>
                        <a:pt x="89697" y="28629"/>
                        <a:pt x="95025" y="24457"/>
                      </a:cubicBezTo>
                      <a:cubicBezTo>
                        <a:pt x="98035" y="22095"/>
                        <a:pt x="101241" y="19739"/>
                        <a:pt x="106728" y="16151"/>
                      </a:cubicBezTo>
                      <a:cubicBezTo>
                        <a:pt x="118932" y="8169"/>
                        <a:pt x="136382" y="8061"/>
                        <a:pt x="149158" y="15783"/>
                      </a:cubicBezTo>
                      <a:cubicBezTo>
                        <a:pt x="163141" y="24235"/>
                        <a:pt x="168977" y="39983"/>
                        <a:pt x="163040" y="60811"/>
                      </a:cubicBezTo>
                      <a:cubicBezTo>
                        <a:pt x="156048" y="85341"/>
                        <a:pt x="130566" y="104715"/>
                        <a:pt x="94440" y="115579"/>
                      </a:cubicBezTo>
                      <a:cubicBezTo>
                        <a:pt x="65250" y="124355"/>
                        <a:pt x="33436" y="125771"/>
                        <a:pt x="12938" y="120443"/>
                      </a:cubicBezTo>
                      <a:cubicBezTo>
                        <a:pt x="13116" y="120151"/>
                        <a:pt x="13224" y="119986"/>
                        <a:pt x="13414" y="119681"/>
                      </a:cubicBezTo>
                      <a:cubicBezTo>
                        <a:pt x="16424" y="114868"/>
                        <a:pt x="20349" y="109032"/>
                        <a:pt x="24743" y="102797"/>
                      </a:cubicBezTo>
                      <a:cubicBezTo>
                        <a:pt x="36611" y="85963"/>
                        <a:pt x="49705" y="69567"/>
                        <a:pt x="62957" y="55883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190" name="Google Shape;5190;p21"/>
              <p:cNvGrpSpPr/>
              <p:nvPr/>
            </p:nvGrpSpPr>
            <p:grpSpPr>
              <a:xfrm>
                <a:off x="3523782" y="1446678"/>
                <a:ext cx="234462" cy="200714"/>
                <a:chOff x="3523782" y="1446678"/>
                <a:chExt cx="234462" cy="200714"/>
              </a:xfrm>
            </p:grpSpPr>
            <p:sp>
              <p:nvSpPr>
                <p:cNvPr id="5191" name="Google Shape;5191;p21"/>
                <p:cNvSpPr/>
                <p:nvPr/>
              </p:nvSpPr>
              <p:spPr>
                <a:xfrm>
                  <a:off x="3533567" y="1453154"/>
                  <a:ext cx="215815" cy="144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15" h="144781" extrusionOk="0">
                      <a:moveTo>
                        <a:pt x="215796" y="20058"/>
                      </a:moveTo>
                      <a:cubicBezTo>
                        <a:pt x="164063" y="-3348"/>
                        <a:pt x="16069" y="-24023"/>
                        <a:pt x="1471" y="66642"/>
                      </a:cubicBezTo>
                      <a:cubicBezTo>
                        <a:pt x="-15141" y="169829"/>
                        <a:pt x="114444" y="141108"/>
                        <a:pt x="114444" y="141108"/>
                      </a:cubicBezTo>
                      <a:cubicBezTo>
                        <a:pt x="114444" y="141108"/>
                        <a:pt x="217441" y="20801"/>
                        <a:pt x="215796" y="200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2" name="Google Shape;5192;p21"/>
                <p:cNvSpPr/>
                <p:nvPr/>
              </p:nvSpPr>
              <p:spPr>
                <a:xfrm>
                  <a:off x="3523782" y="1446678"/>
                  <a:ext cx="226052" cy="154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052" h="154905" extrusionOk="0">
                      <a:moveTo>
                        <a:pt x="21270" y="30471"/>
                      </a:moveTo>
                      <a:cubicBezTo>
                        <a:pt x="38421" y="12805"/>
                        <a:pt x="65244" y="3007"/>
                        <a:pt x="99305" y="569"/>
                      </a:cubicBezTo>
                      <a:cubicBezTo>
                        <a:pt x="141203" y="-2422"/>
                        <a:pt x="192479" y="6697"/>
                        <a:pt x="222971" y="20495"/>
                      </a:cubicBezTo>
                      <a:cubicBezTo>
                        <a:pt x="226476" y="25029"/>
                        <a:pt x="226369" y="25023"/>
                        <a:pt x="225645" y="26636"/>
                      </a:cubicBezTo>
                      <a:cubicBezTo>
                        <a:pt x="225340" y="27468"/>
                        <a:pt x="225403" y="27493"/>
                        <a:pt x="225181" y="27893"/>
                      </a:cubicBezTo>
                      <a:cubicBezTo>
                        <a:pt x="224972" y="28280"/>
                        <a:pt x="224572" y="28674"/>
                        <a:pt x="224222" y="29169"/>
                      </a:cubicBezTo>
                      <a:cubicBezTo>
                        <a:pt x="223670" y="29963"/>
                        <a:pt x="222920" y="31081"/>
                        <a:pt x="221828" y="32471"/>
                      </a:cubicBezTo>
                      <a:cubicBezTo>
                        <a:pt x="219809" y="35056"/>
                        <a:pt x="216831" y="38707"/>
                        <a:pt x="212939" y="43438"/>
                      </a:cubicBezTo>
                      <a:cubicBezTo>
                        <a:pt x="205972" y="51902"/>
                        <a:pt x="177810" y="85392"/>
                        <a:pt x="174451" y="89361"/>
                      </a:cubicBezTo>
                      <a:cubicBezTo>
                        <a:pt x="163288" y="102544"/>
                        <a:pt x="123505" y="149235"/>
                        <a:pt x="123302" y="149470"/>
                      </a:cubicBezTo>
                      <a:cubicBezTo>
                        <a:pt x="122591" y="150308"/>
                        <a:pt x="121562" y="150937"/>
                        <a:pt x="120489" y="151172"/>
                      </a:cubicBezTo>
                      <a:cubicBezTo>
                        <a:pt x="119911" y="151299"/>
                        <a:pt x="118997" y="151489"/>
                        <a:pt x="117523" y="151756"/>
                      </a:cubicBezTo>
                      <a:cubicBezTo>
                        <a:pt x="115091" y="152201"/>
                        <a:pt x="112253" y="152702"/>
                        <a:pt x="109224" y="153121"/>
                      </a:cubicBezTo>
                      <a:cubicBezTo>
                        <a:pt x="100575" y="154302"/>
                        <a:pt x="91412" y="154912"/>
                        <a:pt x="82141" y="154906"/>
                      </a:cubicBezTo>
                      <a:cubicBezTo>
                        <a:pt x="44822" y="154861"/>
                        <a:pt x="16558" y="143736"/>
                        <a:pt x="5103" y="116571"/>
                      </a:cubicBezTo>
                      <a:cubicBezTo>
                        <a:pt x="-104" y="104220"/>
                        <a:pt x="-1387" y="89031"/>
                        <a:pt x="1534" y="70876"/>
                      </a:cubicBezTo>
                      <a:cubicBezTo>
                        <a:pt x="4176" y="54474"/>
                        <a:pt x="10977" y="41076"/>
                        <a:pt x="21270" y="30471"/>
                      </a:cubicBezTo>
                      <a:close/>
                      <a:moveTo>
                        <a:pt x="20883" y="47286"/>
                      </a:moveTo>
                      <a:cubicBezTo>
                        <a:pt x="16222" y="54588"/>
                        <a:pt x="12951" y="62913"/>
                        <a:pt x="11415" y="72457"/>
                      </a:cubicBezTo>
                      <a:cubicBezTo>
                        <a:pt x="8773" y="88840"/>
                        <a:pt x="9910" y="102220"/>
                        <a:pt x="14329" y="112697"/>
                      </a:cubicBezTo>
                      <a:cubicBezTo>
                        <a:pt x="23785" y="135119"/>
                        <a:pt x="48537" y="144784"/>
                        <a:pt x="82224" y="144822"/>
                      </a:cubicBezTo>
                      <a:cubicBezTo>
                        <a:pt x="90993" y="144828"/>
                        <a:pt x="99591" y="144200"/>
                        <a:pt x="107808" y="143076"/>
                      </a:cubicBezTo>
                      <a:cubicBezTo>
                        <a:pt x="110684" y="142688"/>
                        <a:pt x="113326" y="142148"/>
                        <a:pt x="115612" y="141729"/>
                      </a:cubicBezTo>
                      <a:cubicBezTo>
                        <a:pt x="116107" y="141640"/>
                        <a:pt x="116215" y="141526"/>
                        <a:pt x="116603" y="141456"/>
                      </a:cubicBezTo>
                      <a:cubicBezTo>
                        <a:pt x="118876" y="138783"/>
                        <a:pt x="173365" y="74997"/>
                        <a:pt x="176413" y="71384"/>
                      </a:cubicBezTo>
                      <a:cubicBezTo>
                        <a:pt x="188434" y="57147"/>
                        <a:pt x="198232" y="45495"/>
                        <a:pt x="205160" y="37069"/>
                      </a:cubicBezTo>
                      <a:cubicBezTo>
                        <a:pt x="208519" y="32992"/>
                        <a:pt x="210932" y="30065"/>
                        <a:pt x="212849" y="27633"/>
                      </a:cubicBezTo>
                      <a:cubicBezTo>
                        <a:pt x="183430" y="15777"/>
                        <a:pt x="137989" y="8043"/>
                        <a:pt x="100099" y="10754"/>
                      </a:cubicBezTo>
                      <a:cubicBezTo>
                        <a:pt x="62348" y="13453"/>
                        <a:pt x="34872" y="25378"/>
                        <a:pt x="20883" y="4728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3" name="Google Shape;5193;p21"/>
                <p:cNvSpPr/>
                <p:nvPr/>
              </p:nvSpPr>
              <p:spPr>
                <a:xfrm>
                  <a:off x="3637597" y="1473194"/>
                  <a:ext cx="118857" cy="169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57" h="169655" extrusionOk="0">
                      <a:moveTo>
                        <a:pt x="111570" y="12"/>
                      </a:moveTo>
                      <a:cubicBezTo>
                        <a:pt x="129077" y="40283"/>
                        <a:pt x="116294" y="146290"/>
                        <a:pt x="59538" y="166108"/>
                      </a:cubicBezTo>
                      <a:cubicBezTo>
                        <a:pt x="10446" y="183254"/>
                        <a:pt x="-11093" y="134206"/>
                        <a:pt x="5563" y="105187"/>
                      </a:cubicBezTo>
                      <a:cubicBezTo>
                        <a:pt x="15190" y="88404"/>
                        <a:pt x="17266" y="86581"/>
                        <a:pt x="43295" y="58260"/>
                      </a:cubicBezTo>
                      <a:cubicBezTo>
                        <a:pt x="72968" y="25964"/>
                        <a:pt x="111290" y="-636"/>
                        <a:pt x="11157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4" name="Google Shape;5194;p21"/>
                <p:cNvSpPr/>
                <p:nvPr/>
              </p:nvSpPr>
              <p:spPr>
                <a:xfrm>
                  <a:off x="3629239" y="1467510"/>
                  <a:ext cx="129005" cy="17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05" h="179882" extrusionOk="0">
                      <a:moveTo>
                        <a:pt x="44546" y="59969"/>
                      </a:moveTo>
                      <a:cubicBezTo>
                        <a:pt x="57830" y="45510"/>
                        <a:pt x="73870" y="31191"/>
                        <a:pt x="90374" y="18059"/>
                      </a:cubicBezTo>
                      <a:cubicBezTo>
                        <a:pt x="96483" y="13195"/>
                        <a:pt x="102268" y="8649"/>
                        <a:pt x="107049" y="5251"/>
                      </a:cubicBezTo>
                      <a:cubicBezTo>
                        <a:pt x="109062" y="3823"/>
                        <a:pt x="110790" y="2813"/>
                        <a:pt x="112060" y="1994"/>
                      </a:cubicBezTo>
                      <a:cubicBezTo>
                        <a:pt x="112707" y="1575"/>
                        <a:pt x="113342" y="1187"/>
                        <a:pt x="113768" y="952"/>
                      </a:cubicBezTo>
                      <a:cubicBezTo>
                        <a:pt x="114142" y="749"/>
                        <a:pt x="114066" y="800"/>
                        <a:pt x="114631" y="552"/>
                      </a:cubicBezTo>
                      <a:cubicBezTo>
                        <a:pt x="115018" y="400"/>
                        <a:pt x="115095" y="324"/>
                        <a:pt x="115984" y="140"/>
                      </a:cubicBezTo>
                      <a:cubicBezTo>
                        <a:pt x="117717" y="-210"/>
                        <a:pt x="117673" y="-140"/>
                        <a:pt x="121305" y="3219"/>
                      </a:cubicBezTo>
                      <a:cubicBezTo>
                        <a:pt x="130709" y="24866"/>
                        <a:pt x="131605" y="62732"/>
                        <a:pt x="123413" y="97123"/>
                      </a:cubicBezTo>
                      <a:cubicBezTo>
                        <a:pt x="113958" y="136836"/>
                        <a:pt x="94337" y="166306"/>
                        <a:pt x="66346" y="176079"/>
                      </a:cubicBezTo>
                      <a:cubicBezTo>
                        <a:pt x="41663" y="184696"/>
                        <a:pt x="20664" y="178257"/>
                        <a:pt x="8783" y="160953"/>
                      </a:cubicBezTo>
                      <a:cubicBezTo>
                        <a:pt x="-1853" y="145472"/>
                        <a:pt x="-2983" y="123825"/>
                        <a:pt x="6237" y="107753"/>
                      </a:cubicBezTo>
                      <a:cubicBezTo>
                        <a:pt x="9634" y="101835"/>
                        <a:pt x="11818" y="98387"/>
                        <a:pt x="14200" y="94951"/>
                      </a:cubicBezTo>
                      <a:cubicBezTo>
                        <a:pt x="18416" y="88887"/>
                        <a:pt x="22461" y="84004"/>
                        <a:pt x="35015" y="70326"/>
                      </a:cubicBezTo>
                      <a:cubicBezTo>
                        <a:pt x="36564" y="68637"/>
                        <a:pt x="43035" y="61614"/>
                        <a:pt x="44546" y="59969"/>
                      </a:cubicBezTo>
                      <a:close/>
                      <a:moveTo>
                        <a:pt x="52090" y="66840"/>
                      </a:moveTo>
                      <a:cubicBezTo>
                        <a:pt x="50572" y="68491"/>
                        <a:pt x="44102" y="75520"/>
                        <a:pt x="42559" y="77203"/>
                      </a:cubicBezTo>
                      <a:cubicBezTo>
                        <a:pt x="30322" y="90532"/>
                        <a:pt x="26442" y="95123"/>
                        <a:pt x="22582" y="100685"/>
                      </a:cubicBezTo>
                      <a:cubicBezTo>
                        <a:pt x="20404" y="103829"/>
                        <a:pt x="18238" y="107162"/>
                        <a:pt x="14974" y="112852"/>
                      </a:cubicBezTo>
                      <a:cubicBezTo>
                        <a:pt x="7716" y="125501"/>
                        <a:pt x="8624" y="142926"/>
                        <a:pt x="17076" y="155232"/>
                      </a:cubicBezTo>
                      <a:cubicBezTo>
                        <a:pt x="26322" y="168700"/>
                        <a:pt x="42387" y="173609"/>
                        <a:pt x="62834" y="166472"/>
                      </a:cubicBezTo>
                      <a:cubicBezTo>
                        <a:pt x="86913" y="158064"/>
                        <a:pt x="104776" y="131496"/>
                        <a:pt x="113513" y="94799"/>
                      </a:cubicBezTo>
                      <a:cubicBezTo>
                        <a:pt x="120581" y="65145"/>
                        <a:pt x="120143" y="33306"/>
                        <a:pt x="113628" y="13151"/>
                      </a:cubicBezTo>
                      <a:cubicBezTo>
                        <a:pt x="113348" y="13348"/>
                        <a:pt x="113190" y="13462"/>
                        <a:pt x="112898" y="13671"/>
                      </a:cubicBezTo>
                      <a:cubicBezTo>
                        <a:pt x="108268" y="16954"/>
                        <a:pt x="102668" y="21215"/>
                        <a:pt x="96699" y="25965"/>
                      </a:cubicBezTo>
                      <a:cubicBezTo>
                        <a:pt x="80582" y="38792"/>
                        <a:pt x="64974" y="52819"/>
                        <a:pt x="52090" y="6684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195" name="Google Shape;5195;p21"/>
          <p:cNvSpPr/>
          <p:nvPr/>
        </p:nvSpPr>
        <p:spPr>
          <a:xfrm>
            <a:off x="7162798" y="759657"/>
            <a:ext cx="788065" cy="273410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6" name="Google Shape;5196;p21"/>
          <p:cNvSpPr/>
          <p:nvPr/>
        </p:nvSpPr>
        <p:spPr>
          <a:xfrm>
            <a:off x="7888990" y="1064156"/>
            <a:ext cx="593249" cy="205821"/>
          </a:xfrm>
          <a:custGeom>
            <a:avLst/>
            <a:gdLst/>
            <a:ahLst/>
            <a:cxnLst/>
            <a:rect l="l" t="t" r="r" b="b"/>
            <a:pathLst>
              <a:path w="312957" h="108577" extrusionOk="0">
                <a:moveTo>
                  <a:pt x="312958" y="108578"/>
                </a:moveTo>
                <a:cubicBezTo>
                  <a:pt x="312958" y="108578"/>
                  <a:pt x="311529" y="92004"/>
                  <a:pt x="300289" y="86099"/>
                </a:cubicBezTo>
                <a:cubicBezTo>
                  <a:pt x="289145" y="80194"/>
                  <a:pt x="272477" y="83718"/>
                  <a:pt x="272477" y="83718"/>
                </a:cubicBezTo>
                <a:cubicBezTo>
                  <a:pt x="272477" y="83718"/>
                  <a:pt x="270667" y="71431"/>
                  <a:pt x="262666" y="64287"/>
                </a:cubicBezTo>
                <a:cubicBezTo>
                  <a:pt x="254760" y="57143"/>
                  <a:pt x="238377" y="59238"/>
                  <a:pt x="238377" y="59238"/>
                </a:cubicBezTo>
                <a:cubicBezTo>
                  <a:pt x="238377" y="59238"/>
                  <a:pt x="235901" y="6565"/>
                  <a:pt x="185037" y="565"/>
                </a:cubicBezTo>
                <a:cubicBezTo>
                  <a:pt x="131411" y="-5722"/>
                  <a:pt x="123315" y="42570"/>
                  <a:pt x="123315" y="42570"/>
                </a:cubicBezTo>
                <a:cubicBezTo>
                  <a:pt x="123315" y="42570"/>
                  <a:pt x="99026" y="25806"/>
                  <a:pt x="81310" y="36283"/>
                </a:cubicBezTo>
                <a:cubicBezTo>
                  <a:pt x="59879" y="48856"/>
                  <a:pt x="66641" y="73240"/>
                  <a:pt x="66641" y="73240"/>
                </a:cubicBezTo>
                <a:cubicBezTo>
                  <a:pt x="66641" y="73240"/>
                  <a:pt x="58164" y="69907"/>
                  <a:pt x="51973" y="72764"/>
                </a:cubicBezTo>
                <a:cubicBezTo>
                  <a:pt x="45782" y="75621"/>
                  <a:pt x="43972" y="83813"/>
                  <a:pt x="43972" y="83813"/>
                </a:cubicBezTo>
                <a:cubicBezTo>
                  <a:pt x="43972" y="83813"/>
                  <a:pt x="25398" y="70383"/>
                  <a:pt x="8348" y="84956"/>
                </a:cubicBezTo>
                <a:cubicBezTo>
                  <a:pt x="-2224" y="93909"/>
                  <a:pt x="252" y="105149"/>
                  <a:pt x="252" y="105149"/>
                </a:cubicBezTo>
                <a:lnTo>
                  <a:pt x="312958" y="108578"/>
                </a:lnTo>
                <a:close/>
              </a:path>
            </a:pathLst>
          </a:custGeom>
          <a:solidFill>
            <a:srgbClr val="FAFAFA"/>
          </a:solidFill>
          <a:ln>
            <a:noFill/>
          </a:ln>
          <a:effectLst>
            <a:outerShdw blurRad="142875" dist="19050" dir="5400000" algn="bl" rotWithShape="0">
              <a:srgbClr val="000000">
                <a:alpha val="30000"/>
              </a:srgbClr>
            </a:outerShdw>
          </a:effectLst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75193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C431FD-5460-4260-B8FE-1385C3A0A9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15442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8992924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15442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478811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AD834A1-2664-485F-A4FD-2D93E8FE03E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15442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556258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0"/>
            <a:ext cx="421196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458739" y="385919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5219911" y="385919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81082" y="385919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458739" y="2655428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5219911" y="2655428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981082" y="2655428"/>
            <a:ext cx="1485000" cy="1701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381159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270457" y="227796"/>
            <a:ext cx="4140557" cy="468791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12125" y="392806"/>
            <a:ext cx="2781836" cy="43916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23969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7D04CEC-4D5F-45A7-9E19-734ADBE840F9}"/>
              </a:ext>
            </a:extLst>
          </p:cNvPr>
          <p:cNvSpPr/>
          <p:nvPr userDrawn="1"/>
        </p:nvSpPr>
        <p:spPr>
          <a:xfrm>
            <a:off x="0" y="762001"/>
            <a:ext cx="9144000" cy="2692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19315" y="347887"/>
            <a:ext cx="8505371" cy="310651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18051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5"/>
          <p:cNvGrpSpPr/>
          <p:nvPr/>
        </p:nvGrpSpPr>
        <p:grpSpPr>
          <a:xfrm>
            <a:off x="-2083494" y="-204029"/>
            <a:ext cx="11824944" cy="7005849"/>
            <a:chOff x="-2083494" y="-204029"/>
            <a:chExt cx="11824944" cy="7005849"/>
          </a:xfrm>
        </p:grpSpPr>
        <p:grpSp>
          <p:nvGrpSpPr>
            <p:cNvPr id="1279" name="Google Shape;1279;p5"/>
            <p:cNvGrpSpPr/>
            <p:nvPr/>
          </p:nvGrpSpPr>
          <p:grpSpPr>
            <a:xfrm rot="-1464750" flipH="1">
              <a:off x="8273796" y="3995860"/>
              <a:ext cx="1311735" cy="1038262"/>
              <a:chOff x="0" y="3463325"/>
              <a:chExt cx="2122725" cy="1680175"/>
            </a:xfrm>
          </p:grpSpPr>
          <p:sp>
            <p:nvSpPr>
              <p:cNvPr id="1280" name="Google Shape;1280;p5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5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5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5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5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5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5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5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5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5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5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5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5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5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5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5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5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5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5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5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5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5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5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5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5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5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5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5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5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5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5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5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5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5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5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5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5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5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5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5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5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5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5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5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5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5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5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5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5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5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5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5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5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5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5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5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5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5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5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5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5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5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5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5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5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5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5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5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5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5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5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5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5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5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5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5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5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5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5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5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5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5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5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5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5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5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5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5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5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5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5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5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5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5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5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5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5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5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5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5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5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5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5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5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5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5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5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5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5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5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5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5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5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5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5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5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5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5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5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5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5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5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5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5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5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5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5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5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5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5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5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5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5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5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5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5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5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5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5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5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5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5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5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5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5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5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5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5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5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5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5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5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5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5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5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5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5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5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5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5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5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5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5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5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5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5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5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5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5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5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5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5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5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5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5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5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5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5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5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5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5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5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5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5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5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5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5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5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5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5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5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5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5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5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5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5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5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5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5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5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5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5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5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5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5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5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5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5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5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5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5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5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5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5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5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5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5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5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5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5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5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5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5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5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5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5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5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5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5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5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5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5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5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5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5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5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5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5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5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5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5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5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5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5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5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5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5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5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5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5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5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5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5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5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5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5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5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5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5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5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5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5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5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5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5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5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5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5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5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5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5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5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5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5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5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5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5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5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5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5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5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5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5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5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5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5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5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5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5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5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5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5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5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5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5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5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5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5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5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5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5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5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5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5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5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5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5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5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5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5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5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5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5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5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5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5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5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5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5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5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5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5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5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5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5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5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5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5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5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5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5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5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5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36" name="Google Shape;1836;p5"/>
            <p:cNvSpPr/>
            <p:nvPr/>
          </p:nvSpPr>
          <p:spPr>
            <a:xfrm rot="-455522">
              <a:off x="-303357" y="-131657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37" name="Google Shape;1837;p5"/>
            <p:cNvGrpSpPr/>
            <p:nvPr/>
          </p:nvGrpSpPr>
          <p:grpSpPr>
            <a:xfrm rot="-10044304">
              <a:off x="-1858094" y="4046814"/>
              <a:ext cx="3267660" cy="2427952"/>
              <a:chOff x="6315978" y="-257352"/>
              <a:chExt cx="2257718" cy="1677540"/>
            </a:xfrm>
          </p:grpSpPr>
          <p:sp>
            <p:nvSpPr>
              <p:cNvPr id="1838" name="Google Shape;1838;p5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5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5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5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5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5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5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5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5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5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5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5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5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5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5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5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5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5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5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5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5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5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5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5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5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5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5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5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5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0" name="Google Shape;1880;p5"/>
            <p:cNvGrpSpPr/>
            <p:nvPr/>
          </p:nvGrpSpPr>
          <p:grpSpPr>
            <a:xfrm rot="10800000">
              <a:off x="8117863" y="-147792"/>
              <a:ext cx="1331987" cy="1402867"/>
              <a:chOff x="0" y="3032075"/>
              <a:chExt cx="2004797" cy="2111479"/>
            </a:xfrm>
          </p:grpSpPr>
          <p:sp>
            <p:nvSpPr>
              <p:cNvPr id="1881" name="Google Shape;1881;p5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5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5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5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5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5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5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5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5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5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5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95" name="Google Shape;1895;p5"/>
          <p:cNvSpPr txBox="1">
            <a:spLocks noGrp="1"/>
          </p:cNvSpPr>
          <p:nvPr>
            <p:ph type="ctrTitle"/>
          </p:nvPr>
        </p:nvSpPr>
        <p:spPr>
          <a:xfrm>
            <a:off x="706950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6" name="Google Shape;1896;p5"/>
          <p:cNvSpPr txBox="1">
            <a:spLocks noGrp="1"/>
          </p:cNvSpPr>
          <p:nvPr>
            <p:ph type="subTitle" idx="1"/>
          </p:nvPr>
        </p:nvSpPr>
        <p:spPr>
          <a:xfrm>
            <a:off x="1607400" y="1915575"/>
            <a:ext cx="5929200" cy="27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0E2A47"/>
                </a:solidFill>
              </a:defRPr>
            </a:lvl1pPr>
            <a:lvl2pPr lvl="1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3215423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403987" y="401267"/>
            <a:ext cx="2917435" cy="2656538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5433426" y="1518804"/>
            <a:ext cx="1971000" cy="153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3350421" y="3195536"/>
            <a:ext cx="1971000" cy="153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30354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0731E8C-4F6D-4237-9657-97AE0A1B11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99685" y="0"/>
            <a:ext cx="5544316" cy="51435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0C8BCD9-395E-41AA-9D16-154338C2173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829332" y="1419638"/>
            <a:ext cx="2192219" cy="230422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6071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4216401" cy="51434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236686" y="0"/>
            <a:ext cx="1959428" cy="32802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236686" y="3425371"/>
            <a:ext cx="5907314" cy="17181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99144" y="0"/>
            <a:ext cx="2648857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01042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11575" y="-907"/>
            <a:ext cx="2107781" cy="39170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538686" y="1226457"/>
            <a:ext cx="2107781" cy="39170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95794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186" y="0"/>
            <a:ext cx="9147280" cy="51435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687084"/>
            <a:ext cx="4536000" cy="135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567000" y="2099060"/>
            <a:ext cx="3969000" cy="135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4608000" y="1674211"/>
            <a:ext cx="3969000" cy="135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4608000" y="3093482"/>
            <a:ext cx="4536000" cy="135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30324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996068" y="0"/>
            <a:ext cx="1890000" cy="32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990034" y="1903500"/>
            <a:ext cx="1890000" cy="32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990034" y="-2"/>
            <a:ext cx="1890000" cy="178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996068" y="3361500"/>
            <a:ext cx="1890000" cy="178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80362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 hasCustomPrompt="1"/>
          </p:nvPr>
        </p:nvSpPr>
        <p:spPr>
          <a:xfrm>
            <a:off x="547674" y="1326755"/>
            <a:ext cx="1539000" cy="2241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 hasCustomPrompt="1"/>
          </p:nvPr>
        </p:nvSpPr>
        <p:spPr>
          <a:xfrm>
            <a:off x="2175380" y="2298755"/>
            <a:ext cx="1539000" cy="1269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 hasCustomPrompt="1"/>
          </p:nvPr>
        </p:nvSpPr>
        <p:spPr>
          <a:xfrm>
            <a:off x="3803087" y="2296357"/>
            <a:ext cx="1539000" cy="2241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7058501" y="3268357"/>
            <a:ext cx="1539000" cy="1269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 hasCustomPrompt="1"/>
          </p:nvPr>
        </p:nvSpPr>
        <p:spPr>
          <a:xfrm>
            <a:off x="5430793" y="3268357"/>
            <a:ext cx="1539000" cy="1269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109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ED69620-E555-40B2-93DD-C7C19DAE0545}"/>
              </a:ext>
            </a:extLst>
          </p:cNvPr>
          <p:cNvSpPr/>
          <p:nvPr userDrawn="1"/>
        </p:nvSpPr>
        <p:spPr>
          <a:xfrm>
            <a:off x="492212" y="0"/>
            <a:ext cx="6391466" cy="4917799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01496" y="1"/>
            <a:ext cx="6297149" cy="4845227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10754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0939060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848694"/>
            <a:ext cx="2670575" cy="405192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/>
          </a:p>
        </p:txBody>
      </p:sp>
      <p:sp>
        <p:nvSpPr>
          <p:cNvPr id="4" name="Rounded Rectangle 3"/>
          <p:cNvSpPr/>
          <p:nvPr userDrawn="1"/>
        </p:nvSpPr>
        <p:spPr>
          <a:xfrm>
            <a:off x="398950" y="1010625"/>
            <a:ext cx="115401" cy="37614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2292883" y="957490"/>
            <a:ext cx="514387" cy="51386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533778" y="1216369"/>
            <a:ext cx="1674186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0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533778" y="1584056"/>
            <a:ext cx="1674186" cy="57708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0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0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540922" y="4344787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5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05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540922" y="3326202"/>
            <a:ext cx="2037972" cy="10618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1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1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2696897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8" name="Google Shape;1898;p6"/>
          <p:cNvGrpSpPr/>
          <p:nvPr/>
        </p:nvGrpSpPr>
        <p:grpSpPr>
          <a:xfrm>
            <a:off x="-2083494" y="-204029"/>
            <a:ext cx="11824944" cy="7005849"/>
            <a:chOff x="-2083494" y="-204029"/>
            <a:chExt cx="11824944" cy="7005849"/>
          </a:xfrm>
        </p:grpSpPr>
        <p:grpSp>
          <p:nvGrpSpPr>
            <p:cNvPr id="1899" name="Google Shape;1899;p6"/>
            <p:cNvGrpSpPr/>
            <p:nvPr/>
          </p:nvGrpSpPr>
          <p:grpSpPr>
            <a:xfrm rot="-1464750" flipH="1">
              <a:off x="8273796" y="3995860"/>
              <a:ext cx="1311735" cy="1038262"/>
              <a:chOff x="0" y="3463325"/>
              <a:chExt cx="2122725" cy="1680175"/>
            </a:xfrm>
          </p:grpSpPr>
          <p:sp>
            <p:nvSpPr>
              <p:cNvPr id="1900" name="Google Shape;1900;p6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6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6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6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6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6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6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6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6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6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6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6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6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6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6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6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6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6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6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6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6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6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6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6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6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6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6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6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6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6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6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6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6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6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6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6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6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6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6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6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6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6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6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6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6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6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6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6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6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6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6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6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6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6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6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6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6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6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6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6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6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6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6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6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6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6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6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6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6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6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6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6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6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6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6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6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6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6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6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6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6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6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6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6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6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6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6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6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6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6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6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6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6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6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6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6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6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6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6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6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6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6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6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6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6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6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6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6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6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6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6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6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6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6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6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6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6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6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6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6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6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6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6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6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6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6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6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6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6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6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6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6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6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6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6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6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6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6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6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6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6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6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6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6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6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6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6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6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6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6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6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6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6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6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6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6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6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6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6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6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6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6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6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6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6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6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6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6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6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6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6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6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6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6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6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6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6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6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6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6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6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6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6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6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6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6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6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6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6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6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6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6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6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6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6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6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6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6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6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6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6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6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6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6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6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6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6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6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6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6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6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6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6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6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6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6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6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6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6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6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6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6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6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6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6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6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6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6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6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6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6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6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6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6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6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6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6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6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6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6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6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6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6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6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6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6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6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6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6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6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6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6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6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6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6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6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6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6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6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6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6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6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6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6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6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6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6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6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6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6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6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6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6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6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6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6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6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6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6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6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6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6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6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6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6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6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6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6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6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6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6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6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6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6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6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6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6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6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6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6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6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6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6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6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6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6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6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6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6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6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6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6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6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6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6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6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6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6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6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6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6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6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6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6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6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6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6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6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6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6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6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6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6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6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6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6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6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6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6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6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6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6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6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6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6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6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6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6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6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6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6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6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6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6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6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6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6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6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6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6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6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6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6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6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6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6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6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6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6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6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6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6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6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6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6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6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6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6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6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6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6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6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6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6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6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6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6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6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56" name="Google Shape;2456;p6"/>
            <p:cNvSpPr/>
            <p:nvPr/>
          </p:nvSpPr>
          <p:spPr>
            <a:xfrm rot="-455522">
              <a:off x="-303357" y="-131657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7" name="Google Shape;2457;p6"/>
            <p:cNvGrpSpPr/>
            <p:nvPr/>
          </p:nvGrpSpPr>
          <p:grpSpPr>
            <a:xfrm rot="-10044304">
              <a:off x="-1858094" y="4046814"/>
              <a:ext cx="3267660" cy="2427952"/>
              <a:chOff x="6315978" y="-257352"/>
              <a:chExt cx="2257718" cy="1677540"/>
            </a:xfrm>
          </p:grpSpPr>
          <p:sp>
            <p:nvSpPr>
              <p:cNvPr id="2458" name="Google Shape;2458;p6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6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6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6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6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6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6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6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6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6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6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6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6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6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6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6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6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6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6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6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6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6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6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6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6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6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6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6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6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6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6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6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6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6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6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6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6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6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6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6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6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6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00" name="Google Shape;2500;p6"/>
            <p:cNvGrpSpPr/>
            <p:nvPr/>
          </p:nvGrpSpPr>
          <p:grpSpPr>
            <a:xfrm rot="10800000">
              <a:off x="8117863" y="-147792"/>
              <a:ext cx="1331987" cy="1402867"/>
              <a:chOff x="0" y="3032075"/>
              <a:chExt cx="2004797" cy="2111479"/>
            </a:xfrm>
          </p:grpSpPr>
          <p:sp>
            <p:nvSpPr>
              <p:cNvPr id="2501" name="Google Shape;2501;p6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6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6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6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6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6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6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6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6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6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6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6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6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6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15" name="Google Shape;2515;p6"/>
          <p:cNvSpPr txBox="1">
            <a:spLocks noGrp="1"/>
          </p:cNvSpPr>
          <p:nvPr>
            <p:ph type="ctrTitle"/>
          </p:nvPr>
        </p:nvSpPr>
        <p:spPr>
          <a:xfrm>
            <a:off x="706950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>
            <a:extLst>
              <a:ext uri="{FF2B5EF4-FFF2-40B4-BE49-F238E27FC236}">
                <a16:creationId xmlns:a16="http://schemas.microsoft.com/office/drawing/2014/main" id="{A2A84B4A-CEB2-40FB-A02E-8EB2AF478368}"/>
              </a:ext>
            </a:extLst>
          </p:cNvPr>
          <p:cNvGrpSpPr/>
          <p:nvPr userDrawn="1"/>
        </p:nvGrpSpPr>
        <p:grpSpPr>
          <a:xfrm>
            <a:off x="4854908" y="297211"/>
            <a:ext cx="4320480" cy="2203490"/>
            <a:chOff x="-612576" y="1705002"/>
            <a:chExt cx="5688632" cy="2537858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F8CA4E56-5CF0-4C8C-A69B-FEC333052C4C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35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DBFF776C-2C37-432F-8D95-5002FD9DE658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07A15BD4-6D7E-4517-BDED-81FD478CEDAB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6026337" y="573925"/>
            <a:ext cx="2052228" cy="1527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1" name="Group 14">
            <a:extLst>
              <a:ext uri="{FF2B5EF4-FFF2-40B4-BE49-F238E27FC236}">
                <a16:creationId xmlns:a16="http://schemas.microsoft.com/office/drawing/2014/main" id="{FB0AFAFC-8EB9-4974-915A-249E7E1C57A2}"/>
              </a:ext>
            </a:extLst>
          </p:cNvPr>
          <p:cNvGrpSpPr/>
          <p:nvPr userDrawn="1"/>
        </p:nvGrpSpPr>
        <p:grpSpPr>
          <a:xfrm>
            <a:off x="4854908" y="2622711"/>
            <a:ext cx="4320480" cy="2203490"/>
            <a:chOff x="-612576" y="1705002"/>
            <a:chExt cx="5688632" cy="2537858"/>
          </a:xfrm>
        </p:grpSpPr>
        <p:sp>
          <p:nvSpPr>
            <p:cNvPr id="22" name="Oval 15">
              <a:extLst>
                <a:ext uri="{FF2B5EF4-FFF2-40B4-BE49-F238E27FC236}">
                  <a16:creationId xmlns:a16="http://schemas.microsoft.com/office/drawing/2014/main" id="{59FEB9C5-5FA6-4880-B618-058738C37AD1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350"/>
            </a:p>
          </p:txBody>
        </p:sp>
        <p:pic>
          <p:nvPicPr>
            <p:cNvPr id="2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3B06E91A-2C0E-4BB0-889E-F881F2C268AA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DA76C3D-8C5A-4664-AF41-B36993816A4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026337" y="2899426"/>
            <a:ext cx="2052228" cy="15277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13228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7" name="Google Shape;2517;p7"/>
          <p:cNvGrpSpPr/>
          <p:nvPr/>
        </p:nvGrpSpPr>
        <p:grpSpPr>
          <a:xfrm>
            <a:off x="-584194" y="-127829"/>
            <a:ext cx="11992519" cy="7005849"/>
            <a:chOff x="-584194" y="-127829"/>
            <a:chExt cx="11992519" cy="7005849"/>
          </a:xfrm>
        </p:grpSpPr>
        <p:grpSp>
          <p:nvGrpSpPr>
            <p:cNvPr id="2518" name="Google Shape;2518;p7"/>
            <p:cNvGrpSpPr/>
            <p:nvPr/>
          </p:nvGrpSpPr>
          <p:grpSpPr>
            <a:xfrm rot="1464750">
              <a:off x="-428274" y="4072060"/>
              <a:ext cx="1311735" cy="1038262"/>
              <a:chOff x="0" y="3463325"/>
              <a:chExt cx="2122725" cy="1680175"/>
            </a:xfrm>
          </p:grpSpPr>
          <p:sp>
            <p:nvSpPr>
              <p:cNvPr id="2519" name="Google Shape;2519;p7"/>
              <p:cNvSpPr/>
              <p:nvPr/>
            </p:nvSpPr>
            <p:spPr>
              <a:xfrm rot="10800000">
                <a:off x="5" y="3523518"/>
                <a:ext cx="1956972" cy="1619982"/>
              </a:xfrm>
              <a:custGeom>
                <a:avLst/>
                <a:gdLst/>
                <a:ahLst/>
                <a:cxnLst/>
                <a:rect l="l" t="t" r="r" b="b"/>
                <a:pathLst>
                  <a:path w="44158" h="36554" extrusionOk="0">
                    <a:moveTo>
                      <a:pt x="39828" y="12550"/>
                    </a:moveTo>
                    <a:cubicBezTo>
                      <a:pt x="40187" y="12772"/>
                      <a:pt x="40546" y="12989"/>
                      <a:pt x="41029" y="13286"/>
                    </a:cubicBezTo>
                    <a:cubicBezTo>
                      <a:pt x="40933" y="13309"/>
                      <a:pt x="40847" y="13320"/>
                      <a:pt x="40769" y="13320"/>
                    </a:cubicBezTo>
                    <a:cubicBezTo>
                      <a:pt x="40237" y="13320"/>
                      <a:pt x="40089" y="12828"/>
                      <a:pt x="39722" y="12732"/>
                    </a:cubicBezTo>
                    <a:cubicBezTo>
                      <a:pt x="39757" y="12674"/>
                      <a:pt x="39793" y="12612"/>
                      <a:pt x="39828" y="12550"/>
                    </a:cubicBezTo>
                    <a:close/>
                    <a:moveTo>
                      <a:pt x="27824" y="16830"/>
                    </a:moveTo>
                    <a:lnTo>
                      <a:pt x="27824" y="16830"/>
                    </a:lnTo>
                    <a:cubicBezTo>
                      <a:pt x="27788" y="16901"/>
                      <a:pt x="27762" y="16986"/>
                      <a:pt x="27709" y="17043"/>
                    </a:cubicBezTo>
                    <a:cubicBezTo>
                      <a:pt x="27706" y="17046"/>
                      <a:pt x="27702" y="17048"/>
                      <a:pt x="27696" y="17048"/>
                    </a:cubicBezTo>
                    <a:cubicBezTo>
                      <a:pt x="27668" y="17048"/>
                      <a:pt x="27606" y="17019"/>
                      <a:pt x="27562" y="17008"/>
                    </a:cubicBezTo>
                    <a:lnTo>
                      <a:pt x="27554" y="16901"/>
                    </a:lnTo>
                    <a:cubicBezTo>
                      <a:pt x="27647" y="16879"/>
                      <a:pt x="27735" y="16853"/>
                      <a:pt x="27824" y="16830"/>
                    </a:cubicBezTo>
                    <a:close/>
                    <a:moveTo>
                      <a:pt x="27292" y="21315"/>
                    </a:moveTo>
                    <a:lnTo>
                      <a:pt x="27434" y="21403"/>
                    </a:lnTo>
                    <a:cubicBezTo>
                      <a:pt x="27357" y="21472"/>
                      <a:pt x="27283" y="21545"/>
                      <a:pt x="27206" y="21618"/>
                    </a:cubicBezTo>
                    <a:lnTo>
                      <a:pt x="27206" y="21618"/>
                    </a:lnTo>
                    <a:cubicBezTo>
                      <a:pt x="27232" y="21516"/>
                      <a:pt x="27262" y="21413"/>
                      <a:pt x="27292" y="21315"/>
                    </a:cubicBezTo>
                    <a:close/>
                    <a:moveTo>
                      <a:pt x="11477" y="21625"/>
                    </a:moveTo>
                    <a:cubicBezTo>
                      <a:pt x="11539" y="21656"/>
                      <a:pt x="11601" y="21683"/>
                      <a:pt x="11659" y="21718"/>
                    </a:cubicBezTo>
                    <a:cubicBezTo>
                      <a:pt x="11663" y="21718"/>
                      <a:pt x="11637" y="21771"/>
                      <a:pt x="11624" y="21802"/>
                    </a:cubicBezTo>
                    <a:cubicBezTo>
                      <a:pt x="11562" y="21771"/>
                      <a:pt x="11500" y="21740"/>
                      <a:pt x="11438" y="21709"/>
                    </a:cubicBezTo>
                    <a:cubicBezTo>
                      <a:pt x="11451" y="21683"/>
                      <a:pt x="11464" y="21652"/>
                      <a:pt x="11477" y="21625"/>
                    </a:cubicBezTo>
                    <a:close/>
                    <a:moveTo>
                      <a:pt x="8963" y="21841"/>
                    </a:moveTo>
                    <a:cubicBezTo>
                      <a:pt x="9396" y="21841"/>
                      <a:pt x="9951" y="22013"/>
                      <a:pt x="10090" y="22263"/>
                    </a:cubicBezTo>
                    <a:cubicBezTo>
                      <a:pt x="9904" y="22405"/>
                      <a:pt x="9723" y="22547"/>
                      <a:pt x="9523" y="22702"/>
                    </a:cubicBezTo>
                    <a:cubicBezTo>
                      <a:pt x="9447" y="22407"/>
                      <a:pt x="9335" y="22261"/>
                      <a:pt x="9151" y="22261"/>
                    </a:cubicBezTo>
                    <a:cubicBezTo>
                      <a:pt x="9025" y="22261"/>
                      <a:pt x="8865" y="22330"/>
                      <a:pt x="8659" y="22467"/>
                    </a:cubicBezTo>
                    <a:cubicBezTo>
                      <a:pt x="8564" y="22533"/>
                      <a:pt x="8456" y="22577"/>
                      <a:pt x="8329" y="22577"/>
                    </a:cubicBezTo>
                    <a:cubicBezTo>
                      <a:pt x="8285" y="22577"/>
                      <a:pt x="8238" y="22571"/>
                      <a:pt x="8189" y="22560"/>
                    </a:cubicBezTo>
                    <a:cubicBezTo>
                      <a:pt x="8327" y="22365"/>
                      <a:pt x="8464" y="22170"/>
                      <a:pt x="8677" y="21873"/>
                    </a:cubicBezTo>
                    <a:cubicBezTo>
                      <a:pt x="8760" y="21852"/>
                      <a:pt x="8858" y="21841"/>
                      <a:pt x="8963" y="21841"/>
                    </a:cubicBezTo>
                    <a:close/>
                    <a:moveTo>
                      <a:pt x="42651" y="22869"/>
                    </a:moveTo>
                    <a:cubicBezTo>
                      <a:pt x="42694" y="22869"/>
                      <a:pt x="42754" y="22927"/>
                      <a:pt x="42832" y="22977"/>
                    </a:cubicBezTo>
                    <a:cubicBezTo>
                      <a:pt x="42739" y="23052"/>
                      <a:pt x="42690" y="23118"/>
                      <a:pt x="42633" y="23127"/>
                    </a:cubicBezTo>
                    <a:cubicBezTo>
                      <a:pt x="42632" y="23127"/>
                      <a:pt x="42631" y="23127"/>
                      <a:pt x="42630" y="23127"/>
                    </a:cubicBezTo>
                    <a:cubicBezTo>
                      <a:pt x="42589" y="23127"/>
                      <a:pt x="42505" y="23038"/>
                      <a:pt x="42513" y="23003"/>
                    </a:cubicBezTo>
                    <a:cubicBezTo>
                      <a:pt x="42522" y="22950"/>
                      <a:pt x="42589" y="22879"/>
                      <a:pt x="42642" y="22870"/>
                    </a:cubicBezTo>
                    <a:cubicBezTo>
                      <a:pt x="42645" y="22870"/>
                      <a:pt x="42648" y="22869"/>
                      <a:pt x="42651" y="22869"/>
                    </a:cubicBezTo>
                    <a:close/>
                    <a:moveTo>
                      <a:pt x="2194" y="23335"/>
                    </a:moveTo>
                    <a:cubicBezTo>
                      <a:pt x="2225" y="23344"/>
                      <a:pt x="2256" y="23353"/>
                      <a:pt x="2287" y="23358"/>
                    </a:cubicBezTo>
                    <a:cubicBezTo>
                      <a:pt x="2269" y="23424"/>
                      <a:pt x="2252" y="23491"/>
                      <a:pt x="2234" y="23557"/>
                    </a:cubicBezTo>
                    <a:cubicBezTo>
                      <a:pt x="2203" y="23553"/>
                      <a:pt x="2176" y="23544"/>
                      <a:pt x="2145" y="23535"/>
                    </a:cubicBezTo>
                    <a:cubicBezTo>
                      <a:pt x="2163" y="23468"/>
                      <a:pt x="2176" y="23402"/>
                      <a:pt x="2194" y="23335"/>
                    </a:cubicBezTo>
                    <a:close/>
                    <a:moveTo>
                      <a:pt x="6541" y="23424"/>
                    </a:moveTo>
                    <a:cubicBezTo>
                      <a:pt x="6577" y="23428"/>
                      <a:pt x="6616" y="23473"/>
                      <a:pt x="6674" y="23517"/>
                    </a:cubicBezTo>
                    <a:cubicBezTo>
                      <a:pt x="6617" y="23554"/>
                      <a:pt x="6571" y="23602"/>
                      <a:pt x="6543" y="23602"/>
                    </a:cubicBezTo>
                    <a:cubicBezTo>
                      <a:pt x="6541" y="23602"/>
                      <a:pt x="6539" y="23602"/>
                      <a:pt x="6537" y="23601"/>
                    </a:cubicBezTo>
                    <a:cubicBezTo>
                      <a:pt x="6488" y="23579"/>
                      <a:pt x="6452" y="23526"/>
                      <a:pt x="6413" y="23486"/>
                    </a:cubicBezTo>
                    <a:cubicBezTo>
                      <a:pt x="6452" y="23464"/>
                      <a:pt x="6497" y="23424"/>
                      <a:pt x="6541" y="23424"/>
                    </a:cubicBezTo>
                    <a:close/>
                    <a:moveTo>
                      <a:pt x="5655" y="23238"/>
                    </a:moveTo>
                    <a:lnTo>
                      <a:pt x="5655" y="23238"/>
                    </a:lnTo>
                    <a:cubicBezTo>
                      <a:pt x="5823" y="23442"/>
                      <a:pt x="5943" y="23579"/>
                      <a:pt x="6058" y="23721"/>
                    </a:cubicBezTo>
                    <a:cubicBezTo>
                      <a:pt x="6033" y="23721"/>
                      <a:pt x="5936" y="23744"/>
                      <a:pt x="5855" y="23744"/>
                    </a:cubicBezTo>
                    <a:cubicBezTo>
                      <a:pt x="5809" y="23744"/>
                      <a:pt x="5767" y="23736"/>
                      <a:pt x="5748" y="23712"/>
                    </a:cubicBezTo>
                    <a:cubicBezTo>
                      <a:pt x="5664" y="23597"/>
                      <a:pt x="5681" y="23402"/>
                      <a:pt x="5655" y="23238"/>
                    </a:cubicBezTo>
                    <a:close/>
                    <a:moveTo>
                      <a:pt x="3665" y="23650"/>
                    </a:moveTo>
                    <a:lnTo>
                      <a:pt x="3767" y="23708"/>
                    </a:lnTo>
                    <a:cubicBezTo>
                      <a:pt x="3714" y="23823"/>
                      <a:pt x="3656" y="23938"/>
                      <a:pt x="3599" y="24053"/>
                    </a:cubicBezTo>
                    <a:lnTo>
                      <a:pt x="3470" y="23965"/>
                    </a:lnTo>
                    <a:cubicBezTo>
                      <a:pt x="3537" y="23858"/>
                      <a:pt x="3603" y="23756"/>
                      <a:pt x="3665" y="23650"/>
                    </a:cubicBezTo>
                    <a:close/>
                    <a:moveTo>
                      <a:pt x="6138" y="23974"/>
                    </a:moveTo>
                    <a:cubicBezTo>
                      <a:pt x="6200" y="24044"/>
                      <a:pt x="6266" y="24115"/>
                      <a:pt x="6328" y="24186"/>
                    </a:cubicBezTo>
                    <a:cubicBezTo>
                      <a:pt x="6306" y="24213"/>
                      <a:pt x="6284" y="24235"/>
                      <a:pt x="6257" y="24262"/>
                    </a:cubicBezTo>
                    <a:lnTo>
                      <a:pt x="6036" y="24080"/>
                    </a:lnTo>
                    <a:cubicBezTo>
                      <a:pt x="6071" y="24044"/>
                      <a:pt x="6102" y="24009"/>
                      <a:pt x="6138" y="23974"/>
                    </a:cubicBezTo>
                    <a:close/>
                    <a:moveTo>
                      <a:pt x="31765" y="24566"/>
                    </a:moveTo>
                    <a:cubicBezTo>
                      <a:pt x="31790" y="24566"/>
                      <a:pt x="31831" y="24588"/>
                      <a:pt x="31839" y="24607"/>
                    </a:cubicBezTo>
                    <a:cubicBezTo>
                      <a:pt x="31847" y="24629"/>
                      <a:pt x="31825" y="24683"/>
                      <a:pt x="31803" y="24691"/>
                    </a:cubicBezTo>
                    <a:cubicBezTo>
                      <a:pt x="31800" y="24692"/>
                      <a:pt x="31797" y="24693"/>
                      <a:pt x="31794" y="24693"/>
                    </a:cubicBezTo>
                    <a:cubicBezTo>
                      <a:pt x="31771" y="24693"/>
                      <a:pt x="31737" y="24668"/>
                      <a:pt x="31710" y="24656"/>
                    </a:cubicBezTo>
                    <a:cubicBezTo>
                      <a:pt x="31723" y="24625"/>
                      <a:pt x="31732" y="24576"/>
                      <a:pt x="31754" y="24567"/>
                    </a:cubicBezTo>
                    <a:cubicBezTo>
                      <a:pt x="31757" y="24566"/>
                      <a:pt x="31761" y="24566"/>
                      <a:pt x="31765" y="24566"/>
                    </a:cubicBezTo>
                    <a:close/>
                    <a:moveTo>
                      <a:pt x="40369" y="24762"/>
                    </a:moveTo>
                    <a:cubicBezTo>
                      <a:pt x="40404" y="24762"/>
                      <a:pt x="40439" y="24811"/>
                      <a:pt x="40501" y="24860"/>
                    </a:cubicBezTo>
                    <a:cubicBezTo>
                      <a:pt x="40431" y="24891"/>
                      <a:pt x="40391" y="24922"/>
                      <a:pt x="40351" y="24922"/>
                    </a:cubicBezTo>
                    <a:cubicBezTo>
                      <a:pt x="40333" y="24922"/>
                      <a:pt x="40284" y="24869"/>
                      <a:pt x="40293" y="24855"/>
                    </a:cubicBezTo>
                    <a:cubicBezTo>
                      <a:pt x="40307" y="24815"/>
                      <a:pt x="40342" y="24762"/>
                      <a:pt x="40369" y="24762"/>
                    </a:cubicBezTo>
                    <a:close/>
                    <a:moveTo>
                      <a:pt x="30097" y="24558"/>
                    </a:moveTo>
                    <a:cubicBezTo>
                      <a:pt x="30124" y="24567"/>
                      <a:pt x="30155" y="24576"/>
                      <a:pt x="30186" y="24589"/>
                    </a:cubicBezTo>
                    <a:cubicBezTo>
                      <a:pt x="30106" y="24953"/>
                      <a:pt x="30026" y="25316"/>
                      <a:pt x="29942" y="25715"/>
                    </a:cubicBezTo>
                    <a:cubicBezTo>
                      <a:pt x="29725" y="25586"/>
                      <a:pt x="29596" y="25511"/>
                      <a:pt x="29441" y="25418"/>
                    </a:cubicBezTo>
                    <a:cubicBezTo>
                      <a:pt x="29667" y="25117"/>
                      <a:pt x="29884" y="24838"/>
                      <a:pt x="30097" y="24558"/>
                    </a:cubicBezTo>
                    <a:close/>
                    <a:moveTo>
                      <a:pt x="16090" y="33053"/>
                    </a:moveTo>
                    <a:cubicBezTo>
                      <a:pt x="16245" y="33097"/>
                      <a:pt x="16467" y="33159"/>
                      <a:pt x="16764" y="33239"/>
                    </a:cubicBezTo>
                    <a:cubicBezTo>
                      <a:pt x="16631" y="33416"/>
                      <a:pt x="16551" y="33527"/>
                      <a:pt x="16418" y="33700"/>
                    </a:cubicBezTo>
                    <a:cubicBezTo>
                      <a:pt x="16298" y="33465"/>
                      <a:pt x="16201" y="33270"/>
                      <a:pt x="16090" y="33053"/>
                    </a:cubicBezTo>
                    <a:close/>
                    <a:moveTo>
                      <a:pt x="20375" y="34701"/>
                    </a:moveTo>
                    <a:cubicBezTo>
                      <a:pt x="20406" y="34715"/>
                      <a:pt x="20437" y="34728"/>
                      <a:pt x="20468" y="34741"/>
                    </a:cubicBezTo>
                    <a:cubicBezTo>
                      <a:pt x="20455" y="34772"/>
                      <a:pt x="20450" y="34821"/>
                      <a:pt x="20428" y="34830"/>
                    </a:cubicBezTo>
                    <a:cubicBezTo>
                      <a:pt x="20426" y="34831"/>
                      <a:pt x="20423" y="34831"/>
                      <a:pt x="20419" y="34831"/>
                    </a:cubicBezTo>
                    <a:cubicBezTo>
                      <a:pt x="20397" y="34831"/>
                      <a:pt x="20363" y="34806"/>
                      <a:pt x="20335" y="34794"/>
                    </a:cubicBezTo>
                    <a:cubicBezTo>
                      <a:pt x="20349" y="34763"/>
                      <a:pt x="20362" y="34732"/>
                      <a:pt x="20375" y="34701"/>
                    </a:cubicBezTo>
                    <a:close/>
                    <a:moveTo>
                      <a:pt x="19427" y="33660"/>
                    </a:moveTo>
                    <a:cubicBezTo>
                      <a:pt x="19507" y="34001"/>
                      <a:pt x="19582" y="34342"/>
                      <a:pt x="19671" y="34719"/>
                    </a:cubicBezTo>
                    <a:cubicBezTo>
                      <a:pt x="19795" y="34670"/>
                      <a:pt x="19901" y="34630"/>
                      <a:pt x="20007" y="34591"/>
                    </a:cubicBezTo>
                    <a:cubicBezTo>
                      <a:pt x="20038" y="34630"/>
                      <a:pt x="20074" y="34670"/>
                      <a:pt x="20109" y="34710"/>
                    </a:cubicBezTo>
                    <a:cubicBezTo>
                      <a:pt x="19914" y="34883"/>
                      <a:pt x="19724" y="35056"/>
                      <a:pt x="19507" y="35246"/>
                    </a:cubicBezTo>
                    <a:cubicBezTo>
                      <a:pt x="19396" y="35069"/>
                      <a:pt x="19272" y="34865"/>
                      <a:pt x="19148" y="34662"/>
                    </a:cubicBezTo>
                    <a:cubicBezTo>
                      <a:pt x="19179" y="34662"/>
                      <a:pt x="19210" y="34657"/>
                      <a:pt x="19241" y="34657"/>
                    </a:cubicBezTo>
                    <a:lnTo>
                      <a:pt x="19241" y="33673"/>
                    </a:lnTo>
                    <a:cubicBezTo>
                      <a:pt x="19303" y="33669"/>
                      <a:pt x="19365" y="33664"/>
                      <a:pt x="19427" y="33660"/>
                    </a:cubicBezTo>
                    <a:close/>
                    <a:moveTo>
                      <a:pt x="20985" y="35267"/>
                    </a:moveTo>
                    <a:cubicBezTo>
                      <a:pt x="20989" y="35267"/>
                      <a:pt x="20992" y="35267"/>
                      <a:pt x="20996" y="35269"/>
                    </a:cubicBezTo>
                    <a:cubicBezTo>
                      <a:pt x="21018" y="35277"/>
                      <a:pt x="21022" y="35326"/>
                      <a:pt x="21035" y="35357"/>
                    </a:cubicBezTo>
                    <a:cubicBezTo>
                      <a:pt x="21009" y="35369"/>
                      <a:pt x="20975" y="35390"/>
                      <a:pt x="20952" y="35390"/>
                    </a:cubicBezTo>
                    <a:cubicBezTo>
                      <a:pt x="20949" y="35390"/>
                      <a:pt x="20945" y="35389"/>
                      <a:pt x="20942" y="35388"/>
                    </a:cubicBezTo>
                    <a:cubicBezTo>
                      <a:pt x="20920" y="35379"/>
                      <a:pt x="20916" y="35331"/>
                      <a:pt x="20902" y="35300"/>
                    </a:cubicBezTo>
                    <a:cubicBezTo>
                      <a:pt x="20929" y="35288"/>
                      <a:pt x="20963" y="35267"/>
                      <a:pt x="20985" y="35267"/>
                    </a:cubicBezTo>
                    <a:close/>
                    <a:moveTo>
                      <a:pt x="41033" y="1"/>
                    </a:moveTo>
                    <a:cubicBezTo>
                      <a:pt x="40998" y="400"/>
                      <a:pt x="40900" y="807"/>
                      <a:pt x="40931" y="1202"/>
                    </a:cubicBezTo>
                    <a:cubicBezTo>
                      <a:pt x="41007" y="2305"/>
                      <a:pt x="40692" y="3249"/>
                      <a:pt x="39872" y="3985"/>
                    </a:cubicBezTo>
                    <a:cubicBezTo>
                      <a:pt x="39416" y="4401"/>
                      <a:pt x="38906" y="4764"/>
                      <a:pt x="38401" y="5114"/>
                    </a:cubicBezTo>
                    <a:cubicBezTo>
                      <a:pt x="38042" y="5367"/>
                      <a:pt x="37643" y="5562"/>
                      <a:pt x="37262" y="5784"/>
                    </a:cubicBezTo>
                    <a:cubicBezTo>
                      <a:pt x="37143" y="5801"/>
                      <a:pt x="36965" y="5784"/>
                      <a:pt x="36824" y="5850"/>
                    </a:cubicBezTo>
                    <a:cubicBezTo>
                      <a:pt x="36620" y="5948"/>
                      <a:pt x="36460" y="6129"/>
                      <a:pt x="36256" y="6218"/>
                    </a:cubicBezTo>
                    <a:cubicBezTo>
                      <a:pt x="35964" y="6351"/>
                      <a:pt x="35636" y="6400"/>
                      <a:pt x="35344" y="6537"/>
                    </a:cubicBezTo>
                    <a:cubicBezTo>
                      <a:pt x="34621" y="6869"/>
                      <a:pt x="33903" y="7206"/>
                      <a:pt x="33208" y="7587"/>
                    </a:cubicBezTo>
                    <a:cubicBezTo>
                      <a:pt x="33046" y="7675"/>
                      <a:pt x="32897" y="7718"/>
                      <a:pt x="32751" y="7718"/>
                    </a:cubicBezTo>
                    <a:cubicBezTo>
                      <a:pt x="32608" y="7718"/>
                      <a:pt x="32468" y="7677"/>
                      <a:pt x="32322" y="7596"/>
                    </a:cubicBezTo>
                    <a:cubicBezTo>
                      <a:pt x="32321" y="7596"/>
                      <a:pt x="32320" y="7596"/>
                      <a:pt x="32320" y="7596"/>
                    </a:cubicBezTo>
                    <a:cubicBezTo>
                      <a:pt x="32305" y="7596"/>
                      <a:pt x="32266" y="7637"/>
                      <a:pt x="32220" y="7671"/>
                    </a:cubicBezTo>
                    <a:cubicBezTo>
                      <a:pt x="32295" y="7800"/>
                      <a:pt x="32375" y="7933"/>
                      <a:pt x="32472" y="8092"/>
                    </a:cubicBezTo>
                    <a:cubicBezTo>
                      <a:pt x="31936" y="8451"/>
                      <a:pt x="31054" y="8495"/>
                      <a:pt x="31271" y="9430"/>
                    </a:cubicBezTo>
                    <a:cubicBezTo>
                      <a:pt x="31493" y="9413"/>
                      <a:pt x="31688" y="9395"/>
                      <a:pt x="31887" y="9377"/>
                    </a:cubicBezTo>
                    <a:cubicBezTo>
                      <a:pt x="31998" y="9337"/>
                      <a:pt x="32113" y="9297"/>
                      <a:pt x="32224" y="9258"/>
                    </a:cubicBezTo>
                    <a:lnTo>
                      <a:pt x="32884" y="9470"/>
                    </a:lnTo>
                    <a:cubicBezTo>
                      <a:pt x="32911" y="9716"/>
                      <a:pt x="32974" y="10000"/>
                      <a:pt x="32754" y="10000"/>
                    </a:cubicBezTo>
                    <a:cubicBezTo>
                      <a:pt x="32684" y="10000"/>
                      <a:pt x="32586" y="9972"/>
                      <a:pt x="32450" y="9905"/>
                    </a:cubicBezTo>
                    <a:cubicBezTo>
                      <a:pt x="32406" y="9953"/>
                      <a:pt x="32361" y="10002"/>
                      <a:pt x="32317" y="10051"/>
                    </a:cubicBezTo>
                    <a:cubicBezTo>
                      <a:pt x="32252" y="10081"/>
                      <a:pt x="32186" y="10112"/>
                      <a:pt x="32117" y="10146"/>
                    </a:cubicBezTo>
                    <a:lnTo>
                      <a:pt x="32117" y="10146"/>
                    </a:lnTo>
                    <a:cubicBezTo>
                      <a:pt x="32117" y="10143"/>
                      <a:pt x="32117" y="10139"/>
                      <a:pt x="32118" y="10135"/>
                    </a:cubicBezTo>
                    <a:lnTo>
                      <a:pt x="32118" y="10135"/>
                    </a:lnTo>
                    <a:cubicBezTo>
                      <a:pt x="32118" y="10135"/>
                      <a:pt x="32113" y="10148"/>
                      <a:pt x="32113" y="10148"/>
                    </a:cubicBezTo>
                    <a:cubicBezTo>
                      <a:pt x="32115" y="10148"/>
                      <a:pt x="32116" y="10147"/>
                      <a:pt x="32117" y="10146"/>
                    </a:cubicBezTo>
                    <a:lnTo>
                      <a:pt x="32117" y="10146"/>
                    </a:lnTo>
                    <a:cubicBezTo>
                      <a:pt x="32113" y="10209"/>
                      <a:pt x="32108" y="10271"/>
                      <a:pt x="32100" y="10330"/>
                    </a:cubicBezTo>
                    <a:cubicBezTo>
                      <a:pt x="32104" y="10450"/>
                      <a:pt x="32113" y="10565"/>
                      <a:pt x="32118" y="10684"/>
                    </a:cubicBezTo>
                    <a:cubicBezTo>
                      <a:pt x="32184" y="10693"/>
                      <a:pt x="32255" y="10698"/>
                      <a:pt x="32322" y="10707"/>
                    </a:cubicBezTo>
                    <a:cubicBezTo>
                      <a:pt x="32508" y="10547"/>
                      <a:pt x="32689" y="10392"/>
                      <a:pt x="32942" y="10175"/>
                    </a:cubicBezTo>
                    <a:cubicBezTo>
                      <a:pt x="33013" y="10658"/>
                      <a:pt x="33066" y="11017"/>
                      <a:pt x="33119" y="11376"/>
                    </a:cubicBezTo>
                    <a:cubicBezTo>
                      <a:pt x="33261" y="11380"/>
                      <a:pt x="33407" y="11380"/>
                      <a:pt x="33549" y="11385"/>
                    </a:cubicBezTo>
                    <a:cubicBezTo>
                      <a:pt x="33704" y="11327"/>
                      <a:pt x="33855" y="11260"/>
                      <a:pt x="34014" y="11207"/>
                    </a:cubicBezTo>
                    <a:cubicBezTo>
                      <a:pt x="34032" y="11200"/>
                      <a:pt x="34051" y="11198"/>
                      <a:pt x="34069" y="11198"/>
                    </a:cubicBezTo>
                    <a:cubicBezTo>
                      <a:pt x="34095" y="11198"/>
                      <a:pt x="34119" y="11203"/>
                      <a:pt x="34129" y="11203"/>
                    </a:cubicBezTo>
                    <a:cubicBezTo>
                      <a:pt x="34050" y="11486"/>
                      <a:pt x="33974" y="11752"/>
                      <a:pt x="33899" y="12023"/>
                    </a:cubicBezTo>
                    <a:cubicBezTo>
                      <a:pt x="33979" y="12045"/>
                      <a:pt x="34059" y="12058"/>
                      <a:pt x="34129" y="12098"/>
                    </a:cubicBezTo>
                    <a:cubicBezTo>
                      <a:pt x="34324" y="12204"/>
                      <a:pt x="34515" y="12320"/>
                      <a:pt x="34710" y="12435"/>
                    </a:cubicBezTo>
                    <a:cubicBezTo>
                      <a:pt x="34710" y="12435"/>
                      <a:pt x="34710" y="12426"/>
                      <a:pt x="34710" y="12426"/>
                    </a:cubicBezTo>
                    <a:cubicBezTo>
                      <a:pt x="34803" y="12430"/>
                      <a:pt x="34896" y="12439"/>
                      <a:pt x="34989" y="12444"/>
                    </a:cubicBezTo>
                    <a:cubicBezTo>
                      <a:pt x="35020" y="12351"/>
                      <a:pt x="35047" y="12258"/>
                      <a:pt x="35078" y="12169"/>
                    </a:cubicBezTo>
                    <a:lnTo>
                      <a:pt x="35171" y="12169"/>
                    </a:lnTo>
                    <a:cubicBezTo>
                      <a:pt x="35189" y="12280"/>
                      <a:pt x="35206" y="12386"/>
                      <a:pt x="35224" y="12492"/>
                    </a:cubicBezTo>
                    <a:cubicBezTo>
                      <a:pt x="35654" y="12705"/>
                      <a:pt x="36084" y="12913"/>
                      <a:pt x="36513" y="13126"/>
                    </a:cubicBezTo>
                    <a:cubicBezTo>
                      <a:pt x="36629" y="13210"/>
                      <a:pt x="36806" y="13192"/>
                      <a:pt x="36961" y="13241"/>
                    </a:cubicBezTo>
                    <a:cubicBezTo>
                      <a:pt x="37626" y="13449"/>
                      <a:pt x="38286" y="13680"/>
                      <a:pt x="38951" y="13901"/>
                    </a:cubicBezTo>
                    <a:cubicBezTo>
                      <a:pt x="39084" y="13946"/>
                      <a:pt x="39252" y="13928"/>
                      <a:pt x="39363" y="14003"/>
                    </a:cubicBezTo>
                    <a:cubicBezTo>
                      <a:pt x="40276" y="14606"/>
                      <a:pt x="41188" y="15191"/>
                      <a:pt x="41756" y="16201"/>
                    </a:cubicBezTo>
                    <a:cubicBezTo>
                      <a:pt x="42017" y="16658"/>
                      <a:pt x="42057" y="17083"/>
                      <a:pt x="42013" y="17562"/>
                    </a:cubicBezTo>
                    <a:cubicBezTo>
                      <a:pt x="41982" y="17912"/>
                      <a:pt x="41955" y="18257"/>
                      <a:pt x="41919" y="18607"/>
                    </a:cubicBezTo>
                    <a:cubicBezTo>
                      <a:pt x="41911" y="18714"/>
                      <a:pt x="41893" y="18825"/>
                      <a:pt x="41875" y="18931"/>
                    </a:cubicBezTo>
                    <a:cubicBezTo>
                      <a:pt x="41844" y="19086"/>
                      <a:pt x="41813" y="19245"/>
                      <a:pt x="41782" y="19405"/>
                    </a:cubicBezTo>
                    <a:cubicBezTo>
                      <a:pt x="41751" y="19573"/>
                      <a:pt x="41662" y="19751"/>
                      <a:pt x="41596" y="19937"/>
                    </a:cubicBezTo>
                    <a:cubicBezTo>
                      <a:pt x="41450" y="20318"/>
                      <a:pt x="41423" y="20827"/>
                      <a:pt x="41153" y="21058"/>
                    </a:cubicBezTo>
                    <a:cubicBezTo>
                      <a:pt x="40661" y="21479"/>
                      <a:pt x="40063" y="21869"/>
                      <a:pt x="39447" y="22033"/>
                    </a:cubicBezTo>
                    <a:cubicBezTo>
                      <a:pt x="38454" y="22294"/>
                      <a:pt x="37413" y="22440"/>
                      <a:pt x="36385" y="22489"/>
                    </a:cubicBezTo>
                    <a:cubicBezTo>
                      <a:pt x="36206" y="22497"/>
                      <a:pt x="36026" y="22502"/>
                      <a:pt x="35847" y="22502"/>
                    </a:cubicBezTo>
                    <a:cubicBezTo>
                      <a:pt x="34834" y="22502"/>
                      <a:pt x="33836" y="22336"/>
                      <a:pt x="33031" y="21572"/>
                    </a:cubicBezTo>
                    <a:cubicBezTo>
                      <a:pt x="32778" y="21333"/>
                      <a:pt x="32592" y="21022"/>
                      <a:pt x="32330" y="20801"/>
                    </a:cubicBezTo>
                    <a:cubicBezTo>
                      <a:pt x="31444" y="20056"/>
                      <a:pt x="30802" y="19152"/>
                      <a:pt x="30425" y="18058"/>
                    </a:cubicBezTo>
                    <a:cubicBezTo>
                      <a:pt x="30328" y="17983"/>
                      <a:pt x="30226" y="17907"/>
                      <a:pt x="30128" y="17836"/>
                    </a:cubicBezTo>
                    <a:cubicBezTo>
                      <a:pt x="30079" y="17761"/>
                      <a:pt x="30035" y="17681"/>
                      <a:pt x="29986" y="17606"/>
                    </a:cubicBezTo>
                    <a:cubicBezTo>
                      <a:pt x="29862" y="17634"/>
                      <a:pt x="29758" y="17649"/>
                      <a:pt x="29672" y="17649"/>
                    </a:cubicBezTo>
                    <a:cubicBezTo>
                      <a:pt x="29386" y="17649"/>
                      <a:pt x="29294" y="17485"/>
                      <a:pt x="29291" y="17083"/>
                    </a:cubicBezTo>
                    <a:cubicBezTo>
                      <a:pt x="29291" y="16928"/>
                      <a:pt x="29242" y="16768"/>
                      <a:pt x="29215" y="16613"/>
                    </a:cubicBezTo>
                    <a:cubicBezTo>
                      <a:pt x="29199" y="16614"/>
                      <a:pt x="29182" y="16614"/>
                      <a:pt x="29166" y="16614"/>
                    </a:cubicBezTo>
                    <a:cubicBezTo>
                      <a:pt x="28675" y="16614"/>
                      <a:pt x="28280" y="16361"/>
                      <a:pt x="27882" y="16117"/>
                    </a:cubicBezTo>
                    <a:cubicBezTo>
                      <a:pt x="27766" y="16046"/>
                      <a:pt x="27602" y="16055"/>
                      <a:pt x="27461" y="16028"/>
                    </a:cubicBezTo>
                    <a:lnTo>
                      <a:pt x="27461" y="16028"/>
                    </a:lnTo>
                    <a:cubicBezTo>
                      <a:pt x="28094" y="16711"/>
                      <a:pt x="27142" y="16582"/>
                      <a:pt x="27111" y="16857"/>
                    </a:cubicBezTo>
                    <a:cubicBezTo>
                      <a:pt x="27239" y="16994"/>
                      <a:pt x="27359" y="17127"/>
                      <a:pt x="27461" y="17238"/>
                    </a:cubicBezTo>
                    <a:cubicBezTo>
                      <a:pt x="27221" y="17380"/>
                      <a:pt x="27044" y="17486"/>
                      <a:pt x="26867" y="17588"/>
                    </a:cubicBezTo>
                    <a:cubicBezTo>
                      <a:pt x="27040" y="17712"/>
                      <a:pt x="27217" y="17836"/>
                      <a:pt x="27447" y="18000"/>
                    </a:cubicBezTo>
                    <a:cubicBezTo>
                      <a:pt x="27221" y="18266"/>
                      <a:pt x="26986" y="18545"/>
                      <a:pt x="26747" y="18825"/>
                    </a:cubicBezTo>
                    <a:cubicBezTo>
                      <a:pt x="26663" y="18944"/>
                      <a:pt x="26579" y="19059"/>
                      <a:pt x="26495" y="19175"/>
                    </a:cubicBezTo>
                    <a:cubicBezTo>
                      <a:pt x="26551" y="19162"/>
                      <a:pt x="26601" y="19157"/>
                      <a:pt x="26646" y="19157"/>
                    </a:cubicBezTo>
                    <a:cubicBezTo>
                      <a:pt x="27090" y="19157"/>
                      <a:pt x="27055" y="19692"/>
                      <a:pt x="27031" y="19724"/>
                    </a:cubicBezTo>
                    <a:cubicBezTo>
                      <a:pt x="26663" y="20149"/>
                      <a:pt x="27031" y="20491"/>
                      <a:pt x="27115" y="20858"/>
                    </a:cubicBezTo>
                    <a:cubicBezTo>
                      <a:pt x="27119" y="20894"/>
                      <a:pt x="27111" y="20929"/>
                      <a:pt x="27088" y="20956"/>
                    </a:cubicBezTo>
                    <a:cubicBezTo>
                      <a:pt x="27123" y="21179"/>
                      <a:pt x="27163" y="21399"/>
                      <a:pt x="27202" y="21622"/>
                    </a:cubicBezTo>
                    <a:lnTo>
                      <a:pt x="27202" y="21622"/>
                    </a:lnTo>
                    <a:cubicBezTo>
                      <a:pt x="27201" y="21623"/>
                      <a:pt x="27200" y="21624"/>
                      <a:pt x="27199" y="21625"/>
                    </a:cubicBezTo>
                    <a:cubicBezTo>
                      <a:pt x="27257" y="22143"/>
                      <a:pt x="27323" y="22662"/>
                      <a:pt x="27372" y="23180"/>
                    </a:cubicBezTo>
                    <a:cubicBezTo>
                      <a:pt x="27385" y="23304"/>
                      <a:pt x="27385" y="23482"/>
                      <a:pt x="27310" y="23557"/>
                    </a:cubicBezTo>
                    <a:cubicBezTo>
                      <a:pt x="26907" y="23974"/>
                      <a:pt x="26893" y="24284"/>
                      <a:pt x="27248" y="24585"/>
                    </a:cubicBezTo>
                    <a:cubicBezTo>
                      <a:pt x="27084" y="24833"/>
                      <a:pt x="26933" y="25064"/>
                      <a:pt x="26783" y="25294"/>
                    </a:cubicBezTo>
                    <a:cubicBezTo>
                      <a:pt x="27035" y="25427"/>
                      <a:pt x="27283" y="25564"/>
                      <a:pt x="27660" y="25764"/>
                    </a:cubicBezTo>
                    <a:cubicBezTo>
                      <a:pt x="27598" y="25928"/>
                      <a:pt x="27496" y="26207"/>
                      <a:pt x="27399" y="26482"/>
                    </a:cubicBezTo>
                    <a:cubicBezTo>
                      <a:pt x="27155" y="26411"/>
                      <a:pt x="26969" y="26357"/>
                      <a:pt x="26783" y="26300"/>
                    </a:cubicBezTo>
                    <a:cubicBezTo>
                      <a:pt x="26698" y="26477"/>
                      <a:pt x="26597" y="26641"/>
                      <a:pt x="26543" y="26823"/>
                    </a:cubicBezTo>
                    <a:cubicBezTo>
                      <a:pt x="26441" y="27146"/>
                      <a:pt x="26410" y="27501"/>
                      <a:pt x="26273" y="27802"/>
                    </a:cubicBezTo>
                    <a:cubicBezTo>
                      <a:pt x="25861" y="28715"/>
                      <a:pt x="25325" y="29583"/>
                      <a:pt x="25010" y="30523"/>
                    </a:cubicBezTo>
                    <a:cubicBezTo>
                      <a:pt x="24793" y="31165"/>
                      <a:pt x="24434" y="31591"/>
                      <a:pt x="23956" y="32003"/>
                    </a:cubicBezTo>
                    <a:cubicBezTo>
                      <a:pt x="23778" y="32153"/>
                      <a:pt x="23756" y="32512"/>
                      <a:pt x="23574" y="32610"/>
                    </a:cubicBezTo>
                    <a:cubicBezTo>
                      <a:pt x="23100" y="32867"/>
                      <a:pt x="22582" y="33026"/>
                      <a:pt x="22081" y="33226"/>
                    </a:cubicBezTo>
                    <a:cubicBezTo>
                      <a:pt x="22037" y="33257"/>
                      <a:pt x="21997" y="33283"/>
                      <a:pt x="21957" y="33314"/>
                    </a:cubicBezTo>
                    <a:cubicBezTo>
                      <a:pt x="21846" y="33314"/>
                      <a:pt x="21740" y="33319"/>
                      <a:pt x="21634" y="33319"/>
                    </a:cubicBezTo>
                    <a:cubicBezTo>
                      <a:pt x="21407" y="33468"/>
                      <a:pt x="21255" y="33547"/>
                      <a:pt x="21145" y="33547"/>
                    </a:cubicBezTo>
                    <a:cubicBezTo>
                      <a:pt x="21000" y="33547"/>
                      <a:pt x="20928" y="33408"/>
                      <a:pt x="20849" y="33111"/>
                    </a:cubicBezTo>
                    <a:cubicBezTo>
                      <a:pt x="20618" y="33127"/>
                      <a:pt x="20371" y="33187"/>
                      <a:pt x="20141" y="33187"/>
                    </a:cubicBezTo>
                    <a:cubicBezTo>
                      <a:pt x="20053" y="33187"/>
                      <a:pt x="19968" y="33178"/>
                      <a:pt x="19888" y="33155"/>
                    </a:cubicBezTo>
                    <a:cubicBezTo>
                      <a:pt x="19396" y="33013"/>
                      <a:pt x="18948" y="32712"/>
                      <a:pt x="18461" y="32548"/>
                    </a:cubicBezTo>
                    <a:cubicBezTo>
                      <a:pt x="17841" y="32340"/>
                      <a:pt x="17437" y="31879"/>
                      <a:pt x="17003" y="31444"/>
                    </a:cubicBezTo>
                    <a:cubicBezTo>
                      <a:pt x="16928" y="31369"/>
                      <a:pt x="16773" y="31343"/>
                      <a:pt x="16746" y="31258"/>
                    </a:cubicBezTo>
                    <a:cubicBezTo>
                      <a:pt x="16649" y="30957"/>
                      <a:pt x="16569" y="30642"/>
                      <a:pt x="16516" y="30328"/>
                    </a:cubicBezTo>
                    <a:cubicBezTo>
                      <a:pt x="16392" y="29583"/>
                      <a:pt x="16228" y="28835"/>
                      <a:pt x="16188" y="28086"/>
                    </a:cubicBezTo>
                    <a:cubicBezTo>
                      <a:pt x="16148" y="27377"/>
                      <a:pt x="16272" y="26663"/>
                      <a:pt x="16272" y="25950"/>
                    </a:cubicBezTo>
                    <a:cubicBezTo>
                      <a:pt x="16272" y="25179"/>
                      <a:pt x="16210" y="24412"/>
                      <a:pt x="16179" y="23641"/>
                    </a:cubicBezTo>
                    <a:cubicBezTo>
                      <a:pt x="16148" y="23522"/>
                      <a:pt x="16148" y="23375"/>
                      <a:pt x="16081" y="23278"/>
                    </a:cubicBezTo>
                    <a:cubicBezTo>
                      <a:pt x="15527" y="22485"/>
                      <a:pt x="15678" y="22099"/>
                      <a:pt x="16622" y="21953"/>
                    </a:cubicBezTo>
                    <a:cubicBezTo>
                      <a:pt x="16626" y="21878"/>
                      <a:pt x="16626" y="21807"/>
                      <a:pt x="16626" y="21736"/>
                    </a:cubicBezTo>
                    <a:cubicBezTo>
                      <a:pt x="16653" y="21585"/>
                      <a:pt x="16680" y="21434"/>
                      <a:pt x="16706" y="21284"/>
                    </a:cubicBezTo>
                    <a:cubicBezTo>
                      <a:pt x="16781" y="21062"/>
                      <a:pt x="16861" y="20841"/>
                      <a:pt x="16937" y="20615"/>
                    </a:cubicBezTo>
                    <a:cubicBezTo>
                      <a:pt x="16892" y="20566"/>
                      <a:pt x="16844" y="20522"/>
                      <a:pt x="16795" y="20473"/>
                    </a:cubicBezTo>
                    <a:lnTo>
                      <a:pt x="16795" y="20473"/>
                    </a:lnTo>
                    <a:cubicBezTo>
                      <a:pt x="16866" y="20482"/>
                      <a:pt x="16937" y="20486"/>
                      <a:pt x="17007" y="20495"/>
                    </a:cubicBezTo>
                    <a:cubicBezTo>
                      <a:pt x="17030" y="20486"/>
                      <a:pt x="17043" y="20473"/>
                      <a:pt x="17052" y="20446"/>
                    </a:cubicBezTo>
                    <a:cubicBezTo>
                      <a:pt x="16968" y="20008"/>
                      <a:pt x="16671" y="19569"/>
                      <a:pt x="17132" y="19135"/>
                    </a:cubicBezTo>
                    <a:cubicBezTo>
                      <a:pt x="17198" y="19068"/>
                      <a:pt x="17007" y="18731"/>
                      <a:pt x="16941" y="18519"/>
                    </a:cubicBezTo>
                    <a:cubicBezTo>
                      <a:pt x="16906" y="18399"/>
                      <a:pt x="16875" y="18279"/>
                      <a:pt x="16839" y="18164"/>
                    </a:cubicBezTo>
                    <a:lnTo>
                      <a:pt x="16839" y="18160"/>
                    </a:lnTo>
                    <a:cubicBezTo>
                      <a:pt x="16711" y="18147"/>
                      <a:pt x="16578" y="18138"/>
                      <a:pt x="16449" y="18124"/>
                    </a:cubicBezTo>
                    <a:cubicBezTo>
                      <a:pt x="16445" y="18089"/>
                      <a:pt x="16440" y="18053"/>
                      <a:pt x="16436" y="18022"/>
                    </a:cubicBezTo>
                    <a:cubicBezTo>
                      <a:pt x="16538" y="17996"/>
                      <a:pt x="16635" y="17969"/>
                      <a:pt x="16733" y="17943"/>
                    </a:cubicBezTo>
                    <a:lnTo>
                      <a:pt x="16733" y="17260"/>
                    </a:lnTo>
                    <a:cubicBezTo>
                      <a:pt x="16768" y="17225"/>
                      <a:pt x="16808" y="17189"/>
                      <a:pt x="16844" y="17154"/>
                    </a:cubicBezTo>
                    <a:lnTo>
                      <a:pt x="16844" y="17154"/>
                    </a:lnTo>
                    <a:lnTo>
                      <a:pt x="16830" y="17163"/>
                    </a:lnTo>
                    <a:cubicBezTo>
                      <a:pt x="16835" y="17053"/>
                      <a:pt x="16835" y="16940"/>
                      <a:pt x="16835" y="16826"/>
                    </a:cubicBezTo>
                    <a:lnTo>
                      <a:pt x="16835" y="16826"/>
                    </a:lnTo>
                    <a:lnTo>
                      <a:pt x="16835" y="16822"/>
                    </a:lnTo>
                    <a:cubicBezTo>
                      <a:pt x="16835" y="16823"/>
                      <a:pt x="16835" y="16825"/>
                      <a:pt x="16835" y="16826"/>
                    </a:cubicBezTo>
                    <a:lnTo>
                      <a:pt x="16835" y="16826"/>
                    </a:lnTo>
                    <a:cubicBezTo>
                      <a:pt x="16795" y="16791"/>
                      <a:pt x="16750" y="16751"/>
                      <a:pt x="16711" y="16711"/>
                    </a:cubicBezTo>
                    <a:cubicBezTo>
                      <a:pt x="16600" y="16675"/>
                      <a:pt x="16489" y="16636"/>
                      <a:pt x="16378" y="16596"/>
                    </a:cubicBezTo>
                    <a:cubicBezTo>
                      <a:pt x="16179" y="16534"/>
                      <a:pt x="15975" y="16472"/>
                      <a:pt x="15780" y="16405"/>
                    </a:cubicBezTo>
                    <a:cubicBezTo>
                      <a:pt x="15616" y="16352"/>
                      <a:pt x="15457" y="16290"/>
                      <a:pt x="15297" y="16228"/>
                    </a:cubicBezTo>
                    <a:cubicBezTo>
                      <a:pt x="15222" y="16246"/>
                      <a:pt x="15146" y="16263"/>
                      <a:pt x="15071" y="16285"/>
                    </a:cubicBezTo>
                    <a:cubicBezTo>
                      <a:pt x="14991" y="16347"/>
                      <a:pt x="14916" y="16414"/>
                      <a:pt x="14836" y="16476"/>
                    </a:cubicBezTo>
                    <a:lnTo>
                      <a:pt x="14584" y="16525"/>
                    </a:lnTo>
                    <a:cubicBezTo>
                      <a:pt x="14553" y="16627"/>
                      <a:pt x="14522" y="16724"/>
                      <a:pt x="14495" y="16826"/>
                    </a:cubicBezTo>
                    <a:cubicBezTo>
                      <a:pt x="14743" y="17150"/>
                      <a:pt x="14513" y="17154"/>
                      <a:pt x="14273" y="17154"/>
                    </a:cubicBezTo>
                    <a:cubicBezTo>
                      <a:pt x="14302" y="17440"/>
                      <a:pt x="14154" y="17498"/>
                      <a:pt x="13966" y="17498"/>
                    </a:cubicBezTo>
                    <a:cubicBezTo>
                      <a:pt x="13921" y="17498"/>
                      <a:pt x="13874" y="17495"/>
                      <a:pt x="13826" y="17491"/>
                    </a:cubicBezTo>
                    <a:cubicBezTo>
                      <a:pt x="13711" y="17491"/>
                      <a:pt x="13595" y="17491"/>
                      <a:pt x="13480" y="17486"/>
                    </a:cubicBezTo>
                    <a:cubicBezTo>
                      <a:pt x="13179" y="17770"/>
                      <a:pt x="12891" y="18067"/>
                      <a:pt x="12572" y="18324"/>
                    </a:cubicBezTo>
                    <a:cubicBezTo>
                      <a:pt x="12151" y="18669"/>
                      <a:pt x="11703" y="18980"/>
                      <a:pt x="11265" y="19308"/>
                    </a:cubicBezTo>
                    <a:cubicBezTo>
                      <a:pt x="11163" y="19680"/>
                      <a:pt x="11056" y="20056"/>
                      <a:pt x="10955" y="20437"/>
                    </a:cubicBezTo>
                    <a:cubicBezTo>
                      <a:pt x="11238" y="20504"/>
                      <a:pt x="11455" y="20553"/>
                      <a:pt x="11801" y="20632"/>
                    </a:cubicBezTo>
                    <a:cubicBezTo>
                      <a:pt x="11186" y="21019"/>
                      <a:pt x="11323" y="21989"/>
                      <a:pt x="10500" y="21989"/>
                    </a:cubicBezTo>
                    <a:cubicBezTo>
                      <a:pt x="10445" y="21989"/>
                      <a:pt x="10385" y="21984"/>
                      <a:pt x="10321" y="21975"/>
                    </a:cubicBezTo>
                    <a:lnTo>
                      <a:pt x="10321" y="21714"/>
                    </a:lnTo>
                    <a:cubicBezTo>
                      <a:pt x="10059" y="21678"/>
                      <a:pt x="9789" y="21638"/>
                      <a:pt x="9364" y="21576"/>
                    </a:cubicBezTo>
                    <a:cubicBezTo>
                      <a:pt x="9576" y="21426"/>
                      <a:pt x="9656" y="21328"/>
                      <a:pt x="9732" y="21328"/>
                    </a:cubicBezTo>
                    <a:cubicBezTo>
                      <a:pt x="9994" y="21328"/>
                      <a:pt x="10257" y="21370"/>
                      <a:pt x="10517" y="21370"/>
                    </a:cubicBezTo>
                    <a:cubicBezTo>
                      <a:pt x="10573" y="21370"/>
                      <a:pt x="10629" y="21368"/>
                      <a:pt x="10684" y="21364"/>
                    </a:cubicBezTo>
                    <a:cubicBezTo>
                      <a:pt x="10808" y="21350"/>
                      <a:pt x="10937" y="21169"/>
                      <a:pt x="11008" y="21036"/>
                    </a:cubicBezTo>
                    <a:cubicBezTo>
                      <a:pt x="11034" y="20996"/>
                      <a:pt x="10857" y="20867"/>
                      <a:pt x="10817" y="20761"/>
                    </a:cubicBezTo>
                    <a:cubicBezTo>
                      <a:pt x="10729" y="20531"/>
                      <a:pt x="10666" y="20291"/>
                      <a:pt x="10596" y="20056"/>
                    </a:cubicBezTo>
                    <a:cubicBezTo>
                      <a:pt x="10356" y="20132"/>
                      <a:pt x="10126" y="20229"/>
                      <a:pt x="9887" y="20273"/>
                    </a:cubicBezTo>
                    <a:cubicBezTo>
                      <a:pt x="8553" y="20517"/>
                      <a:pt x="7396" y="21169"/>
                      <a:pt x="6235" y="21824"/>
                    </a:cubicBezTo>
                    <a:cubicBezTo>
                      <a:pt x="6346" y="22086"/>
                      <a:pt x="6461" y="22347"/>
                      <a:pt x="6603" y="22680"/>
                    </a:cubicBezTo>
                    <a:lnTo>
                      <a:pt x="5947" y="22680"/>
                    </a:lnTo>
                    <a:cubicBezTo>
                      <a:pt x="5974" y="22383"/>
                      <a:pt x="5996" y="22117"/>
                      <a:pt x="6023" y="21851"/>
                    </a:cubicBezTo>
                    <a:lnTo>
                      <a:pt x="6023" y="21851"/>
                    </a:lnTo>
                    <a:cubicBezTo>
                      <a:pt x="5868" y="21878"/>
                      <a:pt x="5642" y="21855"/>
                      <a:pt x="5571" y="21948"/>
                    </a:cubicBezTo>
                    <a:cubicBezTo>
                      <a:pt x="5385" y="22188"/>
                      <a:pt x="5180" y="22257"/>
                      <a:pt x="4961" y="22257"/>
                    </a:cubicBezTo>
                    <a:cubicBezTo>
                      <a:pt x="4787" y="22257"/>
                      <a:pt x="4604" y="22214"/>
                      <a:pt x="4414" y="22179"/>
                    </a:cubicBezTo>
                    <a:cubicBezTo>
                      <a:pt x="3958" y="22099"/>
                      <a:pt x="3488" y="22095"/>
                      <a:pt x="3027" y="22059"/>
                    </a:cubicBezTo>
                    <a:cubicBezTo>
                      <a:pt x="2726" y="22174"/>
                      <a:pt x="2411" y="22268"/>
                      <a:pt x="2123" y="22409"/>
                    </a:cubicBezTo>
                    <a:cubicBezTo>
                      <a:pt x="1866" y="22533"/>
                      <a:pt x="1645" y="22724"/>
                      <a:pt x="1392" y="22857"/>
                    </a:cubicBezTo>
                    <a:cubicBezTo>
                      <a:pt x="1179" y="22972"/>
                      <a:pt x="949" y="23047"/>
                      <a:pt x="727" y="23136"/>
                    </a:cubicBezTo>
                    <a:cubicBezTo>
                      <a:pt x="710" y="22954"/>
                      <a:pt x="688" y="22777"/>
                      <a:pt x="670" y="22595"/>
                    </a:cubicBezTo>
                    <a:cubicBezTo>
                      <a:pt x="652" y="22392"/>
                      <a:pt x="639" y="22183"/>
                      <a:pt x="519" y="21975"/>
                    </a:cubicBezTo>
                    <a:lnTo>
                      <a:pt x="1" y="23052"/>
                    </a:lnTo>
                    <a:lnTo>
                      <a:pt x="32" y="23176"/>
                    </a:lnTo>
                    <a:cubicBezTo>
                      <a:pt x="134" y="23291"/>
                      <a:pt x="236" y="23402"/>
                      <a:pt x="337" y="23513"/>
                    </a:cubicBezTo>
                    <a:cubicBezTo>
                      <a:pt x="484" y="23553"/>
                      <a:pt x="634" y="23588"/>
                      <a:pt x="781" y="23623"/>
                    </a:cubicBezTo>
                    <a:cubicBezTo>
                      <a:pt x="931" y="23566"/>
                      <a:pt x="1082" y="23504"/>
                      <a:pt x="1228" y="23446"/>
                    </a:cubicBezTo>
                    <a:cubicBezTo>
                      <a:pt x="1469" y="23737"/>
                      <a:pt x="1717" y="23887"/>
                      <a:pt x="1969" y="23887"/>
                    </a:cubicBezTo>
                    <a:cubicBezTo>
                      <a:pt x="2187" y="23887"/>
                      <a:pt x="2407" y="23776"/>
                      <a:pt x="2628" y="23548"/>
                    </a:cubicBezTo>
                    <a:cubicBezTo>
                      <a:pt x="2744" y="23430"/>
                      <a:pt x="2835" y="23342"/>
                      <a:pt x="2926" y="23342"/>
                    </a:cubicBezTo>
                    <a:cubicBezTo>
                      <a:pt x="3003" y="23342"/>
                      <a:pt x="3080" y="23404"/>
                      <a:pt x="3173" y="23561"/>
                    </a:cubicBezTo>
                    <a:cubicBezTo>
                      <a:pt x="3014" y="23756"/>
                      <a:pt x="2850" y="23956"/>
                      <a:pt x="2597" y="24262"/>
                    </a:cubicBezTo>
                    <a:cubicBezTo>
                      <a:pt x="2832" y="24235"/>
                      <a:pt x="2956" y="24222"/>
                      <a:pt x="3076" y="24213"/>
                    </a:cubicBezTo>
                    <a:cubicBezTo>
                      <a:pt x="3097" y="24211"/>
                      <a:pt x="3117" y="24211"/>
                      <a:pt x="3136" y="24211"/>
                    </a:cubicBezTo>
                    <a:cubicBezTo>
                      <a:pt x="3370" y="24211"/>
                      <a:pt x="3403" y="24313"/>
                      <a:pt x="3231" y="24519"/>
                    </a:cubicBezTo>
                    <a:cubicBezTo>
                      <a:pt x="3342" y="24558"/>
                      <a:pt x="3457" y="24594"/>
                      <a:pt x="3568" y="24629"/>
                    </a:cubicBezTo>
                    <a:cubicBezTo>
                      <a:pt x="3643" y="24629"/>
                      <a:pt x="3718" y="24629"/>
                      <a:pt x="3794" y="24625"/>
                    </a:cubicBezTo>
                    <a:cubicBezTo>
                      <a:pt x="3984" y="24683"/>
                      <a:pt x="4175" y="24736"/>
                      <a:pt x="4246" y="24753"/>
                    </a:cubicBezTo>
                    <a:cubicBezTo>
                      <a:pt x="4365" y="24971"/>
                      <a:pt x="4450" y="25121"/>
                      <a:pt x="4529" y="25267"/>
                    </a:cubicBezTo>
                    <a:cubicBezTo>
                      <a:pt x="4582" y="25250"/>
                      <a:pt x="4636" y="25228"/>
                      <a:pt x="4689" y="25205"/>
                    </a:cubicBezTo>
                    <a:cubicBezTo>
                      <a:pt x="4702" y="25037"/>
                      <a:pt x="4715" y="24869"/>
                      <a:pt x="4729" y="24740"/>
                    </a:cubicBezTo>
                    <a:cubicBezTo>
                      <a:pt x="4946" y="24665"/>
                      <a:pt x="5136" y="24572"/>
                      <a:pt x="5331" y="24545"/>
                    </a:cubicBezTo>
                    <a:cubicBezTo>
                      <a:pt x="5348" y="24543"/>
                      <a:pt x="5364" y="24542"/>
                      <a:pt x="5381" y="24542"/>
                    </a:cubicBezTo>
                    <a:cubicBezTo>
                      <a:pt x="5517" y="24542"/>
                      <a:pt x="5659" y="24602"/>
                      <a:pt x="5801" y="24629"/>
                    </a:cubicBezTo>
                    <a:cubicBezTo>
                      <a:pt x="5872" y="24665"/>
                      <a:pt x="5947" y="24705"/>
                      <a:pt x="6023" y="24745"/>
                    </a:cubicBezTo>
                    <a:cubicBezTo>
                      <a:pt x="6058" y="24740"/>
                      <a:pt x="6098" y="24740"/>
                      <a:pt x="6133" y="24736"/>
                    </a:cubicBezTo>
                    <a:lnTo>
                      <a:pt x="6590" y="24412"/>
                    </a:lnTo>
                    <a:lnTo>
                      <a:pt x="7582" y="24293"/>
                    </a:lnTo>
                    <a:cubicBezTo>
                      <a:pt x="7454" y="23888"/>
                      <a:pt x="7626" y="23533"/>
                      <a:pt x="7991" y="23533"/>
                    </a:cubicBezTo>
                    <a:cubicBezTo>
                      <a:pt x="8018" y="23533"/>
                      <a:pt x="8045" y="23535"/>
                      <a:pt x="8074" y="23539"/>
                    </a:cubicBezTo>
                    <a:cubicBezTo>
                      <a:pt x="8113" y="23545"/>
                      <a:pt x="8147" y="23547"/>
                      <a:pt x="8179" y="23547"/>
                    </a:cubicBezTo>
                    <a:cubicBezTo>
                      <a:pt x="8374" y="23547"/>
                      <a:pt x="8456" y="23448"/>
                      <a:pt x="8597" y="23322"/>
                    </a:cubicBezTo>
                    <a:cubicBezTo>
                      <a:pt x="8764" y="23173"/>
                      <a:pt x="8944" y="23068"/>
                      <a:pt x="9136" y="23068"/>
                    </a:cubicBezTo>
                    <a:cubicBezTo>
                      <a:pt x="9276" y="23068"/>
                      <a:pt x="9423" y="23124"/>
                      <a:pt x="9576" y="23260"/>
                    </a:cubicBezTo>
                    <a:cubicBezTo>
                      <a:pt x="9687" y="23358"/>
                      <a:pt x="9882" y="23366"/>
                      <a:pt x="10042" y="23415"/>
                    </a:cubicBezTo>
                    <a:cubicBezTo>
                      <a:pt x="10299" y="23366"/>
                      <a:pt x="10556" y="23318"/>
                      <a:pt x="10813" y="23269"/>
                    </a:cubicBezTo>
                    <a:cubicBezTo>
                      <a:pt x="10804" y="23149"/>
                      <a:pt x="10791" y="23025"/>
                      <a:pt x="10777" y="22870"/>
                    </a:cubicBezTo>
                    <a:cubicBezTo>
                      <a:pt x="10534" y="22941"/>
                      <a:pt x="10325" y="23003"/>
                      <a:pt x="10117" y="23061"/>
                    </a:cubicBezTo>
                    <a:cubicBezTo>
                      <a:pt x="10095" y="23016"/>
                      <a:pt x="10077" y="22972"/>
                      <a:pt x="10055" y="22923"/>
                    </a:cubicBezTo>
                    <a:cubicBezTo>
                      <a:pt x="10396" y="22737"/>
                      <a:pt x="10733" y="22547"/>
                      <a:pt x="11056" y="22365"/>
                    </a:cubicBezTo>
                    <a:cubicBezTo>
                      <a:pt x="11127" y="22569"/>
                      <a:pt x="11198" y="22768"/>
                      <a:pt x="11269" y="22963"/>
                    </a:cubicBezTo>
                    <a:lnTo>
                      <a:pt x="11486" y="22954"/>
                    </a:lnTo>
                    <a:cubicBezTo>
                      <a:pt x="11557" y="22733"/>
                      <a:pt x="11158" y="22352"/>
                      <a:pt x="11712" y="22290"/>
                    </a:cubicBezTo>
                    <a:lnTo>
                      <a:pt x="12403" y="22055"/>
                    </a:lnTo>
                    <a:cubicBezTo>
                      <a:pt x="12430" y="22090"/>
                      <a:pt x="12457" y="22126"/>
                      <a:pt x="12483" y="22166"/>
                    </a:cubicBezTo>
                    <a:cubicBezTo>
                      <a:pt x="12124" y="22369"/>
                      <a:pt x="11823" y="22587"/>
                      <a:pt x="12266" y="22954"/>
                    </a:cubicBezTo>
                    <a:cubicBezTo>
                      <a:pt x="12333" y="23021"/>
                      <a:pt x="12399" y="23087"/>
                      <a:pt x="12470" y="23158"/>
                    </a:cubicBezTo>
                    <a:cubicBezTo>
                      <a:pt x="11956" y="23499"/>
                      <a:pt x="12461" y="24009"/>
                      <a:pt x="12266" y="24408"/>
                    </a:cubicBezTo>
                    <a:cubicBezTo>
                      <a:pt x="12266" y="24842"/>
                      <a:pt x="12288" y="25276"/>
                      <a:pt x="12248" y="25711"/>
                    </a:cubicBezTo>
                    <a:cubicBezTo>
                      <a:pt x="12235" y="25843"/>
                      <a:pt x="12053" y="25963"/>
                      <a:pt x="11947" y="26087"/>
                    </a:cubicBezTo>
                    <a:cubicBezTo>
                      <a:pt x="11943" y="26123"/>
                      <a:pt x="11938" y="26154"/>
                      <a:pt x="11934" y="26189"/>
                    </a:cubicBezTo>
                    <a:cubicBezTo>
                      <a:pt x="11929" y="26264"/>
                      <a:pt x="11929" y="26335"/>
                      <a:pt x="11925" y="26411"/>
                    </a:cubicBezTo>
                    <a:cubicBezTo>
                      <a:pt x="11970" y="26412"/>
                      <a:pt x="12015" y="26412"/>
                      <a:pt x="12060" y="26412"/>
                    </a:cubicBezTo>
                    <a:cubicBezTo>
                      <a:pt x="12091" y="26412"/>
                      <a:pt x="12121" y="26412"/>
                      <a:pt x="12151" y="26412"/>
                    </a:cubicBezTo>
                    <a:cubicBezTo>
                      <a:pt x="12301" y="26412"/>
                      <a:pt x="12449" y="26414"/>
                      <a:pt x="12594" y="26437"/>
                    </a:cubicBezTo>
                    <a:cubicBezTo>
                      <a:pt x="12749" y="26468"/>
                      <a:pt x="12891" y="26570"/>
                      <a:pt x="13042" y="26637"/>
                    </a:cubicBezTo>
                    <a:cubicBezTo>
                      <a:pt x="13117" y="26561"/>
                      <a:pt x="13197" y="26486"/>
                      <a:pt x="13272" y="26411"/>
                    </a:cubicBezTo>
                    <a:cubicBezTo>
                      <a:pt x="13130" y="26087"/>
                      <a:pt x="12984" y="25764"/>
                      <a:pt x="12842" y="25445"/>
                    </a:cubicBezTo>
                    <a:cubicBezTo>
                      <a:pt x="12891" y="25414"/>
                      <a:pt x="12944" y="25387"/>
                      <a:pt x="12997" y="25360"/>
                    </a:cubicBezTo>
                    <a:cubicBezTo>
                      <a:pt x="13095" y="25436"/>
                      <a:pt x="13192" y="25516"/>
                      <a:pt x="13347" y="25640"/>
                    </a:cubicBezTo>
                    <a:lnTo>
                      <a:pt x="13347" y="24908"/>
                    </a:lnTo>
                    <a:cubicBezTo>
                      <a:pt x="13104" y="25002"/>
                      <a:pt x="12891" y="25077"/>
                      <a:pt x="12674" y="25157"/>
                    </a:cubicBezTo>
                    <a:cubicBezTo>
                      <a:pt x="12647" y="25117"/>
                      <a:pt x="12616" y="25072"/>
                      <a:pt x="12585" y="25028"/>
                    </a:cubicBezTo>
                    <a:cubicBezTo>
                      <a:pt x="12860" y="24815"/>
                      <a:pt x="13139" y="24603"/>
                      <a:pt x="13458" y="24359"/>
                    </a:cubicBezTo>
                    <a:cubicBezTo>
                      <a:pt x="13733" y="24483"/>
                      <a:pt x="13937" y="25281"/>
                      <a:pt x="13764" y="25733"/>
                    </a:cubicBezTo>
                    <a:cubicBezTo>
                      <a:pt x="13684" y="25950"/>
                      <a:pt x="13658" y="26185"/>
                      <a:pt x="13604" y="26411"/>
                    </a:cubicBezTo>
                    <a:cubicBezTo>
                      <a:pt x="13697" y="26894"/>
                      <a:pt x="13352" y="26849"/>
                      <a:pt x="13055" y="26858"/>
                    </a:cubicBezTo>
                    <a:cubicBezTo>
                      <a:pt x="13091" y="27231"/>
                      <a:pt x="12945" y="27420"/>
                      <a:pt x="12614" y="27420"/>
                    </a:cubicBezTo>
                    <a:cubicBezTo>
                      <a:pt x="12576" y="27420"/>
                      <a:pt x="12535" y="27417"/>
                      <a:pt x="12492" y="27412"/>
                    </a:cubicBezTo>
                    <a:lnTo>
                      <a:pt x="12492" y="27412"/>
                    </a:lnTo>
                    <a:cubicBezTo>
                      <a:pt x="12390" y="27634"/>
                      <a:pt x="12900" y="27860"/>
                      <a:pt x="12492" y="28081"/>
                    </a:cubicBezTo>
                    <a:cubicBezTo>
                      <a:pt x="12488" y="28157"/>
                      <a:pt x="12488" y="28232"/>
                      <a:pt x="12488" y="28303"/>
                    </a:cubicBezTo>
                    <a:cubicBezTo>
                      <a:pt x="12895" y="28600"/>
                      <a:pt x="12501" y="28764"/>
                      <a:pt x="12377" y="28976"/>
                    </a:cubicBezTo>
                    <a:cubicBezTo>
                      <a:pt x="12417" y="29047"/>
                      <a:pt x="12452" y="29123"/>
                      <a:pt x="12488" y="29198"/>
                    </a:cubicBezTo>
                    <a:cubicBezTo>
                      <a:pt x="12501" y="29251"/>
                      <a:pt x="12514" y="29309"/>
                      <a:pt x="12528" y="29366"/>
                    </a:cubicBezTo>
                    <a:cubicBezTo>
                      <a:pt x="12474" y="29309"/>
                      <a:pt x="12426" y="29255"/>
                      <a:pt x="12377" y="29202"/>
                    </a:cubicBezTo>
                    <a:cubicBezTo>
                      <a:pt x="12297" y="29242"/>
                      <a:pt x="12222" y="29286"/>
                      <a:pt x="12142" y="29326"/>
                    </a:cubicBezTo>
                    <a:cubicBezTo>
                      <a:pt x="12115" y="29397"/>
                      <a:pt x="12089" y="29464"/>
                      <a:pt x="12058" y="29530"/>
                    </a:cubicBezTo>
                    <a:cubicBezTo>
                      <a:pt x="12288" y="29601"/>
                      <a:pt x="12519" y="29672"/>
                      <a:pt x="12793" y="29756"/>
                    </a:cubicBezTo>
                    <a:cubicBezTo>
                      <a:pt x="12811" y="29552"/>
                      <a:pt x="12829" y="29304"/>
                      <a:pt x="12851" y="29061"/>
                    </a:cubicBezTo>
                    <a:cubicBezTo>
                      <a:pt x="13028" y="29029"/>
                      <a:pt x="13188" y="29003"/>
                      <a:pt x="13502" y="28945"/>
                    </a:cubicBezTo>
                    <a:cubicBezTo>
                      <a:pt x="13223" y="28790"/>
                      <a:pt x="13095" y="28719"/>
                      <a:pt x="12935" y="28631"/>
                    </a:cubicBezTo>
                    <a:cubicBezTo>
                      <a:pt x="13011" y="28343"/>
                      <a:pt x="13086" y="28059"/>
                      <a:pt x="13183" y="27696"/>
                    </a:cubicBezTo>
                    <a:cubicBezTo>
                      <a:pt x="13414" y="28095"/>
                      <a:pt x="13582" y="28387"/>
                      <a:pt x="13795" y="28759"/>
                    </a:cubicBezTo>
                    <a:cubicBezTo>
                      <a:pt x="13649" y="29003"/>
                      <a:pt x="13458" y="29326"/>
                      <a:pt x="13268" y="29645"/>
                    </a:cubicBezTo>
                    <a:cubicBezTo>
                      <a:pt x="13307" y="29681"/>
                      <a:pt x="13343" y="29716"/>
                      <a:pt x="13383" y="29756"/>
                    </a:cubicBezTo>
                    <a:cubicBezTo>
                      <a:pt x="13560" y="29659"/>
                      <a:pt x="13742" y="29566"/>
                      <a:pt x="13919" y="29468"/>
                    </a:cubicBezTo>
                    <a:cubicBezTo>
                      <a:pt x="13972" y="29535"/>
                      <a:pt x="14025" y="29597"/>
                      <a:pt x="14078" y="29663"/>
                    </a:cubicBezTo>
                    <a:cubicBezTo>
                      <a:pt x="13844" y="29951"/>
                      <a:pt x="13613" y="30244"/>
                      <a:pt x="13383" y="30532"/>
                    </a:cubicBezTo>
                    <a:cubicBezTo>
                      <a:pt x="13440" y="30656"/>
                      <a:pt x="13498" y="30775"/>
                      <a:pt x="13551" y="30899"/>
                    </a:cubicBezTo>
                    <a:cubicBezTo>
                      <a:pt x="13334" y="30926"/>
                      <a:pt x="13130" y="30953"/>
                      <a:pt x="12926" y="30984"/>
                    </a:cubicBezTo>
                    <a:cubicBezTo>
                      <a:pt x="12864" y="31152"/>
                      <a:pt x="12807" y="31320"/>
                      <a:pt x="12745" y="31489"/>
                    </a:cubicBezTo>
                    <a:cubicBezTo>
                      <a:pt x="12882" y="31436"/>
                      <a:pt x="13019" y="31387"/>
                      <a:pt x="13192" y="31325"/>
                    </a:cubicBezTo>
                    <a:cubicBezTo>
                      <a:pt x="13316" y="31511"/>
                      <a:pt x="13436" y="31693"/>
                      <a:pt x="13609" y="31958"/>
                    </a:cubicBezTo>
                    <a:cubicBezTo>
                      <a:pt x="13782" y="31817"/>
                      <a:pt x="13954" y="31670"/>
                      <a:pt x="14132" y="31524"/>
                    </a:cubicBezTo>
                    <a:cubicBezTo>
                      <a:pt x="14278" y="31777"/>
                      <a:pt x="14486" y="32083"/>
                      <a:pt x="14632" y="32415"/>
                    </a:cubicBezTo>
                    <a:cubicBezTo>
                      <a:pt x="14659" y="32481"/>
                      <a:pt x="14455" y="32650"/>
                      <a:pt x="14353" y="32774"/>
                    </a:cubicBezTo>
                    <a:cubicBezTo>
                      <a:pt x="14362" y="32840"/>
                      <a:pt x="14371" y="32907"/>
                      <a:pt x="14380" y="32973"/>
                    </a:cubicBezTo>
                    <a:cubicBezTo>
                      <a:pt x="14380" y="33053"/>
                      <a:pt x="14380" y="33133"/>
                      <a:pt x="14380" y="33217"/>
                    </a:cubicBezTo>
                    <a:cubicBezTo>
                      <a:pt x="14384" y="33252"/>
                      <a:pt x="14389" y="33288"/>
                      <a:pt x="14393" y="33319"/>
                    </a:cubicBezTo>
                    <a:cubicBezTo>
                      <a:pt x="14433" y="33313"/>
                      <a:pt x="14471" y="33310"/>
                      <a:pt x="14506" y="33310"/>
                    </a:cubicBezTo>
                    <a:cubicBezTo>
                      <a:pt x="14763" y="33310"/>
                      <a:pt x="14892" y="33464"/>
                      <a:pt x="14947" y="33749"/>
                    </a:cubicBezTo>
                    <a:cubicBezTo>
                      <a:pt x="14974" y="33877"/>
                      <a:pt x="15093" y="33988"/>
                      <a:pt x="15169" y="34103"/>
                    </a:cubicBezTo>
                    <a:lnTo>
                      <a:pt x="15169" y="34099"/>
                    </a:lnTo>
                    <a:cubicBezTo>
                      <a:pt x="15217" y="33957"/>
                      <a:pt x="15266" y="33815"/>
                      <a:pt x="15319" y="33673"/>
                    </a:cubicBezTo>
                    <a:cubicBezTo>
                      <a:pt x="15465" y="33758"/>
                      <a:pt x="15678" y="33806"/>
                      <a:pt x="15749" y="33930"/>
                    </a:cubicBezTo>
                    <a:cubicBezTo>
                      <a:pt x="15815" y="34054"/>
                      <a:pt x="15740" y="34258"/>
                      <a:pt x="15731" y="34427"/>
                    </a:cubicBezTo>
                    <a:lnTo>
                      <a:pt x="15948" y="34768"/>
                    </a:lnTo>
                    <a:cubicBezTo>
                      <a:pt x="16019" y="34768"/>
                      <a:pt x="16095" y="34763"/>
                      <a:pt x="16166" y="34763"/>
                    </a:cubicBezTo>
                    <a:cubicBezTo>
                      <a:pt x="16218" y="34754"/>
                      <a:pt x="16274" y="34750"/>
                      <a:pt x="16334" y="34750"/>
                    </a:cubicBezTo>
                    <a:cubicBezTo>
                      <a:pt x="16829" y="34750"/>
                      <a:pt x="17528" y="35045"/>
                      <a:pt x="17619" y="35326"/>
                    </a:cubicBezTo>
                    <a:cubicBezTo>
                      <a:pt x="17743" y="35277"/>
                      <a:pt x="17863" y="35211"/>
                      <a:pt x="17991" y="35193"/>
                    </a:cubicBezTo>
                    <a:cubicBezTo>
                      <a:pt x="17994" y="35193"/>
                      <a:pt x="17996" y="35193"/>
                      <a:pt x="17998" y="35193"/>
                    </a:cubicBezTo>
                    <a:cubicBezTo>
                      <a:pt x="18051" y="35193"/>
                      <a:pt x="18118" y="35280"/>
                      <a:pt x="18177" y="35326"/>
                    </a:cubicBezTo>
                    <a:cubicBezTo>
                      <a:pt x="17991" y="35472"/>
                      <a:pt x="17805" y="35623"/>
                      <a:pt x="17623" y="35774"/>
                    </a:cubicBezTo>
                    <a:cubicBezTo>
                      <a:pt x="17623" y="35845"/>
                      <a:pt x="17623" y="35920"/>
                      <a:pt x="17623" y="35995"/>
                    </a:cubicBezTo>
                    <a:cubicBezTo>
                      <a:pt x="17659" y="36075"/>
                      <a:pt x="17699" y="36155"/>
                      <a:pt x="17739" y="36235"/>
                    </a:cubicBezTo>
                    <a:lnTo>
                      <a:pt x="18062" y="36438"/>
                    </a:lnTo>
                    <a:cubicBezTo>
                      <a:pt x="18359" y="36478"/>
                      <a:pt x="18660" y="36514"/>
                      <a:pt x="18957" y="36554"/>
                    </a:cubicBezTo>
                    <a:cubicBezTo>
                      <a:pt x="18993" y="36443"/>
                      <a:pt x="19028" y="36332"/>
                      <a:pt x="19064" y="36217"/>
                    </a:cubicBezTo>
                    <a:lnTo>
                      <a:pt x="18275" y="36217"/>
                    </a:lnTo>
                    <a:cubicBezTo>
                      <a:pt x="18523" y="35986"/>
                      <a:pt x="18722" y="35774"/>
                      <a:pt x="18948" y="35596"/>
                    </a:cubicBezTo>
                    <a:cubicBezTo>
                      <a:pt x="18967" y="35582"/>
                      <a:pt x="18996" y="35576"/>
                      <a:pt x="19030" y="35576"/>
                    </a:cubicBezTo>
                    <a:cubicBezTo>
                      <a:pt x="19099" y="35576"/>
                      <a:pt x="19187" y="35601"/>
                      <a:pt x="19250" y="35627"/>
                    </a:cubicBezTo>
                    <a:cubicBezTo>
                      <a:pt x="19478" y="35725"/>
                      <a:pt x="19697" y="35794"/>
                      <a:pt x="19924" y="35794"/>
                    </a:cubicBezTo>
                    <a:cubicBezTo>
                      <a:pt x="20090" y="35794"/>
                      <a:pt x="20260" y="35757"/>
                      <a:pt x="20442" y="35667"/>
                    </a:cubicBezTo>
                    <a:cubicBezTo>
                      <a:pt x="20514" y="35631"/>
                      <a:pt x="20598" y="35619"/>
                      <a:pt x="20688" y="35619"/>
                    </a:cubicBezTo>
                    <a:cubicBezTo>
                      <a:pt x="20847" y="35619"/>
                      <a:pt x="21025" y="35656"/>
                      <a:pt x="21186" y="35659"/>
                    </a:cubicBezTo>
                    <a:lnTo>
                      <a:pt x="21930" y="35659"/>
                    </a:lnTo>
                    <a:cubicBezTo>
                      <a:pt x="21923" y="36018"/>
                      <a:pt x="21893" y="36389"/>
                      <a:pt x="22226" y="36389"/>
                    </a:cubicBezTo>
                    <a:cubicBezTo>
                      <a:pt x="22304" y="36389"/>
                      <a:pt x="22402" y="36368"/>
                      <a:pt x="22524" y="36323"/>
                    </a:cubicBezTo>
                    <a:cubicBezTo>
                      <a:pt x="22591" y="36190"/>
                      <a:pt x="22657" y="36053"/>
                      <a:pt x="22724" y="35920"/>
                    </a:cubicBezTo>
                    <a:cubicBezTo>
                      <a:pt x="22808" y="36057"/>
                      <a:pt x="22888" y="36190"/>
                      <a:pt x="22972" y="36328"/>
                    </a:cubicBezTo>
                    <a:cubicBezTo>
                      <a:pt x="23105" y="36239"/>
                      <a:pt x="23344" y="36159"/>
                      <a:pt x="23348" y="36062"/>
                    </a:cubicBezTo>
                    <a:cubicBezTo>
                      <a:pt x="23361" y="35837"/>
                      <a:pt x="23349" y="35630"/>
                      <a:pt x="23508" y="35630"/>
                    </a:cubicBezTo>
                    <a:cubicBezTo>
                      <a:pt x="23568" y="35630"/>
                      <a:pt x="23653" y="35660"/>
                      <a:pt x="23774" y="35729"/>
                    </a:cubicBezTo>
                    <a:cubicBezTo>
                      <a:pt x="23823" y="35565"/>
                      <a:pt x="23871" y="35402"/>
                      <a:pt x="23947" y="35149"/>
                    </a:cubicBezTo>
                    <a:cubicBezTo>
                      <a:pt x="24159" y="35136"/>
                      <a:pt x="24514" y="35118"/>
                      <a:pt x="24864" y="35100"/>
                    </a:cubicBezTo>
                    <a:cubicBezTo>
                      <a:pt x="25028" y="34976"/>
                      <a:pt x="25192" y="34848"/>
                      <a:pt x="25356" y="34719"/>
                    </a:cubicBezTo>
                    <a:cubicBezTo>
                      <a:pt x="25338" y="34666"/>
                      <a:pt x="25325" y="34613"/>
                      <a:pt x="25307" y="34555"/>
                    </a:cubicBezTo>
                    <a:lnTo>
                      <a:pt x="25307" y="34555"/>
                    </a:lnTo>
                    <a:cubicBezTo>
                      <a:pt x="25568" y="34666"/>
                      <a:pt x="25830" y="34772"/>
                      <a:pt x="26091" y="34879"/>
                    </a:cubicBezTo>
                    <a:cubicBezTo>
                      <a:pt x="26087" y="34670"/>
                      <a:pt x="26105" y="34453"/>
                      <a:pt x="26065" y="34245"/>
                    </a:cubicBezTo>
                    <a:cubicBezTo>
                      <a:pt x="25989" y="33886"/>
                      <a:pt x="25994" y="33585"/>
                      <a:pt x="26300" y="33310"/>
                    </a:cubicBezTo>
                    <a:cubicBezTo>
                      <a:pt x="26464" y="33164"/>
                      <a:pt x="26530" y="32916"/>
                      <a:pt x="26645" y="32712"/>
                    </a:cubicBezTo>
                    <a:lnTo>
                      <a:pt x="26645" y="32712"/>
                    </a:lnTo>
                    <a:cubicBezTo>
                      <a:pt x="26975" y="32863"/>
                      <a:pt x="26482" y="33519"/>
                      <a:pt x="27143" y="33519"/>
                    </a:cubicBezTo>
                    <a:cubicBezTo>
                      <a:pt x="27158" y="33519"/>
                      <a:pt x="27174" y="33519"/>
                      <a:pt x="27190" y="33518"/>
                    </a:cubicBezTo>
                    <a:cubicBezTo>
                      <a:pt x="27115" y="33297"/>
                      <a:pt x="27057" y="33115"/>
                      <a:pt x="26982" y="32885"/>
                    </a:cubicBezTo>
                    <a:cubicBezTo>
                      <a:pt x="27195" y="32738"/>
                      <a:pt x="27421" y="32583"/>
                      <a:pt x="27651" y="32424"/>
                    </a:cubicBezTo>
                    <a:cubicBezTo>
                      <a:pt x="27576" y="32278"/>
                      <a:pt x="27505" y="32131"/>
                      <a:pt x="27434" y="31985"/>
                    </a:cubicBezTo>
                    <a:cubicBezTo>
                      <a:pt x="27505" y="31910"/>
                      <a:pt x="27580" y="31834"/>
                      <a:pt x="27656" y="31759"/>
                    </a:cubicBezTo>
                    <a:cubicBezTo>
                      <a:pt x="27656" y="31684"/>
                      <a:pt x="27656" y="31608"/>
                      <a:pt x="27660" y="31533"/>
                    </a:cubicBezTo>
                    <a:cubicBezTo>
                      <a:pt x="27731" y="31347"/>
                      <a:pt x="27806" y="31161"/>
                      <a:pt x="27877" y="30979"/>
                    </a:cubicBezTo>
                    <a:cubicBezTo>
                      <a:pt x="27913" y="30580"/>
                      <a:pt x="27948" y="30182"/>
                      <a:pt x="27992" y="29783"/>
                    </a:cubicBezTo>
                    <a:cubicBezTo>
                      <a:pt x="28001" y="29703"/>
                      <a:pt x="28045" y="29606"/>
                      <a:pt x="28103" y="29548"/>
                    </a:cubicBezTo>
                    <a:cubicBezTo>
                      <a:pt x="28369" y="29282"/>
                      <a:pt x="28644" y="29025"/>
                      <a:pt x="28923" y="28759"/>
                    </a:cubicBezTo>
                    <a:cubicBezTo>
                      <a:pt x="28994" y="28897"/>
                      <a:pt x="29105" y="29109"/>
                      <a:pt x="29277" y="29437"/>
                    </a:cubicBezTo>
                    <a:cubicBezTo>
                      <a:pt x="29309" y="29011"/>
                      <a:pt x="29444" y="28801"/>
                      <a:pt x="29713" y="28801"/>
                    </a:cubicBezTo>
                    <a:cubicBezTo>
                      <a:pt x="29780" y="28801"/>
                      <a:pt x="29854" y="28814"/>
                      <a:pt x="29938" y="28839"/>
                    </a:cubicBezTo>
                    <a:cubicBezTo>
                      <a:pt x="29938" y="28839"/>
                      <a:pt x="29973" y="28803"/>
                      <a:pt x="29973" y="28803"/>
                    </a:cubicBezTo>
                    <a:cubicBezTo>
                      <a:pt x="29703" y="28338"/>
                      <a:pt x="30013" y="27997"/>
                      <a:pt x="30221" y="27634"/>
                    </a:cubicBezTo>
                    <a:cubicBezTo>
                      <a:pt x="30146" y="27523"/>
                      <a:pt x="30071" y="27412"/>
                      <a:pt x="29995" y="27301"/>
                    </a:cubicBezTo>
                    <a:cubicBezTo>
                      <a:pt x="29911" y="27390"/>
                      <a:pt x="29796" y="27465"/>
                      <a:pt x="29743" y="27567"/>
                    </a:cubicBezTo>
                    <a:cubicBezTo>
                      <a:pt x="29658" y="27731"/>
                      <a:pt x="29614" y="27908"/>
                      <a:pt x="29552" y="28081"/>
                    </a:cubicBezTo>
                    <a:lnTo>
                      <a:pt x="29663" y="28555"/>
                    </a:lnTo>
                    <a:cubicBezTo>
                      <a:pt x="29588" y="28569"/>
                      <a:pt x="29512" y="28578"/>
                      <a:pt x="29437" y="28586"/>
                    </a:cubicBezTo>
                    <a:lnTo>
                      <a:pt x="29437" y="28081"/>
                    </a:lnTo>
                    <a:cubicBezTo>
                      <a:pt x="29424" y="27926"/>
                      <a:pt x="29410" y="27767"/>
                      <a:pt x="29397" y="27625"/>
                    </a:cubicBezTo>
                    <a:lnTo>
                      <a:pt x="28666" y="27625"/>
                    </a:lnTo>
                    <a:cubicBezTo>
                      <a:pt x="29016" y="27381"/>
                      <a:pt x="29229" y="27230"/>
                      <a:pt x="29441" y="27080"/>
                    </a:cubicBezTo>
                    <a:cubicBezTo>
                      <a:pt x="29574" y="26969"/>
                      <a:pt x="29703" y="26858"/>
                      <a:pt x="29867" y="26716"/>
                    </a:cubicBezTo>
                    <a:cubicBezTo>
                      <a:pt x="29689" y="26694"/>
                      <a:pt x="29539" y="26672"/>
                      <a:pt x="29304" y="26641"/>
                    </a:cubicBezTo>
                    <a:cubicBezTo>
                      <a:pt x="29550" y="26297"/>
                      <a:pt x="29783" y="26056"/>
                      <a:pt x="30137" y="26056"/>
                    </a:cubicBezTo>
                    <a:cubicBezTo>
                      <a:pt x="30198" y="26056"/>
                      <a:pt x="30263" y="26063"/>
                      <a:pt x="30332" y="26078"/>
                    </a:cubicBezTo>
                    <a:cubicBezTo>
                      <a:pt x="30385" y="25874"/>
                      <a:pt x="30452" y="25671"/>
                      <a:pt x="30496" y="25462"/>
                    </a:cubicBezTo>
                    <a:cubicBezTo>
                      <a:pt x="30531" y="25298"/>
                      <a:pt x="30536" y="25130"/>
                      <a:pt x="30554" y="24962"/>
                    </a:cubicBezTo>
                    <a:cubicBezTo>
                      <a:pt x="30602" y="24904"/>
                      <a:pt x="30647" y="24851"/>
                      <a:pt x="30695" y="24793"/>
                    </a:cubicBezTo>
                    <a:cubicBezTo>
                      <a:pt x="30722" y="24886"/>
                      <a:pt x="30749" y="24979"/>
                      <a:pt x="30775" y="25072"/>
                    </a:cubicBezTo>
                    <a:cubicBezTo>
                      <a:pt x="30775" y="25108"/>
                      <a:pt x="30775" y="25148"/>
                      <a:pt x="30780" y="25183"/>
                    </a:cubicBezTo>
                    <a:cubicBezTo>
                      <a:pt x="30974" y="25117"/>
                      <a:pt x="31169" y="25050"/>
                      <a:pt x="31426" y="24962"/>
                    </a:cubicBezTo>
                    <a:cubicBezTo>
                      <a:pt x="31431" y="25077"/>
                      <a:pt x="31440" y="25241"/>
                      <a:pt x="31444" y="25409"/>
                    </a:cubicBezTo>
                    <a:lnTo>
                      <a:pt x="31666" y="25409"/>
                    </a:lnTo>
                    <a:cubicBezTo>
                      <a:pt x="31777" y="25369"/>
                      <a:pt x="31892" y="25334"/>
                      <a:pt x="32003" y="25294"/>
                    </a:cubicBezTo>
                    <a:cubicBezTo>
                      <a:pt x="32051" y="25166"/>
                      <a:pt x="32096" y="25033"/>
                      <a:pt x="32144" y="24900"/>
                    </a:cubicBezTo>
                    <a:cubicBezTo>
                      <a:pt x="32197" y="24877"/>
                      <a:pt x="32251" y="24855"/>
                      <a:pt x="32308" y="24833"/>
                    </a:cubicBezTo>
                    <a:cubicBezTo>
                      <a:pt x="32503" y="25134"/>
                      <a:pt x="32698" y="25440"/>
                      <a:pt x="32898" y="25742"/>
                    </a:cubicBezTo>
                    <a:lnTo>
                      <a:pt x="33119" y="25520"/>
                    </a:lnTo>
                    <a:cubicBezTo>
                      <a:pt x="33093" y="25360"/>
                      <a:pt x="33070" y="25201"/>
                      <a:pt x="33035" y="24966"/>
                    </a:cubicBezTo>
                    <a:lnTo>
                      <a:pt x="33035" y="24966"/>
                    </a:lnTo>
                    <a:cubicBezTo>
                      <a:pt x="33239" y="25068"/>
                      <a:pt x="33398" y="25152"/>
                      <a:pt x="33624" y="25267"/>
                    </a:cubicBezTo>
                    <a:cubicBezTo>
                      <a:pt x="33584" y="25068"/>
                      <a:pt x="33553" y="24931"/>
                      <a:pt x="33518" y="24749"/>
                    </a:cubicBezTo>
                    <a:lnTo>
                      <a:pt x="33518" y="24749"/>
                    </a:lnTo>
                    <a:cubicBezTo>
                      <a:pt x="33859" y="24789"/>
                      <a:pt x="34183" y="24824"/>
                      <a:pt x="34537" y="24869"/>
                    </a:cubicBezTo>
                    <a:cubicBezTo>
                      <a:pt x="34515" y="25090"/>
                      <a:pt x="34488" y="25360"/>
                      <a:pt x="34462" y="25631"/>
                    </a:cubicBezTo>
                    <a:cubicBezTo>
                      <a:pt x="34607" y="25741"/>
                      <a:pt x="34753" y="25851"/>
                      <a:pt x="34903" y="25962"/>
                    </a:cubicBezTo>
                    <a:lnTo>
                      <a:pt x="34903" y="25962"/>
                    </a:lnTo>
                    <a:cubicBezTo>
                      <a:pt x="34902" y="25962"/>
                      <a:pt x="34901" y="25963"/>
                      <a:pt x="34901" y="25963"/>
                    </a:cubicBezTo>
                    <a:cubicBezTo>
                      <a:pt x="35126" y="26030"/>
                      <a:pt x="35352" y="26105"/>
                      <a:pt x="35583" y="26163"/>
                    </a:cubicBezTo>
                    <a:cubicBezTo>
                      <a:pt x="35685" y="26185"/>
                      <a:pt x="35800" y="26176"/>
                      <a:pt x="35911" y="26180"/>
                    </a:cubicBezTo>
                    <a:cubicBezTo>
                      <a:pt x="36219" y="26059"/>
                      <a:pt x="36516" y="25860"/>
                      <a:pt x="36839" y="25860"/>
                    </a:cubicBezTo>
                    <a:cubicBezTo>
                      <a:pt x="36999" y="25860"/>
                      <a:pt x="37165" y="25908"/>
                      <a:pt x="37342" y="26038"/>
                    </a:cubicBezTo>
                    <a:cubicBezTo>
                      <a:pt x="37355" y="26048"/>
                      <a:pt x="37371" y="26052"/>
                      <a:pt x="37391" y="26052"/>
                    </a:cubicBezTo>
                    <a:cubicBezTo>
                      <a:pt x="37485" y="26052"/>
                      <a:pt x="37659" y="25963"/>
                      <a:pt x="37896" y="25901"/>
                    </a:cubicBezTo>
                    <a:cubicBezTo>
                      <a:pt x="37355" y="25604"/>
                      <a:pt x="37036" y="25334"/>
                      <a:pt x="37475" y="24771"/>
                    </a:cubicBezTo>
                    <a:lnTo>
                      <a:pt x="37475" y="24771"/>
                    </a:lnTo>
                    <a:cubicBezTo>
                      <a:pt x="37635" y="24860"/>
                      <a:pt x="37830" y="24966"/>
                      <a:pt x="38024" y="25072"/>
                    </a:cubicBezTo>
                    <a:cubicBezTo>
                      <a:pt x="38135" y="25130"/>
                      <a:pt x="38246" y="25188"/>
                      <a:pt x="38352" y="25245"/>
                    </a:cubicBezTo>
                    <a:cubicBezTo>
                      <a:pt x="38339" y="25276"/>
                      <a:pt x="38326" y="25312"/>
                      <a:pt x="38312" y="25347"/>
                    </a:cubicBezTo>
                    <a:lnTo>
                      <a:pt x="37971" y="25347"/>
                    </a:lnTo>
                    <a:cubicBezTo>
                      <a:pt x="37962" y="25400"/>
                      <a:pt x="37949" y="25454"/>
                      <a:pt x="37940" y="25511"/>
                    </a:cubicBezTo>
                    <a:cubicBezTo>
                      <a:pt x="38268" y="25551"/>
                      <a:pt x="38596" y="25591"/>
                      <a:pt x="38924" y="25635"/>
                    </a:cubicBezTo>
                    <a:cubicBezTo>
                      <a:pt x="39106" y="25631"/>
                      <a:pt x="39287" y="25622"/>
                      <a:pt x="39469" y="25617"/>
                    </a:cubicBezTo>
                    <a:cubicBezTo>
                      <a:pt x="39645" y="25585"/>
                      <a:pt x="39821" y="25514"/>
                      <a:pt x="39994" y="25514"/>
                    </a:cubicBezTo>
                    <a:cubicBezTo>
                      <a:pt x="40008" y="25514"/>
                      <a:pt x="40022" y="25515"/>
                      <a:pt x="40036" y="25516"/>
                    </a:cubicBezTo>
                    <a:cubicBezTo>
                      <a:pt x="40088" y="25520"/>
                      <a:pt x="40137" y="25523"/>
                      <a:pt x="40182" y="25523"/>
                    </a:cubicBezTo>
                    <a:cubicBezTo>
                      <a:pt x="40399" y="25523"/>
                      <a:pt x="40535" y="25449"/>
                      <a:pt x="40484" y="25090"/>
                    </a:cubicBezTo>
                    <a:lnTo>
                      <a:pt x="40484" y="25090"/>
                    </a:lnTo>
                    <a:cubicBezTo>
                      <a:pt x="40612" y="25218"/>
                      <a:pt x="40716" y="25269"/>
                      <a:pt x="40804" y="25269"/>
                    </a:cubicBezTo>
                    <a:cubicBezTo>
                      <a:pt x="40950" y="25269"/>
                      <a:pt x="41053" y="25130"/>
                      <a:pt x="41153" y="24975"/>
                    </a:cubicBezTo>
                    <a:cubicBezTo>
                      <a:pt x="41193" y="24913"/>
                      <a:pt x="41228" y="24846"/>
                      <a:pt x="41268" y="24784"/>
                    </a:cubicBezTo>
                    <a:cubicBezTo>
                      <a:pt x="41304" y="24838"/>
                      <a:pt x="41335" y="24891"/>
                      <a:pt x="41370" y="24944"/>
                    </a:cubicBezTo>
                    <a:lnTo>
                      <a:pt x="41592" y="24940"/>
                    </a:lnTo>
                    <a:cubicBezTo>
                      <a:pt x="41651" y="24569"/>
                      <a:pt x="41777" y="24298"/>
                      <a:pt x="42075" y="24298"/>
                    </a:cubicBezTo>
                    <a:cubicBezTo>
                      <a:pt x="42176" y="24298"/>
                      <a:pt x="42297" y="24329"/>
                      <a:pt x="42442" y="24399"/>
                    </a:cubicBezTo>
                    <a:cubicBezTo>
                      <a:pt x="42473" y="24381"/>
                      <a:pt x="42491" y="24350"/>
                      <a:pt x="42500" y="24315"/>
                    </a:cubicBezTo>
                    <a:cubicBezTo>
                      <a:pt x="42478" y="24288"/>
                      <a:pt x="42460" y="24253"/>
                      <a:pt x="42433" y="24231"/>
                    </a:cubicBezTo>
                    <a:cubicBezTo>
                      <a:pt x="42181" y="24049"/>
                      <a:pt x="41760" y="23929"/>
                      <a:pt x="42021" y="23499"/>
                    </a:cubicBezTo>
                    <a:cubicBezTo>
                      <a:pt x="42114" y="23351"/>
                      <a:pt x="42219" y="23302"/>
                      <a:pt x="42330" y="23302"/>
                    </a:cubicBezTo>
                    <a:cubicBezTo>
                      <a:pt x="42512" y="23302"/>
                      <a:pt x="42710" y="23433"/>
                      <a:pt x="42894" y="23477"/>
                    </a:cubicBezTo>
                    <a:cubicBezTo>
                      <a:pt x="42979" y="23495"/>
                      <a:pt x="43067" y="23499"/>
                      <a:pt x="43156" y="23513"/>
                    </a:cubicBezTo>
                    <a:cubicBezTo>
                      <a:pt x="43267" y="23291"/>
                      <a:pt x="43377" y="23065"/>
                      <a:pt x="43488" y="22839"/>
                    </a:cubicBezTo>
                    <a:cubicBezTo>
                      <a:pt x="43462" y="22480"/>
                      <a:pt x="43417" y="22121"/>
                      <a:pt x="43426" y="21762"/>
                    </a:cubicBezTo>
                    <a:cubicBezTo>
                      <a:pt x="43430" y="21674"/>
                      <a:pt x="43612" y="21594"/>
                      <a:pt x="43710" y="21505"/>
                    </a:cubicBezTo>
                    <a:cubicBezTo>
                      <a:pt x="43860" y="21395"/>
                      <a:pt x="44007" y="21284"/>
                      <a:pt x="44157" y="21173"/>
                    </a:cubicBezTo>
                    <a:lnTo>
                      <a:pt x="44157" y="13817"/>
                    </a:lnTo>
                    <a:cubicBezTo>
                      <a:pt x="44100" y="13773"/>
                      <a:pt x="44042" y="13729"/>
                      <a:pt x="43984" y="13680"/>
                    </a:cubicBezTo>
                    <a:cubicBezTo>
                      <a:pt x="44042" y="13653"/>
                      <a:pt x="44100" y="13622"/>
                      <a:pt x="44157" y="13596"/>
                    </a:cubicBezTo>
                    <a:lnTo>
                      <a:pt x="44157" y="13037"/>
                    </a:lnTo>
                    <a:cubicBezTo>
                      <a:pt x="44069" y="13042"/>
                      <a:pt x="43984" y="13046"/>
                      <a:pt x="43896" y="13046"/>
                    </a:cubicBezTo>
                    <a:cubicBezTo>
                      <a:pt x="43723" y="13042"/>
                      <a:pt x="43550" y="13037"/>
                      <a:pt x="43377" y="13033"/>
                    </a:cubicBezTo>
                    <a:lnTo>
                      <a:pt x="43377" y="13033"/>
                    </a:lnTo>
                    <a:cubicBezTo>
                      <a:pt x="43484" y="13321"/>
                      <a:pt x="43586" y="13605"/>
                      <a:pt x="43692" y="13893"/>
                    </a:cubicBezTo>
                    <a:cubicBezTo>
                      <a:pt x="43639" y="13910"/>
                      <a:pt x="43590" y="13932"/>
                      <a:pt x="43537" y="13950"/>
                    </a:cubicBezTo>
                    <a:cubicBezTo>
                      <a:pt x="43306" y="13565"/>
                      <a:pt x="43076" y="13179"/>
                      <a:pt x="42770" y="12661"/>
                    </a:cubicBezTo>
                    <a:lnTo>
                      <a:pt x="42770" y="12661"/>
                    </a:lnTo>
                    <a:cubicBezTo>
                      <a:pt x="43058" y="12789"/>
                      <a:pt x="43218" y="12860"/>
                      <a:pt x="43382" y="12931"/>
                    </a:cubicBezTo>
                    <a:cubicBezTo>
                      <a:pt x="43342" y="12780"/>
                      <a:pt x="43298" y="12634"/>
                      <a:pt x="43258" y="12484"/>
                    </a:cubicBezTo>
                    <a:cubicBezTo>
                      <a:pt x="43067" y="12382"/>
                      <a:pt x="42872" y="12275"/>
                      <a:pt x="42682" y="12173"/>
                    </a:cubicBezTo>
                    <a:cubicBezTo>
                      <a:pt x="42558" y="12107"/>
                      <a:pt x="42429" y="12040"/>
                      <a:pt x="42305" y="11969"/>
                    </a:cubicBezTo>
                    <a:lnTo>
                      <a:pt x="42305" y="11969"/>
                    </a:lnTo>
                    <a:cubicBezTo>
                      <a:pt x="42309" y="12089"/>
                      <a:pt x="42332" y="12209"/>
                      <a:pt x="42309" y="12324"/>
                    </a:cubicBezTo>
                    <a:cubicBezTo>
                      <a:pt x="42296" y="12382"/>
                      <a:pt x="42207" y="12430"/>
                      <a:pt x="42150" y="12479"/>
                    </a:cubicBezTo>
                    <a:lnTo>
                      <a:pt x="42150" y="12484"/>
                    </a:lnTo>
                    <a:cubicBezTo>
                      <a:pt x="42190" y="12718"/>
                      <a:pt x="42230" y="12958"/>
                      <a:pt x="42270" y="13197"/>
                    </a:cubicBezTo>
                    <a:lnTo>
                      <a:pt x="42212" y="13277"/>
                    </a:lnTo>
                    <a:cubicBezTo>
                      <a:pt x="42128" y="13170"/>
                      <a:pt x="42061" y="13042"/>
                      <a:pt x="41959" y="12958"/>
                    </a:cubicBezTo>
                    <a:cubicBezTo>
                      <a:pt x="41849" y="12865"/>
                      <a:pt x="41707" y="12807"/>
                      <a:pt x="41561" y="12727"/>
                    </a:cubicBezTo>
                    <a:cubicBezTo>
                      <a:pt x="41627" y="12634"/>
                      <a:pt x="41707" y="12515"/>
                      <a:pt x="41813" y="12355"/>
                    </a:cubicBezTo>
                    <a:cubicBezTo>
                      <a:pt x="41631" y="12297"/>
                      <a:pt x="41472" y="12244"/>
                      <a:pt x="41436" y="12231"/>
                    </a:cubicBezTo>
                    <a:cubicBezTo>
                      <a:pt x="41565" y="11783"/>
                      <a:pt x="41689" y="11358"/>
                      <a:pt x="41813" y="10933"/>
                    </a:cubicBezTo>
                    <a:cubicBezTo>
                      <a:pt x="41742" y="10919"/>
                      <a:pt x="41667" y="10910"/>
                      <a:pt x="41596" y="10897"/>
                    </a:cubicBezTo>
                    <a:cubicBezTo>
                      <a:pt x="41587" y="10986"/>
                      <a:pt x="41578" y="11079"/>
                      <a:pt x="41561" y="11212"/>
                    </a:cubicBezTo>
                    <a:cubicBezTo>
                      <a:pt x="41179" y="10990"/>
                      <a:pt x="40829" y="10782"/>
                      <a:pt x="40484" y="10578"/>
                    </a:cubicBezTo>
                    <a:lnTo>
                      <a:pt x="40484" y="10578"/>
                    </a:lnTo>
                    <a:cubicBezTo>
                      <a:pt x="40533" y="10809"/>
                      <a:pt x="40603" y="11030"/>
                      <a:pt x="40626" y="11260"/>
                    </a:cubicBezTo>
                    <a:cubicBezTo>
                      <a:pt x="40634" y="11367"/>
                      <a:pt x="40581" y="11504"/>
                      <a:pt x="40510" y="11584"/>
                    </a:cubicBezTo>
                    <a:cubicBezTo>
                      <a:pt x="40500" y="11595"/>
                      <a:pt x="40482" y="11599"/>
                      <a:pt x="40458" y="11599"/>
                    </a:cubicBezTo>
                    <a:cubicBezTo>
                      <a:pt x="40399" y="11599"/>
                      <a:pt x="40307" y="11573"/>
                      <a:pt x="40240" y="11566"/>
                    </a:cubicBezTo>
                    <a:cubicBezTo>
                      <a:pt x="40262" y="11482"/>
                      <a:pt x="40307" y="11398"/>
                      <a:pt x="40293" y="11318"/>
                    </a:cubicBezTo>
                    <a:cubicBezTo>
                      <a:pt x="40253" y="11035"/>
                      <a:pt x="40196" y="10755"/>
                      <a:pt x="40143" y="10472"/>
                    </a:cubicBezTo>
                    <a:cubicBezTo>
                      <a:pt x="39956" y="10286"/>
                      <a:pt x="39770" y="10100"/>
                      <a:pt x="39584" y="9918"/>
                    </a:cubicBezTo>
                    <a:cubicBezTo>
                      <a:pt x="39292" y="9878"/>
                      <a:pt x="38999" y="9838"/>
                      <a:pt x="38702" y="9803"/>
                    </a:cubicBezTo>
                    <a:cubicBezTo>
                      <a:pt x="38530" y="9856"/>
                      <a:pt x="38357" y="9913"/>
                      <a:pt x="38184" y="9971"/>
                    </a:cubicBezTo>
                    <a:cubicBezTo>
                      <a:pt x="38250" y="10051"/>
                      <a:pt x="38317" y="10126"/>
                      <a:pt x="38383" y="10206"/>
                    </a:cubicBezTo>
                    <a:cubicBezTo>
                      <a:pt x="38153" y="9962"/>
                      <a:pt x="37923" y="9718"/>
                      <a:pt x="37692" y="9475"/>
                    </a:cubicBezTo>
                    <a:cubicBezTo>
                      <a:pt x="37466" y="9191"/>
                      <a:pt x="37240" y="8908"/>
                      <a:pt x="36934" y="8522"/>
                    </a:cubicBezTo>
                    <a:lnTo>
                      <a:pt x="36934" y="8522"/>
                    </a:lnTo>
                    <a:cubicBezTo>
                      <a:pt x="37315" y="8557"/>
                      <a:pt x="37555" y="8580"/>
                      <a:pt x="37816" y="8602"/>
                    </a:cubicBezTo>
                    <a:cubicBezTo>
                      <a:pt x="37883" y="8744"/>
                      <a:pt x="37954" y="8885"/>
                      <a:pt x="38024" y="9027"/>
                    </a:cubicBezTo>
                    <a:cubicBezTo>
                      <a:pt x="38215" y="9071"/>
                      <a:pt x="38401" y="9116"/>
                      <a:pt x="38587" y="9156"/>
                    </a:cubicBezTo>
                    <a:cubicBezTo>
                      <a:pt x="38853" y="9036"/>
                      <a:pt x="39128" y="8934"/>
                      <a:pt x="39380" y="8788"/>
                    </a:cubicBezTo>
                    <a:cubicBezTo>
                      <a:pt x="39779" y="8557"/>
                      <a:pt x="40143" y="8261"/>
                      <a:pt x="40555" y="8061"/>
                    </a:cubicBezTo>
                    <a:cubicBezTo>
                      <a:pt x="40721" y="7981"/>
                      <a:pt x="40891" y="7789"/>
                      <a:pt x="41090" y="7789"/>
                    </a:cubicBezTo>
                    <a:cubicBezTo>
                      <a:pt x="41178" y="7789"/>
                      <a:pt x="41272" y="7826"/>
                      <a:pt x="41374" y="7928"/>
                    </a:cubicBezTo>
                    <a:cubicBezTo>
                      <a:pt x="41374" y="7853"/>
                      <a:pt x="41379" y="7782"/>
                      <a:pt x="41383" y="7711"/>
                    </a:cubicBezTo>
                    <a:cubicBezTo>
                      <a:pt x="41304" y="7397"/>
                      <a:pt x="41228" y="7082"/>
                      <a:pt x="41117" y="6643"/>
                    </a:cubicBezTo>
                    <a:lnTo>
                      <a:pt x="41117" y="6643"/>
                    </a:lnTo>
                    <a:cubicBezTo>
                      <a:pt x="41476" y="6736"/>
                      <a:pt x="41818" y="6825"/>
                      <a:pt x="42159" y="6914"/>
                    </a:cubicBezTo>
                    <a:cubicBezTo>
                      <a:pt x="42402" y="6719"/>
                      <a:pt x="42664" y="6541"/>
                      <a:pt x="42877" y="6320"/>
                    </a:cubicBezTo>
                    <a:cubicBezTo>
                      <a:pt x="42939" y="6249"/>
                      <a:pt x="42850" y="6045"/>
                      <a:pt x="42828" y="5903"/>
                    </a:cubicBezTo>
                    <a:cubicBezTo>
                      <a:pt x="42664" y="6027"/>
                      <a:pt x="42513" y="6174"/>
                      <a:pt x="42336" y="6275"/>
                    </a:cubicBezTo>
                    <a:cubicBezTo>
                      <a:pt x="42207" y="6346"/>
                      <a:pt x="42044" y="6351"/>
                      <a:pt x="41813" y="6408"/>
                    </a:cubicBezTo>
                    <a:cubicBezTo>
                      <a:pt x="42039" y="6041"/>
                      <a:pt x="42159" y="5797"/>
                      <a:pt x="42323" y="5593"/>
                    </a:cubicBezTo>
                    <a:cubicBezTo>
                      <a:pt x="42416" y="5482"/>
                      <a:pt x="42575" y="5429"/>
                      <a:pt x="42708" y="5349"/>
                    </a:cubicBezTo>
                    <a:cubicBezTo>
                      <a:pt x="42726" y="5092"/>
                      <a:pt x="42748" y="4831"/>
                      <a:pt x="42761" y="4671"/>
                    </a:cubicBezTo>
                    <a:cubicBezTo>
                      <a:pt x="42921" y="4538"/>
                      <a:pt x="43036" y="4441"/>
                      <a:pt x="43156" y="4348"/>
                    </a:cubicBezTo>
                    <a:cubicBezTo>
                      <a:pt x="43134" y="4082"/>
                      <a:pt x="43116" y="3816"/>
                      <a:pt x="43098" y="3572"/>
                    </a:cubicBezTo>
                    <a:lnTo>
                      <a:pt x="43098" y="3572"/>
                    </a:lnTo>
                    <a:cubicBezTo>
                      <a:pt x="43329" y="3590"/>
                      <a:pt x="43550" y="3603"/>
                      <a:pt x="43772" y="3621"/>
                    </a:cubicBezTo>
                    <a:cubicBezTo>
                      <a:pt x="43781" y="3564"/>
                      <a:pt x="43789" y="3510"/>
                      <a:pt x="43798" y="3457"/>
                    </a:cubicBezTo>
                    <a:cubicBezTo>
                      <a:pt x="43705" y="3386"/>
                      <a:pt x="43617" y="3315"/>
                      <a:pt x="43488" y="3218"/>
                    </a:cubicBezTo>
                    <a:cubicBezTo>
                      <a:pt x="43665" y="3129"/>
                      <a:pt x="43807" y="3063"/>
                      <a:pt x="43962" y="2988"/>
                    </a:cubicBezTo>
                    <a:cubicBezTo>
                      <a:pt x="43896" y="2899"/>
                      <a:pt x="43838" y="2824"/>
                      <a:pt x="43750" y="2699"/>
                    </a:cubicBezTo>
                    <a:cubicBezTo>
                      <a:pt x="43918" y="2691"/>
                      <a:pt x="44038" y="2682"/>
                      <a:pt x="44157" y="2673"/>
                    </a:cubicBezTo>
                    <a:lnTo>
                      <a:pt x="4415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7"/>
              <p:cNvSpPr/>
              <p:nvPr/>
            </p:nvSpPr>
            <p:spPr>
              <a:xfrm rot="10800000">
                <a:off x="1690053" y="4912118"/>
                <a:ext cx="148508" cy="23138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5221" extrusionOk="0">
                    <a:moveTo>
                      <a:pt x="2376" y="812"/>
                    </a:moveTo>
                    <a:cubicBezTo>
                      <a:pt x="2376" y="830"/>
                      <a:pt x="2376" y="843"/>
                      <a:pt x="2376" y="861"/>
                    </a:cubicBezTo>
                    <a:lnTo>
                      <a:pt x="2203" y="861"/>
                    </a:lnTo>
                    <a:cubicBezTo>
                      <a:pt x="2203" y="843"/>
                      <a:pt x="2203" y="830"/>
                      <a:pt x="2203" y="812"/>
                    </a:cubicBezTo>
                    <a:close/>
                    <a:moveTo>
                      <a:pt x="1821" y="376"/>
                    </a:moveTo>
                    <a:cubicBezTo>
                      <a:pt x="1905" y="376"/>
                      <a:pt x="2008" y="390"/>
                      <a:pt x="2136" y="409"/>
                    </a:cubicBezTo>
                    <a:cubicBezTo>
                      <a:pt x="2061" y="670"/>
                      <a:pt x="1981" y="936"/>
                      <a:pt x="1910" y="1184"/>
                    </a:cubicBezTo>
                    <a:cubicBezTo>
                      <a:pt x="1738" y="1295"/>
                      <a:pt x="1583" y="1397"/>
                      <a:pt x="1432" y="1490"/>
                    </a:cubicBezTo>
                    <a:cubicBezTo>
                      <a:pt x="1471" y="583"/>
                      <a:pt x="1495" y="376"/>
                      <a:pt x="1821" y="376"/>
                    </a:cubicBezTo>
                    <a:close/>
                    <a:moveTo>
                      <a:pt x="1728" y="3060"/>
                    </a:moveTo>
                    <a:cubicBezTo>
                      <a:pt x="1819" y="3060"/>
                      <a:pt x="1908" y="3167"/>
                      <a:pt x="2088" y="3382"/>
                    </a:cubicBezTo>
                    <a:lnTo>
                      <a:pt x="1361" y="3382"/>
                    </a:lnTo>
                    <a:cubicBezTo>
                      <a:pt x="1545" y="3167"/>
                      <a:pt x="1637" y="3060"/>
                      <a:pt x="1728" y="3060"/>
                    </a:cubicBezTo>
                    <a:close/>
                    <a:moveTo>
                      <a:pt x="1817" y="3568"/>
                    </a:moveTo>
                    <a:cubicBezTo>
                      <a:pt x="1866" y="3603"/>
                      <a:pt x="1915" y="3639"/>
                      <a:pt x="1964" y="3679"/>
                    </a:cubicBezTo>
                    <a:cubicBezTo>
                      <a:pt x="1879" y="3812"/>
                      <a:pt x="1795" y="3945"/>
                      <a:pt x="1711" y="4078"/>
                    </a:cubicBezTo>
                    <a:lnTo>
                      <a:pt x="1569" y="3998"/>
                    </a:lnTo>
                    <a:cubicBezTo>
                      <a:pt x="1653" y="3856"/>
                      <a:pt x="1733" y="3710"/>
                      <a:pt x="1817" y="3568"/>
                    </a:cubicBezTo>
                    <a:close/>
                    <a:moveTo>
                      <a:pt x="860" y="4069"/>
                    </a:moveTo>
                    <a:cubicBezTo>
                      <a:pt x="905" y="4109"/>
                      <a:pt x="962" y="4135"/>
                      <a:pt x="989" y="4184"/>
                    </a:cubicBezTo>
                    <a:cubicBezTo>
                      <a:pt x="1002" y="4206"/>
                      <a:pt x="949" y="4264"/>
                      <a:pt x="909" y="4330"/>
                    </a:cubicBezTo>
                    <a:cubicBezTo>
                      <a:pt x="865" y="4277"/>
                      <a:pt x="816" y="4246"/>
                      <a:pt x="812" y="4206"/>
                    </a:cubicBezTo>
                    <a:cubicBezTo>
                      <a:pt x="807" y="4162"/>
                      <a:pt x="843" y="4117"/>
                      <a:pt x="860" y="4069"/>
                    </a:cubicBezTo>
                    <a:close/>
                    <a:moveTo>
                      <a:pt x="1122" y="1"/>
                    </a:moveTo>
                    <a:cubicBezTo>
                      <a:pt x="936" y="559"/>
                      <a:pt x="745" y="1118"/>
                      <a:pt x="559" y="1676"/>
                    </a:cubicBezTo>
                    <a:cubicBezTo>
                      <a:pt x="546" y="1769"/>
                      <a:pt x="528" y="1866"/>
                      <a:pt x="515" y="1959"/>
                    </a:cubicBezTo>
                    <a:cubicBezTo>
                      <a:pt x="484" y="1964"/>
                      <a:pt x="453" y="1968"/>
                      <a:pt x="422" y="1973"/>
                    </a:cubicBezTo>
                    <a:lnTo>
                      <a:pt x="346" y="1676"/>
                    </a:lnTo>
                    <a:cubicBezTo>
                      <a:pt x="244" y="1601"/>
                      <a:pt x="142" y="1525"/>
                      <a:pt x="41" y="1450"/>
                    </a:cubicBezTo>
                    <a:cubicBezTo>
                      <a:pt x="32" y="1507"/>
                      <a:pt x="23" y="1561"/>
                      <a:pt x="14" y="1618"/>
                    </a:cubicBezTo>
                    <a:lnTo>
                      <a:pt x="1" y="1902"/>
                    </a:lnTo>
                    <a:cubicBezTo>
                      <a:pt x="1" y="2013"/>
                      <a:pt x="5" y="2123"/>
                      <a:pt x="10" y="2234"/>
                    </a:cubicBezTo>
                    <a:cubicBezTo>
                      <a:pt x="45" y="2305"/>
                      <a:pt x="80" y="2380"/>
                      <a:pt x="116" y="2451"/>
                    </a:cubicBezTo>
                    <a:lnTo>
                      <a:pt x="120" y="2451"/>
                    </a:lnTo>
                    <a:cubicBezTo>
                      <a:pt x="351" y="2376"/>
                      <a:pt x="586" y="2296"/>
                      <a:pt x="940" y="2181"/>
                    </a:cubicBezTo>
                    <a:lnTo>
                      <a:pt x="940" y="2181"/>
                    </a:lnTo>
                    <a:cubicBezTo>
                      <a:pt x="820" y="2513"/>
                      <a:pt x="750" y="2704"/>
                      <a:pt x="679" y="2899"/>
                    </a:cubicBezTo>
                    <a:cubicBezTo>
                      <a:pt x="803" y="2961"/>
                      <a:pt x="931" y="3019"/>
                      <a:pt x="1197" y="3151"/>
                    </a:cubicBezTo>
                    <a:cubicBezTo>
                      <a:pt x="967" y="3382"/>
                      <a:pt x="767" y="3586"/>
                      <a:pt x="563" y="3790"/>
                    </a:cubicBezTo>
                    <a:cubicBezTo>
                      <a:pt x="603" y="4011"/>
                      <a:pt x="639" y="4237"/>
                      <a:pt x="674" y="4459"/>
                    </a:cubicBezTo>
                    <a:cubicBezTo>
                      <a:pt x="723" y="4534"/>
                      <a:pt x="767" y="4614"/>
                      <a:pt x="816" y="4689"/>
                    </a:cubicBezTo>
                    <a:cubicBezTo>
                      <a:pt x="843" y="4649"/>
                      <a:pt x="869" y="4605"/>
                      <a:pt x="900" y="4565"/>
                    </a:cubicBezTo>
                    <a:cubicBezTo>
                      <a:pt x="1064" y="4459"/>
                      <a:pt x="1228" y="4357"/>
                      <a:pt x="1459" y="4211"/>
                    </a:cubicBezTo>
                    <a:cubicBezTo>
                      <a:pt x="1560" y="4423"/>
                      <a:pt x="1676" y="4662"/>
                      <a:pt x="1791" y="4902"/>
                    </a:cubicBezTo>
                    <a:cubicBezTo>
                      <a:pt x="1942" y="5008"/>
                      <a:pt x="2097" y="5114"/>
                      <a:pt x="2256" y="5221"/>
                    </a:cubicBezTo>
                    <a:cubicBezTo>
                      <a:pt x="2336" y="5119"/>
                      <a:pt x="2464" y="4959"/>
                      <a:pt x="2593" y="4800"/>
                    </a:cubicBezTo>
                    <a:cubicBezTo>
                      <a:pt x="2659" y="4871"/>
                      <a:pt x="2726" y="4942"/>
                      <a:pt x="2792" y="5013"/>
                    </a:cubicBezTo>
                    <a:cubicBezTo>
                      <a:pt x="2978" y="4756"/>
                      <a:pt x="3165" y="4494"/>
                      <a:pt x="3351" y="4237"/>
                    </a:cubicBezTo>
                    <a:cubicBezTo>
                      <a:pt x="3142" y="4113"/>
                      <a:pt x="2934" y="3989"/>
                      <a:pt x="2730" y="3869"/>
                    </a:cubicBezTo>
                    <a:cubicBezTo>
                      <a:pt x="2792" y="3639"/>
                      <a:pt x="2868" y="3377"/>
                      <a:pt x="2939" y="3116"/>
                    </a:cubicBezTo>
                    <a:cubicBezTo>
                      <a:pt x="2899" y="3098"/>
                      <a:pt x="2859" y="3076"/>
                      <a:pt x="2823" y="3058"/>
                    </a:cubicBezTo>
                    <a:cubicBezTo>
                      <a:pt x="2735" y="3138"/>
                      <a:pt x="2646" y="3218"/>
                      <a:pt x="2562" y="3298"/>
                    </a:cubicBezTo>
                    <a:cubicBezTo>
                      <a:pt x="2367" y="3143"/>
                      <a:pt x="2584" y="2682"/>
                      <a:pt x="2885" y="2562"/>
                    </a:cubicBezTo>
                    <a:cubicBezTo>
                      <a:pt x="2854" y="2057"/>
                      <a:pt x="2788" y="1552"/>
                      <a:pt x="2806" y="1047"/>
                    </a:cubicBezTo>
                    <a:cubicBezTo>
                      <a:pt x="2819" y="697"/>
                      <a:pt x="2943" y="351"/>
                      <a:pt x="30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7"/>
              <p:cNvSpPr/>
              <p:nvPr/>
            </p:nvSpPr>
            <p:spPr>
              <a:xfrm rot="10800000">
                <a:off x="795546" y="4980456"/>
                <a:ext cx="182854" cy="163044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679" extrusionOk="0">
                    <a:moveTo>
                      <a:pt x="1002" y="1"/>
                    </a:moveTo>
                    <a:cubicBezTo>
                      <a:pt x="962" y="72"/>
                      <a:pt x="922" y="138"/>
                      <a:pt x="882" y="209"/>
                    </a:cubicBezTo>
                    <a:cubicBezTo>
                      <a:pt x="705" y="440"/>
                      <a:pt x="523" y="670"/>
                      <a:pt x="346" y="905"/>
                    </a:cubicBezTo>
                    <a:cubicBezTo>
                      <a:pt x="381" y="1020"/>
                      <a:pt x="417" y="1135"/>
                      <a:pt x="465" y="1282"/>
                    </a:cubicBezTo>
                    <a:cubicBezTo>
                      <a:pt x="629" y="1104"/>
                      <a:pt x="767" y="958"/>
                      <a:pt x="900" y="807"/>
                    </a:cubicBezTo>
                    <a:lnTo>
                      <a:pt x="900" y="807"/>
                    </a:lnTo>
                    <a:cubicBezTo>
                      <a:pt x="851" y="1197"/>
                      <a:pt x="838" y="1592"/>
                      <a:pt x="355" y="1676"/>
                    </a:cubicBezTo>
                    <a:cubicBezTo>
                      <a:pt x="226" y="1698"/>
                      <a:pt x="115" y="1822"/>
                      <a:pt x="0" y="1897"/>
                    </a:cubicBezTo>
                    <a:cubicBezTo>
                      <a:pt x="36" y="1973"/>
                      <a:pt x="75" y="2044"/>
                      <a:pt x="111" y="2119"/>
                    </a:cubicBezTo>
                    <a:cubicBezTo>
                      <a:pt x="200" y="2066"/>
                      <a:pt x="293" y="2013"/>
                      <a:pt x="426" y="1933"/>
                    </a:cubicBezTo>
                    <a:lnTo>
                      <a:pt x="426" y="1933"/>
                    </a:lnTo>
                    <a:cubicBezTo>
                      <a:pt x="386" y="2101"/>
                      <a:pt x="359" y="2221"/>
                      <a:pt x="332" y="2341"/>
                    </a:cubicBezTo>
                    <a:cubicBezTo>
                      <a:pt x="257" y="2416"/>
                      <a:pt x="186" y="2491"/>
                      <a:pt x="111" y="2562"/>
                    </a:cubicBezTo>
                    <a:cubicBezTo>
                      <a:pt x="75" y="2850"/>
                      <a:pt x="18" y="3138"/>
                      <a:pt x="13" y="3426"/>
                    </a:cubicBezTo>
                    <a:cubicBezTo>
                      <a:pt x="9" y="3510"/>
                      <a:pt x="146" y="3595"/>
                      <a:pt x="217" y="3679"/>
                    </a:cubicBezTo>
                    <a:cubicBezTo>
                      <a:pt x="479" y="3457"/>
                      <a:pt x="740" y="3231"/>
                      <a:pt x="997" y="3010"/>
                    </a:cubicBezTo>
                    <a:lnTo>
                      <a:pt x="1112" y="3010"/>
                    </a:lnTo>
                    <a:cubicBezTo>
                      <a:pt x="1072" y="2970"/>
                      <a:pt x="1037" y="2934"/>
                      <a:pt x="1002" y="2899"/>
                    </a:cubicBezTo>
                    <a:cubicBezTo>
                      <a:pt x="895" y="2806"/>
                      <a:pt x="784" y="2713"/>
                      <a:pt x="598" y="2549"/>
                    </a:cubicBezTo>
                    <a:cubicBezTo>
                      <a:pt x="842" y="2380"/>
                      <a:pt x="1033" y="2247"/>
                      <a:pt x="1223" y="2115"/>
                    </a:cubicBezTo>
                    <a:cubicBezTo>
                      <a:pt x="1245" y="2022"/>
                      <a:pt x="1263" y="1924"/>
                      <a:pt x="1303" y="1738"/>
                    </a:cubicBezTo>
                    <a:cubicBezTo>
                      <a:pt x="1462" y="1951"/>
                      <a:pt x="1569" y="2088"/>
                      <a:pt x="1671" y="2230"/>
                    </a:cubicBezTo>
                    <a:cubicBezTo>
                      <a:pt x="1746" y="2305"/>
                      <a:pt x="1821" y="2376"/>
                      <a:pt x="1892" y="2451"/>
                    </a:cubicBezTo>
                    <a:cubicBezTo>
                      <a:pt x="1892" y="2527"/>
                      <a:pt x="1892" y="2602"/>
                      <a:pt x="1892" y="2673"/>
                    </a:cubicBezTo>
                    <a:cubicBezTo>
                      <a:pt x="1888" y="2956"/>
                      <a:pt x="1883" y="3240"/>
                      <a:pt x="1883" y="3519"/>
                    </a:cubicBezTo>
                    <a:cubicBezTo>
                      <a:pt x="2030" y="3351"/>
                      <a:pt x="2176" y="3178"/>
                      <a:pt x="2322" y="3010"/>
                    </a:cubicBezTo>
                    <a:cubicBezTo>
                      <a:pt x="2291" y="2965"/>
                      <a:pt x="2260" y="2925"/>
                      <a:pt x="2233" y="2886"/>
                    </a:cubicBezTo>
                    <a:cubicBezTo>
                      <a:pt x="2344" y="2668"/>
                      <a:pt x="2446" y="2447"/>
                      <a:pt x="2566" y="2239"/>
                    </a:cubicBezTo>
                    <a:cubicBezTo>
                      <a:pt x="2730" y="1942"/>
                      <a:pt x="2832" y="1530"/>
                      <a:pt x="3084" y="1379"/>
                    </a:cubicBezTo>
                    <a:cubicBezTo>
                      <a:pt x="3638" y="1042"/>
                      <a:pt x="3855" y="515"/>
                      <a:pt x="41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7"/>
              <p:cNvSpPr/>
              <p:nvPr/>
            </p:nvSpPr>
            <p:spPr>
              <a:xfrm rot="10800000">
                <a:off x="1052588" y="4946066"/>
                <a:ext cx="163044" cy="197434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4455" extrusionOk="0">
                    <a:moveTo>
                      <a:pt x="0" y="1"/>
                    </a:moveTo>
                    <a:cubicBezTo>
                      <a:pt x="186" y="386"/>
                      <a:pt x="355" y="781"/>
                      <a:pt x="563" y="1157"/>
                    </a:cubicBezTo>
                    <a:cubicBezTo>
                      <a:pt x="922" y="1813"/>
                      <a:pt x="1330" y="2447"/>
                      <a:pt x="1361" y="3231"/>
                    </a:cubicBezTo>
                    <a:lnTo>
                      <a:pt x="1853" y="3231"/>
                    </a:lnTo>
                    <a:cubicBezTo>
                      <a:pt x="1990" y="3550"/>
                      <a:pt x="2105" y="3776"/>
                      <a:pt x="2176" y="4011"/>
                    </a:cubicBezTo>
                    <a:cubicBezTo>
                      <a:pt x="2194" y="4064"/>
                      <a:pt x="2056" y="4162"/>
                      <a:pt x="1994" y="4242"/>
                    </a:cubicBezTo>
                    <a:cubicBezTo>
                      <a:pt x="2039" y="4312"/>
                      <a:pt x="2079" y="4383"/>
                      <a:pt x="2123" y="4454"/>
                    </a:cubicBezTo>
                    <a:cubicBezTo>
                      <a:pt x="2198" y="4264"/>
                      <a:pt x="2327" y="4073"/>
                      <a:pt x="2340" y="3878"/>
                    </a:cubicBezTo>
                    <a:cubicBezTo>
                      <a:pt x="2357" y="3647"/>
                      <a:pt x="2346" y="3450"/>
                      <a:pt x="2615" y="3450"/>
                    </a:cubicBezTo>
                    <a:cubicBezTo>
                      <a:pt x="2634" y="3450"/>
                      <a:pt x="2655" y="3451"/>
                      <a:pt x="2677" y="3453"/>
                    </a:cubicBezTo>
                    <a:cubicBezTo>
                      <a:pt x="2690" y="3236"/>
                      <a:pt x="2189" y="3218"/>
                      <a:pt x="2451" y="2899"/>
                    </a:cubicBezTo>
                    <a:cubicBezTo>
                      <a:pt x="2384" y="2850"/>
                      <a:pt x="2318" y="2806"/>
                      <a:pt x="2251" y="2757"/>
                    </a:cubicBezTo>
                    <a:cubicBezTo>
                      <a:pt x="2318" y="2691"/>
                      <a:pt x="2384" y="2629"/>
                      <a:pt x="2451" y="2562"/>
                    </a:cubicBezTo>
                    <a:cubicBezTo>
                      <a:pt x="2406" y="2376"/>
                      <a:pt x="2367" y="2190"/>
                      <a:pt x="2327" y="2008"/>
                    </a:cubicBezTo>
                    <a:cubicBezTo>
                      <a:pt x="2256" y="1711"/>
                      <a:pt x="2185" y="1414"/>
                      <a:pt x="2114" y="1118"/>
                    </a:cubicBezTo>
                    <a:cubicBezTo>
                      <a:pt x="2087" y="1078"/>
                      <a:pt x="2061" y="1038"/>
                      <a:pt x="2034" y="993"/>
                    </a:cubicBezTo>
                    <a:cubicBezTo>
                      <a:pt x="2034" y="993"/>
                      <a:pt x="2061" y="976"/>
                      <a:pt x="2074" y="967"/>
                    </a:cubicBezTo>
                    <a:cubicBezTo>
                      <a:pt x="2087" y="1016"/>
                      <a:pt x="2105" y="1064"/>
                      <a:pt x="2118" y="1113"/>
                    </a:cubicBezTo>
                    <a:cubicBezTo>
                      <a:pt x="2305" y="1428"/>
                      <a:pt x="2535" y="1720"/>
                      <a:pt x="2659" y="2057"/>
                    </a:cubicBezTo>
                    <a:cubicBezTo>
                      <a:pt x="2792" y="2420"/>
                      <a:pt x="2832" y="2815"/>
                      <a:pt x="2881" y="3205"/>
                    </a:cubicBezTo>
                    <a:cubicBezTo>
                      <a:pt x="2889" y="3276"/>
                      <a:pt x="2748" y="3369"/>
                      <a:pt x="2677" y="3453"/>
                    </a:cubicBezTo>
                    <a:cubicBezTo>
                      <a:pt x="2655" y="3612"/>
                      <a:pt x="2632" y="3767"/>
                      <a:pt x="2606" y="3976"/>
                    </a:cubicBezTo>
                    <a:cubicBezTo>
                      <a:pt x="2721" y="3945"/>
                      <a:pt x="2814" y="3922"/>
                      <a:pt x="2907" y="3896"/>
                    </a:cubicBezTo>
                    <a:lnTo>
                      <a:pt x="3244" y="3564"/>
                    </a:lnTo>
                    <a:cubicBezTo>
                      <a:pt x="3315" y="3559"/>
                      <a:pt x="3386" y="3559"/>
                      <a:pt x="3452" y="3559"/>
                    </a:cubicBezTo>
                    <a:cubicBezTo>
                      <a:pt x="3528" y="3342"/>
                      <a:pt x="3603" y="3129"/>
                      <a:pt x="3678" y="2912"/>
                    </a:cubicBezTo>
                    <a:cubicBezTo>
                      <a:pt x="3169" y="2553"/>
                      <a:pt x="3253" y="1959"/>
                      <a:pt x="3111" y="1454"/>
                    </a:cubicBezTo>
                    <a:cubicBezTo>
                      <a:pt x="3005" y="1383"/>
                      <a:pt x="2850" y="1339"/>
                      <a:pt x="2796" y="1242"/>
                    </a:cubicBezTo>
                    <a:cubicBezTo>
                      <a:pt x="2593" y="834"/>
                      <a:pt x="2415" y="413"/>
                      <a:pt x="2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7"/>
              <p:cNvSpPr/>
              <p:nvPr/>
            </p:nvSpPr>
            <p:spPr>
              <a:xfrm rot="10800000">
                <a:off x="0" y="4890535"/>
                <a:ext cx="6700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87" extrusionOk="0">
                    <a:moveTo>
                      <a:pt x="1511" y="1"/>
                    </a:moveTo>
                    <a:cubicBezTo>
                      <a:pt x="1179" y="76"/>
                      <a:pt x="842" y="152"/>
                      <a:pt x="510" y="227"/>
                    </a:cubicBezTo>
                    <a:cubicBezTo>
                      <a:pt x="390" y="320"/>
                      <a:pt x="275" y="417"/>
                      <a:pt x="115" y="550"/>
                    </a:cubicBezTo>
                    <a:cubicBezTo>
                      <a:pt x="102" y="710"/>
                      <a:pt x="80" y="971"/>
                      <a:pt x="62" y="1228"/>
                    </a:cubicBezTo>
                    <a:cubicBezTo>
                      <a:pt x="2" y="1423"/>
                      <a:pt x="0" y="1576"/>
                      <a:pt x="215" y="1576"/>
                    </a:cubicBezTo>
                    <a:cubicBezTo>
                      <a:pt x="240" y="1576"/>
                      <a:pt x="267" y="1574"/>
                      <a:pt x="297" y="1570"/>
                    </a:cubicBezTo>
                    <a:cubicBezTo>
                      <a:pt x="354" y="1581"/>
                      <a:pt x="407" y="1587"/>
                      <a:pt x="455" y="1587"/>
                    </a:cubicBezTo>
                    <a:cubicBezTo>
                      <a:pt x="806" y="1587"/>
                      <a:pt x="935" y="1294"/>
                      <a:pt x="1059" y="993"/>
                    </a:cubicBezTo>
                    <a:cubicBezTo>
                      <a:pt x="1073" y="918"/>
                      <a:pt x="1086" y="843"/>
                      <a:pt x="1099" y="767"/>
                    </a:cubicBezTo>
                    <a:cubicBezTo>
                      <a:pt x="1148" y="688"/>
                      <a:pt x="1201" y="612"/>
                      <a:pt x="1250" y="537"/>
                    </a:cubicBezTo>
                    <a:cubicBezTo>
                      <a:pt x="1338" y="431"/>
                      <a:pt x="1423" y="329"/>
                      <a:pt x="1511" y="227"/>
                    </a:cubicBezTo>
                    <a:lnTo>
                      <a:pt x="151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7"/>
              <p:cNvSpPr/>
              <p:nvPr/>
            </p:nvSpPr>
            <p:spPr>
              <a:xfrm rot="10800000">
                <a:off x="1042572" y="5079018"/>
                <a:ext cx="74276" cy="6448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455" extrusionOk="0">
                    <a:moveTo>
                      <a:pt x="0" y="1"/>
                    </a:moveTo>
                    <a:cubicBezTo>
                      <a:pt x="186" y="413"/>
                      <a:pt x="364" y="834"/>
                      <a:pt x="567" y="1242"/>
                    </a:cubicBezTo>
                    <a:cubicBezTo>
                      <a:pt x="621" y="1339"/>
                      <a:pt x="776" y="1383"/>
                      <a:pt x="882" y="1454"/>
                    </a:cubicBezTo>
                    <a:cubicBezTo>
                      <a:pt x="948" y="1264"/>
                      <a:pt x="997" y="1069"/>
                      <a:pt x="1099" y="900"/>
                    </a:cubicBezTo>
                    <a:cubicBezTo>
                      <a:pt x="1102" y="894"/>
                      <a:pt x="1111" y="892"/>
                      <a:pt x="1124" y="892"/>
                    </a:cubicBezTo>
                    <a:cubicBezTo>
                      <a:pt x="1187" y="892"/>
                      <a:pt x="1355" y="954"/>
                      <a:pt x="1458" y="980"/>
                    </a:cubicBezTo>
                    <a:cubicBezTo>
                      <a:pt x="1529" y="980"/>
                      <a:pt x="1600" y="976"/>
                      <a:pt x="1675" y="976"/>
                    </a:cubicBezTo>
                    <a:cubicBezTo>
                      <a:pt x="1671" y="852"/>
                      <a:pt x="1671" y="732"/>
                      <a:pt x="1666" y="608"/>
                    </a:cubicBezTo>
                    <a:lnTo>
                      <a:pt x="1458" y="214"/>
                    </a:lnTo>
                    <a:cubicBezTo>
                      <a:pt x="1454" y="143"/>
                      <a:pt x="1454" y="72"/>
                      <a:pt x="1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7"/>
              <p:cNvSpPr/>
              <p:nvPr/>
            </p:nvSpPr>
            <p:spPr>
              <a:xfrm rot="10800000">
                <a:off x="0" y="4950807"/>
                <a:ext cx="46977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76" extrusionOk="0">
                    <a:moveTo>
                      <a:pt x="1059" y="1"/>
                    </a:moveTo>
                    <a:cubicBezTo>
                      <a:pt x="940" y="10"/>
                      <a:pt x="820" y="19"/>
                      <a:pt x="652" y="27"/>
                    </a:cubicBezTo>
                    <a:cubicBezTo>
                      <a:pt x="740" y="152"/>
                      <a:pt x="798" y="227"/>
                      <a:pt x="864" y="316"/>
                    </a:cubicBezTo>
                    <a:cubicBezTo>
                      <a:pt x="709" y="391"/>
                      <a:pt x="567" y="457"/>
                      <a:pt x="390" y="546"/>
                    </a:cubicBezTo>
                    <a:cubicBezTo>
                      <a:pt x="519" y="643"/>
                      <a:pt x="607" y="714"/>
                      <a:pt x="700" y="785"/>
                    </a:cubicBezTo>
                    <a:cubicBezTo>
                      <a:pt x="691" y="838"/>
                      <a:pt x="683" y="892"/>
                      <a:pt x="674" y="949"/>
                    </a:cubicBezTo>
                    <a:cubicBezTo>
                      <a:pt x="452" y="931"/>
                      <a:pt x="231" y="918"/>
                      <a:pt x="0" y="900"/>
                    </a:cubicBezTo>
                    <a:lnTo>
                      <a:pt x="0" y="900"/>
                    </a:lnTo>
                    <a:cubicBezTo>
                      <a:pt x="18" y="1144"/>
                      <a:pt x="36" y="1410"/>
                      <a:pt x="58" y="1676"/>
                    </a:cubicBezTo>
                    <a:cubicBezTo>
                      <a:pt x="390" y="1601"/>
                      <a:pt x="727" y="1525"/>
                      <a:pt x="1059" y="1450"/>
                    </a:cubicBezTo>
                    <a:lnTo>
                      <a:pt x="10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7"/>
              <p:cNvSpPr/>
              <p:nvPr/>
            </p:nvSpPr>
            <p:spPr>
              <a:xfrm rot="10800000">
                <a:off x="1788836" y="5069224"/>
                <a:ext cx="5012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676" extrusionOk="0">
                    <a:moveTo>
                      <a:pt x="905" y="1"/>
                    </a:moveTo>
                    <a:cubicBezTo>
                      <a:pt x="825" y="116"/>
                      <a:pt x="741" y="236"/>
                      <a:pt x="657" y="355"/>
                    </a:cubicBezTo>
                    <a:lnTo>
                      <a:pt x="338" y="697"/>
                    </a:lnTo>
                    <a:cubicBezTo>
                      <a:pt x="276" y="723"/>
                      <a:pt x="209" y="750"/>
                      <a:pt x="147" y="781"/>
                    </a:cubicBezTo>
                    <a:cubicBezTo>
                      <a:pt x="98" y="971"/>
                      <a:pt x="50" y="1162"/>
                      <a:pt x="1" y="1352"/>
                    </a:cubicBezTo>
                    <a:cubicBezTo>
                      <a:pt x="10" y="1388"/>
                      <a:pt x="23" y="1423"/>
                      <a:pt x="50" y="1450"/>
                    </a:cubicBezTo>
                    <a:cubicBezTo>
                      <a:pt x="151" y="1525"/>
                      <a:pt x="253" y="1601"/>
                      <a:pt x="355" y="1676"/>
                    </a:cubicBezTo>
                    <a:lnTo>
                      <a:pt x="568" y="1676"/>
                    </a:lnTo>
                    <a:cubicBezTo>
                      <a:pt x="754" y="1118"/>
                      <a:pt x="945" y="559"/>
                      <a:pt x="11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7"/>
              <p:cNvSpPr/>
              <p:nvPr/>
            </p:nvSpPr>
            <p:spPr>
              <a:xfrm rot="10800000">
                <a:off x="0" y="4117145"/>
                <a:ext cx="24596" cy="7330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54" extrusionOk="0">
                    <a:moveTo>
                      <a:pt x="107" y="0"/>
                    </a:moveTo>
                    <a:cubicBezTo>
                      <a:pt x="133" y="200"/>
                      <a:pt x="111" y="421"/>
                      <a:pt x="195" y="590"/>
                    </a:cubicBezTo>
                    <a:cubicBezTo>
                      <a:pt x="355" y="918"/>
                      <a:pt x="293" y="1148"/>
                      <a:pt x="0" y="1339"/>
                    </a:cubicBezTo>
                    <a:cubicBezTo>
                      <a:pt x="14" y="1436"/>
                      <a:pt x="31" y="1534"/>
                      <a:pt x="49" y="1653"/>
                    </a:cubicBezTo>
                    <a:cubicBezTo>
                      <a:pt x="240" y="1578"/>
                      <a:pt x="399" y="1516"/>
                      <a:pt x="554" y="1449"/>
                    </a:cubicBezTo>
                    <a:lnTo>
                      <a:pt x="554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7"/>
              <p:cNvSpPr/>
              <p:nvPr/>
            </p:nvSpPr>
            <p:spPr>
              <a:xfrm rot="10800000">
                <a:off x="0" y="4565109"/>
                <a:ext cx="39930" cy="45204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020" extrusionOk="0">
                    <a:moveTo>
                      <a:pt x="10" y="1"/>
                    </a:moveTo>
                    <a:cubicBezTo>
                      <a:pt x="10" y="40"/>
                      <a:pt x="10" y="76"/>
                      <a:pt x="10" y="116"/>
                    </a:cubicBezTo>
                    <a:cubicBezTo>
                      <a:pt x="10" y="151"/>
                      <a:pt x="10" y="191"/>
                      <a:pt x="10" y="231"/>
                    </a:cubicBezTo>
                    <a:cubicBezTo>
                      <a:pt x="5" y="306"/>
                      <a:pt x="5" y="377"/>
                      <a:pt x="1" y="453"/>
                    </a:cubicBezTo>
                    <a:cubicBezTo>
                      <a:pt x="41" y="603"/>
                      <a:pt x="85" y="749"/>
                      <a:pt x="125" y="900"/>
                    </a:cubicBezTo>
                    <a:cubicBezTo>
                      <a:pt x="120" y="935"/>
                      <a:pt x="120" y="967"/>
                      <a:pt x="120" y="1002"/>
                    </a:cubicBezTo>
                    <a:cubicBezTo>
                      <a:pt x="293" y="1006"/>
                      <a:pt x="466" y="1011"/>
                      <a:pt x="639" y="1020"/>
                    </a:cubicBezTo>
                    <a:cubicBezTo>
                      <a:pt x="648" y="935"/>
                      <a:pt x="661" y="856"/>
                      <a:pt x="674" y="776"/>
                    </a:cubicBezTo>
                    <a:cubicBezTo>
                      <a:pt x="674" y="745"/>
                      <a:pt x="674" y="714"/>
                      <a:pt x="679" y="683"/>
                    </a:cubicBezTo>
                    <a:cubicBezTo>
                      <a:pt x="630" y="639"/>
                      <a:pt x="581" y="599"/>
                      <a:pt x="532" y="554"/>
                    </a:cubicBezTo>
                    <a:lnTo>
                      <a:pt x="386" y="439"/>
                    </a:lnTo>
                    <a:cubicBezTo>
                      <a:pt x="444" y="404"/>
                      <a:pt x="497" y="373"/>
                      <a:pt x="555" y="337"/>
                    </a:cubicBezTo>
                    <a:lnTo>
                      <a:pt x="900" y="337"/>
                    </a:lnTo>
                    <a:lnTo>
                      <a:pt x="900" y="116"/>
                    </a:lnTo>
                    <a:cubicBezTo>
                      <a:pt x="745" y="80"/>
                      <a:pt x="594" y="45"/>
                      <a:pt x="439" y="9"/>
                    </a:cubicBezTo>
                    <a:cubicBezTo>
                      <a:pt x="298" y="9"/>
                      <a:pt x="151" y="5"/>
                      <a:pt x="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7"/>
              <p:cNvSpPr/>
              <p:nvPr/>
            </p:nvSpPr>
            <p:spPr>
              <a:xfrm rot="10800000">
                <a:off x="0" y="4094986"/>
                <a:ext cx="44450" cy="363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20" extrusionOk="0">
                    <a:moveTo>
                      <a:pt x="333" y="0"/>
                    </a:moveTo>
                    <a:cubicBezTo>
                      <a:pt x="222" y="226"/>
                      <a:pt x="112" y="452"/>
                      <a:pt x="1" y="674"/>
                    </a:cubicBezTo>
                    <a:cubicBezTo>
                      <a:pt x="116" y="722"/>
                      <a:pt x="236" y="771"/>
                      <a:pt x="355" y="820"/>
                    </a:cubicBezTo>
                    <a:lnTo>
                      <a:pt x="1002" y="674"/>
                    </a:lnTo>
                    <a:lnTo>
                      <a:pt x="1002" y="115"/>
                    </a:lnTo>
                    <a:cubicBezTo>
                      <a:pt x="847" y="182"/>
                      <a:pt x="688" y="244"/>
                      <a:pt x="497" y="319"/>
                    </a:cubicBezTo>
                    <a:cubicBezTo>
                      <a:pt x="479" y="200"/>
                      <a:pt x="462" y="102"/>
                      <a:pt x="448" y="5"/>
                    </a:cubicBezTo>
                    <a:cubicBezTo>
                      <a:pt x="408" y="5"/>
                      <a:pt x="369" y="5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7"/>
              <p:cNvSpPr/>
              <p:nvPr/>
            </p:nvSpPr>
            <p:spPr>
              <a:xfrm rot="10800000">
                <a:off x="0" y="4071586"/>
                <a:ext cx="3009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5" extrusionOk="0">
                    <a:moveTo>
                      <a:pt x="678" y="1"/>
                    </a:moveTo>
                    <a:lnTo>
                      <a:pt x="31" y="147"/>
                    </a:lnTo>
                    <a:cubicBezTo>
                      <a:pt x="22" y="244"/>
                      <a:pt x="9" y="346"/>
                      <a:pt x="0" y="444"/>
                    </a:cubicBezTo>
                    <a:cubicBezTo>
                      <a:pt x="22" y="501"/>
                      <a:pt x="45" y="555"/>
                      <a:pt x="67" y="612"/>
                    </a:cubicBezTo>
                    <a:cubicBezTo>
                      <a:pt x="226" y="634"/>
                      <a:pt x="390" y="656"/>
                      <a:pt x="550" y="674"/>
                    </a:cubicBezTo>
                    <a:cubicBezTo>
                      <a:pt x="594" y="674"/>
                      <a:pt x="634" y="670"/>
                      <a:pt x="678" y="670"/>
                    </a:cubicBezTo>
                    <a:lnTo>
                      <a:pt x="67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7"/>
              <p:cNvSpPr/>
              <p:nvPr/>
            </p:nvSpPr>
            <p:spPr>
              <a:xfrm rot="10800000">
                <a:off x="939312" y="5103570"/>
                <a:ext cx="34213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901" extrusionOk="0">
                    <a:moveTo>
                      <a:pt x="333" y="1"/>
                    </a:moveTo>
                    <a:lnTo>
                      <a:pt x="32" y="333"/>
                    </a:lnTo>
                    <a:lnTo>
                      <a:pt x="1" y="448"/>
                    </a:lnTo>
                    <a:cubicBezTo>
                      <a:pt x="76" y="555"/>
                      <a:pt x="147" y="666"/>
                      <a:pt x="222" y="776"/>
                    </a:cubicBezTo>
                    <a:cubicBezTo>
                      <a:pt x="227" y="816"/>
                      <a:pt x="231" y="861"/>
                      <a:pt x="236" y="900"/>
                    </a:cubicBezTo>
                    <a:cubicBezTo>
                      <a:pt x="413" y="670"/>
                      <a:pt x="595" y="440"/>
                      <a:pt x="772" y="209"/>
                    </a:cubicBezTo>
                    <a:cubicBezTo>
                      <a:pt x="666" y="138"/>
                      <a:pt x="555" y="72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7"/>
              <p:cNvSpPr/>
              <p:nvPr/>
            </p:nvSpPr>
            <p:spPr>
              <a:xfrm rot="10800000">
                <a:off x="1018020" y="5121829"/>
                <a:ext cx="3461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89" extrusionOk="0">
                    <a:moveTo>
                      <a:pt x="0" y="1"/>
                    </a:moveTo>
                    <a:cubicBezTo>
                      <a:pt x="5" y="72"/>
                      <a:pt x="5" y="143"/>
                      <a:pt x="9" y="214"/>
                    </a:cubicBezTo>
                    <a:cubicBezTo>
                      <a:pt x="155" y="307"/>
                      <a:pt x="306" y="395"/>
                      <a:pt x="452" y="484"/>
                    </a:cubicBezTo>
                    <a:cubicBezTo>
                      <a:pt x="519" y="488"/>
                      <a:pt x="590" y="488"/>
                      <a:pt x="656" y="488"/>
                    </a:cubicBezTo>
                    <a:cubicBezTo>
                      <a:pt x="691" y="400"/>
                      <a:pt x="727" y="311"/>
                      <a:pt x="762" y="222"/>
                    </a:cubicBezTo>
                    <a:cubicBezTo>
                      <a:pt x="767" y="147"/>
                      <a:pt x="776" y="72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7"/>
              <p:cNvSpPr/>
              <p:nvPr/>
            </p:nvSpPr>
            <p:spPr>
              <a:xfrm rot="10800000">
                <a:off x="993291" y="5108888"/>
                <a:ext cx="25571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577" h="781" extrusionOk="0">
                    <a:moveTo>
                      <a:pt x="18" y="1"/>
                    </a:moveTo>
                    <a:cubicBezTo>
                      <a:pt x="14" y="72"/>
                      <a:pt x="5" y="147"/>
                      <a:pt x="0" y="222"/>
                    </a:cubicBezTo>
                    <a:cubicBezTo>
                      <a:pt x="40" y="333"/>
                      <a:pt x="85" y="444"/>
                      <a:pt x="124" y="555"/>
                    </a:cubicBezTo>
                    <a:cubicBezTo>
                      <a:pt x="124" y="630"/>
                      <a:pt x="129" y="705"/>
                      <a:pt x="129" y="781"/>
                    </a:cubicBezTo>
                    <a:cubicBezTo>
                      <a:pt x="209" y="776"/>
                      <a:pt x="284" y="772"/>
                      <a:pt x="359" y="767"/>
                    </a:cubicBezTo>
                    <a:cubicBezTo>
                      <a:pt x="390" y="626"/>
                      <a:pt x="421" y="488"/>
                      <a:pt x="452" y="347"/>
                    </a:cubicBezTo>
                    <a:cubicBezTo>
                      <a:pt x="492" y="231"/>
                      <a:pt x="537" y="116"/>
                      <a:pt x="5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7"/>
              <p:cNvSpPr/>
              <p:nvPr/>
            </p:nvSpPr>
            <p:spPr>
              <a:xfrm rot="10800000">
                <a:off x="1809843" y="5112788"/>
                <a:ext cx="18702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422" h="693" extrusionOk="0">
                    <a:moveTo>
                      <a:pt x="116" y="1"/>
                    </a:moveTo>
                    <a:cubicBezTo>
                      <a:pt x="76" y="72"/>
                      <a:pt x="36" y="143"/>
                      <a:pt x="1" y="214"/>
                    </a:cubicBezTo>
                    <a:cubicBezTo>
                      <a:pt x="1" y="262"/>
                      <a:pt x="5" y="311"/>
                      <a:pt x="5" y="360"/>
                    </a:cubicBezTo>
                    <a:cubicBezTo>
                      <a:pt x="41" y="471"/>
                      <a:pt x="72" y="581"/>
                      <a:pt x="103" y="692"/>
                    </a:cubicBezTo>
                    <a:cubicBezTo>
                      <a:pt x="209" y="581"/>
                      <a:pt x="315" y="466"/>
                      <a:pt x="422" y="355"/>
                    </a:cubicBezTo>
                    <a:cubicBezTo>
                      <a:pt x="395" y="236"/>
                      <a:pt x="364" y="11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7"/>
              <p:cNvSpPr/>
              <p:nvPr/>
            </p:nvSpPr>
            <p:spPr>
              <a:xfrm rot="10800000">
                <a:off x="958723" y="5128698"/>
                <a:ext cx="2969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34" extrusionOk="0">
                    <a:moveTo>
                      <a:pt x="0" y="1"/>
                    </a:moveTo>
                    <a:cubicBezTo>
                      <a:pt x="22" y="72"/>
                      <a:pt x="40" y="147"/>
                      <a:pt x="58" y="218"/>
                    </a:cubicBezTo>
                    <a:cubicBezTo>
                      <a:pt x="160" y="253"/>
                      <a:pt x="266" y="293"/>
                      <a:pt x="368" y="333"/>
                    </a:cubicBezTo>
                    <a:cubicBezTo>
                      <a:pt x="470" y="222"/>
                      <a:pt x="567" y="112"/>
                      <a:pt x="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7"/>
              <p:cNvSpPr/>
              <p:nvPr/>
            </p:nvSpPr>
            <p:spPr>
              <a:xfrm rot="10800000">
                <a:off x="0" y="4916239"/>
                <a:ext cx="20076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82" extrusionOk="0">
                    <a:moveTo>
                      <a:pt x="240" y="1"/>
                    </a:moveTo>
                    <a:cubicBezTo>
                      <a:pt x="173" y="49"/>
                      <a:pt x="107" y="94"/>
                      <a:pt x="40" y="142"/>
                    </a:cubicBezTo>
                    <a:cubicBezTo>
                      <a:pt x="27" y="218"/>
                      <a:pt x="14" y="293"/>
                      <a:pt x="0" y="368"/>
                    </a:cubicBezTo>
                    <a:cubicBezTo>
                      <a:pt x="151" y="373"/>
                      <a:pt x="302" y="377"/>
                      <a:pt x="452" y="382"/>
                    </a:cubicBezTo>
                    <a:lnTo>
                      <a:pt x="452" y="156"/>
                    </a:lnTo>
                    <a:cubicBezTo>
                      <a:pt x="443" y="107"/>
                      <a:pt x="434" y="58"/>
                      <a:pt x="421" y="10"/>
                    </a:cubicBezTo>
                    <a:cubicBezTo>
                      <a:pt x="364" y="5"/>
                      <a:pt x="302" y="5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7"/>
              <p:cNvSpPr/>
              <p:nvPr/>
            </p:nvSpPr>
            <p:spPr>
              <a:xfrm rot="10800000">
                <a:off x="1823404" y="5131844"/>
                <a:ext cx="24773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559" h="263" extrusionOk="0">
                    <a:moveTo>
                      <a:pt x="1" y="1"/>
                    </a:moveTo>
                    <a:cubicBezTo>
                      <a:pt x="5" y="76"/>
                      <a:pt x="5" y="152"/>
                      <a:pt x="9" y="222"/>
                    </a:cubicBezTo>
                    <a:cubicBezTo>
                      <a:pt x="54" y="236"/>
                      <a:pt x="98" y="249"/>
                      <a:pt x="142" y="262"/>
                    </a:cubicBezTo>
                    <a:cubicBezTo>
                      <a:pt x="178" y="245"/>
                      <a:pt x="209" y="222"/>
                      <a:pt x="244" y="205"/>
                    </a:cubicBezTo>
                    <a:cubicBezTo>
                      <a:pt x="311" y="209"/>
                      <a:pt x="377" y="209"/>
                      <a:pt x="444" y="214"/>
                    </a:cubicBezTo>
                    <a:cubicBezTo>
                      <a:pt x="479" y="143"/>
                      <a:pt x="519" y="72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7"/>
              <p:cNvSpPr/>
              <p:nvPr/>
            </p:nvSpPr>
            <p:spPr>
              <a:xfrm rot="10800000">
                <a:off x="983098" y="5118283"/>
                <a:ext cx="15733" cy="2521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569" extrusionOk="0">
                    <a:moveTo>
                      <a:pt x="124" y="1"/>
                    </a:moveTo>
                    <a:cubicBezTo>
                      <a:pt x="85" y="116"/>
                      <a:pt x="40" y="231"/>
                      <a:pt x="0" y="347"/>
                    </a:cubicBezTo>
                    <a:cubicBezTo>
                      <a:pt x="62" y="422"/>
                      <a:pt x="120" y="493"/>
                      <a:pt x="182" y="568"/>
                    </a:cubicBezTo>
                    <a:cubicBezTo>
                      <a:pt x="240" y="546"/>
                      <a:pt x="297" y="524"/>
                      <a:pt x="355" y="506"/>
                    </a:cubicBezTo>
                    <a:cubicBezTo>
                      <a:pt x="333" y="409"/>
                      <a:pt x="315" y="316"/>
                      <a:pt x="293" y="218"/>
                    </a:cubicBezTo>
                    <a:cubicBezTo>
                      <a:pt x="275" y="147"/>
                      <a:pt x="257" y="72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7"/>
              <p:cNvSpPr/>
              <p:nvPr/>
            </p:nvSpPr>
            <p:spPr>
              <a:xfrm rot="10800000">
                <a:off x="0" y="4190402"/>
                <a:ext cx="19899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333" extrusionOk="0">
                    <a:moveTo>
                      <a:pt x="448" y="0"/>
                    </a:moveTo>
                    <a:cubicBezTo>
                      <a:pt x="298" y="111"/>
                      <a:pt x="151" y="222"/>
                      <a:pt x="1" y="332"/>
                    </a:cubicBezTo>
                    <a:lnTo>
                      <a:pt x="448" y="332"/>
                    </a:lnTo>
                    <a:lnTo>
                      <a:pt x="44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7"/>
              <p:cNvSpPr/>
              <p:nvPr/>
            </p:nvSpPr>
            <p:spPr>
              <a:xfrm rot="10800000">
                <a:off x="0" y="4605172"/>
                <a:ext cx="204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48" extrusionOk="0">
                    <a:moveTo>
                      <a:pt x="461" y="0"/>
                    </a:moveTo>
                    <a:cubicBezTo>
                      <a:pt x="417" y="9"/>
                      <a:pt x="368" y="13"/>
                      <a:pt x="324" y="22"/>
                    </a:cubicBezTo>
                    <a:cubicBezTo>
                      <a:pt x="293" y="80"/>
                      <a:pt x="257" y="138"/>
                      <a:pt x="226" y="200"/>
                    </a:cubicBezTo>
                    <a:cubicBezTo>
                      <a:pt x="151" y="244"/>
                      <a:pt x="76" y="293"/>
                      <a:pt x="0" y="341"/>
                    </a:cubicBezTo>
                    <a:cubicBezTo>
                      <a:pt x="155" y="377"/>
                      <a:pt x="306" y="412"/>
                      <a:pt x="461" y="448"/>
                    </a:cubicBezTo>
                    <a:lnTo>
                      <a:pt x="46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7"/>
              <p:cNvSpPr/>
              <p:nvPr/>
            </p:nvSpPr>
            <p:spPr>
              <a:xfrm rot="10800000">
                <a:off x="0" y="4931174"/>
                <a:ext cx="11656" cy="19677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44" extrusionOk="0">
                    <a:moveTo>
                      <a:pt x="262" y="1"/>
                    </a:moveTo>
                    <a:cubicBezTo>
                      <a:pt x="174" y="103"/>
                      <a:pt x="89" y="205"/>
                      <a:pt x="1" y="311"/>
                    </a:cubicBezTo>
                    <a:cubicBezTo>
                      <a:pt x="32" y="333"/>
                      <a:pt x="50" y="360"/>
                      <a:pt x="50" y="400"/>
                    </a:cubicBezTo>
                    <a:cubicBezTo>
                      <a:pt x="112" y="404"/>
                      <a:pt x="174" y="404"/>
                      <a:pt x="231" y="409"/>
                    </a:cubicBezTo>
                    <a:lnTo>
                      <a:pt x="262" y="444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7"/>
              <p:cNvSpPr/>
              <p:nvPr/>
            </p:nvSpPr>
            <p:spPr>
              <a:xfrm rot="10800000">
                <a:off x="1798852" y="5127723"/>
                <a:ext cx="14758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56" extrusionOk="0">
                    <a:moveTo>
                      <a:pt x="0" y="1"/>
                    </a:moveTo>
                    <a:cubicBezTo>
                      <a:pt x="27" y="116"/>
                      <a:pt x="58" y="236"/>
                      <a:pt x="85" y="355"/>
                    </a:cubicBezTo>
                    <a:cubicBezTo>
                      <a:pt x="169" y="236"/>
                      <a:pt x="253" y="116"/>
                      <a:pt x="3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7"/>
              <p:cNvSpPr/>
              <p:nvPr/>
            </p:nvSpPr>
            <p:spPr>
              <a:xfrm rot="10800000">
                <a:off x="1847734" y="5133218"/>
                <a:ext cx="1537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32" extrusionOk="0">
                    <a:moveTo>
                      <a:pt x="1" y="1"/>
                    </a:moveTo>
                    <a:lnTo>
                      <a:pt x="54" y="231"/>
                    </a:lnTo>
                    <a:lnTo>
                      <a:pt x="249" y="231"/>
                    </a:lnTo>
                    <a:cubicBezTo>
                      <a:pt x="284" y="227"/>
                      <a:pt x="315" y="227"/>
                      <a:pt x="346" y="222"/>
                    </a:cubicBezTo>
                    <a:cubicBezTo>
                      <a:pt x="342" y="152"/>
                      <a:pt x="342" y="76"/>
                      <a:pt x="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7"/>
              <p:cNvSpPr/>
              <p:nvPr/>
            </p:nvSpPr>
            <p:spPr>
              <a:xfrm rot="10800000">
                <a:off x="0" y="4580044"/>
                <a:ext cx="16353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346" extrusionOk="0">
                    <a:moveTo>
                      <a:pt x="23" y="0"/>
                    </a:moveTo>
                    <a:cubicBezTo>
                      <a:pt x="14" y="71"/>
                      <a:pt x="9" y="147"/>
                      <a:pt x="0" y="217"/>
                    </a:cubicBezTo>
                    <a:cubicBezTo>
                      <a:pt x="49" y="262"/>
                      <a:pt x="98" y="302"/>
                      <a:pt x="147" y="346"/>
                    </a:cubicBezTo>
                    <a:lnTo>
                      <a:pt x="368" y="11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7"/>
              <p:cNvSpPr/>
              <p:nvPr/>
            </p:nvSpPr>
            <p:spPr>
              <a:xfrm rot="10800000">
                <a:off x="933994" y="5134193"/>
                <a:ext cx="19854" cy="930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210" extrusionOk="0">
                    <a:moveTo>
                      <a:pt x="0" y="1"/>
                    </a:moveTo>
                    <a:cubicBezTo>
                      <a:pt x="111" y="72"/>
                      <a:pt x="222" y="138"/>
                      <a:pt x="328" y="209"/>
                    </a:cubicBezTo>
                    <a:cubicBezTo>
                      <a:pt x="368" y="138"/>
                      <a:pt x="408" y="72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7"/>
              <p:cNvSpPr/>
              <p:nvPr/>
            </p:nvSpPr>
            <p:spPr>
              <a:xfrm rot="10800000">
                <a:off x="0" y="4575524"/>
                <a:ext cx="10060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37" extrusionOk="0">
                    <a:moveTo>
                      <a:pt x="226" y="0"/>
                    </a:moveTo>
                    <a:lnTo>
                      <a:pt x="5" y="235"/>
                    </a:lnTo>
                    <a:cubicBezTo>
                      <a:pt x="0" y="266"/>
                      <a:pt x="0" y="297"/>
                      <a:pt x="0" y="328"/>
                    </a:cubicBezTo>
                    <a:cubicBezTo>
                      <a:pt x="76" y="332"/>
                      <a:pt x="151" y="332"/>
                      <a:pt x="226" y="337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7"/>
              <p:cNvSpPr/>
              <p:nvPr/>
            </p:nvSpPr>
            <p:spPr>
              <a:xfrm rot="10800000">
                <a:off x="0" y="4565286"/>
                <a:ext cx="11656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1" extrusionOk="0">
                    <a:moveTo>
                      <a:pt x="36" y="1"/>
                    </a:moveTo>
                    <a:cubicBezTo>
                      <a:pt x="23" y="81"/>
                      <a:pt x="10" y="160"/>
                      <a:pt x="1" y="240"/>
                    </a:cubicBezTo>
                    <a:cubicBezTo>
                      <a:pt x="89" y="240"/>
                      <a:pt x="174" y="236"/>
                      <a:pt x="262" y="231"/>
                    </a:cubicBezTo>
                    <a:lnTo>
                      <a:pt x="262" y="10"/>
                    </a:lnTo>
                    <a:cubicBezTo>
                      <a:pt x="187" y="5"/>
                      <a:pt x="112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7"/>
              <p:cNvSpPr/>
              <p:nvPr/>
            </p:nvSpPr>
            <p:spPr>
              <a:xfrm rot="10800000">
                <a:off x="0" y="4531117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cubicBezTo>
                      <a:pt x="116" y="27"/>
                      <a:pt x="58" y="58"/>
                      <a:pt x="0" y="85"/>
                    </a:cubicBezTo>
                    <a:cubicBezTo>
                      <a:pt x="58" y="134"/>
                      <a:pt x="116" y="178"/>
                      <a:pt x="173" y="222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7"/>
              <p:cNvSpPr/>
              <p:nvPr/>
            </p:nvSpPr>
            <p:spPr>
              <a:xfrm rot="10800000">
                <a:off x="1860719" y="5130692"/>
                <a:ext cx="7312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9" extrusionOk="0">
                    <a:moveTo>
                      <a:pt x="1" y="1"/>
                    </a:moveTo>
                    <a:cubicBezTo>
                      <a:pt x="5" y="98"/>
                      <a:pt x="5" y="191"/>
                      <a:pt x="10" y="289"/>
                    </a:cubicBezTo>
                    <a:cubicBezTo>
                      <a:pt x="63" y="267"/>
                      <a:pt x="116" y="249"/>
                      <a:pt x="165" y="231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7"/>
              <p:cNvSpPr/>
              <p:nvPr/>
            </p:nvSpPr>
            <p:spPr>
              <a:xfrm rot="10800000">
                <a:off x="0" y="4926254"/>
                <a:ext cx="14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47" extrusionOk="0">
                    <a:moveTo>
                      <a:pt x="0" y="1"/>
                    </a:moveTo>
                    <a:cubicBezTo>
                      <a:pt x="13" y="49"/>
                      <a:pt x="22" y="98"/>
                      <a:pt x="31" y="147"/>
                    </a:cubicBezTo>
                    <a:lnTo>
                      <a:pt x="31" y="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7"/>
              <p:cNvSpPr/>
              <p:nvPr/>
            </p:nvSpPr>
            <p:spPr>
              <a:xfrm rot="10800000">
                <a:off x="1377216" y="4461630"/>
                <a:ext cx="663610" cy="514127"/>
              </a:xfrm>
              <a:custGeom>
                <a:avLst/>
                <a:gdLst/>
                <a:ahLst/>
                <a:cxnLst/>
                <a:rect l="l" t="t" r="r" b="b"/>
                <a:pathLst>
                  <a:path w="14974" h="11601" extrusionOk="0">
                    <a:moveTo>
                      <a:pt x="6954" y="5811"/>
                    </a:moveTo>
                    <a:cubicBezTo>
                      <a:pt x="7117" y="5811"/>
                      <a:pt x="7287" y="5840"/>
                      <a:pt x="7449" y="5849"/>
                    </a:cubicBezTo>
                    <a:lnTo>
                      <a:pt x="7454" y="6040"/>
                    </a:lnTo>
                    <a:cubicBezTo>
                      <a:pt x="7148" y="6106"/>
                      <a:pt x="6842" y="6168"/>
                      <a:pt x="6443" y="6257"/>
                    </a:cubicBezTo>
                    <a:cubicBezTo>
                      <a:pt x="6541" y="6102"/>
                      <a:pt x="6612" y="5867"/>
                      <a:pt x="6732" y="5836"/>
                    </a:cubicBezTo>
                    <a:cubicBezTo>
                      <a:pt x="6803" y="5817"/>
                      <a:pt x="6878" y="5811"/>
                      <a:pt x="6954" y="5811"/>
                    </a:cubicBezTo>
                    <a:close/>
                    <a:moveTo>
                      <a:pt x="8610" y="6075"/>
                    </a:moveTo>
                    <a:cubicBezTo>
                      <a:pt x="8628" y="6106"/>
                      <a:pt x="8646" y="6133"/>
                      <a:pt x="8663" y="6164"/>
                    </a:cubicBezTo>
                    <a:cubicBezTo>
                      <a:pt x="8451" y="6266"/>
                      <a:pt x="8238" y="6368"/>
                      <a:pt x="8025" y="6465"/>
                    </a:cubicBezTo>
                    <a:cubicBezTo>
                      <a:pt x="8025" y="6466"/>
                      <a:pt x="8024" y="6466"/>
                      <a:pt x="8024" y="6467"/>
                    </a:cubicBezTo>
                    <a:lnTo>
                      <a:pt x="8024" y="6467"/>
                    </a:lnTo>
                    <a:cubicBezTo>
                      <a:pt x="7958" y="6357"/>
                      <a:pt x="7892" y="6251"/>
                      <a:pt x="7786" y="6075"/>
                    </a:cubicBezTo>
                    <a:close/>
                    <a:moveTo>
                      <a:pt x="8016" y="6477"/>
                    </a:moveTo>
                    <a:lnTo>
                      <a:pt x="8016" y="6477"/>
                    </a:lnTo>
                    <a:cubicBezTo>
                      <a:pt x="7975" y="6531"/>
                      <a:pt x="7934" y="6584"/>
                      <a:pt x="7892" y="6638"/>
                    </a:cubicBezTo>
                    <a:lnTo>
                      <a:pt x="7857" y="6603"/>
                    </a:lnTo>
                    <a:cubicBezTo>
                      <a:pt x="7911" y="6561"/>
                      <a:pt x="7965" y="6519"/>
                      <a:pt x="8016" y="6477"/>
                    </a:cubicBezTo>
                    <a:close/>
                    <a:moveTo>
                      <a:pt x="4180" y="6380"/>
                    </a:moveTo>
                    <a:cubicBezTo>
                      <a:pt x="4227" y="6380"/>
                      <a:pt x="4297" y="6443"/>
                      <a:pt x="4534" y="6580"/>
                    </a:cubicBezTo>
                    <a:cubicBezTo>
                      <a:pt x="4378" y="6619"/>
                      <a:pt x="4298" y="6658"/>
                      <a:pt x="4238" y="6658"/>
                    </a:cubicBezTo>
                    <a:cubicBezTo>
                      <a:pt x="4230" y="6658"/>
                      <a:pt x="4222" y="6657"/>
                      <a:pt x="4215" y="6656"/>
                    </a:cubicBezTo>
                    <a:cubicBezTo>
                      <a:pt x="4144" y="6638"/>
                      <a:pt x="4091" y="6563"/>
                      <a:pt x="4028" y="6514"/>
                    </a:cubicBezTo>
                    <a:cubicBezTo>
                      <a:pt x="4077" y="6465"/>
                      <a:pt x="4117" y="6390"/>
                      <a:pt x="4170" y="6381"/>
                    </a:cubicBezTo>
                    <a:cubicBezTo>
                      <a:pt x="4173" y="6380"/>
                      <a:pt x="4176" y="6380"/>
                      <a:pt x="4180" y="6380"/>
                    </a:cubicBezTo>
                    <a:close/>
                    <a:moveTo>
                      <a:pt x="2899" y="7360"/>
                    </a:moveTo>
                    <a:lnTo>
                      <a:pt x="2938" y="7418"/>
                    </a:lnTo>
                    <a:lnTo>
                      <a:pt x="2938" y="7418"/>
                    </a:lnTo>
                    <a:cubicBezTo>
                      <a:pt x="2925" y="7399"/>
                      <a:pt x="2912" y="7380"/>
                      <a:pt x="2899" y="7360"/>
                    </a:cubicBezTo>
                    <a:close/>
                    <a:moveTo>
                      <a:pt x="3094" y="7706"/>
                    </a:moveTo>
                    <a:cubicBezTo>
                      <a:pt x="3187" y="7879"/>
                      <a:pt x="3284" y="8052"/>
                      <a:pt x="3377" y="8229"/>
                    </a:cubicBezTo>
                    <a:cubicBezTo>
                      <a:pt x="3320" y="8251"/>
                      <a:pt x="3257" y="8278"/>
                      <a:pt x="3195" y="8300"/>
                    </a:cubicBezTo>
                    <a:cubicBezTo>
                      <a:pt x="3116" y="8127"/>
                      <a:pt x="3036" y="7950"/>
                      <a:pt x="2956" y="7777"/>
                    </a:cubicBezTo>
                    <a:cubicBezTo>
                      <a:pt x="3000" y="7755"/>
                      <a:pt x="3049" y="7728"/>
                      <a:pt x="3094" y="7706"/>
                    </a:cubicBezTo>
                    <a:close/>
                    <a:moveTo>
                      <a:pt x="1445" y="9474"/>
                    </a:moveTo>
                    <a:lnTo>
                      <a:pt x="1445" y="9474"/>
                    </a:lnTo>
                    <a:cubicBezTo>
                      <a:pt x="1498" y="9487"/>
                      <a:pt x="1547" y="9505"/>
                      <a:pt x="1596" y="9518"/>
                    </a:cubicBezTo>
                    <a:cubicBezTo>
                      <a:pt x="1587" y="9532"/>
                      <a:pt x="1569" y="9558"/>
                      <a:pt x="1565" y="9558"/>
                    </a:cubicBezTo>
                    <a:cubicBezTo>
                      <a:pt x="1525" y="9532"/>
                      <a:pt x="1485" y="9505"/>
                      <a:pt x="1445" y="9474"/>
                    </a:cubicBezTo>
                    <a:close/>
                    <a:moveTo>
                      <a:pt x="2774" y="7958"/>
                    </a:moveTo>
                    <a:cubicBezTo>
                      <a:pt x="2810" y="8189"/>
                      <a:pt x="2850" y="8415"/>
                      <a:pt x="2894" y="8676"/>
                    </a:cubicBezTo>
                    <a:cubicBezTo>
                      <a:pt x="3027" y="8654"/>
                      <a:pt x="3182" y="8628"/>
                      <a:pt x="3364" y="8601"/>
                    </a:cubicBezTo>
                    <a:lnTo>
                      <a:pt x="3364" y="8601"/>
                    </a:lnTo>
                    <a:cubicBezTo>
                      <a:pt x="3683" y="9283"/>
                      <a:pt x="3195" y="9806"/>
                      <a:pt x="3005" y="10360"/>
                    </a:cubicBezTo>
                    <a:cubicBezTo>
                      <a:pt x="2971" y="10460"/>
                      <a:pt x="2703" y="10530"/>
                      <a:pt x="2487" y="10530"/>
                    </a:cubicBezTo>
                    <a:cubicBezTo>
                      <a:pt x="2424" y="10530"/>
                      <a:pt x="2365" y="10524"/>
                      <a:pt x="2318" y="10511"/>
                    </a:cubicBezTo>
                    <a:cubicBezTo>
                      <a:pt x="2190" y="10480"/>
                      <a:pt x="2154" y="10130"/>
                      <a:pt x="2065" y="9886"/>
                    </a:cubicBezTo>
                    <a:cubicBezTo>
                      <a:pt x="2318" y="9828"/>
                      <a:pt x="2473" y="9789"/>
                      <a:pt x="2655" y="9749"/>
                    </a:cubicBezTo>
                    <a:cubicBezTo>
                      <a:pt x="2619" y="9150"/>
                      <a:pt x="2584" y="8574"/>
                      <a:pt x="2548" y="8003"/>
                    </a:cubicBezTo>
                    <a:cubicBezTo>
                      <a:pt x="2624" y="7990"/>
                      <a:pt x="2699" y="7976"/>
                      <a:pt x="2774" y="7958"/>
                    </a:cubicBezTo>
                    <a:close/>
                    <a:moveTo>
                      <a:pt x="8482" y="0"/>
                    </a:moveTo>
                    <a:cubicBezTo>
                      <a:pt x="8424" y="84"/>
                      <a:pt x="8371" y="168"/>
                      <a:pt x="8313" y="248"/>
                    </a:cubicBezTo>
                    <a:cubicBezTo>
                      <a:pt x="8256" y="319"/>
                      <a:pt x="8194" y="381"/>
                      <a:pt x="8136" y="448"/>
                    </a:cubicBezTo>
                    <a:cubicBezTo>
                      <a:pt x="7950" y="824"/>
                      <a:pt x="7764" y="1197"/>
                      <a:pt x="7578" y="1569"/>
                    </a:cubicBezTo>
                    <a:cubicBezTo>
                      <a:pt x="7689" y="1609"/>
                      <a:pt x="7799" y="1644"/>
                      <a:pt x="7915" y="1680"/>
                    </a:cubicBezTo>
                    <a:cubicBezTo>
                      <a:pt x="8142" y="1497"/>
                      <a:pt x="8389" y="1410"/>
                      <a:pt x="8615" y="1410"/>
                    </a:cubicBezTo>
                    <a:cubicBezTo>
                      <a:pt x="8991" y="1410"/>
                      <a:pt x="9312" y="1651"/>
                      <a:pt x="9395" y="2092"/>
                    </a:cubicBezTo>
                    <a:cubicBezTo>
                      <a:pt x="9421" y="2238"/>
                      <a:pt x="9315" y="2411"/>
                      <a:pt x="9266" y="2570"/>
                    </a:cubicBezTo>
                    <a:cubicBezTo>
                      <a:pt x="9209" y="2557"/>
                      <a:pt x="9146" y="2544"/>
                      <a:pt x="9084" y="2530"/>
                    </a:cubicBezTo>
                    <a:cubicBezTo>
                      <a:pt x="9093" y="2393"/>
                      <a:pt x="9107" y="2256"/>
                      <a:pt x="9115" y="2096"/>
                    </a:cubicBezTo>
                    <a:cubicBezTo>
                      <a:pt x="8889" y="2016"/>
                      <a:pt x="8663" y="1937"/>
                      <a:pt x="8318" y="1812"/>
                    </a:cubicBezTo>
                    <a:lnTo>
                      <a:pt x="8318" y="1812"/>
                    </a:lnTo>
                    <a:cubicBezTo>
                      <a:pt x="8469" y="2118"/>
                      <a:pt x="8584" y="2349"/>
                      <a:pt x="8699" y="2579"/>
                    </a:cubicBezTo>
                    <a:lnTo>
                      <a:pt x="8606" y="2641"/>
                    </a:lnTo>
                    <a:cubicBezTo>
                      <a:pt x="8375" y="2428"/>
                      <a:pt x="8141" y="2220"/>
                      <a:pt x="7910" y="2007"/>
                    </a:cubicBezTo>
                    <a:cubicBezTo>
                      <a:pt x="7875" y="2127"/>
                      <a:pt x="7817" y="2242"/>
                      <a:pt x="7808" y="2362"/>
                    </a:cubicBezTo>
                    <a:cubicBezTo>
                      <a:pt x="7792" y="2581"/>
                      <a:pt x="7726" y="2680"/>
                      <a:pt x="7617" y="2680"/>
                    </a:cubicBezTo>
                    <a:cubicBezTo>
                      <a:pt x="7547" y="2680"/>
                      <a:pt x="7460" y="2640"/>
                      <a:pt x="7356" y="2566"/>
                    </a:cubicBezTo>
                    <a:cubicBezTo>
                      <a:pt x="7144" y="2353"/>
                      <a:pt x="6931" y="2145"/>
                      <a:pt x="6674" y="1883"/>
                    </a:cubicBezTo>
                    <a:cubicBezTo>
                      <a:pt x="6630" y="2034"/>
                      <a:pt x="6603" y="2140"/>
                      <a:pt x="6572" y="2247"/>
                    </a:cubicBezTo>
                    <a:cubicBezTo>
                      <a:pt x="6581" y="2313"/>
                      <a:pt x="6590" y="2380"/>
                      <a:pt x="6599" y="2446"/>
                    </a:cubicBezTo>
                    <a:cubicBezTo>
                      <a:pt x="6665" y="2486"/>
                      <a:pt x="6736" y="2526"/>
                      <a:pt x="6807" y="2566"/>
                    </a:cubicBezTo>
                    <a:cubicBezTo>
                      <a:pt x="6913" y="2641"/>
                      <a:pt x="7024" y="2716"/>
                      <a:pt x="7135" y="2787"/>
                    </a:cubicBezTo>
                    <a:cubicBezTo>
                      <a:pt x="7321" y="2907"/>
                      <a:pt x="7507" y="3022"/>
                      <a:pt x="7813" y="3217"/>
                    </a:cubicBezTo>
                    <a:cubicBezTo>
                      <a:pt x="7538" y="3332"/>
                      <a:pt x="7387" y="3399"/>
                      <a:pt x="7241" y="3461"/>
                    </a:cubicBezTo>
                    <a:cubicBezTo>
                      <a:pt x="7241" y="3532"/>
                      <a:pt x="7241" y="3607"/>
                      <a:pt x="7241" y="3678"/>
                    </a:cubicBezTo>
                    <a:cubicBezTo>
                      <a:pt x="7489" y="3643"/>
                      <a:pt x="7733" y="3585"/>
                      <a:pt x="7981" y="3580"/>
                    </a:cubicBezTo>
                    <a:cubicBezTo>
                      <a:pt x="7985" y="3580"/>
                      <a:pt x="7989" y="3580"/>
                      <a:pt x="7994" y="3580"/>
                    </a:cubicBezTo>
                    <a:cubicBezTo>
                      <a:pt x="8145" y="3580"/>
                      <a:pt x="8295" y="3657"/>
                      <a:pt x="8446" y="3700"/>
                    </a:cubicBezTo>
                    <a:cubicBezTo>
                      <a:pt x="8446" y="3762"/>
                      <a:pt x="8446" y="3820"/>
                      <a:pt x="8442" y="3882"/>
                    </a:cubicBezTo>
                    <a:cubicBezTo>
                      <a:pt x="8048" y="3966"/>
                      <a:pt x="7649" y="4050"/>
                      <a:pt x="7250" y="4134"/>
                    </a:cubicBezTo>
                    <a:cubicBezTo>
                      <a:pt x="7250" y="4245"/>
                      <a:pt x="7246" y="4352"/>
                      <a:pt x="7246" y="4462"/>
                    </a:cubicBezTo>
                    <a:cubicBezTo>
                      <a:pt x="7201" y="4604"/>
                      <a:pt x="7152" y="4741"/>
                      <a:pt x="7108" y="4883"/>
                    </a:cubicBezTo>
                    <a:cubicBezTo>
                      <a:pt x="7042" y="4781"/>
                      <a:pt x="6980" y="4675"/>
                      <a:pt x="6913" y="4573"/>
                    </a:cubicBezTo>
                    <a:cubicBezTo>
                      <a:pt x="6740" y="4657"/>
                      <a:pt x="6568" y="4746"/>
                      <a:pt x="6386" y="4839"/>
                    </a:cubicBezTo>
                    <a:cubicBezTo>
                      <a:pt x="5832" y="4582"/>
                      <a:pt x="6523" y="4449"/>
                      <a:pt x="6466" y="4236"/>
                    </a:cubicBezTo>
                    <a:lnTo>
                      <a:pt x="5912" y="4130"/>
                    </a:lnTo>
                    <a:cubicBezTo>
                      <a:pt x="5912" y="4600"/>
                      <a:pt x="5912" y="5069"/>
                      <a:pt x="5912" y="5597"/>
                    </a:cubicBezTo>
                    <a:cubicBezTo>
                      <a:pt x="5761" y="5694"/>
                      <a:pt x="5553" y="5832"/>
                      <a:pt x="5345" y="5969"/>
                    </a:cubicBezTo>
                    <a:cubicBezTo>
                      <a:pt x="5309" y="5951"/>
                      <a:pt x="5278" y="5933"/>
                      <a:pt x="5243" y="5920"/>
                    </a:cubicBezTo>
                    <a:cubicBezTo>
                      <a:pt x="5314" y="5752"/>
                      <a:pt x="5380" y="5583"/>
                      <a:pt x="5442" y="5437"/>
                    </a:cubicBezTo>
                    <a:cubicBezTo>
                      <a:pt x="5336" y="5397"/>
                      <a:pt x="5176" y="5340"/>
                      <a:pt x="5008" y="5282"/>
                    </a:cubicBezTo>
                    <a:lnTo>
                      <a:pt x="5008" y="5282"/>
                    </a:lnTo>
                    <a:cubicBezTo>
                      <a:pt x="5021" y="5606"/>
                      <a:pt x="5034" y="5951"/>
                      <a:pt x="5052" y="6310"/>
                    </a:cubicBezTo>
                    <a:cubicBezTo>
                      <a:pt x="4785" y="6303"/>
                      <a:pt x="4776" y="5767"/>
                      <a:pt x="4517" y="5767"/>
                    </a:cubicBezTo>
                    <a:cubicBezTo>
                      <a:pt x="4446" y="5767"/>
                      <a:pt x="4356" y="5808"/>
                      <a:pt x="4237" y="5911"/>
                    </a:cubicBezTo>
                    <a:lnTo>
                      <a:pt x="4006" y="6137"/>
                    </a:lnTo>
                    <a:cubicBezTo>
                      <a:pt x="3971" y="6137"/>
                      <a:pt x="3940" y="6137"/>
                      <a:pt x="3904" y="6133"/>
                    </a:cubicBezTo>
                    <a:cubicBezTo>
                      <a:pt x="3625" y="6501"/>
                      <a:pt x="3798" y="7139"/>
                      <a:pt x="3129" y="7387"/>
                    </a:cubicBezTo>
                    <a:cubicBezTo>
                      <a:pt x="3266" y="6944"/>
                      <a:pt x="3377" y="6585"/>
                      <a:pt x="3488" y="6230"/>
                    </a:cubicBezTo>
                    <a:cubicBezTo>
                      <a:pt x="3444" y="6195"/>
                      <a:pt x="3395" y="6159"/>
                      <a:pt x="3351" y="6124"/>
                    </a:cubicBezTo>
                    <a:cubicBezTo>
                      <a:pt x="3160" y="6239"/>
                      <a:pt x="2974" y="6354"/>
                      <a:pt x="2783" y="6465"/>
                    </a:cubicBezTo>
                    <a:cubicBezTo>
                      <a:pt x="2899" y="6572"/>
                      <a:pt x="3014" y="6678"/>
                      <a:pt x="3085" y="6744"/>
                    </a:cubicBezTo>
                    <a:cubicBezTo>
                      <a:pt x="3018" y="6953"/>
                      <a:pt x="2961" y="7156"/>
                      <a:pt x="2899" y="7360"/>
                    </a:cubicBezTo>
                    <a:cubicBezTo>
                      <a:pt x="2792" y="7360"/>
                      <a:pt x="2686" y="7365"/>
                      <a:pt x="2580" y="7365"/>
                    </a:cubicBezTo>
                    <a:cubicBezTo>
                      <a:pt x="2389" y="7622"/>
                      <a:pt x="2198" y="7874"/>
                      <a:pt x="2008" y="8131"/>
                    </a:cubicBezTo>
                    <a:cubicBezTo>
                      <a:pt x="1822" y="8579"/>
                      <a:pt x="1636" y="9026"/>
                      <a:pt x="1445" y="9474"/>
                    </a:cubicBezTo>
                    <a:cubicBezTo>
                      <a:pt x="1343" y="9478"/>
                      <a:pt x="1246" y="9478"/>
                      <a:pt x="1144" y="9483"/>
                    </a:cubicBezTo>
                    <a:cubicBezTo>
                      <a:pt x="1099" y="9492"/>
                      <a:pt x="1055" y="9505"/>
                      <a:pt x="1011" y="9514"/>
                    </a:cubicBezTo>
                    <a:cubicBezTo>
                      <a:pt x="913" y="9638"/>
                      <a:pt x="811" y="9758"/>
                      <a:pt x="714" y="9882"/>
                    </a:cubicBezTo>
                    <a:cubicBezTo>
                      <a:pt x="816" y="10041"/>
                      <a:pt x="918" y="10201"/>
                      <a:pt x="1073" y="10449"/>
                    </a:cubicBezTo>
                    <a:cubicBezTo>
                      <a:pt x="780" y="10409"/>
                      <a:pt x="612" y="10387"/>
                      <a:pt x="439" y="10365"/>
                    </a:cubicBezTo>
                    <a:lnTo>
                      <a:pt x="439" y="10365"/>
                    </a:lnTo>
                    <a:lnTo>
                      <a:pt x="444" y="10369"/>
                    </a:lnTo>
                    <a:cubicBezTo>
                      <a:pt x="395" y="10604"/>
                      <a:pt x="413" y="10892"/>
                      <a:pt x="275" y="11056"/>
                    </a:cubicBezTo>
                    <a:cubicBezTo>
                      <a:pt x="1" y="11379"/>
                      <a:pt x="218" y="11495"/>
                      <a:pt x="346" y="11592"/>
                    </a:cubicBezTo>
                    <a:cubicBezTo>
                      <a:pt x="515" y="11464"/>
                      <a:pt x="648" y="11362"/>
                      <a:pt x="780" y="11260"/>
                    </a:cubicBezTo>
                    <a:cubicBezTo>
                      <a:pt x="931" y="11286"/>
                      <a:pt x="1091" y="11291"/>
                      <a:pt x="1228" y="11339"/>
                    </a:cubicBezTo>
                    <a:cubicBezTo>
                      <a:pt x="1414" y="11406"/>
                      <a:pt x="1582" y="11512"/>
                      <a:pt x="1760" y="11601"/>
                    </a:cubicBezTo>
                    <a:cubicBezTo>
                      <a:pt x="1808" y="11419"/>
                      <a:pt x="1853" y="11233"/>
                      <a:pt x="1902" y="11051"/>
                    </a:cubicBezTo>
                    <a:cubicBezTo>
                      <a:pt x="1915" y="10998"/>
                      <a:pt x="1924" y="10945"/>
                      <a:pt x="1941" y="10865"/>
                    </a:cubicBezTo>
                    <a:cubicBezTo>
                      <a:pt x="2074" y="10840"/>
                      <a:pt x="2203" y="10818"/>
                      <a:pt x="2323" y="10818"/>
                    </a:cubicBezTo>
                    <a:cubicBezTo>
                      <a:pt x="2576" y="10818"/>
                      <a:pt x="2787" y="10914"/>
                      <a:pt x="2899" y="11269"/>
                    </a:cubicBezTo>
                    <a:cubicBezTo>
                      <a:pt x="2961" y="11224"/>
                      <a:pt x="3031" y="11189"/>
                      <a:pt x="3071" y="11131"/>
                    </a:cubicBezTo>
                    <a:cubicBezTo>
                      <a:pt x="3545" y="10484"/>
                      <a:pt x="3975" y="9797"/>
                      <a:pt x="4494" y="9190"/>
                    </a:cubicBezTo>
                    <a:cubicBezTo>
                      <a:pt x="4906" y="8712"/>
                      <a:pt x="5429" y="8322"/>
                      <a:pt x="5903" y="7896"/>
                    </a:cubicBezTo>
                    <a:lnTo>
                      <a:pt x="5903" y="6332"/>
                    </a:lnTo>
                    <a:cubicBezTo>
                      <a:pt x="6186" y="6501"/>
                      <a:pt x="6435" y="6651"/>
                      <a:pt x="6687" y="6802"/>
                    </a:cubicBezTo>
                    <a:cubicBezTo>
                      <a:pt x="6776" y="6753"/>
                      <a:pt x="6869" y="6700"/>
                      <a:pt x="7002" y="6629"/>
                    </a:cubicBezTo>
                    <a:cubicBezTo>
                      <a:pt x="7011" y="6784"/>
                      <a:pt x="7015" y="6904"/>
                      <a:pt x="7024" y="7024"/>
                    </a:cubicBezTo>
                    <a:lnTo>
                      <a:pt x="7241" y="7024"/>
                    </a:lnTo>
                    <a:cubicBezTo>
                      <a:pt x="7281" y="6988"/>
                      <a:pt x="7316" y="6948"/>
                      <a:pt x="7356" y="6913"/>
                    </a:cubicBezTo>
                    <a:cubicBezTo>
                      <a:pt x="7418" y="6846"/>
                      <a:pt x="7480" y="6775"/>
                      <a:pt x="7542" y="6709"/>
                    </a:cubicBezTo>
                    <a:cubicBezTo>
                      <a:pt x="7591" y="6771"/>
                      <a:pt x="7644" y="6833"/>
                      <a:pt x="7693" y="6895"/>
                    </a:cubicBezTo>
                    <a:cubicBezTo>
                      <a:pt x="7708" y="6894"/>
                      <a:pt x="7724" y="6893"/>
                      <a:pt x="7740" y="6893"/>
                    </a:cubicBezTo>
                    <a:cubicBezTo>
                      <a:pt x="7780" y="6893"/>
                      <a:pt x="7822" y="6896"/>
                      <a:pt x="7862" y="6896"/>
                    </a:cubicBezTo>
                    <a:cubicBezTo>
                      <a:pt x="7918" y="6896"/>
                      <a:pt x="7970" y="6891"/>
                      <a:pt x="8008" y="6864"/>
                    </a:cubicBezTo>
                    <a:cubicBezTo>
                      <a:pt x="9062" y="6151"/>
                      <a:pt x="10272" y="6328"/>
                      <a:pt x="11442" y="6248"/>
                    </a:cubicBezTo>
                    <a:cubicBezTo>
                      <a:pt x="12395" y="6182"/>
                      <a:pt x="13347" y="6093"/>
                      <a:pt x="14304" y="6004"/>
                    </a:cubicBezTo>
                    <a:cubicBezTo>
                      <a:pt x="14362" y="6000"/>
                      <a:pt x="14415" y="5920"/>
                      <a:pt x="14473" y="5876"/>
                    </a:cubicBezTo>
                    <a:cubicBezTo>
                      <a:pt x="14641" y="5738"/>
                      <a:pt x="14805" y="5601"/>
                      <a:pt x="14973" y="5459"/>
                    </a:cubicBezTo>
                    <a:cubicBezTo>
                      <a:pt x="14920" y="5388"/>
                      <a:pt x="14863" y="5318"/>
                      <a:pt x="14810" y="5242"/>
                    </a:cubicBezTo>
                    <a:cubicBezTo>
                      <a:pt x="14778" y="5207"/>
                      <a:pt x="14747" y="5176"/>
                      <a:pt x="14716" y="5140"/>
                    </a:cubicBezTo>
                    <a:cubicBezTo>
                      <a:pt x="14561" y="5100"/>
                      <a:pt x="14406" y="5065"/>
                      <a:pt x="14251" y="5025"/>
                    </a:cubicBezTo>
                    <a:cubicBezTo>
                      <a:pt x="14074" y="5061"/>
                      <a:pt x="13892" y="5096"/>
                      <a:pt x="13715" y="5131"/>
                    </a:cubicBezTo>
                    <a:cubicBezTo>
                      <a:pt x="13529" y="5185"/>
                      <a:pt x="13343" y="5238"/>
                      <a:pt x="13126" y="5304"/>
                    </a:cubicBezTo>
                    <a:lnTo>
                      <a:pt x="13126" y="4684"/>
                    </a:lnTo>
                    <a:lnTo>
                      <a:pt x="13604" y="4684"/>
                    </a:lnTo>
                    <a:lnTo>
                      <a:pt x="14371" y="4010"/>
                    </a:lnTo>
                    <a:cubicBezTo>
                      <a:pt x="14371" y="3895"/>
                      <a:pt x="14366" y="3780"/>
                      <a:pt x="14366" y="3665"/>
                    </a:cubicBezTo>
                    <a:cubicBezTo>
                      <a:pt x="14304" y="3660"/>
                      <a:pt x="14247" y="3660"/>
                      <a:pt x="14185" y="3656"/>
                    </a:cubicBezTo>
                    <a:cubicBezTo>
                      <a:pt x="14070" y="3660"/>
                      <a:pt x="13950" y="3669"/>
                      <a:pt x="13835" y="3674"/>
                    </a:cubicBezTo>
                    <a:cubicBezTo>
                      <a:pt x="13560" y="3731"/>
                      <a:pt x="13290" y="3789"/>
                      <a:pt x="13015" y="3846"/>
                    </a:cubicBezTo>
                    <a:cubicBezTo>
                      <a:pt x="12997" y="3775"/>
                      <a:pt x="12975" y="3705"/>
                      <a:pt x="12953" y="3634"/>
                    </a:cubicBezTo>
                    <a:cubicBezTo>
                      <a:pt x="13148" y="3545"/>
                      <a:pt x="13343" y="3456"/>
                      <a:pt x="13626" y="3323"/>
                    </a:cubicBezTo>
                    <a:cubicBezTo>
                      <a:pt x="13396" y="3310"/>
                      <a:pt x="13250" y="3301"/>
                      <a:pt x="12953" y="3279"/>
                    </a:cubicBezTo>
                    <a:cubicBezTo>
                      <a:pt x="13223" y="3146"/>
                      <a:pt x="13356" y="3080"/>
                      <a:pt x="13493" y="3013"/>
                    </a:cubicBezTo>
                    <a:cubicBezTo>
                      <a:pt x="13321" y="2840"/>
                      <a:pt x="13174" y="2570"/>
                      <a:pt x="12971" y="2521"/>
                    </a:cubicBezTo>
                    <a:cubicBezTo>
                      <a:pt x="12836" y="2489"/>
                      <a:pt x="12696" y="2479"/>
                      <a:pt x="12551" y="2479"/>
                    </a:cubicBezTo>
                    <a:cubicBezTo>
                      <a:pt x="12343" y="2479"/>
                      <a:pt x="12128" y="2499"/>
                      <a:pt x="11916" y="2499"/>
                    </a:cubicBezTo>
                    <a:cubicBezTo>
                      <a:pt x="11969" y="2291"/>
                      <a:pt x="12005" y="2158"/>
                      <a:pt x="12040" y="2021"/>
                    </a:cubicBezTo>
                    <a:lnTo>
                      <a:pt x="11694" y="1569"/>
                    </a:lnTo>
                    <a:lnTo>
                      <a:pt x="11699" y="1578"/>
                    </a:lnTo>
                    <a:cubicBezTo>
                      <a:pt x="11508" y="1542"/>
                      <a:pt x="11296" y="1551"/>
                      <a:pt x="11127" y="1471"/>
                    </a:cubicBezTo>
                    <a:cubicBezTo>
                      <a:pt x="10680" y="1259"/>
                      <a:pt x="10254" y="1006"/>
                      <a:pt x="9816" y="771"/>
                    </a:cubicBezTo>
                    <a:lnTo>
                      <a:pt x="9288" y="745"/>
                    </a:lnTo>
                    <a:cubicBezTo>
                      <a:pt x="9297" y="722"/>
                      <a:pt x="9306" y="700"/>
                      <a:pt x="9315" y="683"/>
                    </a:cubicBezTo>
                    <a:lnTo>
                      <a:pt x="9315" y="683"/>
                    </a:lnTo>
                    <a:cubicBezTo>
                      <a:pt x="9102" y="722"/>
                      <a:pt x="8894" y="767"/>
                      <a:pt x="8632" y="824"/>
                    </a:cubicBezTo>
                    <a:cubicBezTo>
                      <a:pt x="8703" y="496"/>
                      <a:pt x="8757" y="262"/>
                      <a:pt x="8805" y="22"/>
                    </a:cubicBezTo>
                    <a:cubicBezTo>
                      <a:pt x="8699" y="18"/>
                      <a:pt x="8588" y="9"/>
                      <a:pt x="8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7"/>
              <p:cNvSpPr/>
              <p:nvPr/>
            </p:nvSpPr>
            <p:spPr>
              <a:xfrm rot="10800000">
                <a:off x="849570" y="4477539"/>
                <a:ext cx="371558" cy="31540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7117" extrusionOk="0">
                    <a:moveTo>
                      <a:pt x="5672" y="1605"/>
                    </a:moveTo>
                    <a:cubicBezTo>
                      <a:pt x="5703" y="1618"/>
                      <a:pt x="5734" y="1631"/>
                      <a:pt x="5765" y="1644"/>
                    </a:cubicBezTo>
                    <a:cubicBezTo>
                      <a:pt x="5752" y="1676"/>
                      <a:pt x="5739" y="1707"/>
                      <a:pt x="5725" y="1738"/>
                    </a:cubicBezTo>
                    <a:cubicBezTo>
                      <a:pt x="5694" y="1724"/>
                      <a:pt x="5646" y="1715"/>
                      <a:pt x="5637" y="1693"/>
                    </a:cubicBezTo>
                    <a:cubicBezTo>
                      <a:pt x="5628" y="1671"/>
                      <a:pt x="5659" y="1636"/>
                      <a:pt x="5672" y="1605"/>
                    </a:cubicBezTo>
                    <a:close/>
                    <a:moveTo>
                      <a:pt x="1994" y="1915"/>
                    </a:moveTo>
                    <a:cubicBezTo>
                      <a:pt x="1813" y="2221"/>
                      <a:pt x="1684" y="2438"/>
                      <a:pt x="1556" y="2650"/>
                    </a:cubicBezTo>
                    <a:lnTo>
                      <a:pt x="1361" y="2642"/>
                    </a:lnTo>
                    <a:cubicBezTo>
                      <a:pt x="1268" y="2433"/>
                      <a:pt x="1174" y="2225"/>
                      <a:pt x="1064" y="1977"/>
                    </a:cubicBezTo>
                    <a:cubicBezTo>
                      <a:pt x="1396" y="1955"/>
                      <a:pt x="1604" y="1941"/>
                      <a:pt x="1994" y="1915"/>
                    </a:cubicBezTo>
                    <a:close/>
                    <a:moveTo>
                      <a:pt x="4361" y="1"/>
                    </a:moveTo>
                    <a:cubicBezTo>
                      <a:pt x="4361" y="151"/>
                      <a:pt x="4361" y="297"/>
                      <a:pt x="4361" y="448"/>
                    </a:cubicBezTo>
                    <a:lnTo>
                      <a:pt x="4361" y="559"/>
                    </a:lnTo>
                    <a:cubicBezTo>
                      <a:pt x="4400" y="670"/>
                      <a:pt x="4440" y="780"/>
                      <a:pt x="4480" y="891"/>
                    </a:cubicBezTo>
                    <a:lnTo>
                      <a:pt x="4875" y="1082"/>
                    </a:lnTo>
                    <a:cubicBezTo>
                      <a:pt x="4777" y="1130"/>
                      <a:pt x="4680" y="1179"/>
                      <a:pt x="4582" y="1228"/>
                    </a:cubicBezTo>
                    <a:cubicBezTo>
                      <a:pt x="4529" y="1370"/>
                      <a:pt x="4471" y="1512"/>
                      <a:pt x="4440" y="1587"/>
                    </a:cubicBezTo>
                    <a:cubicBezTo>
                      <a:pt x="3993" y="1161"/>
                      <a:pt x="3572" y="767"/>
                      <a:pt x="3124" y="342"/>
                    </a:cubicBezTo>
                    <a:cubicBezTo>
                      <a:pt x="2920" y="718"/>
                      <a:pt x="2761" y="1024"/>
                      <a:pt x="2597" y="1321"/>
                    </a:cubicBezTo>
                    <a:cubicBezTo>
                      <a:pt x="2389" y="1024"/>
                      <a:pt x="2145" y="692"/>
                      <a:pt x="1906" y="355"/>
                    </a:cubicBezTo>
                    <a:cubicBezTo>
                      <a:pt x="1830" y="333"/>
                      <a:pt x="1751" y="315"/>
                      <a:pt x="1671" y="293"/>
                    </a:cubicBezTo>
                    <a:lnTo>
                      <a:pt x="1671" y="293"/>
                    </a:lnTo>
                    <a:cubicBezTo>
                      <a:pt x="1666" y="315"/>
                      <a:pt x="1675" y="333"/>
                      <a:pt x="1689" y="346"/>
                    </a:cubicBezTo>
                    <a:cubicBezTo>
                      <a:pt x="1644" y="599"/>
                      <a:pt x="1604" y="856"/>
                      <a:pt x="1556" y="1139"/>
                    </a:cubicBezTo>
                    <a:lnTo>
                      <a:pt x="1883" y="1139"/>
                    </a:lnTo>
                    <a:cubicBezTo>
                      <a:pt x="1839" y="1255"/>
                      <a:pt x="1830" y="1348"/>
                      <a:pt x="1782" y="1401"/>
                    </a:cubicBezTo>
                    <a:cubicBezTo>
                      <a:pt x="1678" y="1513"/>
                      <a:pt x="1593" y="1556"/>
                      <a:pt x="1518" y="1556"/>
                    </a:cubicBezTo>
                    <a:cubicBezTo>
                      <a:pt x="1366" y="1556"/>
                      <a:pt x="1260" y="1375"/>
                      <a:pt x="1143" y="1232"/>
                    </a:cubicBezTo>
                    <a:cubicBezTo>
                      <a:pt x="895" y="1534"/>
                      <a:pt x="457" y="1733"/>
                      <a:pt x="585" y="2243"/>
                    </a:cubicBezTo>
                    <a:cubicBezTo>
                      <a:pt x="607" y="2278"/>
                      <a:pt x="634" y="2309"/>
                      <a:pt x="656" y="2345"/>
                    </a:cubicBezTo>
                    <a:cubicBezTo>
                      <a:pt x="1157" y="2637"/>
                      <a:pt x="1157" y="2748"/>
                      <a:pt x="594" y="3116"/>
                    </a:cubicBezTo>
                    <a:cubicBezTo>
                      <a:pt x="585" y="2903"/>
                      <a:pt x="576" y="2730"/>
                      <a:pt x="567" y="2562"/>
                    </a:cubicBezTo>
                    <a:cubicBezTo>
                      <a:pt x="430" y="2615"/>
                      <a:pt x="288" y="2668"/>
                      <a:pt x="151" y="2726"/>
                    </a:cubicBezTo>
                    <a:lnTo>
                      <a:pt x="115" y="2903"/>
                    </a:lnTo>
                    <a:cubicBezTo>
                      <a:pt x="124" y="2938"/>
                      <a:pt x="124" y="2974"/>
                      <a:pt x="120" y="3009"/>
                    </a:cubicBezTo>
                    <a:cubicBezTo>
                      <a:pt x="93" y="3085"/>
                      <a:pt x="62" y="3160"/>
                      <a:pt x="31" y="3235"/>
                    </a:cubicBezTo>
                    <a:lnTo>
                      <a:pt x="0" y="3563"/>
                    </a:lnTo>
                    <a:cubicBezTo>
                      <a:pt x="45" y="3568"/>
                      <a:pt x="89" y="3568"/>
                      <a:pt x="129" y="3568"/>
                    </a:cubicBezTo>
                    <a:cubicBezTo>
                      <a:pt x="430" y="3590"/>
                      <a:pt x="731" y="3616"/>
                      <a:pt x="1126" y="3647"/>
                    </a:cubicBezTo>
                    <a:cubicBezTo>
                      <a:pt x="1037" y="3816"/>
                      <a:pt x="949" y="3984"/>
                      <a:pt x="864" y="4144"/>
                    </a:cubicBezTo>
                    <a:cubicBezTo>
                      <a:pt x="1498" y="4361"/>
                      <a:pt x="1533" y="4436"/>
                      <a:pt x="1330" y="4968"/>
                    </a:cubicBezTo>
                    <a:cubicBezTo>
                      <a:pt x="1542" y="5176"/>
                      <a:pt x="1737" y="5362"/>
                      <a:pt x="1972" y="5593"/>
                    </a:cubicBezTo>
                    <a:cubicBezTo>
                      <a:pt x="2077" y="5546"/>
                      <a:pt x="2180" y="5517"/>
                      <a:pt x="2275" y="5517"/>
                    </a:cubicBezTo>
                    <a:cubicBezTo>
                      <a:pt x="2483" y="5517"/>
                      <a:pt x="2650" y="5657"/>
                      <a:pt x="2708" y="6054"/>
                    </a:cubicBezTo>
                    <a:cubicBezTo>
                      <a:pt x="2734" y="6204"/>
                      <a:pt x="2947" y="6346"/>
                      <a:pt x="3098" y="6457"/>
                    </a:cubicBezTo>
                    <a:cubicBezTo>
                      <a:pt x="3239" y="6559"/>
                      <a:pt x="3421" y="6612"/>
                      <a:pt x="3581" y="6692"/>
                    </a:cubicBezTo>
                    <a:cubicBezTo>
                      <a:pt x="3771" y="6599"/>
                      <a:pt x="3962" y="6510"/>
                      <a:pt x="4157" y="6421"/>
                    </a:cubicBezTo>
                    <a:cubicBezTo>
                      <a:pt x="4321" y="6466"/>
                      <a:pt x="4507" y="6519"/>
                      <a:pt x="4688" y="6572"/>
                    </a:cubicBezTo>
                    <a:cubicBezTo>
                      <a:pt x="4783" y="6521"/>
                      <a:pt x="4866" y="6500"/>
                      <a:pt x="4939" y="6500"/>
                    </a:cubicBezTo>
                    <a:cubicBezTo>
                      <a:pt x="5175" y="6500"/>
                      <a:pt x="5320" y="6720"/>
                      <a:pt x="5486" y="6895"/>
                    </a:cubicBezTo>
                    <a:cubicBezTo>
                      <a:pt x="5700" y="6878"/>
                      <a:pt x="5932" y="6764"/>
                      <a:pt x="6142" y="6764"/>
                    </a:cubicBezTo>
                    <a:cubicBezTo>
                      <a:pt x="6315" y="6764"/>
                      <a:pt x="6474" y="6842"/>
                      <a:pt x="6594" y="7117"/>
                    </a:cubicBezTo>
                    <a:cubicBezTo>
                      <a:pt x="6820" y="6794"/>
                      <a:pt x="7041" y="6470"/>
                      <a:pt x="7267" y="6147"/>
                    </a:cubicBezTo>
                    <a:cubicBezTo>
                      <a:pt x="7515" y="5934"/>
                      <a:pt x="7688" y="5637"/>
                      <a:pt x="7945" y="5442"/>
                    </a:cubicBezTo>
                    <a:cubicBezTo>
                      <a:pt x="8291" y="5181"/>
                      <a:pt x="8158" y="4751"/>
                      <a:pt x="8384" y="4463"/>
                    </a:cubicBezTo>
                    <a:cubicBezTo>
                      <a:pt x="8309" y="4352"/>
                      <a:pt x="8233" y="4237"/>
                      <a:pt x="8154" y="4126"/>
                    </a:cubicBezTo>
                    <a:lnTo>
                      <a:pt x="8038" y="4126"/>
                    </a:lnTo>
                    <a:cubicBezTo>
                      <a:pt x="7622" y="3962"/>
                      <a:pt x="7772" y="3639"/>
                      <a:pt x="7817" y="3346"/>
                    </a:cubicBezTo>
                    <a:cubicBezTo>
                      <a:pt x="7724" y="3297"/>
                      <a:pt x="7631" y="3253"/>
                      <a:pt x="7533" y="3204"/>
                    </a:cubicBezTo>
                    <a:cubicBezTo>
                      <a:pt x="7821" y="2832"/>
                      <a:pt x="7387" y="2836"/>
                      <a:pt x="7258" y="2677"/>
                    </a:cubicBezTo>
                    <a:cubicBezTo>
                      <a:pt x="7019" y="2513"/>
                      <a:pt x="6780" y="2349"/>
                      <a:pt x="6448" y="2127"/>
                    </a:cubicBezTo>
                    <a:cubicBezTo>
                      <a:pt x="6629" y="2034"/>
                      <a:pt x="6771" y="1968"/>
                      <a:pt x="6913" y="1897"/>
                    </a:cubicBezTo>
                    <a:cubicBezTo>
                      <a:pt x="6913" y="1866"/>
                      <a:pt x="6917" y="1835"/>
                      <a:pt x="6917" y="1808"/>
                    </a:cubicBezTo>
                    <a:cubicBezTo>
                      <a:pt x="6900" y="1764"/>
                      <a:pt x="6886" y="1720"/>
                      <a:pt x="6869" y="1676"/>
                    </a:cubicBezTo>
                    <a:cubicBezTo>
                      <a:pt x="6700" y="1560"/>
                      <a:pt x="6532" y="1450"/>
                      <a:pt x="6368" y="1334"/>
                    </a:cubicBezTo>
                    <a:lnTo>
                      <a:pt x="5814" y="1002"/>
                    </a:lnTo>
                    <a:cubicBezTo>
                      <a:pt x="5770" y="1010"/>
                      <a:pt x="5725" y="1014"/>
                      <a:pt x="5682" y="1014"/>
                    </a:cubicBezTo>
                    <a:cubicBezTo>
                      <a:pt x="5288" y="1014"/>
                      <a:pt x="4951" y="682"/>
                      <a:pt x="4919" y="227"/>
                    </a:cubicBezTo>
                    <a:cubicBezTo>
                      <a:pt x="4879" y="187"/>
                      <a:pt x="4843" y="151"/>
                      <a:pt x="4808" y="116"/>
                    </a:cubicBezTo>
                    <a:lnTo>
                      <a:pt x="436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7"/>
              <p:cNvSpPr/>
              <p:nvPr/>
            </p:nvSpPr>
            <p:spPr>
              <a:xfrm rot="10800000">
                <a:off x="1882701" y="4175292"/>
                <a:ext cx="168141" cy="321036"/>
              </a:xfrm>
              <a:custGeom>
                <a:avLst/>
                <a:gdLst/>
                <a:ahLst/>
                <a:cxnLst/>
                <a:rect l="l" t="t" r="r" b="b"/>
                <a:pathLst>
                  <a:path w="3794" h="7244" extrusionOk="0">
                    <a:moveTo>
                      <a:pt x="1696" y="2164"/>
                    </a:moveTo>
                    <a:cubicBezTo>
                      <a:pt x="1700" y="2164"/>
                      <a:pt x="1704" y="2164"/>
                      <a:pt x="1707" y="2165"/>
                    </a:cubicBezTo>
                    <a:cubicBezTo>
                      <a:pt x="1724" y="2174"/>
                      <a:pt x="1733" y="2223"/>
                      <a:pt x="1742" y="2254"/>
                    </a:cubicBezTo>
                    <a:cubicBezTo>
                      <a:pt x="1716" y="2265"/>
                      <a:pt x="1684" y="2288"/>
                      <a:pt x="1662" y="2288"/>
                    </a:cubicBezTo>
                    <a:cubicBezTo>
                      <a:pt x="1657" y="2288"/>
                      <a:pt x="1653" y="2287"/>
                      <a:pt x="1649" y="2285"/>
                    </a:cubicBezTo>
                    <a:cubicBezTo>
                      <a:pt x="1631" y="2276"/>
                      <a:pt x="1622" y="2227"/>
                      <a:pt x="1614" y="2196"/>
                    </a:cubicBezTo>
                    <a:cubicBezTo>
                      <a:pt x="1640" y="2185"/>
                      <a:pt x="1674" y="2164"/>
                      <a:pt x="1696" y="2164"/>
                    </a:cubicBezTo>
                    <a:close/>
                    <a:moveTo>
                      <a:pt x="1977" y="6060"/>
                    </a:moveTo>
                    <a:cubicBezTo>
                      <a:pt x="2008" y="6074"/>
                      <a:pt x="2039" y="6087"/>
                      <a:pt x="2070" y="6100"/>
                    </a:cubicBezTo>
                    <a:cubicBezTo>
                      <a:pt x="2057" y="6131"/>
                      <a:pt x="2052" y="6180"/>
                      <a:pt x="2030" y="6189"/>
                    </a:cubicBezTo>
                    <a:cubicBezTo>
                      <a:pt x="2027" y="6190"/>
                      <a:pt x="2024" y="6191"/>
                      <a:pt x="2021" y="6191"/>
                    </a:cubicBezTo>
                    <a:cubicBezTo>
                      <a:pt x="1998" y="6191"/>
                      <a:pt x="1964" y="6165"/>
                      <a:pt x="1937" y="6153"/>
                    </a:cubicBezTo>
                    <a:cubicBezTo>
                      <a:pt x="1950" y="6122"/>
                      <a:pt x="1964" y="6091"/>
                      <a:pt x="1977" y="6060"/>
                    </a:cubicBezTo>
                    <a:close/>
                    <a:moveTo>
                      <a:pt x="2659" y="5972"/>
                    </a:moveTo>
                    <a:cubicBezTo>
                      <a:pt x="2712" y="6074"/>
                      <a:pt x="2766" y="6136"/>
                      <a:pt x="2761" y="6185"/>
                    </a:cubicBezTo>
                    <a:cubicBezTo>
                      <a:pt x="2753" y="6225"/>
                      <a:pt x="2670" y="6292"/>
                      <a:pt x="2636" y="6292"/>
                    </a:cubicBezTo>
                    <a:cubicBezTo>
                      <a:pt x="2633" y="6292"/>
                      <a:pt x="2630" y="6292"/>
                      <a:pt x="2628" y="6291"/>
                    </a:cubicBezTo>
                    <a:cubicBezTo>
                      <a:pt x="2575" y="6264"/>
                      <a:pt x="2513" y="6198"/>
                      <a:pt x="2504" y="6140"/>
                    </a:cubicBezTo>
                    <a:cubicBezTo>
                      <a:pt x="2500" y="6105"/>
                      <a:pt x="2580" y="6052"/>
                      <a:pt x="2659" y="5972"/>
                    </a:cubicBezTo>
                    <a:close/>
                    <a:moveTo>
                      <a:pt x="2549" y="0"/>
                    </a:moveTo>
                    <a:cubicBezTo>
                      <a:pt x="2429" y="0"/>
                      <a:pt x="2300" y="22"/>
                      <a:pt x="2167" y="47"/>
                    </a:cubicBezTo>
                    <a:cubicBezTo>
                      <a:pt x="2150" y="127"/>
                      <a:pt x="2141" y="180"/>
                      <a:pt x="2128" y="233"/>
                    </a:cubicBezTo>
                    <a:cubicBezTo>
                      <a:pt x="2079" y="415"/>
                      <a:pt x="2034" y="601"/>
                      <a:pt x="1986" y="783"/>
                    </a:cubicBezTo>
                    <a:cubicBezTo>
                      <a:pt x="1808" y="694"/>
                      <a:pt x="1640" y="588"/>
                      <a:pt x="1454" y="521"/>
                    </a:cubicBezTo>
                    <a:cubicBezTo>
                      <a:pt x="1317" y="473"/>
                      <a:pt x="1157" y="468"/>
                      <a:pt x="1006" y="442"/>
                    </a:cubicBezTo>
                    <a:lnTo>
                      <a:pt x="1006" y="442"/>
                    </a:lnTo>
                    <a:cubicBezTo>
                      <a:pt x="1042" y="663"/>
                      <a:pt x="1082" y="885"/>
                      <a:pt x="1117" y="1111"/>
                    </a:cubicBezTo>
                    <a:lnTo>
                      <a:pt x="1822" y="1111"/>
                    </a:lnTo>
                    <a:cubicBezTo>
                      <a:pt x="1848" y="1164"/>
                      <a:pt x="1871" y="1217"/>
                      <a:pt x="1897" y="1270"/>
                    </a:cubicBezTo>
                    <a:cubicBezTo>
                      <a:pt x="1702" y="1394"/>
                      <a:pt x="1512" y="1518"/>
                      <a:pt x="1321" y="1643"/>
                    </a:cubicBezTo>
                    <a:cubicBezTo>
                      <a:pt x="1215" y="1465"/>
                      <a:pt x="1108" y="1288"/>
                      <a:pt x="1002" y="1111"/>
                    </a:cubicBezTo>
                    <a:cubicBezTo>
                      <a:pt x="856" y="1111"/>
                      <a:pt x="705" y="1111"/>
                      <a:pt x="559" y="1106"/>
                    </a:cubicBezTo>
                    <a:cubicBezTo>
                      <a:pt x="559" y="1257"/>
                      <a:pt x="559" y="1408"/>
                      <a:pt x="559" y="1554"/>
                    </a:cubicBezTo>
                    <a:lnTo>
                      <a:pt x="559" y="2724"/>
                    </a:lnTo>
                    <a:cubicBezTo>
                      <a:pt x="386" y="2484"/>
                      <a:pt x="249" y="2298"/>
                      <a:pt x="116" y="2112"/>
                    </a:cubicBezTo>
                    <a:lnTo>
                      <a:pt x="1" y="2112"/>
                    </a:lnTo>
                    <a:cubicBezTo>
                      <a:pt x="107" y="2453"/>
                      <a:pt x="262" y="2790"/>
                      <a:pt x="311" y="3145"/>
                    </a:cubicBezTo>
                    <a:cubicBezTo>
                      <a:pt x="346" y="3419"/>
                      <a:pt x="258" y="3712"/>
                      <a:pt x="227" y="4000"/>
                    </a:cubicBezTo>
                    <a:lnTo>
                      <a:pt x="333" y="4226"/>
                    </a:lnTo>
                    <a:cubicBezTo>
                      <a:pt x="373" y="4412"/>
                      <a:pt x="408" y="4598"/>
                      <a:pt x="448" y="4784"/>
                    </a:cubicBezTo>
                    <a:cubicBezTo>
                      <a:pt x="484" y="4860"/>
                      <a:pt x="523" y="4935"/>
                      <a:pt x="559" y="5010"/>
                    </a:cubicBezTo>
                    <a:cubicBezTo>
                      <a:pt x="634" y="5121"/>
                      <a:pt x="705" y="5232"/>
                      <a:pt x="780" y="5343"/>
                    </a:cubicBezTo>
                    <a:lnTo>
                      <a:pt x="780" y="5569"/>
                    </a:lnTo>
                    <a:cubicBezTo>
                      <a:pt x="918" y="5631"/>
                      <a:pt x="1051" y="5693"/>
                      <a:pt x="1184" y="5755"/>
                    </a:cubicBezTo>
                    <a:cubicBezTo>
                      <a:pt x="1126" y="5803"/>
                      <a:pt x="1064" y="5852"/>
                      <a:pt x="1006" y="5901"/>
                    </a:cubicBezTo>
                    <a:cubicBezTo>
                      <a:pt x="1006" y="5976"/>
                      <a:pt x="1006" y="6047"/>
                      <a:pt x="1006" y="6122"/>
                    </a:cubicBezTo>
                    <a:lnTo>
                      <a:pt x="1117" y="6464"/>
                    </a:lnTo>
                    <a:lnTo>
                      <a:pt x="1117" y="6676"/>
                    </a:lnTo>
                    <a:cubicBezTo>
                      <a:pt x="1122" y="6716"/>
                      <a:pt x="1122" y="6756"/>
                      <a:pt x="1126" y="6792"/>
                    </a:cubicBezTo>
                    <a:lnTo>
                      <a:pt x="1219" y="6792"/>
                    </a:lnTo>
                    <a:cubicBezTo>
                      <a:pt x="1374" y="6902"/>
                      <a:pt x="1525" y="7013"/>
                      <a:pt x="1680" y="7128"/>
                    </a:cubicBezTo>
                    <a:lnTo>
                      <a:pt x="1786" y="7128"/>
                    </a:lnTo>
                    <a:cubicBezTo>
                      <a:pt x="1822" y="7128"/>
                      <a:pt x="1857" y="7124"/>
                      <a:pt x="1897" y="7124"/>
                    </a:cubicBezTo>
                    <a:cubicBezTo>
                      <a:pt x="2017" y="7164"/>
                      <a:pt x="2136" y="7204"/>
                      <a:pt x="2260" y="7244"/>
                    </a:cubicBezTo>
                    <a:lnTo>
                      <a:pt x="2340" y="7133"/>
                    </a:lnTo>
                    <a:cubicBezTo>
                      <a:pt x="2212" y="6933"/>
                      <a:pt x="2083" y="6734"/>
                      <a:pt x="1862" y="6388"/>
                    </a:cubicBezTo>
                    <a:lnTo>
                      <a:pt x="1862" y="6388"/>
                    </a:lnTo>
                    <a:cubicBezTo>
                      <a:pt x="2229" y="6592"/>
                      <a:pt x="2460" y="6721"/>
                      <a:pt x="2690" y="6845"/>
                    </a:cubicBezTo>
                    <a:cubicBezTo>
                      <a:pt x="2892" y="6951"/>
                      <a:pt x="3040" y="7008"/>
                      <a:pt x="3157" y="7008"/>
                    </a:cubicBezTo>
                    <a:cubicBezTo>
                      <a:pt x="3349" y="7008"/>
                      <a:pt x="3464" y="6856"/>
                      <a:pt x="3612" y="6512"/>
                    </a:cubicBezTo>
                    <a:cubicBezTo>
                      <a:pt x="3670" y="6379"/>
                      <a:pt x="3732" y="6247"/>
                      <a:pt x="3794" y="6118"/>
                    </a:cubicBezTo>
                    <a:cubicBezTo>
                      <a:pt x="3479" y="5560"/>
                      <a:pt x="3023" y="5032"/>
                      <a:pt x="2881" y="4430"/>
                    </a:cubicBezTo>
                    <a:cubicBezTo>
                      <a:pt x="2712" y="3730"/>
                      <a:pt x="2823" y="2967"/>
                      <a:pt x="2810" y="2227"/>
                    </a:cubicBezTo>
                    <a:cubicBezTo>
                      <a:pt x="2580" y="2117"/>
                      <a:pt x="2349" y="2001"/>
                      <a:pt x="2119" y="1891"/>
                    </a:cubicBezTo>
                    <a:cubicBezTo>
                      <a:pt x="2097" y="1758"/>
                      <a:pt x="2079" y="1625"/>
                      <a:pt x="2057" y="1487"/>
                    </a:cubicBezTo>
                    <a:cubicBezTo>
                      <a:pt x="2110" y="1474"/>
                      <a:pt x="2163" y="1456"/>
                      <a:pt x="2216" y="1443"/>
                    </a:cubicBezTo>
                    <a:cubicBezTo>
                      <a:pt x="2256" y="1594"/>
                      <a:pt x="2300" y="1744"/>
                      <a:pt x="2340" y="1891"/>
                    </a:cubicBezTo>
                    <a:cubicBezTo>
                      <a:pt x="2420" y="1896"/>
                      <a:pt x="2486" y="1900"/>
                      <a:pt x="2541" y="1900"/>
                    </a:cubicBezTo>
                    <a:cubicBezTo>
                      <a:pt x="2809" y="1900"/>
                      <a:pt x="2795" y="1807"/>
                      <a:pt x="2677" y="1332"/>
                    </a:cubicBezTo>
                    <a:cubicBezTo>
                      <a:pt x="2584" y="1261"/>
                      <a:pt x="2402" y="1160"/>
                      <a:pt x="2411" y="1124"/>
                    </a:cubicBezTo>
                    <a:cubicBezTo>
                      <a:pt x="2478" y="929"/>
                      <a:pt x="2557" y="721"/>
                      <a:pt x="2699" y="584"/>
                    </a:cubicBezTo>
                    <a:cubicBezTo>
                      <a:pt x="2734" y="549"/>
                      <a:pt x="2792" y="539"/>
                      <a:pt x="2859" y="539"/>
                    </a:cubicBezTo>
                    <a:cubicBezTo>
                      <a:pt x="2940" y="539"/>
                      <a:pt x="3032" y="553"/>
                      <a:pt x="3111" y="553"/>
                    </a:cubicBezTo>
                    <a:cubicBezTo>
                      <a:pt x="3117" y="553"/>
                      <a:pt x="3123" y="553"/>
                      <a:pt x="3129" y="552"/>
                    </a:cubicBezTo>
                    <a:cubicBezTo>
                      <a:pt x="3125" y="517"/>
                      <a:pt x="3125" y="482"/>
                      <a:pt x="3125" y="451"/>
                    </a:cubicBezTo>
                    <a:cubicBezTo>
                      <a:pt x="3013" y="96"/>
                      <a:pt x="2802" y="0"/>
                      <a:pt x="2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7"/>
              <p:cNvSpPr/>
              <p:nvPr/>
            </p:nvSpPr>
            <p:spPr>
              <a:xfrm rot="10800000">
                <a:off x="1062072" y="4461406"/>
                <a:ext cx="157903" cy="173459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3914" extrusionOk="0">
                    <a:moveTo>
                      <a:pt x="2425" y="3278"/>
                    </a:moveTo>
                    <a:cubicBezTo>
                      <a:pt x="2448" y="3278"/>
                      <a:pt x="2482" y="3303"/>
                      <a:pt x="2509" y="3315"/>
                    </a:cubicBezTo>
                    <a:cubicBezTo>
                      <a:pt x="2496" y="3346"/>
                      <a:pt x="2487" y="3395"/>
                      <a:pt x="2465" y="3404"/>
                    </a:cubicBezTo>
                    <a:cubicBezTo>
                      <a:pt x="2462" y="3405"/>
                      <a:pt x="2459" y="3405"/>
                      <a:pt x="2456" y="3405"/>
                    </a:cubicBezTo>
                    <a:cubicBezTo>
                      <a:pt x="2433" y="3405"/>
                      <a:pt x="2399" y="3380"/>
                      <a:pt x="2371" y="3368"/>
                    </a:cubicBezTo>
                    <a:cubicBezTo>
                      <a:pt x="2389" y="3337"/>
                      <a:pt x="2394" y="3289"/>
                      <a:pt x="2416" y="3280"/>
                    </a:cubicBezTo>
                    <a:cubicBezTo>
                      <a:pt x="2419" y="3279"/>
                      <a:pt x="2421" y="3278"/>
                      <a:pt x="2425" y="3278"/>
                    </a:cubicBezTo>
                    <a:close/>
                    <a:moveTo>
                      <a:pt x="103" y="1"/>
                    </a:moveTo>
                    <a:lnTo>
                      <a:pt x="103" y="1"/>
                    </a:lnTo>
                    <a:cubicBezTo>
                      <a:pt x="1" y="484"/>
                      <a:pt x="147" y="838"/>
                      <a:pt x="639" y="949"/>
                    </a:cubicBezTo>
                    <a:cubicBezTo>
                      <a:pt x="524" y="1219"/>
                      <a:pt x="431" y="1445"/>
                      <a:pt x="338" y="1667"/>
                    </a:cubicBezTo>
                    <a:cubicBezTo>
                      <a:pt x="329" y="1813"/>
                      <a:pt x="320" y="1959"/>
                      <a:pt x="311" y="2105"/>
                    </a:cubicBezTo>
                    <a:cubicBezTo>
                      <a:pt x="391" y="2513"/>
                      <a:pt x="471" y="2916"/>
                      <a:pt x="546" y="3324"/>
                    </a:cubicBezTo>
                    <a:cubicBezTo>
                      <a:pt x="728" y="3368"/>
                      <a:pt x="909" y="3408"/>
                      <a:pt x="1091" y="3448"/>
                    </a:cubicBezTo>
                    <a:lnTo>
                      <a:pt x="1100" y="3231"/>
                    </a:lnTo>
                    <a:cubicBezTo>
                      <a:pt x="1166" y="3151"/>
                      <a:pt x="1237" y="3076"/>
                      <a:pt x="1304" y="2996"/>
                    </a:cubicBezTo>
                    <a:cubicBezTo>
                      <a:pt x="1379" y="2970"/>
                      <a:pt x="1459" y="2938"/>
                      <a:pt x="1538" y="2907"/>
                    </a:cubicBezTo>
                    <a:cubicBezTo>
                      <a:pt x="1614" y="2978"/>
                      <a:pt x="1694" y="3049"/>
                      <a:pt x="1769" y="3125"/>
                    </a:cubicBezTo>
                    <a:cubicBezTo>
                      <a:pt x="1844" y="3643"/>
                      <a:pt x="2212" y="3776"/>
                      <a:pt x="2664" y="3798"/>
                    </a:cubicBezTo>
                    <a:cubicBezTo>
                      <a:pt x="2699" y="3834"/>
                      <a:pt x="2739" y="3873"/>
                      <a:pt x="2775" y="3913"/>
                    </a:cubicBezTo>
                    <a:cubicBezTo>
                      <a:pt x="2899" y="3887"/>
                      <a:pt x="3027" y="3856"/>
                      <a:pt x="3151" y="3829"/>
                    </a:cubicBezTo>
                    <a:cubicBezTo>
                      <a:pt x="3143" y="3780"/>
                      <a:pt x="3138" y="3736"/>
                      <a:pt x="3129" y="3687"/>
                    </a:cubicBezTo>
                    <a:cubicBezTo>
                      <a:pt x="3080" y="3577"/>
                      <a:pt x="3032" y="3461"/>
                      <a:pt x="2943" y="3253"/>
                    </a:cubicBezTo>
                    <a:lnTo>
                      <a:pt x="2943" y="3253"/>
                    </a:lnTo>
                    <a:cubicBezTo>
                      <a:pt x="3119" y="3294"/>
                      <a:pt x="3301" y="3424"/>
                      <a:pt x="3421" y="3424"/>
                    </a:cubicBezTo>
                    <a:cubicBezTo>
                      <a:pt x="3508" y="3424"/>
                      <a:pt x="3562" y="3354"/>
                      <a:pt x="3555" y="3125"/>
                    </a:cubicBezTo>
                    <a:cubicBezTo>
                      <a:pt x="3395" y="3045"/>
                      <a:pt x="3213" y="2992"/>
                      <a:pt x="3072" y="2890"/>
                    </a:cubicBezTo>
                    <a:cubicBezTo>
                      <a:pt x="2921" y="2779"/>
                      <a:pt x="2708" y="2637"/>
                      <a:pt x="2682" y="2487"/>
                    </a:cubicBezTo>
                    <a:cubicBezTo>
                      <a:pt x="2624" y="2090"/>
                      <a:pt x="2457" y="1950"/>
                      <a:pt x="2249" y="1950"/>
                    </a:cubicBezTo>
                    <a:cubicBezTo>
                      <a:pt x="2154" y="1950"/>
                      <a:pt x="2051" y="1979"/>
                      <a:pt x="1946" y="2026"/>
                    </a:cubicBezTo>
                    <a:cubicBezTo>
                      <a:pt x="1711" y="1795"/>
                      <a:pt x="1516" y="1609"/>
                      <a:pt x="1304" y="1401"/>
                    </a:cubicBezTo>
                    <a:cubicBezTo>
                      <a:pt x="1507" y="869"/>
                      <a:pt x="1472" y="794"/>
                      <a:pt x="838" y="577"/>
                    </a:cubicBezTo>
                    <a:cubicBezTo>
                      <a:pt x="923" y="417"/>
                      <a:pt x="1011" y="249"/>
                      <a:pt x="1100" y="80"/>
                    </a:cubicBezTo>
                    <a:cubicBezTo>
                      <a:pt x="705" y="49"/>
                      <a:pt x="404" y="23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7"/>
              <p:cNvSpPr/>
              <p:nvPr/>
            </p:nvSpPr>
            <p:spPr>
              <a:xfrm rot="10800000">
                <a:off x="1822784" y="4118121"/>
                <a:ext cx="188571" cy="107071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2416" extrusionOk="0">
                    <a:moveTo>
                      <a:pt x="2903" y="0"/>
                    </a:moveTo>
                    <a:cubicBezTo>
                      <a:pt x="2841" y="129"/>
                      <a:pt x="2779" y="261"/>
                      <a:pt x="2721" y="394"/>
                    </a:cubicBezTo>
                    <a:cubicBezTo>
                      <a:pt x="2573" y="738"/>
                      <a:pt x="2458" y="890"/>
                      <a:pt x="2266" y="890"/>
                    </a:cubicBezTo>
                    <a:cubicBezTo>
                      <a:pt x="2149" y="890"/>
                      <a:pt x="2001" y="833"/>
                      <a:pt x="1799" y="727"/>
                    </a:cubicBezTo>
                    <a:cubicBezTo>
                      <a:pt x="1569" y="603"/>
                      <a:pt x="1338" y="474"/>
                      <a:pt x="971" y="270"/>
                    </a:cubicBezTo>
                    <a:lnTo>
                      <a:pt x="971" y="270"/>
                    </a:lnTo>
                    <a:cubicBezTo>
                      <a:pt x="1192" y="616"/>
                      <a:pt x="1321" y="815"/>
                      <a:pt x="1449" y="1015"/>
                    </a:cubicBezTo>
                    <a:lnTo>
                      <a:pt x="1369" y="1126"/>
                    </a:lnTo>
                    <a:cubicBezTo>
                      <a:pt x="1245" y="1086"/>
                      <a:pt x="1126" y="1046"/>
                      <a:pt x="1006" y="1006"/>
                    </a:cubicBezTo>
                    <a:cubicBezTo>
                      <a:pt x="966" y="1010"/>
                      <a:pt x="931" y="1010"/>
                      <a:pt x="895" y="1010"/>
                    </a:cubicBezTo>
                    <a:lnTo>
                      <a:pt x="789" y="1010"/>
                    </a:lnTo>
                    <a:cubicBezTo>
                      <a:pt x="629" y="1179"/>
                      <a:pt x="470" y="1347"/>
                      <a:pt x="257" y="1573"/>
                    </a:cubicBezTo>
                    <a:cubicBezTo>
                      <a:pt x="259" y="1573"/>
                      <a:pt x="259" y="1574"/>
                      <a:pt x="259" y="1574"/>
                    </a:cubicBezTo>
                    <a:cubicBezTo>
                      <a:pt x="257" y="1574"/>
                      <a:pt x="157" y="1552"/>
                      <a:pt x="31" y="1520"/>
                    </a:cubicBezTo>
                    <a:cubicBezTo>
                      <a:pt x="18" y="1657"/>
                      <a:pt x="9" y="1781"/>
                      <a:pt x="0" y="1901"/>
                    </a:cubicBezTo>
                    <a:cubicBezTo>
                      <a:pt x="186" y="1963"/>
                      <a:pt x="377" y="2025"/>
                      <a:pt x="581" y="2092"/>
                    </a:cubicBezTo>
                    <a:lnTo>
                      <a:pt x="581" y="1640"/>
                    </a:lnTo>
                    <a:cubicBezTo>
                      <a:pt x="811" y="1883"/>
                      <a:pt x="1019" y="2105"/>
                      <a:pt x="1228" y="2331"/>
                    </a:cubicBezTo>
                    <a:cubicBezTo>
                      <a:pt x="1400" y="1972"/>
                      <a:pt x="1573" y="1613"/>
                      <a:pt x="1746" y="1254"/>
                    </a:cubicBezTo>
                    <a:cubicBezTo>
                      <a:pt x="1866" y="1462"/>
                      <a:pt x="1879" y="1671"/>
                      <a:pt x="1897" y="1874"/>
                    </a:cubicBezTo>
                    <a:cubicBezTo>
                      <a:pt x="1915" y="2056"/>
                      <a:pt x="1937" y="2233"/>
                      <a:pt x="1954" y="2415"/>
                    </a:cubicBezTo>
                    <a:cubicBezTo>
                      <a:pt x="2176" y="2326"/>
                      <a:pt x="2406" y="2251"/>
                      <a:pt x="2619" y="2136"/>
                    </a:cubicBezTo>
                    <a:cubicBezTo>
                      <a:pt x="2872" y="2003"/>
                      <a:pt x="3093" y="1812"/>
                      <a:pt x="3350" y="1688"/>
                    </a:cubicBezTo>
                    <a:cubicBezTo>
                      <a:pt x="3638" y="1547"/>
                      <a:pt x="3953" y="1453"/>
                      <a:pt x="4254" y="1338"/>
                    </a:cubicBezTo>
                    <a:cubicBezTo>
                      <a:pt x="3802" y="891"/>
                      <a:pt x="3355" y="443"/>
                      <a:pt x="29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7"/>
              <p:cNvSpPr/>
              <p:nvPr/>
            </p:nvSpPr>
            <p:spPr>
              <a:xfrm rot="10800000">
                <a:off x="1131562" y="4237336"/>
                <a:ext cx="86641" cy="13534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054" extrusionOk="0">
                    <a:moveTo>
                      <a:pt x="834" y="0"/>
                    </a:moveTo>
                    <a:cubicBezTo>
                      <a:pt x="851" y="266"/>
                      <a:pt x="865" y="536"/>
                      <a:pt x="874" y="696"/>
                    </a:cubicBezTo>
                    <a:cubicBezTo>
                      <a:pt x="559" y="731"/>
                      <a:pt x="364" y="749"/>
                      <a:pt x="169" y="771"/>
                    </a:cubicBezTo>
                    <a:cubicBezTo>
                      <a:pt x="205" y="886"/>
                      <a:pt x="236" y="1006"/>
                      <a:pt x="271" y="1126"/>
                    </a:cubicBezTo>
                    <a:cubicBezTo>
                      <a:pt x="337" y="1338"/>
                      <a:pt x="528" y="1675"/>
                      <a:pt x="462" y="1742"/>
                    </a:cubicBezTo>
                    <a:cubicBezTo>
                      <a:pt x="1" y="2176"/>
                      <a:pt x="298" y="2615"/>
                      <a:pt x="382" y="3053"/>
                    </a:cubicBezTo>
                    <a:cubicBezTo>
                      <a:pt x="475" y="2885"/>
                      <a:pt x="532" y="2668"/>
                      <a:pt x="670" y="2548"/>
                    </a:cubicBezTo>
                    <a:cubicBezTo>
                      <a:pt x="1126" y="2154"/>
                      <a:pt x="1312" y="1591"/>
                      <a:pt x="1618" y="1104"/>
                    </a:cubicBezTo>
                    <a:lnTo>
                      <a:pt x="1955" y="545"/>
                    </a:lnTo>
                    <a:lnTo>
                      <a:pt x="1937" y="107"/>
                    </a:lnTo>
                    <a:cubicBezTo>
                      <a:pt x="1824" y="155"/>
                      <a:pt x="1704" y="251"/>
                      <a:pt x="1599" y="251"/>
                    </a:cubicBezTo>
                    <a:cubicBezTo>
                      <a:pt x="1589" y="251"/>
                      <a:pt x="1579" y="250"/>
                      <a:pt x="1569" y="248"/>
                    </a:cubicBezTo>
                    <a:cubicBezTo>
                      <a:pt x="1428" y="222"/>
                      <a:pt x="1303" y="84"/>
                      <a:pt x="1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7"/>
              <p:cNvSpPr/>
              <p:nvPr/>
            </p:nvSpPr>
            <p:spPr>
              <a:xfrm rot="10800000">
                <a:off x="948308" y="4920494"/>
                <a:ext cx="88059" cy="137384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3100" extrusionOk="0">
                    <a:moveTo>
                      <a:pt x="1734" y="1"/>
                    </a:moveTo>
                    <a:lnTo>
                      <a:pt x="1734" y="1"/>
                    </a:lnTo>
                    <a:cubicBezTo>
                      <a:pt x="1601" y="81"/>
                      <a:pt x="1508" y="134"/>
                      <a:pt x="1419" y="187"/>
                    </a:cubicBezTo>
                    <a:cubicBezTo>
                      <a:pt x="1233" y="409"/>
                      <a:pt x="1047" y="630"/>
                      <a:pt x="861" y="856"/>
                    </a:cubicBezTo>
                    <a:lnTo>
                      <a:pt x="639" y="856"/>
                    </a:lnTo>
                    <a:cubicBezTo>
                      <a:pt x="426" y="914"/>
                      <a:pt x="214" y="976"/>
                      <a:pt x="1" y="1038"/>
                    </a:cubicBezTo>
                    <a:lnTo>
                      <a:pt x="36" y="1162"/>
                    </a:lnTo>
                    <a:lnTo>
                      <a:pt x="528" y="1078"/>
                    </a:lnTo>
                    <a:cubicBezTo>
                      <a:pt x="666" y="1109"/>
                      <a:pt x="807" y="1144"/>
                      <a:pt x="945" y="1175"/>
                    </a:cubicBezTo>
                    <a:cubicBezTo>
                      <a:pt x="878" y="1255"/>
                      <a:pt x="812" y="1335"/>
                      <a:pt x="750" y="1410"/>
                    </a:cubicBezTo>
                    <a:cubicBezTo>
                      <a:pt x="772" y="1627"/>
                      <a:pt x="799" y="1849"/>
                      <a:pt x="834" y="2163"/>
                    </a:cubicBezTo>
                    <a:cubicBezTo>
                      <a:pt x="652" y="2141"/>
                      <a:pt x="422" y="2110"/>
                      <a:pt x="192" y="2084"/>
                    </a:cubicBezTo>
                    <a:cubicBezTo>
                      <a:pt x="192" y="2115"/>
                      <a:pt x="187" y="2146"/>
                      <a:pt x="187" y="2177"/>
                    </a:cubicBezTo>
                    <a:cubicBezTo>
                      <a:pt x="338" y="2301"/>
                      <a:pt x="493" y="2420"/>
                      <a:pt x="643" y="2540"/>
                    </a:cubicBezTo>
                    <a:cubicBezTo>
                      <a:pt x="723" y="2686"/>
                      <a:pt x="803" y="2828"/>
                      <a:pt x="883" y="2970"/>
                    </a:cubicBezTo>
                    <a:cubicBezTo>
                      <a:pt x="958" y="2979"/>
                      <a:pt x="1033" y="2987"/>
                      <a:pt x="1104" y="2996"/>
                    </a:cubicBezTo>
                    <a:cubicBezTo>
                      <a:pt x="1206" y="3070"/>
                      <a:pt x="1286" y="3099"/>
                      <a:pt x="1352" y="3099"/>
                    </a:cubicBezTo>
                    <a:cubicBezTo>
                      <a:pt x="1606" y="3099"/>
                      <a:pt x="1658" y="2671"/>
                      <a:pt x="1893" y="2629"/>
                    </a:cubicBezTo>
                    <a:lnTo>
                      <a:pt x="1933" y="2633"/>
                    </a:lnTo>
                    <a:cubicBezTo>
                      <a:pt x="1951" y="2602"/>
                      <a:pt x="1968" y="2567"/>
                      <a:pt x="1986" y="2531"/>
                    </a:cubicBezTo>
                    <a:cubicBezTo>
                      <a:pt x="1871" y="2491"/>
                      <a:pt x="1756" y="2451"/>
                      <a:pt x="1640" y="2411"/>
                    </a:cubicBezTo>
                    <a:cubicBezTo>
                      <a:pt x="1481" y="2434"/>
                      <a:pt x="1326" y="2456"/>
                      <a:pt x="1171" y="2478"/>
                    </a:cubicBezTo>
                    <a:cubicBezTo>
                      <a:pt x="1153" y="2447"/>
                      <a:pt x="1131" y="2416"/>
                      <a:pt x="1113" y="2385"/>
                    </a:cubicBezTo>
                    <a:cubicBezTo>
                      <a:pt x="1290" y="2283"/>
                      <a:pt x="1463" y="2181"/>
                      <a:pt x="1640" y="2079"/>
                    </a:cubicBezTo>
                    <a:cubicBezTo>
                      <a:pt x="1640" y="1973"/>
                      <a:pt x="1640" y="1862"/>
                      <a:pt x="1640" y="1756"/>
                    </a:cubicBezTo>
                    <a:cubicBezTo>
                      <a:pt x="1605" y="1751"/>
                      <a:pt x="1565" y="1747"/>
                      <a:pt x="1525" y="1747"/>
                    </a:cubicBezTo>
                    <a:cubicBezTo>
                      <a:pt x="1454" y="1663"/>
                      <a:pt x="1317" y="1578"/>
                      <a:pt x="1321" y="1494"/>
                    </a:cubicBezTo>
                    <a:cubicBezTo>
                      <a:pt x="1326" y="1206"/>
                      <a:pt x="1383" y="918"/>
                      <a:pt x="1419" y="630"/>
                    </a:cubicBezTo>
                    <a:cubicBezTo>
                      <a:pt x="1494" y="559"/>
                      <a:pt x="1565" y="484"/>
                      <a:pt x="1640" y="409"/>
                    </a:cubicBezTo>
                    <a:cubicBezTo>
                      <a:pt x="1667" y="289"/>
                      <a:pt x="1694" y="169"/>
                      <a:pt x="17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7"/>
              <p:cNvSpPr/>
              <p:nvPr/>
            </p:nvSpPr>
            <p:spPr>
              <a:xfrm rot="10800000">
                <a:off x="988194" y="4451966"/>
                <a:ext cx="101354" cy="56638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78" extrusionOk="0">
                    <a:moveTo>
                      <a:pt x="1188" y="1"/>
                    </a:moveTo>
                    <a:cubicBezTo>
                      <a:pt x="993" y="94"/>
                      <a:pt x="802" y="183"/>
                      <a:pt x="612" y="276"/>
                    </a:cubicBezTo>
                    <a:cubicBezTo>
                      <a:pt x="619" y="505"/>
                      <a:pt x="565" y="575"/>
                      <a:pt x="478" y="575"/>
                    </a:cubicBezTo>
                    <a:cubicBezTo>
                      <a:pt x="358" y="575"/>
                      <a:pt x="176" y="445"/>
                      <a:pt x="0" y="404"/>
                    </a:cubicBezTo>
                    <a:lnTo>
                      <a:pt x="0" y="404"/>
                    </a:lnTo>
                    <a:cubicBezTo>
                      <a:pt x="89" y="612"/>
                      <a:pt x="137" y="728"/>
                      <a:pt x="186" y="838"/>
                    </a:cubicBezTo>
                    <a:cubicBezTo>
                      <a:pt x="195" y="887"/>
                      <a:pt x="204" y="936"/>
                      <a:pt x="213" y="985"/>
                    </a:cubicBezTo>
                    <a:cubicBezTo>
                      <a:pt x="341" y="1051"/>
                      <a:pt x="465" y="1118"/>
                      <a:pt x="594" y="1180"/>
                    </a:cubicBezTo>
                    <a:cubicBezTo>
                      <a:pt x="629" y="1171"/>
                      <a:pt x="665" y="1157"/>
                      <a:pt x="700" y="1149"/>
                    </a:cubicBezTo>
                    <a:cubicBezTo>
                      <a:pt x="824" y="1149"/>
                      <a:pt x="944" y="1153"/>
                      <a:pt x="1068" y="1153"/>
                    </a:cubicBezTo>
                    <a:lnTo>
                      <a:pt x="1188" y="1273"/>
                    </a:lnTo>
                    <a:cubicBezTo>
                      <a:pt x="1241" y="1206"/>
                      <a:pt x="1290" y="1144"/>
                      <a:pt x="1343" y="1078"/>
                    </a:cubicBezTo>
                    <a:cubicBezTo>
                      <a:pt x="1396" y="1144"/>
                      <a:pt x="1449" y="1211"/>
                      <a:pt x="1502" y="1277"/>
                    </a:cubicBezTo>
                    <a:lnTo>
                      <a:pt x="2287" y="1064"/>
                    </a:lnTo>
                    <a:cubicBezTo>
                      <a:pt x="2189" y="905"/>
                      <a:pt x="2087" y="750"/>
                      <a:pt x="1985" y="590"/>
                    </a:cubicBezTo>
                    <a:cubicBezTo>
                      <a:pt x="1897" y="444"/>
                      <a:pt x="1808" y="302"/>
                      <a:pt x="1719" y="156"/>
                    </a:cubicBezTo>
                    <a:cubicBezTo>
                      <a:pt x="1538" y="103"/>
                      <a:pt x="1352" y="50"/>
                      <a:pt x="1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7"/>
              <p:cNvSpPr/>
              <p:nvPr/>
            </p:nvSpPr>
            <p:spPr>
              <a:xfrm rot="10800000">
                <a:off x="1433985" y="4168997"/>
                <a:ext cx="108046" cy="11886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2682" extrusionOk="0">
                    <a:moveTo>
                      <a:pt x="1902" y="1"/>
                    </a:moveTo>
                    <a:cubicBezTo>
                      <a:pt x="1724" y="289"/>
                      <a:pt x="1157" y="231"/>
                      <a:pt x="1233" y="749"/>
                    </a:cubicBezTo>
                    <a:cubicBezTo>
                      <a:pt x="1303" y="984"/>
                      <a:pt x="1366" y="1224"/>
                      <a:pt x="1454" y="1454"/>
                    </a:cubicBezTo>
                    <a:cubicBezTo>
                      <a:pt x="1494" y="1560"/>
                      <a:pt x="1671" y="1689"/>
                      <a:pt x="1645" y="1729"/>
                    </a:cubicBezTo>
                    <a:cubicBezTo>
                      <a:pt x="1574" y="1862"/>
                      <a:pt x="1445" y="2043"/>
                      <a:pt x="1321" y="2057"/>
                    </a:cubicBezTo>
                    <a:cubicBezTo>
                      <a:pt x="1266" y="2061"/>
                      <a:pt x="1210" y="2063"/>
                      <a:pt x="1154" y="2063"/>
                    </a:cubicBezTo>
                    <a:cubicBezTo>
                      <a:pt x="894" y="2063"/>
                      <a:pt x="631" y="2021"/>
                      <a:pt x="369" y="2021"/>
                    </a:cubicBezTo>
                    <a:cubicBezTo>
                      <a:pt x="293" y="2021"/>
                      <a:pt x="213" y="2119"/>
                      <a:pt x="1" y="2269"/>
                    </a:cubicBezTo>
                    <a:cubicBezTo>
                      <a:pt x="426" y="2331"/>
                      <a:pt x="696" y="2371"/>
                      <a:pt x="958" y="2407"/>
                    </a:cubicBezTo>
                    <a:lnTo>
                      <a:pt x="958" y="2668"/>
                    </a:lnTo>
                    <a:cubicBezTo>
                      <a:pt x="1022" y="2677"/>
                      <a:pt x="1082" y="2682"/>
                      <a:pt x="1137" y="2682"/>
                    </a:cubicBezTo>
                    <a:cubicBezTo>
                      <a:pt x="1960" y="2682"/>
                      <a:pt x="1823" y="1712"/>
                      <a:pt x="2438" y="1325"/>
                    </a:cubicBezTo>
                    <a:cubicBezTo>
                      <a:pt x="2092" y="1246"/>
                      <a:pt x="1875" y="1197"/>
                      <a:pt x="1592" y="1130"/>
                    </a:cubicBezTo>
                    <a:cubicBezTo>
                      <a:pt x="1693" y="749"/>
                      <a:pt x="1800" y="373"/>
                      <a:pt x="19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7"/>
              <p:cNvSpPr/>
              <p:nvPr/>
            </p:nvSpPr>
            <p:spPr>
              <a:xfrm rot="10800000">
                <a:off x="1069295" y="4884197"/>
                <a:ext cx="52295" cy="106451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402" extrusionOk="0">
                    <a:moveTo>
                      <a:pt x="493" y="1"/>
                    </a:moveTo>
                    <a:cubicBezTo>
                      <a:pt x="224" y="1"/>
                      <a:pt x="235" y="198"/>
                      <a:pt x="218" y="429"/>
                    </a:cubicBezTo>
                    <a:cubicBezTo>
                      <a:pt x="205" y="624"/>
                      <a:pt x="76" y="815"/>
                      <a:pt x="1" y="1005"/>
                    </a:cubicBezTo>
                    <a:cubicBezTo>
                      <a:pt x="267" y="1453"/>
                      <a:pt x="528" y="1900"/>
                      <a:pt x="790" y="2343"/>
                    </a:cubicBezTo>
                    <a:cubicBezTo>
                      <a:pt x="843" y="2366"/>
                      <a:pt x="891" y="2383"/>
                      <a:pt x="945" y="2401"/>
                    </a:cubicBezTo>
                    <a:cubicBezTo>
                      <a:pt x="945" y="2348"/>
                      <a:pt x="945" y="2295"/>
                      <a:pt x="945" y="2237"/>
                    </a:cubicBezTo>
                    <a:cubicBezTo>
                      <a:pt x="998" y="2122"/>
                      <a:pt x="1051" y="2007"/>
                      <a:pt x="1104" y="1891"/>
                    </a:cubicBezTo>
                    <a:cubicBezTo>
                      <a:pt x="1126" y="1847"/>
                      <a:pt x="1153" y="1798"/>
                      <a:pt x="1180" y="1754"/>
                    </a:cubicBezTo>
                    <a:cubicBezTo>
                      <a:pt x="750" y="1369"/>
                      <a:pt x="998" y="890"/>
                      <a:pt x="998" y="447"/>
                    </a:cubicBezTo>
                    <a:lnTo>
                      <a:pt x="785" y="447"/>
                    </a:lnTo>
                    <a:cubicBezTo>
                      <a:pt x="692" y="473"/>
                      <a:pt x="599" y="496"/>
                      <a:pt x="484" y="527"/>
                    </a:cubicBezTo>
                    <a:cubicBezTo>
                      <a:pt x="510" y="318"/>
                      <a:pt x="533" y="163"/>
                      <a:pt x="555" y="4"/>
                    </a:cubicBezTo>
                    <a:cubicBezTo>
                      <a:pt x="533" y="2"/>
                      <a:pt x="512" y="1"/>
                      <a:pt x="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7"/>
              <p:cNvSpPr/>
              <p:nvPr/>
            </p:nvSpPr>
            <p:spPr>
              <a:xfrm rot="10800000">
                <a:off x="1664924" y="4955682"/>
                <a:ext cx="68781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1676" extrusionOk="0">
                    <a:moveTo>
                      <a:pt x="519" y="0"/>
                    </a:moveTo>
                    <a:cubicBezTo>
                      <a:pt x="218" y="120"/>
                      <a:pt x="1" y="581"/>
                      <a:pt x="196" y="736"/>
                    </a:cubicBezTo>
                    <a:cubicBezTo>
                      <a:pt x="280" y="656"/>
                      <a:pt x="369" y="576"/>
                      <a:pt x="457" y="496"/>
                    </a:cubicBezTo>
                    <a:cubicBezTo>
                      <a:pt x="493" y="514"/>
                      <a:pt x="533" y="536"/>
                      <a:pt x="573" y="554"/>
                    </a:cubicBezTo>
                    <a:cubicBezTo>
                      <a:pt x="502" y="815"/>
                      <a:pt x="426" y="1077"/>
                      <a:pt x="364" y="1307"/>
                    </a:cubicBezTo>
                    <a:cubicBezTo>
                      <a:pt x="568" y="1427"/>
                      <a:pt x="776" y="1551"/>
                      <a:pt x="985" y="1675"/>
                    </a:cubicBezTo>
                    <a:lnTo>
                      <a:pt x="1206" y="1671"/>
                    </a:lnTo>
                    <a:cubicBezTo>
                      <a:pt x="1264" y="1604"/>
                      <a:pt x="1326" y="1542"/>
                      <a:pt x="1383" y="1471"/>
                    </a:cubicBezTo>
                    <a:cubicBezTo>
                      <a:pt x="1441" y="1391"/>
                      <a:pt x="1494" y="1307"/>
                      <a:pt x="1552" y="1223"/>
                    </a:cubicBezTo>
                    <a:cubicBezTo>
                      <a:pt x="1348" y="997"/>
                      <a:pt x="1140" y="776"/>
                      <a:pt x="945" y="545"/>
                    </a:cubicBezTo>
                    <a:cubicBezTo>
                      <a:pt x="794" y="368"/>
                      <a:pt x="661" y="182"/>
                      <a:pt x="5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7"/>
              <p:cNvSpPr/>
              <p:nvPr/>
            </p:nvSpPr>
            <p:spPr>
              <a:xfrm rot="10800000">
                <a:off x="890607" y="4733783"/>
                <a:ext cx="72902" cy="4874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100" extrusionOk="0">
                    <a:moveTo>
                      <a:pt x="555" y="0"/>
                    </a:moveTo>
                    <a:cubicBezTo>
                      <a:pt x="409" y="58"/>
                      <a:pt x="262" y="116"/>
                      <a:pt x="121" y="173"/>
                    </a:cubicBezTo>
                    <a:cubicBezTo>
                      <a:pt x="81" y="373"/>
                      <a:pt x="41" y="572"/>
                      <a:pt x="1" y="767"/>
                    </a:cubicBezTo>
                    <a:lnTo>
                      <a:pt x="555" y="1099"/>
                    </a:lnTo>
                    <a:cubicBezTo>
                      <a:pt x="776" y="1064"/>
                      <a:pt x="1002" y="1028"/>
                      <a:pt x="1228" y="993"/>
                    </a:cubicBezTo>
                    <a:cubicBezTo>
                      <a:pt x="1282" y="989"/>
                      <a:pt x="1335" y="984"/>
                      <a:pt x="1388" y="980"/>
                    </a:cubicBezTo>
                    <a:cubicBezTo>
                      <a:pt x="1410" y="873"/>
                      <a:pt x="1428" y="767"/>
                      <a:pt x="1445" y="661"/>
                    </a:cubicBezTo>
                    <a:cubicBezTo>
                      <a:pt x="1512" y="612"/>
                      <a:pt x="1578" y="568"/>
                      <a:pt x="1645" y="519"/>
                    </a:cubicBezTo>
                    <a:cubicBezTo>
                      <a:pt x="1508" y="461"/>
                      <a:pt x="1366" y="399"/>
                      <a:pt x="1224" y="337"/>
                    </a:cubicBezTo>
                    <a:lnTo>
                      <a:pt x="1224" y="337"/>
                    </a:lnTo>
                    <a:cubicBezTo>
                      <a:pt x="1242" y="368"/>
                      <a:pt x="1242" y="404"/>
                      <a:pt x="1219" y="435"/>
                    </a:cubicBezTo>
                    <a:lnTo>
                      <a:pt x="1135" y="590"/>
                    </a:lnTo>
                    <a:cubicBezTo>
                      <a:pt x="1100" y="501"/>
                      <a:pt x="1064" y="408"/>
                      <a:pt x="1029" y="319"/>
                    </a:cubicBezTo>
                    <a:cubicBezTo>
                      <a:pt x="985" y="275"/>
                      <a:pt x="940" y="235"/>
                      <a:pt x="896" y="191"/>
                    </a:cubicBezTo>
                    <a:cubicBezTo>
                      <a:pt x="794" y="218"/>
                      <a:pt x="697" y="244"/>
                      <a:pt x="555" y="280"/>
                    </a:cubicBez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7"/>
              <p:cNvSpPr/>
              <p:nvPr/>
            </p:nvSpPr>
            <p:spPr>
              <a:xfrm rot="10800000">
                <a:off x="1191656" y="4560988"/>
                <a:ext cx="54599" cy="74055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1671" extrusionOk="0">
                    <a:moveTo>
                      <a:pt x="518" y="0"/>
                    </a:moveTo>
                    <a:lnTo>
                      <a:pt x="470" y="5"/>
                    </a:lnTo>
                    <a:lnTo>
                      <a:pt x="470" y="528"/>
                    </a:lnTo>
                    <a:cubicBezTo>
                      <a:pt x="394" y="470"/>
                      <a:pt x="346" y="430"/>
                      <a:pt x="301" y="395"/>
                    </a:cubicBezTo>
                    <a:lnTo>
                      <a:pt x="301" y="395"/>
                    </a:lnTo>
                    <a:cubicBezTo>
                      <a:pt x="0" y="1347"/>
                      <a:pt x="62" y="1471"/>
                      <a:pt x="931" y="1671"/>
                    </a:cubicBezTo>
                    <a:cubicBezTo>
                      <a:pt x="1024" y="1449"/>
                      <a:pt x="1117" y="1223"/>
                      <a:pt x="1232" y="953"/>
                    </a:cubicBezTo>
                    <a:cubicBezTo>
                      <a:pt x="740" y="842"/>
                      <a:pt x="594" y="488"/>
                      <a:pt x="696" y="5"/>
                    </a:cubicBezTo>
                    <a:cubicBezTo>
                      <a:pt x="656" y="5"/>
                      <a:pt x="612" y="5"/>
                      <a:pt x="5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7"/>
              <p:cNvSpPr/>
              <p:nvPr/>
            </p:nvSpPr>
            <p:spPr>
              <a:xfrm rot="10800000">
                <a:off x="894507" y="4986527"/>
                <a:ext cx="57391" cy="6328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428" extrusionOk="0">
                    <a:moveTo>
                      <a:pt x="625" y="1"/>
                    </a:moveTo>
                    <a:cubicBezTo>
                      <a:pt x="435" y="133"/>
                      <a:pt x="244" y="266"/>
                      <a:pt x="0" y="435"/>
                    </a:cubicBezTo>
                    <a:cubicBezTo>
                      <a:pt x="186" y="599"/>
                      <a:pt x="297" y="692"/>
                      <a:pt x="404" y="785"/>
                    </a:cubicBezTo>
                    <a:cubicBezTo>
                      <a:pt x="474" y="639"/>
                      <a:pt x="545" y="497"/>
                      <a:pt x="616" y="351"/>
                    </a:cubicBezTo>
                    <a:cubicBezTo>
                      <a:pt x="687" y="395"/>
                      <a:pt x="758" y="439"/>
                      <a:pt x="829" y="484"/>
                    </a:cubicBezTo>
                    <a:cubicBezTo>
                      <a:pt x="723" y="621"/>
                      <a:pt x="616" y="758"/>
                      <a:pt x="514" y="896"/>
                    </a:cubicBezTo>
                    <a:lnTo>
                      <a:pt x="399" y="896"/>
                    </a:lnTo>
                    <a:cubicBezTo>
                      <a:pt x="399" y="1006"/>
                      <a:pt x="399" y="1117"/>
                      <a:pt x="399" y="1224"/>
                    </a:cubicBezTo>
                    <a:cubicBezTo>
                      <a:pt x="519" y="1268"/>
                      <a:pt x="638" y="1308"/>
                      <a:pt x="763" y="1352"/>
                    </a:cubicBezTo>
                    <a:cubicBezTo>
                      <a:pt x="922" y="1374"/>
                      <a:pt x="1086" y="1401"/>
                      <a:pt x="1250" y="1427"/>
                    </a:cubicBezTo>
                    <a:cubicBezTo>
                      <a:pt x="1250" y="1427"/>
                      <a:pt x="1285" y="1405"/>
                      <a:pt x="1285" y="1405"/>
                    </a:cubicBezTo>
                    <a:cubicBezTo>
                      <a:pt x="1285" y="1126"/>
                      <a:pt x="1290" y="842"/>
                      <a:pt x="1294" y="559"/>
                    </a:cubicBezTo>
                    <a:cubicBezTo>
                      <a:pt x="1237" y="532"/>
                      <a:pt x="1179" y="501"/>
                      <a:pt x="1121" y="475"/>
                    </a:cubicBezTo>
                    <a:cubicBezTo>
                      <a:pt x="1179" y="430"/>
                      <a:pt x="1237" y="382"/>
                      <a:pt x="1294" y="337"/>
                    </a:cubicBezTo>
                    <a:cubicBezTo>
                      <a:pt x="1223" y="262"/>
                      <a:pt x="1148" y="191"/>
                      <a:pt x="1073" y="116"/>
                    </a:cubicBezTo>
                    <a:cubicBezTo>
                      <a:pt x="926" y="76"/>
                      <a:pt x="776" y="40"/>
                      <a:pt x="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7"/>
              <p:cNvSpPr/>
              <p:nvPr/>
            </p:nvSpPr>
            <p:spPr>
              <a:xfrm rot="10800000">
                <a:off x="1215588" y="4095740"/>
                <a:ext cx="53270" cy="74897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690" extrusionOk="0">
                    <a:moveTo>
                      <a:pt x="1095" y="1"/>
                    </a:moveTo>
                    <a:cubicBezTo>
                      <a:pt x="151" y="147"/>
                      <a:pt x="0" y="533"/>
                      <a:pt x="554" y="1326"/>
                    </a:cubicBezTo>
                    <a:cubicBezTo>
                      <a:pt x="621" y="1423"/>
                      <a:pt x="621" y="1570"/>
                      <a:pt x="652" y="1689"/>
                    </a:cubicBezTo>
                    <a:cubicBezTo>
                      <a:pt x="754" y="1676"/>
                      <a:pt x="860" y="1663"/>
                      <a:pt x="966" y="1645"/>
                    </a:cubicBezTo>
                    <a:cubicBezTo>
                      <a:pt x="838" y="1149"/>
                      <a:pt x="918" y="652"/>
                      <a:pt x="1184" y="165"/>
                    </a:cubicBezTo>
                    <a:cubicBezTo>
                      <a:pt x="1201" y="134"/>
                      <a:pt x="1130" y="54"/>
                      <a:pt x="10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7"/>
              <p:cNvSpPr/>
              <p:nvPr/>
            </p:nvSpPr>
            <p:spPr>
              <a:xfrm rot="10800000">
                <a:off x="1037697" y="4909769"/>
                <a:ext cx="50699" cy="7600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715" extrusionOk="0">
                    <a:moveTo>
                      <a:pt x="581" y="0"/>
                    </a:moveTo>
                    <a:cubicBezTo>
                      <a:pt x="515" y="0"/>
                      <a:pt x="444" y="0"/>
                      <a:pt x="373" y="5"/>
                    </a:cubicBezTo>
                    <a:cubicBezTo>
                      <a:pt x="333" y="115"/>
                      <a:pt x="289" y="226"/>
                      <a:pt x="249" y="337"/>
                    </a:cubicBezTo>
                    <a:cubicBezTo>
                      <a:pt x="249" y="780"/>
                      <a:pt x="1" y="1259"/>
                      <a:pt x="431" y="1644"/>
                    </a:cubicBezTo>
                    <a:cubicBezTo>
                      <a:pt x="475" y="1538"/>
                      <a:pt x="519" y="1436"/>
                      <a:pt x="577" y="1294"/>
                    </a:cubicBezTo>
                    <a:cubicBezTo>
                      <a:pt x="679" y="1467"/>
                      <a:pt x="750" y="1591"/>
                      <a:pt x="820" y="1715"/>
                    </a:cubicBezTo>
                    <a:cubicBezTo>
                      <a:pt x="905" y="1680"/>
                      <a:pt x="993" y="1649"/>
                      <a:pt x="1077" y="1618"/>
                    </a:cubicBezTo>
                    <a:lnTo>
                      <a:pt x="1144" y="1245"/>
                    </a:lnTo>
                    <a:cubicBezTo>
                      <a:pt x="1086" y="1201"/>
                      <a:pt x="1029" y="1157"/>
                      <a:pt x="967" y="1117"/>
                    </a:cubicBezTo>
                    <a:cubicBezTo>
                      <a:pt x="878" y="1086"/>
                      <a:pt x="789" y="1055"/>
                      <a:pt x="701" y="1024"/>
                    </a:cubicBezTo>
                    <a:cubicBezTo>
                      <a:pt x="661" y="683"/>
                      <a:pt x="621" y="341"/>
                      <a:pt x="5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7"/>
              <p:cNvSpPr/>
              <p:nvPr/>
            </p:nvSpPr>
            <p:spPr>
              <a:xfrm rot="10800000">
                <a:off x="864460" y="4674308"/>
                <a:ext cx="70952" cy="39487"/>
              </a:xfrm>
              <a:custGeom>
                <a:avLst/>
                <a:gdLst/>
                <a:ahLst/>
                <a:cxnLst/>
                <a:rect l="l" t="t" r="r" b="b"/>
                <a:pathLst>
                  <a:path w="1601" h="891" extrusionOk="0">
                    <a:moveTo>
                      <a:pt x="1312" y="0"/>
                    </a:moveTo>
                    <a:cubicBezTo>
                      <a:pt x="1255" y="53"/>
                      <a:pt x="1201" y="107"/>
                      <a:pt x="1144" y="164"/>
                    </a:cubicBezTo>
                    <a:lnTo>
                      <a:pt x="922" y="222"/>
                    </a:lnTo>
                    <a:cubicBezTo>
                      <a:pt x="772" y="186"/>
                      <a:pt x="621" y="147"/>
                      <a:pt x="466" y="111"/>
                    </a:cubicBezTo>
                    <a:cubicBezTo>
                      <a:pt x="324" y="182"/>
                      <a:pt x="182" y="248"/>
                      <a:pt x="1" y="341"/>
                    </a:cubicBezTo>
                    <a:cubicBezTo>
                      <a:pt x="333" y="563"/>
                      <a:pt x="572" y="727"/>
                      <a:pt x="811" y="891"/>
                    </a:cubicBezTo>
                    <a:cubicBezTo>
                      <a:pt x="1042" y="851"/>
                      <a:pt x="1268" y="816"/>
                      <a:pt x="1494" y="776"/>
                    </a:cubicBezTo>
                    <a:cubicBezTo>
                      <a:pt x="1529" y="514"/>
                      <a:pt x="1565" y="257"/>
                      <a:pt x="16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7"/>
              <p:cNvSpPr/>
              <p:nvPr/>
            </p:nvSpPr>
            <p:spPr>
              <a:xfrm rot="10800000">
                <a:off x="841902" y="4610092"/>
                <a:ext cx="57568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565" extrusionOk="0">
                    <a:moveTo>
                      <a:pt x="683" y="1"/>
                    </a:moveTo>
                    <a:cubicBezTo>
                      <a:pt x="457" y="41"/>
                      <a:pt x="231" y="76"/>
                      <a:pt x="0" y="116"/>
                    </a:cubicBezTo>
                    <a:cubicBezTo>
                      <a:pt x="129" y="275"/>
                      <a:pt x="563" y="271"/>
                      <a:pt x="275" y="643"/>
                    </a:cubicBezTo>
                    <a:cubicBezTo>
                      <a:pt x="373" y="692"/>
                      <a:pt x="466" y="736"/>
                      <a:pt x="559" y="785"/>
                    </a:cubicBezTo>
                    <a:cubicBezTo>
                      <a:pt x="514" y="1078"/>
                      <a:pt x="364" y="1401"/>
                      <a:pt x="780" y="1565"/>
                    </a:cubicBezTo>
                    <a:cubicBezTo>
                      <a:pt x="860" y="1450"/>
                      <a:pt x="940" y="1335"/>
                      <a:pt x="1020" y="1219"/>
                    </a:cubicBezTo>
                    <a:cubicBezTo>
                      <a:pt x="993" y="1157"/>
                      <a:pt x="922" y="1055"/>
                      <a:pt x="944" y="1029"/>
                    </a:cubicBezTo>
                    <a:cubicBezTo>
                      <a:pt x="1299" y="572"/>
                      <a:pt x="1029" y="280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7"/>
              <p:cNvSpPr/>
              <p:nvPr/>
            </p:nvSpPr>
            <p:spPr>
              <a:xfrm rot="10800000">
                <a:off x="958147" y="4747964"/>
                <a:ext cx="45027" cy="45558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28" extrusionOk="0">
                    <a:moveTo>
                      <a:pt x="227" y="0"/>
                    </a:moveTo>
                    <a:cubicBezTo>
                      <a:pt x="151" y="80"/>
                      <a:pt x="76" y="160"/>
                      <a:pt x="1" y="240"/>
                    </a:cubicBezTo>
                    <a:cubicBezTo>
                      <a:pt x="33" y="695"/>
                      <a:pt x="370" y="1027"/>
                      <a:pt x="764" y="1027"/>
                    </a:cubicBezTo>
                    <a:cubicBezTo>
                      <a:pt x="807" y="1027"/>
                      <a:pt x="852" y="1023"/>
                      <a:pt x="896" y="1015"/>
                    </a:cubicBezTo>
                    <a:cubicBezTo>
                      <a:pt x="936" y="820"/>
                      <a:pt x="976" y="621"/>
                      <a:pt x="1016" y="421"/>
                    </a:cubicBezTo>
                    <a:cubicBezTo>
                      <a:pt x="927" y="310"/>
                      <a:pt x="843" y="204"/>
                      <a:pt x="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7"/>
              <p:cNvSpPr/>
              <p:nvPr/>
            </p:nvSpPr>
            <p:spPr>
              <a:xfrm rot="10800000">
                <a:off x="731152" y="3969877"/>
                <a:ext cx="38911" cy="52649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88" extrusionOk="0">
                    <a:moveTo>
                      <a:pt x="488" y="629"/>
                    </a:moveTo>
                    <a:lnTo>
                      <a:pt x="510" y="665"/>
                    </a:lnTo>
                    <a:cubicBezTo>
                      <a:pt x="506" y="678"/>
                      <a:pt x="501" y="691"/>
                      <a:pt x="497" y="705"/>
                    </a:cubicBezTo>
                    <a:cubicBezTo>
                      <a:pt x="484" y="687"/>
                      <a:pt x="470" y="674"/>
                      <a:pt x="457" y="656"/>
                    </a:cubicBezTo>
                    <a:cubicBezTo>
                      <a:pt x="457" y="656"/>
                      <a:pt x="475" y="638"/>
                      <a:pt x="488" y="629"/>
                    </a:cubicBezTo>
                    <a:close/>
                    <a:moveTo>
                      <a:pt x="1" y="0"/>
                    </a:moveTo>
                    <a:lnTo>
                      <a:pt x="1" y="1006"/>
                    </a:lnTo>
                    <a:cubicBezTo>
                      <a:pt x="187" y="1063"/>
                      <a:pt x="373" y="1117"/>
                      <a:pt x="617" y="1188"/>
                    </a:cubicBezTo>
                    <a:cubicBezTo>
                      <a:pt x="714" y="913"/>
                      <a:pt x="816" y="634"/>
                      <a:pt x="878" y="470"/>
                    </a:cubicBezTo>
                    <a:cubicBezTo>
                      <a:pt x="501" y="270"/>
                      <a:pt x="253" y="13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7"/>
              <p:cNvSpPr/>
              <p:nvPr/>
            </p:nvSpPr>
            <p:spPr>
              <a:xfrm rot="10800000">
                <a:off x="1744430" y="4625780"/>
                <a:ext cx="34834" cy="6935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1565" extrusionOk="0">
                    <a:moveTo>
                      <a:pt x="1" y="0"/>
                    </a:moveTo>
                    <a:lnTo>
                      <a:pt x="1" y="1564"/>
                    </a:lnTo>
                    <a:cubicBezTo>
                      <a:pt x="227" y="1414"/>
                      <a:pt x="453" y="1268"/>
                      <a:pt x="679" y="1117"/>
                    </a:cubicBezTo>
                    <a:cubicBezTo>
                      <a:pt x="714" y="975"/>
                      <a:pt x="750" y="833"/>
                      <a:pt x="785" y="692"/>
                    </a:cubicBezTo>
                    <a:cubicBezTo>
                      <a:pt x="785" y="621"/>
                      <a:pt x="785" y="545"/>
                      <a:pt x="785" y="470"/>
                    </a:cubicBezTo>
                    <a:cubicBezTo>
                      <a:pt x="533" y="319"/>
                      <a:pt x="284" y="16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7"/>
              <p:cNvSpPr/>
              <p:nvPr/>
            </p:nvSpPr>
            <p:spPr>
              <a:xfrm rot="10800000">
                <a:off x="623106" y="4361336"/>
                <a:ext cx="39132" cy="45913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0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155"/>
                      <a:pt x="76" y="315"/>
                      <a:pt x="76" y="470"/>
                    </a:cubicBezTo>
                    <a:cubicBezTo>
                      <a:pt x="79" y="872"/>
                      <a:pt x="171" y="1036"/>
                      <a:pt x="457" y="1036"/>
                    </a:cubicBezTo>
                    <a:cubicBezTo>
                      <a:pt x="543" y="1036"/>
                      <a:pt x="647" y="1021"/>
                      <a:pt x="771" y="993"/>
                    </a:cubicBezTo>
                    <a:cubicBezTo>
                      <a:pt x="811" y="962"/>
                      <a:pt x="847" y="926"/>
                      <a:pt x="882" y="891"/>
                    </a:cubicBezTo>
                    <a:cubicBezTo>
                      <a:pt x="864" y="324"/>
                      <a:pt x="568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7"/>
              <p:cNvSpPr/>
              <p:nvPr/>
            </p:nvSpPr>
            <p:spPr>
              <a:xfrm rot="10800000">
                <a:off x="1123496" y="4361513"/>
                <a:ext cx="42678" cy="431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973" extrusionOk="0">
                    <a:moveTo>
                      <a:pt x="661" y="0"/>
                    </a:moveTo>
                    <a:cubicBezTo>
                      <a:pt x="576" y="0"/>
                      <a:pt x="473" y="21"/>
                      <a:pt x="351" y="61"/>
                    </a:cubicBezTo>
                    <a:cubicBezTo>
                      <a:pt x="307" y="167"/>
                      <a:pt x="258" y="274"/>
                      <a:pt x="209" y="384"/>
                    </a:cubicBezTo>
                    <a:cubicBezTo>
                      <a:pt x="138" y="495"/>
                      <a:pt x="67" y="606"/>
                      <a:pt x="1" y="721"/>
                    </a:cubicBezTo>
                    <a:cubicBezTo>
                      <a:pt x="129" y="805"/>
                      <a:pt x="254" y="943"/>
                      <a:pt x="395" y="969"/>
                    </a:cubicBezTo>
                    <a:cubicBezTo>
                      <a:pt x="405" y="971"/>
                      <a:pt x="415" y="972"/>
                      <a:pt x="425" y="972"/>
                    </a:cubicBezTo>
                    <a:cubicBezTo>
                      <a:pt x="530" y="972"/>
                      <a:pt x="650" y="876"/>
                      <a:pt x="763" y="828"/>
                    </a:cubicBezTo>
                    <a:lnTo>
                      <a:pt x="963" y="327"/>
                    </a:lnTo>
                    <a:cubicBezTo>
                      <a:pt x="953" y="108"/>
                      <a:pt x="856" y="0"/>
                      <a:pt x="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7"/>
              <p:cNvSpPr/>
              <p:nvPr/>
            </p:nvSpPr>
            <p:spPr>
              <a:xfrm rot="10800000">
                <a:off x="1378189" y="4748319"/>
                <a:ext cx="59740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22" extrusionOk="0">
                    <a:moveTo>
                      <a:pt x="767" y="0"/>
                    </a:moveTo>
                    <a:cubicBezTo>
                      <a:pt x="510" y="226"/>
                      <a:pt x="253" y="448"/>
                      <a:pt x="0" y="674"/>
                    </a:cubicBezTo>
                    <a:lnTo>
                      <a:pt x="111" y="1121"/>
                    </a:lnTo>
                    <a:cubicBezTo>
                      <a:pt x="288" y="1086"/>
                      <a:pt x="470" y="1051"/>
                      <a:pt x="647" y="1015"/>
                    </a:cubicBezTo>
                    <a:cubicBezTo>
                      <a:pt x="674" y="887"/>
                      <a:pt x="705" y="754"/>
                      <a:pt x="731" y="625"/>
                    </a:cubicBezTo>
                    <a:cubicBezTo>
                      <a:pt x="793" y="532"/>
                      <a:pt x="855" y="443"/>
                      <a:pt x="917" y="350"/>
                    </a:cubicBezTo>
                    <a:cubicBezTo>
                      <a:pt x="966" y="452"/>
                      <a:pt x="1015" y="550"/>
                      <a:pt x="1064" y="652"/>
                    </a:cubicBezTo>
                    <a:cubicBezTo>
                      <a:pt x="1157" y="634"/>
                      <a:pt x="1254" y="612"/>
                      <a:pt x="1347" y="594"/>
                    </a:cubicBezTo>
                    <a:cubicBezTo>
                      <a:pt x="1325" y="483"/>
                      <a:pt x="1307" y="373"/>
                      <a:pt x="1285" y="266"/>
                    </a:cubicBezTo>
                    <a:cubicBezTo>
                      <a:pt x="1192" y="231"/>
                      <a:pt x="1099" y="200"/>
                      <a:pt x="1006" y="169"/>
                    </a:cubicBezTo>
                    <a:cubicBezTo>
                      <a:pt x="935" y="120"/>
                      <a:pt x="869" y="67"/>
                      <a:pt x="802" y="18"/>
                    </a:cubicBezTo>
                    <a:cubicBezTo>
                      <a:pt x="802" y="18"/>
                      <a:pt x="767" y="0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7"/>
              <p:cNvSpPr/>
              <p:nvPr/>
            </p:nvSpPr>
            <p:spPr>
              <a:xfrm rot="10800000">
                <a:off x="1427692" y="4842184"/>
                <a:ext cx="85090" cy="4405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994" extrusionOk="0">
                    <a:moveTo>
                      <a:pt x="125" y="1"/>
                    </a:moveTo>
                    <a:cubicBezTo>
                      <a:pt x="90" y="138"/>
                      <a:pt x="54" y="271"/>
                      <a:pt x="1" y="479"/>
                    </a:cubicBezTo>
                    <a:cubicBezTo>
                      <a:pt x="213" y="479"/>
                      <a:pt x="428" y="459"/>
                      <a:pt x="636" y="459"/>
                    </a:cubicBezTo>
                    <a:cubicBezTo>
                      <a:pt x="781" y="459"/>
                      <a:pt x="921" y="469"/>
                      <a:pt x="1056" y="501"/>
                    </a:cubicBezTo>
                    <a:cubicBezTo>
                      <a:pt x="1259" y="550"/>
                      <a:pt x="1406" y="820"/>
                      <a:pt x="1578" y="993"/>
                    </a:cubicBezTo>
                    <a:cubicBezTo>
                      <a:pt x="1685" y="918"/>
                      <a:pt x="1791" y="847"/>
                      <a:pt x="1897" y="776"/>
                    </a:cubicBezTo>
                    <a:cubicBezTo>
                      <a:pt x="1906" y="696"/>
                      <a:pt x="1911" y="617"/>
                      <a:pt x="1920" y="537"/>
                    </a:cubicBezTo>
                    <a:cubicBezTo>
                      <a:pt x="1769" y="510"/>
                      <a:pt x="1570" y="532"/>
                      <a:pt x="1481" y="444"/>
                    </a:cubicBezTo>
                    <a:cubicBezTo>
                      <a:pt x="1095" y="58"/>
                      <a:pt x="586" y="107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7"/>
              <p:cNvSpPr/>
              <p:nvPr/>
            </p:nvSpPr>
            <p:spPr>
              <a:xfrm rot="10800000">
                <a:off x="740547" y="4309218"/>
                <a:ext cx="48350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237" extrusionOk="0">
                    <a:moveTo>
                      <a:pt x="510" y="0"/>
                    </a:moveTo>
                    <a:cubicBezTo>
                      <a:pt x="62" y="151"/>
                      <a:pt x="0" y="426"/>
                      <a:pt x="235" y="811"/>
                    </a:cubicBezTo>
                    <a:cubicBezTo>
                      <a:pt x="310" y="940"/>
                      <a:pt x="341" y="1095"/>
                      <a:pt x="390" y="1237"/>
                    </a:cubicBezTo>
                    <a:cubicBezTo>
                      <a:pt x="629" y="957"/>
                      <a:pt x="864" y="678"/>
                      <a:pt x="1090" y="412"/>
                    </a:cubicBezTo>
                    <a:cubicBezTo>
                      <a:pt x="860" y="248"/>
                      <a:pt x="683" y="124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7"/>
              <p:cNvSpPr/>
              <p:nvPr/>
            </p:nvSpPr>
            <p:spPr>
              <a:xfrm rot="10800000">
                <a:off x="489178" y="4639341"/>
                <a:ext cx="44628" cy="5327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202" extrusionOk="0">
                    <a:moveTo>
                      <a:pt x="829" y="1"/>
                    </a:moveTo>
                    <a:cubicBezTo>
                      <a:pt x="576" y="218"/>
                      <a:pt x="395" y="373"/>
                      <a:pt x="209" y="533"/>
                    </a:cubicBezTo>
                    <a:cubicBezTo>
                      <a:pt x="142" y="626"/>
                      <a:pt x="80" y="723"/>
                      <a:pt x="0" y="843"/>
                    </a:cubicBezTo>
                    <a:cubicBezTo>
                      <a:pt x="111" y="914"/>
                      <a:pt x="213" y="976"/>
                      <a:pt x="315" y="1038"/>
                    </a:cubicBezTo>
                    <a:cubicBezTo>
                      <a:pt x="387" y="926"/>
                      <a:pt x="450" y="864"/>
                      <a:pt x="509" y="864"/>
                    </a:cubicBezTo>
                    <a:cubicBezTo>
                      <a:pt x="569" y="864"/>
                      <a:pt x="625" y="928"/>
                      <a:pt x="683" y="1069"/>
                    </a:cubicBezTo>
                    <a:cubicBezTo>
                      <a:pt x="718" y="1144"/>
                      <a:pt x="895" y="1157"/>
                      <a:pt x="1006" y="1202"/>
                    </a:cubicBezTo>
                    <a:cubicBezTo>
                      <a:pt x="953" y="843"/>
                      <a:pt x="900" y="484"/>
                      <a:pt x="8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7"/>
              <p:cNvSpPr/>
              <p:nvPr/>
            </p:nvSpPr>
            <p:spPr>
              <a:xfrm rot="10800000">
                <a:off x="924377" y="4945666"/>
                <a:ext cx="39310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01" extrusionOk="0">
                    <a:moveTo>
                      <a:pt x="559" y="1"/>
                    </a:moveTo>
                    <a:cubicBezTo>
                      <a:pt x="373" y="40"/>
                      <a:pt x="187" y="80"/>
                      <a:pt x="0" y="120"/>
                    </a:cubicBezTo>
                    <a:cubicBezTo>
                      <a:pt x="0" y="231"/>
                      <a:pt x="0" y="342"/>
                      <a:pt x="0" y="448"/>
                    </a:cubicBezTo>
                    <a:cubicBezTo>
                      <a:pt x="0" y="559"/>
                      <a:pt x="0" y="670"/>
                      <a:pt x="0" y="780"/>
                    </a:cubicBezTo>
                    <a:cubicBezTo>
                      <a:pt x="116" y="820"/>
                      <a:pt x="231" y="860"/>
                      <a:pt x="346" y="900"/>
                    </a:cubicBezTo>
                    <a:cubicBezTo>
                      <a:pt x="452" y="891"/>
                      <a:pt x="559" y="887"/>
                      <a:pt x="665" y="882"/>
                    </a:cubicBezTo>
                    <a:cubicBezTo>
                      <a:pt x="740" y="665"/>
                      <a:pt x="816" y="444"/>
                      <a:pt x="887" y="227"/>
                    </a:cubicBezTo>
                    <a:cubicBezTo>
                      <a:pt x="776" y="151"/>
                      <a:pt x="670" y="76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7"/>
              <p:cNvSpPr/>
              <p:nvPr/>
            </p:nvSpPr>
            <p:spPr>
              <a:xfrm rot="10800000">
                <a:off x="1008004" y="4768173"/>
                <a:ext cx="44628" cy="49902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6" extrusionOk="0">
                    <a:moveTo>
                      <a:pt x="5" y="0"/>
                    </a:moveTo>
                    <a:cubicBezTo>
                      <a:pt x="5" y="58"/>
                      <a:pt x="5" y="116"/>
                      <a:pt x="5" y="178"/>
                    </a:cubicBezTo>
                    <a:cubicBezTo>
                      <a:pt x="5" y="342"/>
                      <a:pt x="0" y="510"/>
                      <a:pt x="0" y="678"/>
                    </a:cubicBezTo>
                    <a:cubicBezTo>
                      <a:pt x="0" y="829"/>
                      <a:pt x="0" y="975"/>
                      <a:pt x="0" y="1126"/>
                    </a:cubicBezTo>
                    <a:lnTo>
                      <a:pt x="559" y="1126"/>
                    </a:lnTo>
                    <a:lnTo>
                      <a:pt x="559" y="1015"/>
                    </a:lnTo>
                    <a:cubicBezTo>
                      <a:pt x="430" y="957"/>
                      <a:pt x="306" y="900"/>
                      <a:pt x="93" y="807"/>
                    </a:cubicBezTo>
                    <a:cubicBezTo>
                      <a:pt x="293" y="705"/>
                      <a:pt x="426" y="638"/>
                      <a:pt x="559" y="568"/>
                    </a:cubicBezTo>
                    <a:cubicBezTo>
                      <a:pt x="705" y="607"/>
                      <a:pt x="855" y="643"/>
                      <a:pt x="1006" y="683"/>
                    </a:cubicBezTo>
                    <a:cubicBezTo>
                      <a:pt x="895" y="568"/>
                      <a:pt x="784" y="457"/>
                      <a:pt x="674" y="346"/>
                    </a:cubicBezTo>
                    <a:cubicBezTo>
                      <a:pt x="598" y="266"/>
                      <a:pt x="527" y="191"/>
                      <a:pt x="452" y="111"/>
                    </a:cubicBezTo>
                    <a:cubicBezTo>
                      <a:pt x="301" y="76"/>
                      <a:pt x="151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7"/>
              <p:cNvSpPr/>
              <p:nvPr/>
            </p:nvSpPr>
            <p:spPr>
              <a:xfrm rot="10800000">
                <a:off x="1195778" y="4487553"/>
                <a:ext cx="29471" cy="54023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219" extrusionOk="0">
                    <a:moveTo>
                      <a:pt x="430" y="0"/>
                    </a:moveTo>
                    <a:cubicBezTo>
                      <a:pt x="270" y="9"/>
                      <a:pt x="111" y="23"/>
                      <a:pt x="0" y="27"/>
                    </a:cubicBezTo>
                    <a:cubicBezTo>
                      <a:pt x="76" y="297"/>
                      <a:pt x="111" y="568"/>
                      <a:pt x="231" y="794"/>
                    </a:cubicBezTo>
                    <a:cubicBezTo>
                      <a:pt x="319" y="966"/>
                      <a:pt x="519" y="1082"/>
                      <a:pt x="665" y="1219"/>
                    </a:cubicBezTo>
                    <a:cubicBezTo>
                      <a:pt x="590" y="811"/>
                      <a:pt x="510" y="408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7"/>
              <p:cNvSpPr/>
              <p:nvPr/>
            </p:nvSpPr>
            <p:spPr>
              <a:xfrm rot="10800000">
                <a:off x="1137633" y="4723944"/>
                <a:ext cx="39531" cy="53668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11" extrusionOk="0">
                    <a:moveTo>
                      <a:pt x="697" y="0"/>
                    </a:moveTo>
                    <a:cubicBezTo>
                      <a:pt x="382" y="213"/>
                      <a:pt x="1" y="386"/>
                      <a:pt x="151" y="886"/>
                    </a:cubicBezTo>
                    <a:cubicBezTo>
                      <a:pt x="268" y="1029"/>
                      <a:pt x="374" y="1210"/>
                      <a:pt x="526" y="1210"/>
                    </a:cubicBezTo>
                    <a:cubicBezTo>
                      <a:pt x="601" y="1210"/>
                      <a:pt x="686" y="1167"/>
                      <a:pt x="790" y="1055"/>
                    </a:cubicBezTo>
                    <a:cubicBezTo>
                      <a:pt x="838" y="1002"/>
                      <a:pt x="847" y="909"/>
                      <a:pt x="891" y="793"/>
                    </a:cubicBezTo>
                    <a:lnTo>
                      <a:pt x="564" y="793"/>
                    </a:lnTo>
                    <a:cubicBezTo>
                      <a:pt x="612" y="510"/>
                      <a:pt x="652" y="253"/>
                      <a:pt x="6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7"/>
              <p:cNvSpPr/>
              <p:nvPr/>
            </p:nvSpPr>
            <p:spPr>
              <a:xfrm rot="10800000">
                <a:off x="1101913" y="4453916"/>
                <a:ext cx="59518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959" extrusionOk="0">
                    <a:moveTo>
                      <a:pt x="231" y="1"/>
                    </a:moveTo>
                    <a:cubicBezTo>
                      <a:pt x="155" y="5"/>
                      <a:pt x="80" y="9"/>
                      <a:pt x="0" y="14"/>
                    </a:cubicBezTo>
                    <a:cubicBezTo>
                      <a:pt x="14" y="40"/>
                      <a:pt x="18" y="71"/>
                      <a:pt x="9" y="103"/>
                    </a:cubicBezTo>
                    <a:cubicBezTo>
                      <a:pt x="9" y="178"/>
                      <a:pt x="5" y="253"/>
                      <a:pt x="5" y="329"/>
                    </a:cubicBezTo>
                    <a:lnTo>
                      <a:pt x="9" y="324"/>
                    </a:lnTo>
                    <a:cubicBezTo>
                      <a:pt x="76" y="351"/>
                      <a:pt x="147" y="377"/>
                      <a:pt x="213" y="404"/>
                    </a:cubicBezTo>
                    <a:cubicBezTo>
                      <a:pt x="182" y="453"/>
                      <a:pt x="147" y="506"/>
                      <a:pt x="116" y="554"/>
                    </a:cubicBezTo>
                    <a:cubicBezTo>
                      <a:pt x="293" y="639"/>
                      <a:pt x="492" y="696"/>
                      <a:pt x="647" y="816"/>
                    </a:cubicBezTo>
                    <a:cubicBezTo>
                      <a:pt x="772" y="909"/>
                      <a:pt x="888" y="958"/>
                      <a:pt x="999" y="958"/>
                    </a:cubicBezTo>
                    <a:cubicBezTo>
                      <a:pt x="1116" y="958"/>
                      <a:pt x="1227" y="903"/>
                      <a:pt x="1339" y="785"/>
                    </a:cubicBezTo>
                    <a:cubicBezTo>
                      <a:pt x="1339" y="745"/>
                      <a:pt x="1339" y="710"/>
                      <a:pt x="1343" y="674"/>
                    </a:cubicBezTo>
                    <a:cubicBezTo>
                      <a:pt x="891" y="652"/>
                      <a:pt x="523" y="519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7"/>
              <p:cNvSpPr/>
              <p:nvPr/>
            </p:nvSpPr>
            <p:spPr>
              <a:xfrm rot="10800000">
                <a:off x="1912172" y="4437075"/>
                <a:ext cx="32219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98" extrusionOk="0">
                    <a:moveTo>
                      <a:pt x="457" y="0"/>
                    </a:moveTo>
                    <a:cubicBezTo>
                      <a:pt x="390" y="0"/>
                      <a:pt x="332" y="10"/>
                      <a:pt x="297" y="45"/>
                    </a:cubicBezTo>
                    <a:cubicBezTo>
                      <a:pt x="155" y="182"/>
                      <a:pt x="76" y="390"/>
                      <a:pt x="9" y="585"/>
                    </a:cubicBezTo>
                    <a:cubicBezTo>
                      <a:pt x="0" y="621"/>
                      <a:pt x="182" y="722"/>
                      <a:pt x="275" y="793"/>
                    </a:cubicBezTo>
                    <a:cubicBezTo>
                      <a:pt x="350" y="793"/>
                      <a:pt x="430" y="798"/>
                      <a:pt x="505" y="798"/>
                    </a:cubicBezTo>
                    <a:cubicBezTo>
                      <a:pt x="581" y="536"/>
                      <a:pt x="652" y="275"/>
                      <a:pt x="727" y="13"/>
                    </a:cubicBezTo>
                    <a:lnTo>
                      <a:pt x="727" y="13"/>
                    </a:lnTo>
                    <a:cubicBezTo>
                      <a:pt x="721" y="14"/>
                      <a:pt x="715" y="14"/>
                      <a:pt x="709" y="14"/>
                    </a:cubicBezTo>
                    <a:cubicBezTo>
                      <a:pt x="630" y="14"/>
                      <a:pt x="538" y="0"/>
                      <a:pt x="4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7"/>
              <p:cNvSpPr/>
              <p:nvPr/>
            </p:nvSpPr>
            <p:spPr>
              <a:xfrm rot="10800000">
                <a:off x="1118399" y="4955504"/>
                <a:ext cx="36961" cy="4480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11" extrusionOk="0">
                    <a:moveTo>
                      <a:pt x="1" y="0"/>
                    </a:moveTo>
                    <a:cubicBezTo>
                      <a:pt x="23" y="98"/>
                      <a:pt x="18" y="231"/>
                      <a:pt x="80" y="288"/>
                    </a:cubicBezTo>
                    <a:cubicBezTo>
                      <a:pt x="311" y="497"/>
                      <a:pt x="151" y="1002"/>
                      <a:pt x="634" y="1011"/>
                    </a:cubicBezTo>
                    <a:cubicBezTo>
                      <a:pt x="696" y="931"/>
                      <a:pt x="834" y="833"/>
                      <a:pt x="816" y="780"/>
                    </a:cubicBezTo>
                    <a:cubicBezTo>
                      <a:pt x="745" y="545"/>
                      <a:pt x="630" y="319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7"/>
              <p:cNvSpPr/>
              <p:nvPr/>
            </p:nvSpPr>
            <p:spPr>
              <a:xfrm rot="10800000">
                <a:off x="470166" y="4616163"/>
                <a:ext cx="49724" cy="38202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62" extrusionOk="0">
                    <a:moveTo>
                      <a:pt x="195" y="1"/>
                    </a:moveTo>
                    <a:cubicBezTo>
                      <a:pt x="136" y="1"/>
                      <a:pt x="73" y="63"/>
                      <a:pt x="1" y="175"/>
                    </a:cubicBezTo>
                    <a:cubicBezTo>
                      <a:pt x="63" y="733"/>
                      <a:pt x="484" y="808"/>
                      <a:pt x="923" y="862"/>
                    </a:cubicBezTo>
                    <a:cubicBezTo>
                      <a:pt x="989" y="693"/>
                      <a:pt x="1056" y="520"/>
                      <a:pt x="1122" y="348"/>
                    </a:cubicBezTo>
                    <a:cubicBezTo>
                      <a:pt x="980" y="343"/>
                      <a:pt x="834" y="343"/>
                      <a:pt x="692" y="339"/>
                    </a:cubicBezTo>
                    <a:cubicBezTo>
                      <a:pt x="581" y="294"/>
                      <a:pt x="404" y="281"/>
                      <a:pt x="369" y="206"/>
                    </a:cubicBezTo>
                    <a:cubicBezTo>
                      <a:pt x="311" y="65"/>
                      <a:pt x="255" y="1"/>
                      <a:pt x="1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7"/>
              <p:cNvSpPr/>
              <p:nvPr/>
            </p:nvSpPr>
            <p:spPr>
              <a:xfrm rot="10800000">
                <a:off x="499593" y="4693719"/>
                <a:ext cx="51497" cy="39531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892" extrusionOk="0">
                    <a:moveTo>
                      <a:pt x="501" y="1"/>
                    </a:moveTo>
                    <a:cubicBezTo>
                      <a:pt x="466" y="76"/>
                      <a:pt x="426" y="147"/>
                      <a:pt x="390" y="222"/>
                    </a:cubicBezTo>
                    <a:lnTo>
                      <a:pt x="0" y="851"/>
                    </a:lnTo>
                    <a:lnTo>
                      <a:pt x="23" y="851"/>
                    </a:lnTo>
                    <a:cubicBezTo>
                      <a:pt x="147" y="860"/>
                      <a:pt x="271" y="869"/>
                      <a:pt x="395" y="878"/>
                    </a:cubicBezTo>
                    <a:cubicBezTo>
                      <a:pt x="395" y="878"/>
                      <a:pt x="390" y="891"/>
                      <a:pt x="390" y="891"/>
                    </a:cubicBezTo>
                    <a:cubicBezTo>
                      <a:pt x="461" y="856"/>
                      <a:pt x="528" y="825"/>
                      <a:pt x="594" y="794"/>
                    </a:cubicBezTo>
                    <a:cubicBezTo>
                      <a:pt x="638" y="745"/>
                      <a:pt x="683" y="696"/>
                      <a:pt x="727" y="648"/>
                    </a:cubicBezTo>
                    <a:cubicBezTo>
                      <a:pt x="873" y="506"/>
                      <a:pt x="1020" y="360"/>
                      <a:pt x="1161" y="213"/>
                    </a:cubicBezTo>
                    <a:cubicBezTo>
                      <a:pt x="944" y="142"/>
                      <a:pt x="723" y="72"/>
                      <a:pt x="5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7"/>
              <p:cNvSpPr/>
              <p:nvPr/>
            </p:nvSpPr>
            <p:spPr>
              <a:xfrm rot="10800000">
                <a:off x="1605805" y="4939195"/>
                <a:ext cx="52472" cy="35587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03" extrusionOk="0">
                    <a:moveTo>
                      <a:pt x="173" y="0"/>
                    </a:moveTo>
                    <a:cubicBezTo>
                      <a:pt x="125" y="240"/>
                      <a:pt x="71" y="474"/>
                      <a:pt x="0" y="802"/>
                    </a:cubicBezTo>
                    <a:cubicBezTo>
                      <a:pt x="262" y="745"/>
                      <a:pt x="470" y="700"/>
                      <a:pt x="683" y="661"/>
                    </a:cubicBezTo>
                    <a:lnTo>
                      <a:pt x="683" y="661"/>
                    </a:lnTo>
                    <a:lnTo>
                      <a:pt x="656" y="723"/>
                    </a:lnTo>
                    <a:lnTo>
                      <a:pt x="1184" y="749"/>
                    </a:lnTo>
                    <a:cubicBezTo>
                      <a:pt x="847" y="501"/>
                      <a:pt x="510" y="253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7"/>
              <p:cNvSpPr/>
              <p:nvPr/>
            </p:nvSpPr>
            <p:spPr>
              <a:xfrm rot="10800000">
                <a:off x="896501" y="4945533"/>
                <a:ext cx="37714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01" extrusionOk="0">
                    <a:moveTo>
                      <a:pt x="364" y="0"/>
                    </a:moveTo>
                    <a:cubicBezTo>
                      <a:pt x="315" y="106"/>
                      <a:pt x="270" y="217"/>
                      <a:pt x="222" y="324"/>
                    </a:cubicBezTo>
                    <a:cubicBezTo>
                      <a:pt x="151" y="541"/>
                      <a:pt x="75" y="762"/>
                      <a:pt x="0" y="979"/>
                    </a:cubicBezTo>
                    <a:cubicBezTo>
                      <a:pt x="115" y="979"/>
                      <a:pt x="237" y="1001"/>
                      <a:pt x="349" y="1001"/>
                    </a:cubicBezTo>
                    <a:cubicBezTo>
                      <a:pt x="414" y="1001"/>
                      <a:pt x="476" y="993"/>
                      <a:pt x="532" y="970"/>
                    </a:cubicBezTo>
                    <a:cubicBezTo>
                      <a:pt x="643" y="926"/>
                      <a:pt x="758" y="616"/>
                      <a:pt x="745" y="607"/>
                    </a:cubicBezTo>
                    <a:cubicBezTo>
                      <a:pt x="355" y="337"/>
                      <a:pt x="798" y="244"/>
                      <a:pt x="851" y="75"/>
                    </a:cubicBezTo>
                    <a:cubicBezTo>
                      <a:pt x="687" y="49"/>
                      <a:pt x="523" y="22"/>
                      <a:pt x="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7"/>
              <p:cNvSpPr/>
              <p:nvPr/>
            </p:nvSpPr>
            <p:spPr>
              <a:xfrm rot="10800000">
                <a:off x="952430" y="4883621"/>
                <a:ext cx="42102" cy="577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304" extrusionOk="0">
                    <a:moveTo>
                      <a:pt x="949" y="1"/>
                    </a:moveTo>
                    <a:lnTo>
                      <a:pt x="949" y="1"/>
                    </a:lnTo>
                    <a:cubicBezTo>
                      <a:pt x="714" y="43"/>
                      <a:pt x="662" y="471"/>
                      <a:pt x="408" y="471"/>
                    </a:cubicBezTo>
                    <a:cubicBezTo>
                      <a:pt x="342" y="471"/>
                      <a:pt x="262" y="442"/>
                      <a:pt x="160" y="368"/>
                    </a:cubicBezTo>
                    <a:cubicBezTo>
                      <a:pt x="120" y="435"/>
                      <a:pt x="76" y="501"/>
                      <a:pt x="32" y="568"/>
                    </a:cubicBezTo>
                    <a:cubicBezTo>
                      <a:pt x="23" y="617"/>
                      <a:pt x="10" y="661"/>
                      <a:pt x="1" y="710"/>
                    </a:cubicBezTo>
                    <a:cubicBezTo>
                      <a:pt x="44" y="849"/>
                      <a:pt x="92" y="985"/>
                      <a:pt x="136" y="1124"/>
                    </a:cubicBezTo>
                    <a:lnTo>
                      <a:pt x="136" y="1124"/>
                    </a:lnTo>
                    <a:cubicBezTo>
                      <a:pt x="135" y="1123"/>
                      <a:pt x="135" y="1122"/>
                      <a:pt x="134" y="1122"/>
                    </a:cubicBezTo>
                    <a:lnTo>
                      <a:pt x="134" y="1122"/>
                    </a:lnTo>
                    <a:lnTo>
                      <a:pt x="138" y="1131"/>
                    </a:lnTo>
                    <a:cubicBezTo>
                      <a:pt x="137" y="1128"/>
                      <a:pt x="137" y="1126"/>
                      <a:pt x="136" y="1124"/>
                    </a:cubicBezTo>
                    <a:lnTo>
                      <a:pt x="136" y="1124"/>
                    </a:lnTo>
                    <a:cubicBezTo>
                      <a:pt x="171" y="1159"/>
                      <a:pt x="201" y="1193"/>
                      <a:pt x="236" y="1228"/>
                    </a:cubicBezTo>
                    <a:cubicBezTo>
                      <a:pt x="369" y="1250"/>
                      <a:pt x="502" y="1272"/>
                      <a:pt x="688" y="1303"/>
                    </a:cubicBezTo>
                    <a:cubicBezTo>
                      <a:pt x="519" y="1091"/>
                      <a:pt x="395" y="931"/>
                      <a:pt x="320" y="838"/>
                    </a:cubicBezTo>
                    <a:cubicBezTo>
                      <a:pt x="519" y="767"/>
                      <a:pt x="670" y="710"/>
                      <a:pt x="816" y="656"/>
                    </a:cubicBezTo>
                    <a:cubicBezTo>
                      <a:pt x="860" y="439"/>
                      <a:pt x="905" y="218"/>
                      <a:pt x="9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7"/>
              <p:cNvSpPr/>
              <p:nvPr/>
            </p:nvSpPr>
            <p:spPr>
              <a:xfrm rot="10800000">
                <a:off x="972860" y="4461406"/>
                <a:ext cx="40506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914" h="981" extrusionOk="0">
                    <a:moveTo>
                      <a:pt x="251" y="0"/>
                    </a:moveTo>
                    <a:cubicBezTo>
                      <a:pt x="178" y="0"/>
                      <a:pt x="95" y="21"/>
                      <a:pt x="0" y="72"/>
                    </a:cubicBezTo>
                    <a:cubicBezTo>
                      <a:pt x="89" y="218"/>
                      <a:pt x="178" y="360"/>
                      <a:pt x="266" y="506"/>
                    </a:cubicBezTo>
                    <a:cubicBezTo>
                      <a:pt x="368" y="666"/>
                      <a:pt x="470" y="821"/>
                      <a:pt x="568" y="980"/>
                    </a:cubicBezTo>
                    <a:lnTo>
                      <a:pt x="789" y="954"/>
                    </a:lnTo>
                    <a:cubicBezTo>
                      <a:pt x="820" y="923"/>
                      <a:pt x="851" y="892"/>
                      <a:pt x="882" y="861"/>
                    </a:cubicBezTo>
                    <a:cubicBezTo>
                      <a:pt x="896" y="790"/>
                      <a:pt x="904" y="714"/>
                      <a:pt x="913" y="644"/>
                    </a:cubicBezTo>
                    <a:cubicBezTo>
                      <a:pt x="878" y="559"/>
                      <a:pt x="838" y="480"/>
                      <a:pt x="798" y="395"/>
                    </a:cubicBezTo>
                    <a:cubicBezTo>
                      <a:pt x="632" y="220"/>
                      <a:pt x="487" y="0"/>
                      <a:pt x="2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7"/>
              <p:cNvSpPr/>
              <p:nvPr/>
            </p:nvSpPr>
            <p:spPr>
              <a:xfrm rot="10800000">
                <a:off x="1664304" y="4138373"/>
                <a:ext cx="29117" cy="3793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856" extrusionOk="0">
                    <a:moveTo>
                      <a:pt x="288" y="0"/>
                    </a:moveTo>
                    <a:cubicBezTo>
                      <a:pt x="217" y="9"/>
                      <a:pt x="147" y="18"/>
                      <a:pt x="76" y="27"/>
                    </a:cubicBezTo>
                    <a:cubicBezTo>
                      <a:pt x="49" y="293"/>
                      <a:pt x="27" y="559"/>
                      <a:pt x="0" y="856"/>
                    </a:cubicBezTo>
                    <a:lnTo>
                      <a:pt x="656" y="856"/>
                    </a:lnTo>
                    <a:cubicBezTo>
                      <a:pt x="514" y="523"/>
                      <a:pt x="399" y="262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7"/>
              <p:cNvSpPr/>
              <p:nvPr/>
            </p:nvSpPr>
            <p:spPr>
              <a:xfrm rot="10800000">
                <a:off x="928897" y="4469914"/>
                <a:ext cx="49104" cy="23267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525" extrusionOk="0">
                    <a:moveTo>
                      <a:pt x="656" y="0"/>
                    </a:moveTo>
                    <a:cubicBezTo>
                      <a:pt x="446" y="0"/>
                      <a:pt x="214" y="114"/>
                      <a:pt x="0" y="131"/>
                    </a:cubicBezTo>
                    <a:cubicBezTo>
                      <a:pt x="40" y="216"/>
                      <a:pt x="75" y="295"/>
                      <a:pt x="115" y="380"/>
                    </a:cubicBezTo>
                    <a:cubicBezTo>
                      <a:pt x="125" y="379"/>
                      <a:pt x="135" y="379"/>
                      <a:pt x="144" y="379"/>
                    </a:cubicBezTo>
                    <a:cubicBezTo>
                      <a:pt x="354" y="379"/>
                      <a:pt x="568" y="524"/>
                      <a:pt x="777" y="524"/>
                    </a:cubicBezTo>
                    <a:cubicBezTo>
                      <a:pt x="889" y="524"/>
                      <a:pt x="1000" y="482"/>
                      <a:pt x="1108" y="353"/>
                    </a:cubicBezTo>
                    <a:cubicBezTo>
                      <a:pt x="988" y="78"/>
                      <a:pt x="829" y="0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7"/>
              <p:cNvSpPr/>
              <p:nvPr/>
            </p:nvSpPr>
            <p:spPr>
              <a:xfrm rot="10800000">
                <a:off x="444417" y="4610668"/>
                <a:ext cx="34612" cy="3656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825" extrusionOk="0">
                    <a:moveTo>
                      <a:pt x="720" y="0"/>
                    </a:moveTo>
                    <a:cubicBezTo>
                      <a:pt x="702" y="0"/>
                      <a:pt x="683" y="2"/>
                      <a:pt x="665" y="9"/>
                    </a:cubicBezTo>
                    <a:cubicBezTo>
                      <a:pt x="506" y="62"/>
                      <a:pt x="355" y="129"/>
                      <a:pt x="200" y="187"/>
                    </a:cubicBezTo>
                    <a:cubicBezTo>
                      <a:pt x="134" y="359"/>
                      <a:pt x="67" y="532"/>
                      <a:pt x="1" y="701"/>
                    </a:cubicBezTo>
                    <a:cubicBezTo>
                      <a:pt x="187" y="745"/>
                      <a:pt x="368" y="785"/>
                      <a:pt x="550" y="825"/>
                    </a:cubicBezTo>
                    <a:cubicBezTo>
                      <a:pt x="625" y="554"/>
                      <a:pt x="701" y="288"/>
                      <a:pt x="780" y="5"/>
                    </a:cubicBezTo>
                    <a:cubicBezTo>
                      <a:pt x="770" y="5"/>
                      <a:pt x="746" y="0"/>
                      <a:pt x="7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7"/>
              <p:cNvSpPr/>
              <p:nvPr/>
            </p:nvSpPr>
            <p:spPr>
              <a:xfrm rot="10800000">
                <a:off x="1921966" y="4397588"/>
                <a:ext cx="35011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96" extrusionOk="0">
                    <a:moveTo>
                      <a:pt x="559" y="0"/>
                    </a:moveTo>
                    <a:cubicBezTo>
                      <a:pt x="677" y="475"/>
                      <a:pt x="691" y="568"/>
                      <a:pt x="423" y="568"/>
                    </a:cubicBezTo>
                    <a:cubicBezTo>
                      <a:pt x="368" y="568"/>
                      <a:pt x="302" y="564"/>
                      <a:pt x="222" y="559"/>
                    </a:cubicBezTo>
                    <a:lnTo>
                      <a:pt x="1" y="559"/>
                    </a:lnTo>
                    <a:cubicBezTo>
                      <a:pt x="231" y="669"/>
                      <a:pt x="462" y="785"/>
                      <a:pt x="692" y="895"/>
                    </a:cubicBezTo>
                    <a:cubicBezTo>
                      <a:pt x="727" y="599"/>
                      <a:pt x="758" y="302"/>
                      <a:pt x="789" y="5"/>
                    </a:cubicBezTo>
                    <a:cubicBezTo>
                      <a:pt x="714" y="5"/>
                      <a:pt x="634" y="0"/>
                      <a:pt x="5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7"/>
              <p:cNvSpPr/>
              <p:nvPr/>
            </p:nvSpPr>
            <p:spPr>
              <a:xfrm rot="10800000">
                <a:off x="1195778" y="4395416"/>
                <a:ext cx="35365" cy="2823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7" extrusionOk="0">
                    <a:moveTo>
                      <a:pt x="306" y="0"/>
                    </a:moveTo>
                    <a:cubicBezTo>
                      <a:pt x="189" y="0"/>
                      <a:pt x="106" y="117"/>
                      <a:pt x="0" y="353"/>
                    </a:cubicBezTo>
                    <a:cubicBezTo>
                      <a:pt x="111" y="393"/>
                      <a:pt x="222" y="432"/>
                      <a:pt x="333" y="468"/>
                    </a:cubicBezTo>
                    <a:lnTo>
                      <a:pt x="457" y="583"/>
                    </a:lnTo>
                    <a:lnTo>
                      <a:pt x="457" y="579"/>
                    </a:lnTo>
                    <a:lnTo>
                      <a:pt x="665" y="636"/>
                    </a:lnTo>
                    <a:cubicBezTo>
                      <a:pt x="709" y="530"/>
                      <a:pt x="753" y="424"/>
                      <a:pt x="793" y="322"/>
                    </a:cubicBezTo>
                    <a:lnTo>
                      <a:pt x="793" y="322"/>
                    </a:lnTo>
                    <a:cubicBezTo>
                      <a:pt x="795" y="323"/>
                      <a:pt x="796" y="325"/>
                      <a:pt x="798" y="326"/>
                    </a:cubicBezTo>
                    <a:cubicBezTo>
                      <a:pt x="798" y="326"/>
                      <a:pt x="798" y="322"/>
                      <a:pt x="793" y="322"/>
                    </a:cubicBezTo>
                    <a:cubicBezTo>
                      <a:pt x="793" y="322"/>
                      <a:pt x="793" y="322"/>
                      <a:pt x="793" y="322"/>
                    </a:cubicBezTo>
                    <a:lnTo>
                      <a:pt x="793" y="322"/>
                    </a:lnTo>
                    <a:cubicBezTo>
                      <a:pt x="565" y="108"/>
                      <a:pt x="41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7"/>
              <p:cNvSpPr/>
              <p:nvPr/>
            </p:nvSpPr>
            <p:spPr>
              <a:xfrm rot="10800000">
                <a:off x="998210" y="3656772"/>
                <a:ext cx="34789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479" extrusionOk="0">
                    <a:moveTo>
                      <a:pt x="499" y="0"/>
                    </a:moveTo>
                    <a:cubicBezTo>
                      <a:pt x="374" y="0"/>
                      <a:pt x="232" y="60"/>
                      <a:pt x="105" y="60"/>
                    </a:cubicBezTo>
                    <a:cubicBezTo>
                      <a:pt x="69" y="60"/>
                      <a:pt x="34" y="55"/>
                      <a:pt x="0" y="43"/>
                    </a:cubicBezTo>
                    <a:lnTo>
                      <a:pt x="0" y="43"/>
                    </a:lnTo>
                    <a:cubicBezTo>
                      <a:pt x="79" y="340"/>
                      <a:pt x="151" y="479"/>
                      <a:pt x="296" y="479"/>
                    </a:cubicBezTo>
                    <a:cubicBezTo>
                      <a:pt x="406" y="479"/>
                      <a:pt x="558" y="400"/>
                      <a:pt x="785" y="251"/>
                    </a:cubicBezTo>
                    <a:cubicBezTo>
                      <a:pt x="720" y="52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7"/>
              <p:cNvSpPr/>
              <p:nvPr/>
            </p:nvSpPr>
            <p:spPr>
              <a:xfrm rot="10800000">
                <a:off x="874298" y="4703957"/>
                <a:ext cx="30092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14" extrusionOk="0">
                    <a:moveTo>
                      <a:pt x="125" y="0"/>
                    </a:moveTo>
                    <a:cubicBezTo>
                      <a:pt x="85" y="89"/>
                      <a:pt x="41" y="178"/>
                      <a:pt x="1" y="266"/>
                    </a:cubicBezTo>
                    <a:cubicBezTo>
                      <a:pt x="27" y="337"/>
                      <a:pt x="58" y="413"/>
                      <a:pt x="85" y="483"/>
                    </a:cubicBezTo>
                    <a:cubicBezTo>
                      <a:pt x="129" y="559"/>
                      <a:pt x="178" y="639"/>
                      <a:pt x="222" y="714"/>
                    </a:cubicBezTo>
                    <a:cubicBezTo>
                      <a:pt x="298" y="692"/>
                      <a:pt x="368" y="674"/>
                      <a:pt x="444" y="656"/>
                    </a:cubicBezTo>
                    <a:cubicBezTo>
                      <a:pt x="501" y="599"/>
                      <a:pt x="555" y="545"/>
                      <a:pt x="612" y="492"/>
                    </a:cubicBezTo>
                    <a:lnTo>
                      <a:pt x="617" y="492"/>
                    </a:lnTo>
                    <a:cubicBezTo>
                      <a:pt x="639" y="377"/>
                      <a:pt x="657" y="257"/>
                      <a:pt x="679" y="142"/>
                    </a:cubicBezTo>
                    <a:cubicBezTo>
                      <a:pt x="665" y="120"/>
                      <a:pt x="657" y="93"/>
                      <a:pt x="652" y="67"/>
                    </a:cubicBezTo>
                    <a:cubicBezTo>
                      <a:pt x="586" y="54"/>
                      <a:pt x="515" y="40"/>
                      <a:pt x="444" y="27"/>
                    </a:cubicBezTo>
                    <a:cubicBezTo>
                      <a:pt x="337" y="18"/>
                      <a:pt x="231" y="9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7"/>
              <p:cNvSpPr/>
              <p:nvPr/>
            </p:nvSpPr>
            <p:spPr>
              <a:xfrm rot="10800000">
                <a:off x="997235" y="4906400"/>
                <a:ext cx="30668" cy="3895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79" extrusionOk="0">
                    <a:moveTo>
                      <a:pt x="452" y="1"/>
                    </a:moveTo>
                    <a:cubicBezTo>
                      <a:pt x="413" y="76"/>
                      <a:pt x="377" y="152"/>
                      <a:pt x="337" y="227"/>
                    </a:cubicBezTo>
                    <a:cubicBezTo>
                      <a:pt x="306" y="262"/>
                      <a:pt x="275" y="293"/>
                      <a:pt x="240" y="329"/>
                    </a:cubicBezTo>
                    <a:lnTo>
                      <a:pt x="209" y="316"/>
                    </a:lnTo>
                    <a:lnTo>
                      <a:pt x="1" y="768"/>
                    </a:lnTo>
                    <a:cubicBezTo>
                      <a:pt x="1" y="803"/>
                      <a:pt x="1" y="838"/>
                      <a:pt x="1" y="874"/>
                    </a:cubicBezTo>
                    <a:cubicBezTo>
                      <a:pt x="147" y="874"/>
                      <a:pt x="293" y="878"/>
                      <a:pt x="444" y="878"/>
                    </a:cubicBezTo>
                    <a:cubicBezTo>
                      <a:pt x="470" y="803"/>
                      <a:pt x="497" y="728"/>
                      <a:pt x="523" y="652"/>
                    </a:cubicBezTo>
                    <a:cubicBezTo>
                      <a:pt x="581" y="577"/>
                      <a:pt x="639" y="506"/>
                      <a:pt x="692" y="431"/>
                    </a:cubicBezTo>
                    <a:cubicBezTo>
                      <a:pt x="612" y="289"/>
                      <a:pt x="532" y="147"/>
                      <a:pt x="4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7"/>
              <p:cNvSpPr/>
              <p:nvPr/>
            </p:nvSpPr>
            <p:spPr>
              <a:xfrm rot="10800000">
                <a:off x="1323102" y="4367984"/>
                <a:ext cx="21184" cy="2867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47" extrusionOk="0">
                    <a:moveTo>
                      <a:pt x="444" y="1"/>
                    </a:moveTo>
                    <a:cubicBezTo>
                      <a:pt x="302" y="27"/>
                      <a:pt x="165" y="54"/>
                      <a:pt x="23" y="80"/>
                    </a:cubicBezTo>
                    <a:cubicBezTo>
                      <a:pt x="14" y="267"/>
                      <a:pt x="5" y="453"/>
                      <a:pt x="1" y="639"/>
                    </a:cubicBezTo>
                    <a:cubicBezTo>
                      <a:pt x="49" y="643"/>
                      <a:pt x="96" y="646"/>
                      <a:pt x="141" y="646"/>
                    </a:cubicBezTo>
                    <a:cubicBezTo>
                      <a:pt x="329" y="646"/>
                      <a:pt x="477" y="588"/>
                      <a:pt x="448" y="302"/>
                    </a:cubicBezTo>
                    <a:cubicBezTo>
                      <a:pt x="448" y="200"/>
                      <a:pt x="448" y="103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7"/>
              <p:cNvSpPr/>
              <p:nvPr/>
            </p:nvSpPr>
            <p:spPr>
              <a:xfrm rot="10800000">
                <a:off x="1112284" y="4772206"/>
                <a:ext cx="35011" cy="2056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64" extrusionOk="0">
                    <a:moveTo>
                      <a:pt x="585" y="1"/>
                    </a:moveTo>
                    <a:cubicBezTo>
                      <a:pt x="399" y="72"/>
                      <a:pt x="213" y="138"/>
                      <a:pt x="27" y="209"/>
                    </a:cubicBezTo>
                    <a:lnTo>
                      <a:pt x="0" y="236"/>
                    </a:lnTo>
                    <a:lnTo>
                      <a:pt x="5" y="289"/>
                    </a:lnTo>
                    <a:cubicBezTo>
                      <a:pt x="85" y="311"/>
                      <a:pt x="164" y="329"/>
                      <a:pt x="240" y="351"/>
                    </a:cubicBezTo>
                    <a:cubicBezTo>
                      <a:pt x="259" y="336"/>
                      <a:pt x="280" y="329"/>
                      <a:pt x="303" y="329"/>
                    </a:cubicBezTo>
                    <a:cubicBezTo>
                      <a:pt x="407" y="329"/>
                      <a:pt x="543" y="464"/>
                      <a:pt x="647" y="464"/>
                    </a:cubicBezTo>
                    <a:cubicBezTo>
                      <a:pt x="714" y="464"/>
                      <a:pt x="767" y="407"/>
                      <a:pt x="789" y="218"/>
                    </a:cubicBezTo>
                    <a:cubicBezTo>
                      <a:pt x="745" y="192"/>
                      <a:pt x="696" y="165"/>
                      <a:pt x="647" y="138"/>
                    </a:cubicBezTo>
                    <a:cubicBezTo>
                      <a:pt x="630" y="94"/>
                      <a:pt x="607" y="50"/>
                      <a:pt x="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7"/>
              <p:cNvSpPr/>
              <p:nvPr/>
            </p:nvSpPr>
            <p:spPr>
              <a:xfrm rot="10800000">
                <a:off x="1343223" y="4368338"/>
                <a:ext cx="1635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85" extrusionOk="0">
                    <a:moveTo>
                      <a:pt x="36" y="0"/>
                    </a:moveTo>
                    <a:cubicBezTo>
                      <a:pt x="22" y="284"/>
                      <a:pt x="9" y="532"/>
                      <a:pt x="0" y="780"/>
                    </a:cubicBezTo>
                    <a:cubicBezTo>
                      <a:pt x="115" y="785"/>
                      <a:pt x="231" y="785"/>
                      <a:pt x="346" y="785"/>
                    </a:cubicBezTo>
                    <a:cubicBezTo>
                      <a:pt x="350" y="599"/>
                      <a:pt x="359" y="413"/>
                      <a:pt x="368" y="226"/>
                    </a:cubicBezTo>
                    <a:cubicBezTo>
                      <a:pt x="266" y="155"/>
                      <a:pt x="164" y="89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7"/>
              <p:cNvSpPr/>
              <p:nvPr/>
            </p:nvSpPr>
            <p:spPr>
              <a:xfrm rot="10800000">
                <a:off x="1072619" y="4783862"/>
                <a:ext cx="24596" cy="2402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42" extrusionOk="0">
                    <a:moveTo>
                      <a:pt x="439" y="1"/>
                    </a:moveTo>
                    <a:cubicBezTo>
                      <a:pt x="293" y="76"/>
                      <a:pt x="147" y="151"/>
                      <a:pt x="0" y="222"/>
                    </a:cubicBezTo>
                    <a:cubicBezTo>
                      <a:pt x="89" y="324"/>
                      <a:pt x="173" y="422"/>
                      <a:pt x="262" y="524"/>
                    </a:cubicBezTo>
                    <a:cubicBezTo>
                      <a:pt x="337" y="528"/>
                      <a:pt x="412" y="533"/>
                      <a:pt x="492" y="537"/>
                    </a:cubicBezTo>
                    <a:lnTo>
                      <a:pt x="497" y="541"/>
                    </a:lnTo>
                    <a:cubicBezTo>
                      <a:pt x="514" y="493"/>
                      <a:pt x="536" y="439"/>
                      <a:pt x="554" y="391"/>
                    </a:cubicBezTo>
                    <a:cubicBezTo>
                      <a:pt x="519" y="262"/>
                      <a:pt x="479" y="134"/>
                      <a:pt x="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7"/>
              <p:cNvSpPr/>
              <p:nvPr/>
            </p:nvSpPr>
            <p:spPr>
              <a:xfrm rot="10800000">
                <a:off x="1353859" y="4797423"/>
                <a:ext cx="37360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843" h="453" extrusionOk="0">
                    <a:moveTo>
                      <a:pt x="404" y="1"/>
                    </a:moveTo>
                    <a:cubicBezTo>
                      <a:pt x="289" y="72"/>
                      <a:pt x="174" y="147"/>
                      <a:pt x="58" y="222"/>
                    </a:cubicBezTo>
                    <a:cubicBezTo>
                      <a:pt x="41" y="298"/>
                      <a:pt x="19" y="377"/>
                      <a:pt x="1" y="453"/>
                    </a:cubicBezTo>
                    <a:cubicBezTo>
                      <a:pt x="178" y="422"/>
                      <a:pt x="355" y="395"/>
                      <a:pt x="533" y="364"/>
                    </a:cubicBezTo>
                    <a:cubicBezTo>
                      <a:pt x="843" y="116"/>
                      <a:pt x="612" y="63"/>
                      <a:pt x="4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7"/>
              <p:cNvSpPr/>
              <p:nvPr/>
            </p:nvSpPr>
            <p:spPr>
              <a:xfrm rot="10800000">
                <a:off x="997634" y="4782887"/>
                <a:ext cx="34967" cy="31067"/>
              </a:xfrm>
              <a:custGeom>
                <a:avLst/>
                <a:gdLst/>
                <a:ahLst/>
                <a:cxnLst/>
                <a:rect l="l" t="t" r="r" b="b"/>
                <a:pathLst>
                  <a:path w="789" h="701" extrusionOk="0">
                    <a:moveTo>
                      <a:pt x="0" y="18"/>
                    </a:moveTo>
                    <a:lnTo>
                      <a:pt x="0" y="18"/>
                    </a:lnTo>
                    <a:cubicBezTo>
                      <a:pt x="75" y="98"/>
                      <a:pt x="146" y="173"/>
                      <a:pt x="222" y="253"/>
                    </a:cubicBezTo>
                    <a:cubicBezTo>
                      <a:pt x="332" y="364"/>
                      <a:pt x="443" y="475"/>
                      <a:pt x="554" y="590"/>
                    </a:cubicBezTo>
                    <a:cubicBezTo>
                      <a:pt x="589" y="625"/>
                      <a:pt x="625" y="661"/>
                      <a:pt x="665" y="701"/>
                    </a:cubicBezTo>
                    <a:cubicBezTo>
                      <a:pt x="705" y="585"/>
                      <a:pt x="745" y="475"/>
                      <a:pt x="789" y="359"/>
                    </a:cubicBezTo>
                    <a:cubicBezTo>
                      <a:pt x="629" y="0"/>
                      <a:pt x="306" y="27"/>
                      <a:pt x="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7"/>
              <p:cNvSpPr/>
              <p:nvPr/>
            </p:nvSpPr>
            <p:spPr>
              <a:xfrm rot="10800000">
                <a:off x="1085604" y="4783064"/>
                <a:ext cx="33017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38" extrusionOk="0">
                    <a:moveTo>
                      <a:pt x="483" y="0"/>
                    </a:moveTo>
                    <a:cubicBezTo>
                      <a:pt x="337" y="40"/>
                      <a:pt x="186" y="76"/>
                      <a:pt x="40" y="111"/>
                    </a:cubicBezTo>
                    <a:cubicBezTo>
                      <a:pt x="27" y="160"/>
                      <a:pt x="14" y="209"/>
                      <a:pt x="0" y="257"/>
                    </a:cubicBezTo>
                    <a:cubicBezTo>
                      <a:pt x="49" y="284"/>
                      <a:pt x="98" y="311"/>
                      <a:pt x="142" y="337"/>
                    </a:cubicBezTo>
                    <a:cubicBezTo>
                      <a:pt x="342" y="324"/>
                      <a:pt x="545" y="315"/>
                      <a:pt x="745" y="302"/>
                    </a:cubicBezTo>
                    <a:cubicBezTo>
                      <a:pt x="656" y="200"/>
                      <a:pt x="572" y="102"/>
                      <a:pt x="4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7"/>
              <p:cNvSpPr/>
              <p:nvPr/>
            </p:nvSpPr>
            <p:spPr>
              <a:xfrm rot="10800000">
                <a:off x="1112682" y="4323755"/>
                <a:ext cx="33814" cy="2477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559" extrusionOk="0">
                    <a:moveTo>
                      <a:pt x="337" y="0"/>
                    </a:moveTo>
                    <a:lnTo>
                      <a:pt x="0" y="559"/>
                    </a:lnTo>
                    <a:cubicBezTo>
                      <a:pt x="217" y="430"/>
                      <a:pt x="434" y="306"/>
                      <a:pt x="762" y="115"/>
                    </a:cubicBezTo>
                    <a:cubicBezTo>
                      <a:pt x="532" y="53"/>
                      <a:pt x="434" y="27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7"/>
              <p:cNvSpPr/>
              <p:nvPr/>
            </p:nvSpPr>
            <p:spPr>
              <a:xfrm rot="10800000">
                <a:off x="1294739" y="4411149"/>
                <a:ext cx="20741" cy="21981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96" extrusionOk="0">
                    <a:moveTo>
                      <a:pt x="345" y="0"/>
                    </a:moveTo>
                    <a:cubicBezTo>
                      <a:pt x="98" y="0"/>
                      <a:pt x="0" y="116"/>
                      <a:pt x="47" y="358"/>
                    </a:cubicBezTo>
                    <a:cubicBezTo>
                      <a:pt x="64" y="403"/>
                      <a:pt x="86" y="451"/>
                      <a:pt x="109" y="496"/>
                    </a:cubicBezTo>
                    <a:lnTo>
                      <a:pt x="361" y="447"/>
                    </a:lnTo>
                    <a:lnTo>
                      <a:pt x="468" y="132"/>
                    </a:lnTo>
                    <a:cubicBezTo>
                      <a:pt x="468" y="88"/>
                      <a:pt x="468" y="48"/>
                      <a:pt x="468" y="8"/>
                    </a:cubicBezTo>
                    <a:cubicBezTo>
                      <a:pt x="423" y="3"/>
                      <a:pt x="383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7"/>
              <p:cNvSpPr/>
              <p:nvPr/>
            </p:nvSpPr>
            <p:spPr>
              <a:xfrm rot="10800000">
                <a:off x="1003528" y="4887742"/>
                <a:ext cx="24375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550" h="427" extrusionOk="0">
                    <a:moveTo>
                      <a:pt x="1" y="1"/>
                    </a:moveTo>
                    <a:cubicBezTo>
                      <a:pt x="27" y="143"/>
                      <a:pt x="54" y="284"/>
                      <a:pt x="80" y="426"/>
                    </a:cubicBezTo>
                    <a:lnTo>
                      <a:pt x="550" y="121"/>
                    </a:lnTo>
                    <a:cubicBezTo>
                      <a:pt x="515" y="81"/>
                      <a:pt x="479" y="45"/>
                      <a:pt x="444" y="5"/>
                    </a:cubicBezTo>
                    <a:cubicBezTo>
                      <a:pt x="293" y="5"/>
                      <a:pt x="147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7"/>
              <p:cNvSpPr/>
              <p:nvPr/>
            </p:nvSpPr>
            <p:spPr>
              <a:xfrm rot="10800000">
                <a:off x="1150574" y="4387572"/>
                <a:ext cx="40728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19" h="418" extrusionOk="0">
                    <a:moveTo>
                      <a:pt x="355" y="1"/>
                    </a:moveTo>
                    <a:cubicBezTo>
                      <a:pt x="240" y="28"/>
                      <a:pt x="120" y="50"/>
                      <a:pt x="1" y="72"/>
                    </a:cubicBezTo>
                    <a:cubicBezTo>
                      <a:pt x="120" y="129"/>
                      <a:pt x="244" y="191"/>
                      <a:pt x="369" y="254"/>
                    </a:cubicBezTo>
                    <a:cubicBezTo>
                      <a:pt x="506" y="307"/>
                      <a:pt x="639" y="360"/>
                      <a:pt x="776" y="417"/>
                    </a:cubicBezTo>
                    <a:cubicBezTo>
                      <a:pt x="825" y="307"/>
                      <a:pt x="874" y="200"/>
                      <a:pt x="918" y="94"/>
                    </a:cubicBezTo>
                    <a:cubicBezTo>
                      <a:pt x="732" y="63"/>
                      <a:pt x="546" y="32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7"/>
              <p:cNvSpPr/>
              <p:nvPr/>
            </p:nvSpPr>
            <p:spPr>
              <a:xfrm rot="10800000">
                <a:off x="1363343" y="4785280"/>
                <a:ext cx="30003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364" extrusionOk="0">
                    <a:moveTo>
                      <a:pt x="581" y="1"/>
                    </a:moveTo>
                    <a:lnTo>
                      <a:pt x="581" y="1"/>
                    </a:lnTo>
                    <a:cubicBezTo>
                      <a:pt x="403" y="32"/>
                      <a:pt x="226" y="59"/>
                      <a:pt x="49" y="90"/>
                    </a:cubicBezTo>
                    <a:lnTo>
                      <a:pt x="49" y="85"/>
                    </a:lnTo>
                    <a:cubicBezTo>
                      <a:pt x="31" y="138"/>
                      <a:pt x="18" y="192"/>
                      <a:pt x="0" y="245"/>
                    </a:cubicBezTo>
                    <a:cubicBezTo>
                      <a:pt x="93" y="276"/>
                      <a:pt x="186" y="307"/>
                      <a:pt x="279" y="342"/>
                    </a:cubicBezTo>
                    <a:cubicBezTo>
                      <a:pt x="342" y="356"/>
                      <a:pt x="396" y="364"/>
                      <a:pt x="442" y="364"/>
                    </a:cubicBezTo>
                    <a:cubicBezTo>
                      <a:pt x="625" y="364"/>
                      <a:pt x="676" y="249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7"/>
              <p:cNvSpPr/>
              <p:nvPr/>
            </p:nvSpPr>
            <p:spPr>
              <a:xfrm rot="10800000">
                <a:off x="1388604" y="4747920"/>
                <a:ext cx="20652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506" extrusionOk="0">
                    <a:moveTo>
                      <a:pt x="84" y="0"/>
                    </a:moveTo>
                    <a:cubicBezTo>
                      <a:pt x="58" y="129"/>
                      <a:pt x="27" y="262"/>
                      <a:pt x="0" y="390"/>
                    </a:cubicBezTo>
                    <a:lnTo>
                      <a:pt x="465" y="505"/>
                    </a:lnTo>
                    <a:cubicBezTo>
                      <a:pt x="465" y="465"/>
                      <a:pt x="465" y="430"/>
                      <a:pt x="465" y="394"/>
                    </a:cubicBezTo>
                    <a:cubicBezTo>
                      <a:pt x="452" y="350"/>
                      <a:pt x="439" y="310"/>
                      <a:pt x="430" y="266"/>
                    </a:cubicBezTo>
                    <a:cubicBezTo>
                      <a:pt x="421" y="186"/>
                      <a:pt x="417" y="102"/>
                      <a:pt x="412" y="22"/>
                    </a:cubicBezTo>
                    <a:cubicBezTo>
                      <a:pt x="302" y="13"/>
                      <a:pt x="191" y="9"/>
                      <a:pt x="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7"/>
              <p:cNvSpPr/>
              <p:nvPr/>
            </p:nvSpPr>
            <p:spPr>
              <a:xfrm rot="10800000">
                <a:off x="1729539" y="4645634"/>
                <a:ext cx="19677" cy="1887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6" extrusionOk="0">
                    <a:moveTo>
                      <a:pt x="107" y="1"/>
                    </a:moveTo>
                    <a:cubicBezTo>
                      <a:pt x="72" y="142"/>
                      <a:pt x="36" y="284"/>
                      <a:pt x="1" y="426"/>
                    </a:cubicBezTo>
                    <a:cubicBezTo>
                      <a:pt x="147" y="359"/>
                      <a:pt x="298" y="297"/>
                      <a:pt x="444" y="231"/>
                    </a:cubicBezTo>
                    <a:cubicBezTo>
                      <a:pt x="444" y="156"/>
                      <a:pt x="444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7"/>
              <p:cNvSpPr/>
              <p:nvPr/>
            </p:nvSpPr>
            <p:spPr>
              <a:xfrm rot="10800000">
                <a:off x="906517" y="4763254"/>
                <a:ext cx="22602" cy="2597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586" extrusionOk="0">
                    <a:moveTo>
                      <a:pt x="510" y="1"/>
                    </a:moveTo>
                    <a:lnTo>
                      <a:pt x="510" y="1"/>
                    </a:lnTo>
                    <a:cubicBezTo>
                      <a:pt x="288" y="63"/>
                      <a:pt x="142" y="103"/>
                      <a:pt x="0" y="143"/>
                    </a:cubicBezTo>
                    <a:cubicBezTo>
                      <a:pt x="40" y="209"/>
                      <a:pt x="80" y="275"/>
                      <a:pt x="120" y="342"/>
                    </a:cubicBezTo>
                    <a:cubicBezTo>
                      <a:pt x="164" y="386"/>
                      <a:pt x="209" y="426"/>
                      <a:pt x="253" y="470"/>
                    </a:cubicBezTo>
                    <a:cubicBezTo>
                      <a:pt x="319" y="506"/>
                      <a:pt x="381" y="546"/>
                      <a:pt x="443" y="586"/>
                    </a:cubicBezTo>
                    <a:cubicBezTo>
                      <a:pt x="466" y="555"/>
                      <a:pt x="466" y="519"/>
                      <a:pt x="448" y="488"/>
                    </a:cubicBezTo>
                    <a:cubicBezTo>
                      <a:pt x="470" y="329"/>
                      <a:pt x="488" y="169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7"/>
              <p:cNvSpPr/>
              <p:nvPr/>
            </p:nvSpPr>
            <p:spPr>
              <a:xfrm rot="10800000">
                <a:off x="922604" y="4912294"/>
                <a:ext cx="35764" cy="2911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657" extrusionOk="0">
                    <a:moveTo>
                      <a:pt x="133" y="1"/>
                    </a:moveTo>
                    <a:cubicBezTo>
                      <a:pt x="89" y="218"/>
                      <a:pt x="44" y="439"/>
                      <a:pt x="0" y="656"/>
                    </a:cubicBezTo>
                    <a:cubicBezTo>
                      <a:pt x="807" y="639"/>
                      <a:pt x="44" y="204"/>
                      <a:pt x="173" y="5"/>
                    </a:cubicBezTo>
                    <a:cubicBezTo>
                      <a:pt x="173" y="5"/>
                      <a:pt x="133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7"/>
              <p:cNvSpPr/>
              <p:nvPr/>
            </p:nvSpPr>
            <p:spPr>
              <a:xfrm rot="10800000">
                <a:off x="1192011" y="4672136"/>
                <a:ext cx="3146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84" extrusionOk="0">
                    <a:moveTo>
                      <a:pt x="638" y="1"/>
                    </a:moveTo>
                    <a:cubicBezTo>
                      <a:pt x="554" y="41"/>
                      <a:pt x="474" y="76"/>
                      <a:pt x="390" y="116"/>
                    </a:cubicBezTo>
                    <a:cubicBezTo>
                      <a:pt x="275" y="147"/>
                      <a:pt x="160" y="178"/>
                      <a:pt x="49" y="209"/>
                    </a:cubicBezTo>
                    <a:cubicBezTo>
                      <a:pt x="31" y="289"/>
                      <a:pt x="18" y="368"/>
                      <a:pt x="0" y="453"/>
                    </a:cubicBezTo>
                    <a:cubicBezTo>
                      <a:pt x="67" y="462"/>
                      <a:pt x="133" y="470"/>
                      <a:pt x="204" y="484"/>
                    </a:cubicBezTo>
                    <a:cubicBezTo>
                      <a:pt x="341" y="426"/>
                      <a:pt x="483" y="373"/>
                      <a:pt x="620" y="320"/>
                    </a:cubicBezTo>
                    <a:cubicBezTo>
                      <a:pt x="651" y="244"/>
                      <a:pt x="678" y="174"/>
                      <a:pt x="709" y="103"/>
                    </a:cubicBezTo>
                    <a:cubicBezTo>
                      <a:pt x="687" y="67"/>
                      <a:pt x="660" y="36"/>
                      <a:pt x="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7"/>
              <p:cNvSpPr/>
              <p:nvPr/>
            </p:nvSpPr>
            <p:spPr>
              <a:xfrm rot="10800000">
                <a:off x="1052012" y="4901304"/>
                <a:ext cx="20652" cy="27122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2" extrusionOk="0">
                    <a:moveTo>
                      <a:pt x="222" y="0"/>
                    </a:moveTo>
                    <a:cubicBezTo>
                      <a:pt x="164" y="142"/>
                      <a:pt x="120" y="244"/>
                      <a:pt x="76" y="350"/>
                    </a:cubicBezTo>
                    <a:cubicBezTo>
                      <a:pt x="49" y="394"/>
                      <a:pt x="22" y="443"/>
                      <a:pt x="0" y="487"/>
                    </a:cubicBezTo>
                    <a:cubicBezTo>
                      <a:pt x="36" y="523"/>
                      <a:pt x="67" y="558"/>
                      <a:pt x="102" y="594"/>
                    </a:cubicBezTo>
                    <a:cubicBezTo>
                      <a:pt x="164" y="598"/>
                      <a:pt x="222" y="607"/>
                      <a:pt x="279" y="612"/>
                    </a:cubicBezTo>
                    <a:cubicBezTo>
                      <a:pt x="341" y="549"/>
                      <a:pt x="403" y="483"/>
                      <a:pt x="465" y="421"/>
                    </a:cubicBezTo>
                    <a:cubicBezTo>
                      <a:pt x="395" y="297"/>
                      <a:pt x="324" y="173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7"/>
              <p:cNvSpPr/>
              <p:nvPr/>
            </p:nvSpPr>
            <p:spPr>
              <a:xfrm rot="10800000">
                <a:off x="1403893" y="4852022"/>
                <a:ext cx="22646" cy="16176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65" extrusionOk="0">
                    <a:moveTo>
                      <a:pt x="361" y="0"/>
                    </a:moveTo>
                    <a:cubicBezTo>
                      <a:pt x="259" y="0"/>
                      <a:pt x="113" y="87"/>
                      <a:pt x="0" y="108"/>
                    </a:cubicBezTo>
                    <a:cubicBezTo>
                      <a:pt x="27" y="192"/>
                      <a:pt x="53" y="276"/>
                      <a:pt x="80" y="365"/>
                    </a:cubicBezTo>
                    <a:cubicBezTo>
                      <a:pt x="142" y="365"/>
                      <a:pt x="200" y="360"/>
                      <a:pt x="262" y="360"/>
                    </a:cubicBezTo>
                    <a:cubicBezTo>
                      <a:pt x="328" y="356"/>
                      <a:pt x="399" y="351"/>
                      <a:pt x="466" y="343"/>
                    </a:cubicBezTo>
                    <a:cubicBezTo>
                      <a:pt x="510" y="74"/>
                      <a:pt x="455" y="0"/>
                      <a:pt x="3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7"/>
              <p:cNvSpPr/>
              <p:nvPr/>
            </p:nvSpPr>
            <p:spPr>
              <a:xfrm rot="10800000">
                <a:off x="1052410" y="4787983"/>
                <a:ext cx="14580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68" extrusionOk="0">
                    <a:moveTo>
                      <a:pt x="85" y="0"/>
                    </a:moveTo>
                    <a:cubicBezTo>
                      <a:pt x="54" y="0"/>
                      <a:pt x="23" y="13"/>
                      <a:pt x="1" y="36"/>
                    </a:cubicBezTo>
                    <a:lnTo>
                      <a:pt x="80" y="541"/>
                    </a:lnTo>
                    <a:cubicBezTo>
                      <a:pt x="160" y="550"/>
                      <a:pt x="244" y="558"/>
                      <a:pt x="324" y="567"/>
                    </a:cubicBezTo>
                    <a:cubicBezTo>
                      <a:pt x="324" y="399"/>
                      <a:pt x="329" y="231"/>
                      <a:pt x="329" y="67"/>
                    </a:cubicBezTo>
                    <a:cubicBezTo>
                      <a:pt x="249" y="44"/>
                      <a:pt x="165" y="22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7"/>
              <p:cNvSpPr/>
              <p:nvPr/>
            </p:nvSpPr>
            <p:spPr>
              <a:xfrm rot="10800000">
                <a:off x="596426" y="4343210"/>
                <a:ext cx="25350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289" extrusionOk="0">
                    <a:moveTo>
                      <a:pt x="133" y="1"/>
                    </a:moveTo>
                    <a:cubicBezTo>
                      <a:pt x="89" y="23"/>
                      <a:pt x="44" y="45"/>
                      <a:pt x="0" y="67"/>
                    </a:cubicBezTo>
                    <a:cubicBezTo>
                      <a:pt x="98" y="138"/>
                      <a:pt x="200" y="214"/>
                      <a:pt x="297" y="289"/>
                    </a:cubicBezTo>
                    <a:cubicBezTo>
                      <a:pt x="390" y="245"/>
                      <a:pt x="479" y="200"/>
                      <a:pt x="572" y="160"/>
                    </a:cubicBezTo>
                    <a:cubicBezTo>
                      <a:pt x="523" y="125"/>
                      <a:pt x="474" y="94"/>
                      <a:pt x="426" y="58"/>
                    </a:cubicBezTo>
                    <a:cubicBezTo>
                      <a:pt x="328" y="41"/>
                      <a:pt x="231" y="23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7"/>
              <p:cNvSpPr/>
              <p:nvPr/>
            </p:nvSpPr>
            <p:spPr>
              <a:xfrm rot="10800000">
                <a:off x="1206547" y="4180209"/>
                <a:ext cx="13605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307" h="453" extrusionOk="0">
                    <a:moveTo>
                      <a:pt x="80" y="1"/>
                    </a:moveTo>
                    <a:cubicBezTo>
                      <a:pt x="54" y="151"/>
                      <a:pt x="27" y="302"/>
                      <a:pt x="0" y="453"/>
                    </a:cubicBezTo>
                    <a:cubicBezTo>
                      <a:pt x="102" y="360"/>
                      <a:pt x="209" y="271"/>
                      <a:pt x="306" y="182"/>
                    </a:cubicBezTo>
                    <a:cubicBezTo>
                      <a:pt x="213" y="107"/>
                      <a:pt x="147" y="5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7"/>
              <p:cNvSpPr/>
              <p:nvPr/>
            </p:nvSpPr>
            <p:spPr>
              <a:xfrm rot="10800000">
                <a:off x="1022939" y="4443944"/>
                <a:ext cx="21051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82" extrusionOk="0">
                    <a:moveTo>
                      <a:pt x="315" y="1"/>
                    </a:moveTo>
                    <a:cubicBezTo>
                      <a:pt x="262" y="67"/>
                      <a:pt x="213" y="129"/>
                      <a:pt x="160" y="196"/>
                    </a:cubicBezTo>
                    <a:cubicBezTo>
                      <a:pt x="111" y="204"/>
                      <a:pt x="58" y="213"/>
                      <a:pt x="9" y="227"/>
                    </a:cubicBezTo>
                    <a:cubicBezTo>
                      <a:pt x="5" y="280"/>
                      <a:pt x="5" y="329"/>
                      <a:pt x="0" y="382"/>
                    </a:cubicBezTo>
                    <a:cubicBezTo>
                      <a:pt x="160" y="320"/>
                      <a:pt x="319" y="262"/>
                      <a:pt x="474" y="200"/>
                    </a:cubicBezTo>
                    <a:cubicBezTo>
                      <a:pt x="421" y="134"/>
                      <a:pt x="368" y="67"/>
                      <a:pt x="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7"/>
              <p:cNvSpPr/>
              <p:nvPr/>
            </p:nvSpPr>
            <p:spPr>
              <a:xfrm rot="10800000">
                <a:off x="533584" y="4669965"/>
                <a:ext cx="19854" cy="1577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356" extrusionOk="0">
                    <a:moveTo>
                      <a:pt x="430" y="1"/>
                    </a:moveTo>
                    <a:cubicBezTo>
                      <a:pt x="288" y="50"/>
                      <a:pt x="142" y="98"/>
                      <a:pt x="0" y="143"/>
                    </a:cubicBezTo>
                    <a:cubicBezTo>
                      <a:pt x="0" y="187"/>
                      <a:pt x="0" y="227"/>
                      <a:pt x="5" y="271"/>
                    </a:cubicBezTo>
                    <a:lnTo>
                      <a:pt x="448" y="355"/>
                    </a:lnTo>
                    <a:cubicBezTo>
                      <a:pt x="443" y="236"/>
                      <a:pt x="434" y="12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7"/>
              <p:cNvSpPr/>
              <p:nvPr/>
            </p:nvSpPr>
            <p:spPr>
              <a:xfrm rot="10800000">
                <a:off x="1043591" y="4442393"/>
                <a:ext cx="1981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6" extrusionOk="0">
                    <a:moveTo>
                      <a:pt x="110" y="1"/>
                    </a:moveTo>
                    <a:cubicBezTo>
                      <a:pt x="75" y="9"/>
                      <a:pt x="39" y="23"/>
                      <a:pt x="4" y="32"/>
                    </a:cubicBezTo>
                    <a:cubicBezTo>
                      <a:pt x="1" y="265"/>
                      <a:pt x="94" y="346"/>
                      <a:pt x="239" y="346"/>
                    </a:cubicBezTo>
                    <a:cubicBezTo>
                      <a:pt x="298" y="346"/>
                      <a:pt x="365" y="332"/>
                      <a:pt x="438" y="311"/>
                    </a:cubicBezTo>
                    <a:cubicBezTo>
                      <a:pt x="443" y="258"/>
                      <a:pt x="443" y="209"/>
                      <a:pt x="447" y="156"/>
                    </a:cubicBezTo>
                    <a:cubicBezTo>
                      <a:pt x="425" y="138"/>
                      <a:pt x="398" y="125"/>
                      <a:pt x="372" y="111"/>
                    </a:cubicBezTo>
                    <a:cubicBezTo>
                      <a:pt x="283" y="76"/>
                      <a:pt x="194" y="36"/>
                      <a:pt x="1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7"/>
              <p:cNvSpPr/>
              <p:nvPr/>
            </p:nvSpPr>
            <p:spPr>
              <a:xfrm rot="10800000">
                <a:off x="1063401" y="4789180"/>
                <a:ext cx="14403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506" extrusionOk="0">
                    <a:moveTo>
                      <a:pt x="245" y="1"/>
                    </a:moveTo>
                    <a:cubicBezTo>
                      <a:pt x="165" y="27"/>
                      <a:pt x="85" y="58"/>
                      <a:pt x="1" y="85"/>
                    </a:cubicBezTo>
                    <a:cubicBezTo>
                      <a:pt x="41" y="218"/>
                      <a:pt x="81" y="346"/>
                      <a:pt x="116" y="475"/>
                    </a:cubicBezTo>
                    <a:cubicBezTo>
                      <a:pt x="187" y="488"/>
                      <a:pt x="254" y="497"/>
                      <a:pt x="324" y="506"/>
                    </a:cubicBezTo>
                    <a:cubicBezTo>
                      <a:pt x="298" y="337"/>
                      <a:pt x="271" y="169"/>
                      <a:pt x="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7"/>
              <p:cNvSpPr/>
              <p:nvPr/>
            </p:nvSpPr>
            <p:spPr>
              <a:xfrm rot="10800000">
                <a:off x="852671" y="4713751"/>
                <a:ext cx="24419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51" extrusionOk="0">
                    <a:moveTo>
                      <a:pt x="63" y="0"/>
                    </a:moveTo>
                    <a:cubicBezTo>
                      <a:pt x="41" y="115"/>
                      <a:pt x="23" y="235"/>
                      <a:pt x="1" y="350"/>
                    </a:cubicBezTo>
                    <a:lnTo>
                      <a:pt x="284" y="350"/>
                    </a:lnTo>
                    <a:cubicBezTo>
                      <a:pt x="550" y="18"/>
                      <a:pt x="289" y="2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7"/>
              <p:cNvSpPr/>
              <p:nvPr/>
            </p:nvSpPr>
            <p:spPr>
              <a:xfrm rot="10800000">
                <a:off x="867207" y="4732630"/>
                <a:ext cx="17550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79" extrusionOk="0">
                    <a:moveTo>
                      <a:pt x="50" y="0"/>
                    </a:moveTo>
                    <a:cubicBezTo>
                      <a:pt x="36" y="67"/>
                      <a:pt x="19" y="133"/>
                      <a:pt x="5" y="200"/>
                    </a:cubicBezTo>
                    <a:cubicBezTo>
                      <a:pt x="5" y="279"/>
                      <a:pt x="1" y="359"/>
                      <a:pt x="1" y="439"/>
                    </a:cubicBezTo>
                    <a:cubicBezTo>
                      <a:pt x="72" y="452"/>
                      <a:pt x="143" y="466"/>
                      <a:pt x="209" y="479"/>
                    </a:cubicBezTo>
                    <a:cubicBezTo>
                      <a:pt x="395" y="240"/>
                      <a:pt x="258" y="107"/>
                      <a:pt x="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7"/>
              <p:cNvSpPr/>
              <p:nvPr/>
            </p:nvSpPr>
            <p:spPr>
              <a:xfrm rot="10800000">
                <a:off x="1068099" y="4891465"/>
                <a:ext cx="11656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47" extrusionOk="0">
                    <a:moveTo>
                      <a:pt x="160" y="0"/>
                    </a:moveTo>
                    <a:cubicBezTo>
                      <a:pt x="107" y="116"/>
                      <a:pt x="54" y="231"/>
                      <a:pt x="1" y="346"/>
                    </a:cubicBezTo>
                    <a:cubicBezTo>
                      <a:pt x="76" y="346"/>
                      <a:pt x="151" y="346"/>
                      <a:pt x="227" y="342"/>
                    </a:cubicBezTo>
                    <a:cubicBezTo>
                      <a:pt x="240" y="266"/>
                      <a:pt x="253" y="187"/>
                      <a:pt x="262" y="107"/>
                    </a:cubicBezTo>
                    <a:cubicBezTo>
                      <a:pt x="227" y="71"/>
                      <a:pt x="196" y="36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7"/>
              <p:cNvSpPr/>
              <p:nvPr/>
            </p:nvSpPr>
            <p:spPr>
              <a:xfrm rot="10800000">
                <a:off x="1303558" y="4383273"/>
                <a:ext cx="21051" cy="1453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8" extrusionOk="0">
                    <a:moveTo>
                      <a:pt x="226" y="0"/>
                    </a:moveTo>
                    <a:cubicBezTo>
                      <a:pt x="151" y="9"/>
                      <a:pt x="75" y="18"/>
                      <a:pt x="0" y="27"/>
                    </a:cubicBezTo>
                    <a:cubicBezTo>
                      <a:pt x="4" y="129"/>
                      <a:pt x="4" y="226"/>
                      <a:pt x="4" y="328"/>
                    </a:cubicBezTo>
                    <a:cubicBezTo>
                      <a:pt x="244" y="328"/>
                      <a:pt x="474" y="324"/>
                      <a:pt x="2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7"/>
              <p:cNvSpPr/>
              <p:nvPr/>
            </p:nvSpPr>
            <p:spPr>
              <a:xfrm rot="10800000">
                <a:off x="1393700" y="4832389"/>
                <a:ext cx="21272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66" extrusionOk="0">
                    <a:moveTo>
                      <a:pt x="205" y="1"/>
                    </a:moveTo>
                    <a:cubicBezTo>
                      <a:pt x="138" y="9"/>
                      <a:pt x="67" y="14"/>
                      <a:pt x="1" y="18"/>
                    </a:cubicBezTo>
                    <a:cubicBezTo>
                      <a:pt x="89" y="169"/>
                      <a:pt x="173" y="315"/>
                      <a:pt x="262" y="466"/>
                    </a:cubicBezTo>
                    <a:cubicBezTo>
                      <a:pt x="333" y="422"/>
                      <a:pt x="404" y="382"/>
                      <a:pt x="479" y="337"/>
                    </a:cubicBezTo>
                    <a:cubicBezTo>
                      <a:pt x="386" y="227"/>
                      <a:pt x="298" y="116"/>
                      <a:pt x="2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7"/>
              <p:cNvSpPr/>
              <p:nvPr/>
            </p:nvSpPr>
            <p:spPr>
              <a:xfrm rot="10800000">
                <a:off x="849569" y="4595156"/>
                <a:ext cx="10237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351" extrusionOk="0">
                    <a:moveTo>
                      <a:pt x="213" y="1"/>
                    </a:moveTo>
                    <a:cubicBezTo>
                      <a:pt x="142" y="5"/>
                      <a:pt x="71" y="10"/>
                      <a:pt x="1" y="14"/>
                    </a:cubicBezTo>
                    <a:cubicBezTo>
                      <a:pt x="80" y="125"/>
                      <a:pt x="156" y="240"/>
                      <a:pt x="231" y="351"/>
                    </a:cubicBezTo>
                    <a:cubicBezTo>
                      <a:pt x="227" y="236"/>
                      <a:pt x="222" y="120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7"/>
              <p:cNvSpPr/>
              <p:nvPr/>
            </p:nvSpPr>
            <p:spPr>
              <a:xfrm rot="10800000">
                <a:off x="1052410" y="4810186"/>
                <a:ext cx="10858" cy="171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86" extrusionOk="0">
                    <a:moveTo>
                      <a:pt x="138" y="0"/>
                    </a:moveTo>
                    <a:cubicBezTo>
                      <a:pt x="94" y="106"/>
                      <a:pt x="45" y="213"/>
                      <a:pt x="1" y="319"/>
                    </a:cubicBezTo>
                    <a:cubicBezTo>
                      <a:pt x="81" y="341"/>
                      <a:pt x="165" y="363"/>
                      <a:pt x="245" y="386"/>
                    </a:cubicBezTo>
                    <a:cubicBezTo>
                      <a:pt x="245" y="324"/>
                      <a:pt x="245" y="266"/>
                      <a:pt x="245" y="208"/>
                    </a:cubicBezTo>
                    <a:cubicBezTo>
                      <a:pt x="209" y="137"/>
                      <a:pt x="174" y="67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7"/>
              <p:cNvSpPr/>
              <p:nvPr/>
            </p:nvSpPr>
            <p:spPr>
              <a:xfrm rot="10800000">
                <a:off x="1384482" y="4817454"/>
                <a:ext cx="19101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66" extrusionOk="0">
                    <a:moveTo>
                      <a:pt x="222" y="0"/>
                    </a:moveTo>
                    <a:cubicBezTo>
                      <a:pt x="147" y="45"/>
                      <a:pt x="76" y="85"/>
                      <a:pt x="5" y="129"/>
                    </a:cubicBezTo>
                    <a:cubicBezTo>
                      <a:pt x="1" y="173"/>
                      <a:pt x="1" y="213"/>
                      <a:pt x="1" y="257"/>
                    </a:cubicBezTo>
                    <a:cubicBezTo>
                      <a:pt x="18" y="328"/>
                      <a:pt x="32" y="395"/>
                      <a:pt x="49" y="466"/>
                    </a:cubicBezTo>
                    <a:cubicBezTo>
                      <a:pt x="98" y="395"/>
                      <a:pt x="142" y="324"/>
                      <a:pt x="191" y="257"/>
                    </a:cubicBezTo>
                    <a:lnTo>
                      <a:pt x="431" y="226"/>
                    </a:lnTo>
                    <a:cubicBezTo>
                      <a:pt x="360" y="151"/>
                      <a:pt x="289" y="76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7"/>
              <p:cNvSpPr/>
              <p:nvPr/>
            </p:nvSpPr>
            <p:spPr>
              <a:xfrm rot="10800000">
                <a:off x="1219709" y="4634821"/>
                <a:ext cx="9883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555" extrusionOk="0">
                    <a:moveTo>
                      <a:pt x="27" y="1"/>
                    </a:moveTo>
                    <a:cubicBezTo>
                      <a:pt x="36" y="23"/>
                      <a:pt x="45" y="49"/>
                      <a:pt x="45" y="72"/>
                    </a:cubicBezTo>
                    <a:cubicBezTo>
                      <a:pt x="45" y="80"/>
                      <a:pt x="27" y="94"/>
                      <a:pt x="14" y="103"/>
                    </a:cubicBezTo>
                    <a:cubicBezTo>
                      <a:pt x="14" y="134"/>
                      <a:pt x="5" y="160"/>
                      <a:pt x="1" y="191"/>
                    </a:cubicBezTo>
                    <a:cubicBezTo>
                      <a:pt x="5" y="275"/>
                      <a:pt x="14" y="364"/>
                      <a:pt x="18" y="453"/>
                    </a:cubicBezTo>
                    <a:cubicBezTo>
                      <a:pt x="45" y="488"/>
                      <a:pt x="67" y="519"/>
                      <a:pt x="94" y="555"/>
                    </a:cubicBezTo>
                    <a:lnTo>
                      <a:pt x="142" y="550"/>
                    </a:lnTo>
                    <a:lnTo>
                      <a:pt x="191" y="550"/>
                    </a:lnTo>
                    <a:lnTo>
                      <a:pt x="222" y="222"/>
                    </a:lnTo>
                    <a:cubicBezTo>
                      <a:pt x="160" y="147"/>
                      <a:pt x="94" y="76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7"/>
              <p:cNvSpPr/>
              <p:nvPr/>
            </p:nvSpPr>
            <p:spPr>
              <a:xfrm rot="10800000">
                <a:off x="923756" y="4770123"/>
                <a:ext cx="15201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9" extrusionOk="0">
                    <a:moveTo>
                      <a:pt x="222" y="1"/>
                    </a:moveTo>
                    <a:cubicBezTo>
                      <a:pt x="147" y="5"/>
                      <a:pt x="72" y="5"/>
                      <a:pt x="1" y="9"/>
                    </a:cubicBezTo>
                    <a:lnTo>
                      <a:pt x="1" y="289"/>
                    </a:lnTo>
                    <a:cubicBezTo>
                      <a:pt x="143" y="253"/>
                      <a:pt x="240" y="227"/>
                      <a:pt x="342" y="200"/>
                    </a:cubicBezTo>
                    <a:cubicBezTo>
                      <a:pt x="302" y="133"/>
                      <a:pt x="262" y="67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7"/>
              <p:cNvSpPr/>
              <p:nvPr/>
            </p:nvSpPr>
            <p:spPr>
              <a:xfrm rot="10800000">
                <a:off x="1378189" y="4758556"/>
                <a:ext cx="12808" cy="1316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97" extrusionOk="0">
                    <a:moveTo>
                      <a:pt x="288" y="0"/>
                    </a:moveTo>
                    <a:cubicBezTo>
                      <a:pt x="195" y="18"/>
                      <a:pt x="98" y="40"/>
                      <a:pt x="5" y="58"/>
                    </a:cubicBezTo>
                    <a:cubicBezTo>
                      <a:pt x="5" y="58"/>
                      <a:pt x="0" y="53"/>
                      <a:pt x="0" y="53"/>
                    </a:cubicBezTo>
                    <a:lnTo>
                      <a:pt x="0" y="53"/>
                    </a:lnTo>
                    <a:cubicBezTo>
                      <a:pt x="5" y="133"/>
                      <a:pt x="9" y="217"/>
                      <a:pt x="18" y="297"/>
                    </a:cubicBezTo>
                    <a:cubicBezTo>
                      <a:pt x="107" y="200"/>
                      <a:pt x="200" y="98"/>
                      <a:pt x="2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7"/>
              <p:cNvSpPr/>
              <p:nvPr/>
            </p:nvSpPr>
            <p:spPr>
              <a:xfrm rot="10800000">
                <a:off x="1373270" y="4807616"/>
                <a:ext cx="2184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62" extrusionOk="0">
                    <a:moveTo>
                      <a:pt x="240" y="0"/>
                    </a:moveTo>
                    <a:lnTo>
                      <a:pt x="0" y="31"/>
                    </a:lnTo>
                    <a:cubicBezTo>
                      <a:pt x="49" y="173"/>
                      <a:pt x="98" y="315"/>
                      <a:pt x="146" y="461"/>
                    </a:cubicBezTo>
                    <a:cubicBezTo>
                      <a:pt x="262" y="386"/>
                      <a:pt x="377" y="311"/>
                      <a:pt x="492" y="240"/>
                    </a:cubicBezTo>
                    <a:cubicBezTo>
                      <a:pt x="408" y="160"/>
                      <a:pt x="324" y="80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7"/>
              <p:cNvSpPr/>
              <p:nvPr/>
            </p:nvSpPr>
            <p:spPr>
              <a:xfrm rot="10800000">
                <a:off x="528842" y="4723368"/>
                <a:ext cx="14979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23" extrusionOk="0">
                    <a:moveTo>
                      <a:pt x="337" y="1"/>
                    </a:moveTo>
                    <a:cubicBezTo>
                      <a:pt x="226" y="40"/>
                      <a:pt x="111" y="80"/>
                      <a:pt x="0" y="120"/>
                    </a:cubicBezTo>
                    <a:cubicBezTo>
                      <a:pt x="76" y="156"/>
                      <a:pt x="151" y="191"/>
                      <a:pt x="222" y="222"/>
                    </a:cubicBezTo>
                    <a:cubicBezTo>
                      <a:pt x="262" y="147"/>
                      <a:pt x="302" y="76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7"/>
              <p:cNvSpPr/>
              <p:nvPr/>
            </p:nvSpPr>
            <p:spPr>
              <a:xfrm rot="10800000">
                <a:off x="988371" y="4891288"/>
                <a:ext cx="11656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22" extrusionOk="0">
                    <a:moveTo>
                      <a:pt x="125" y="1"/>
                    </a:moveTo>
                    <a:cubicBezTo>
                      <a:pt x="85" y="71"/>
                      <a:pt x="45" y="147"/>
                      <a:pt x="1" y="218"/>
                    </a:cubicBezTo>
                    <a:cubicBezTo>
                      <a:pt x="89" y="284"/>
                      <a:pt x="178" y="355"/>
                      <a:pt x="262" y="422"/>
                    </a:cubicBezTo>
                    <a:cubicBezTo>
                      <a:pt x="218" y="280"/>
                      <a:pt x="169" y="142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7"/>
              <p:cNvSpPr/>
              <p:nvPr/>
            </p:nvSpPr>
            <p:spPr>
              <a:xfrm rot="10800000">
                <a:off x="850322" y="4610092"/>
                <a:ext cx="14580" cy="1533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46" extrusionOk="0">
                    <a:moveTo>
                      <a:pt x="240" y="0"/>
                    </a:moveTo>
                    <a:cubicBezTo>
                      <a:pt x="160" y="116"/>
                      <a:pt x="80" y="231"/>
                      <a:pt x="0" y="346"/>
                    </a:cubicBezTo>
                    <a:lnTo>
                      <a:pt x="116" y="346"/>
                    </a:lnTo>
                    <a:cubicBezTo>
                      <a:pt x="186" y="342"/>
                      <a:pt x="257" y="337"/>
                      <a:pt x="328" y="333"/>
                    </a:cubicBezTo>
                    <a:cubicBezTo>
                      <a:pt x="302" y="222"/>
                      <a:pt x="271" y="111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7"/>
              <p:cNvSpPr/>
              <p:nvPr/>
            </p:nvSpPr>
            <p:spPr>
              <a:xfrm rot="10800000">
                <a:off x="1018640" y="4911319"/>
                <a:ext cx="13384" cy="2065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66" extrusionOk="0">
                    <a:moveTo>
                      <a:pt x="195" y="0"/>
                    </a:moveTo>
                    <a:cubicBezTo>
                      <a:pt x="160" y="0"/>
                      <a:pt x="125" y="9"/>
                      <a:pt x="94" y="22"/>
                    </a:cubicBezTo>
                    <a:cubicBezTo>
                      <a:pt x="62" y="164"/>
                      <a:pt x="31" y="306"/>
                      <a:pt x="0" y="452"/>
                    </a:cubicBezTo>
                    <a:cubicBezTo>
                      <a:pt x="31" y="461"/>
                      <a:pt x="62" y="466"/>
                      <a:pt x="94" y="466"/>
                    </a:cubicBezTo>
                    <a:lnTo>
                      <a:pt x="302" y="14"/>
                    </a:lnTo>
                    <a:cubicBezTo>
                      <a:pt x="266" y="14"/>
                      <a:pt x="231" y="9"/>
                      <a:pt x="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7"/>
              <p:cNvSpPr/>
              <p:nvPr/>
            </p:nvSpPr>
            <p:spPr>
              <a:xfrm rot="10800000">
                <a:off x="602897" y="4353403"/>
                <a:ext cx="15378" cy="1360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0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9" y="85"/>
                      <a:pt x="36" y="169"/>
                      <a:pt x="54" y="249"/>
                    </a:cubicBezTo>
                    <a:cubicBezTo>
                      <a:pt x="152" y="271"/>
                      <a:pt x="249" y="289"/>
                      <a:pt x="347" y="306"/>
                    </a:cubicBezTo>
                    <a:cubicBezTo>
                      <a:pt x="231" y="205"/>
                      <a:pt x="116" y="10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7"/>
              <p:cNvSpPr/>
              <p:nvPr/>
            </p:nvSpPr>
            <p:spPr>
              <a:xfrm rot="10800000">
                <a:off x="993113" y="4782886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125" y="0"/>
                    </a:moveTo>
                    <a:cubicBezTo>
                      <a:pt x="81" y="116"/>
                      <a:pt x="41" y="226"/>
                      <a:pt x="1" y="342"/>
                    </a:cubicBezTo>
                    <a:cubicBezTo>
                      <a:pt x="76" y="262"/>
                      <a:pt x="151" y="182"/>
                      <a:pt x="227" y="102"/>
                    </a:cubicBez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7"/>
              <p:cNvSpPr/>
              <p:nvPr/>
            </p:nvSpPr>
            <p:spPr>
              <a:xfrm rot="10800000">
                <a:off x="993113" y="4900329"/>
                <a:ext cx="15157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64" extrusionOk="0">
                    <a:moveTo>
                      <a:pt x="80" y="0"/>
                    </a:moveTo>
                    <a:cubicBezTo>
                      <a:pt x="54" y="76"/>
                      <a:pt x="27" y="151"/>
                      <a:pt x="1" y="226"/>
                    </a:cubicBezTo>
                    <a:cubicBezTo>
                      <a:pt x="36" y="266"/>
                      <a:pt x="72" y="302"/>
                      <a:pt x="107" y="342"/>
                    </a:cubicBezTo>
                    <a:cubicBezTo>
                      <a:pt x="134" y="359"/>
                      <a:pt x="160" y="364"/>
                      <a:pt x="187" y="364"/>
                    </a:cubicBezTo>
                    <a:cubicBezTo>
                      <a:pt x="231" y="293"/>
                      <a:pt x="271" y="217"/>
                      <a:pt x="311" y="147"/>
                    </a:cubicBezTo>
                    <a:cubicBezTo>
                      <a:pt x="320" y="98"/>
                      <a:pt x="333" y="54"/>
                      <a:pt x="342" y="5"/>
                    </a:cubicBezTo>
                    <a:cubicBezTo>
                      <a:pt x="258" y="5"/>
                      <a:pt x="169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7"/>
              <p:cNvSpPr/>
              <p:nvPr/>
            </p:nvSpPr>
            <p:spPr>
              <a:xfrm rot="10800000">
                <a:off x="1027858" y="4911895"/>
                <a:ext cx="12808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1" extrusionOk="0">
                    <a:moveTo>
                      <a:pt x="289" y="0"/>
                    </a:moveTo>
                    <a:cubicBezTo>
                      <a:pt x="213" y="0"/>
                      <a:pt x="142" y="5"/>
                      <a:pt x="67" y="9"/>
                    </a:cubicBezTo>
                    <a:cubicBezTo>
                      <a:pt x="45" y="133"/>
                      <a:pt x="23" y="257"/>
                      <a:pt x="0" y="382"/>
                    </a:cubicBezTo>
                    <a:cubicBezTo>
                      <a:pt x="67" y="395"/>
                      <a:pt x="129" y="413"/>
                      <a:pt x="195" y="430"/>
                    </a:cubicBezTo>
                    <a:cubicBezTo>
                      <a:pt x="226" y="284"/>
                      <a:pt x="257" y="142"/>
                      <a:pt x="2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7"/>
              <p:cNvSpPr/>
              <p:nvPr/>
            </p:nvSpPr>
            <p:spPr>
              <a:xfrm rot="10800000">
                <a:off x="1699846" y="4669389"/>
                <a:ext cx="14979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05" extrusionOk="0">
                    <a:moveTo>
                      <a:pt x="186" y="1"/>
                    </a:moveTo>
                    <a:cubicBezTo>
                      <a:pt x="124" y="67"/>
                      <a:pt x="62" y="138"/>
                      <a:pt x="0" y="205"/>
                    </a:cubicBezTo>
                    <a:cubicBezTo>
                      <a:pt x="111" y="200"/>
                      <a:pt x="226" y="191"/>
                      <a:pt x="337" y="187"/>
                    </a:cubicBezTo>
                    <a:cubicBezTo>
                      <a:pt x="288" y="125"/>
                      <a:pt x="235" y="63"/>
                      <a:pt x="1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7"/>
              <p:cNvSpPr/>
              <p:nvPr/>
            </p:nvSpPr>
            <p:spPr>
              <a:xfrm rot="10800000">
                <a:off x="1175525" y="4402906"/>
                <a:ext cx="202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147" extrusionOk="0">
                    <a:moveTo>
                      <a:pt x="1" y="1"/>
                    </a:moveTo>
                    <a:cubicBezTo>
                      <a:pt x="1" y="1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6"/>
                    </a:cubicBezTo>
                    <a:lnTo>
                      <a:pt x="4" y="6"/>
                    </a:lnTo>
                    <a:lnTo>
                      <a:pt x="1" y="1"/>
                    </a:lnTo>
                    <a:close/>
                    <a:moveTo>
                      <a:pt x="4" y="6"/>
                    </a:moveTo>
                    <a:lnTo>
                      <a:pt x="103" y="147"/>
                    </a:lnTo>
                    <a:cubicBezTo>
                      <a:pt x="222" y="125"/>
                      <a:pt x="338" y="103"/>
                      <a:pt x="457" y="76"/>
                    </a:cubicBezTo>
                    <a:cubicBezTo>
                      <a:pt x="308" y="54"/>
                      <a:pt x="158" y="32"/>
                      <a:pt x="4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7"/>
              <p:cNvSpPr/>
              <p:nvPr/>
            </p:nvSpPr>
            <p:spPr>
              <a:xfrm rot="10800000">
                <a:off x="395934" y="4589838"/>
                <a:ext cx="10415" cy="1440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5" extrusionOk="0">
                    <a:moveTo>
                      <a:pt x="89" y="1"/>
                    </a:moveTo>
                    <a:cubicBezTo>
                      <a:pt x="58" y="90"/>
                      <a:pt x="31" y="183"/>
                      <a:pt x="0" y="276"/>
                    </a:cubicBezTo>
                    <a:lnTo>
                      <a:pt x="235" y="324"/>
                    </a:lnTo>
                    <a:cubicBezTo>
                      <a:pt x="217" y="218"/>
                      <a:pt x="200" y="112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7"/>
              <p:cNvSpPr/>
              <p:nvPr/>
            </p:nvSpPr>
            <p:spPr>
              <a:xfrm rot="10800000">
                <a:off x="1278829" y="4421741"/>
                <a:ext cx="15954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9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4"/>
                    </a:cubicBezTo>
                    <a:cubicBezTo>
                      <a:pt x="45" y="164"/>
                      <a:pt x="85" y="204"/>
                      <a:pt x="129" y="248"/>
                    </a:cubicBezTo>
                    <a:cubicBezTo>
                      <a:pt x="204" y="226"/>
                      <a:pt x="280" y="209"/>
                      <a:pt x="359" y="191"/>
                    </a:cubicBezTo>
                    <a:cubicBezTo>
                      <a:pt x="240" y="129"/>
                      <a:pt x="120" y="6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7"/>
              <p:cNvSpPr/>
              <p:nvPr/>
            </p:nvSpPr>
            <p:spPr>
              <a:xfrm rot="10800000">
                <a:off x="882541" y="4744995"/>
                <a:ext cx="1692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29" extrusionOk="0">
                    <a:moveTo>
                      <a:pt x="200" y="1"/>
                    </a:moveTo>
                    <a:cubicBezTo>
                      <a:pt x="133" y="50"/>
                      <a:pt x="67" y="94"/>
                      <a:pt x="0" y="143"/>
                    </a:cubicBezTo>
                    <a:cubicBezTo>
                      <a:pt x="116" y="205"/>
                      <a:pt x="226" y="267"/>
                      <a:pt x="337" y="329"/>
                    </a:cubicBezTo>
                    <a:cubicBezTo>
                      <a:pt x="351" y="262"/>
                      <a:pt x="368" y="196"/>
                      <a:pt x="382" y="129"/>
                    </a:cubicBezTo>
                    <a:cubicBezTo>
                      <a:pt x="320" y="89"/>
                      <a:pt x="262" y="45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7"/>
              <p:cNvSpPr/>
              <p:nvPr/>
            </p:nvSpPr>
            <p:spPr>
              <a:xfrm rot="10800000">
                <a:off x="1228750" y="4639341"/>
                <a:ext cx="11257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62" extrusionOk="0">
                    <a:moveTo>
                      <a:pt x="236" y="0"/>
                    </a:moveTo>
                    <a:cubicBezTo>
                      <a:pt x="156" y="14"/>
                      <a:pt x="76" y="27"/>
                      <a:pt x="1" y="40"/>
                    </a:cubicBezTo>
                    <a:cubicBezTo>
                      <a:pt x="85" y="111"/>
                      <a:pt x="169" y="186"/>
                      <a:pt x="253" y="262"/>
                    </a:cubicBezTo>
                    <a:cubicBezTo>
                      <a:pt x="249" y="173"/>
                      <a:pt x="240" y="84"/>
                      <a:pt x="2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7"/>
              <p:cNvSpPr/>
              <p:nvPr/>
            </p:nvSpPr>
            <p:spPr>
              <a:xfrm rot="10800000">
                <a:off x="1377214" y="4733782"/>
                <a:ext cx="7312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165" h="342" extrusionOk="0">
                    <a:moveTo>
                      <a:pt x="142" y="0"/>
                    </a:moveTo>
                    <a:cubicBezTo>
                      <a:pt x="94" y="40"/>
                      <a:pt x="45" y="84"/>
                      <a:pt x="1" y="124"/>
                    </a:cubicBezTo>
                    <a:cubicBezTo>
                      <a:pt x="54" y="200"/>
                      <a:pt x="111" y="270"/>
                      <a:pt x="164" y="341"/>
                    </a:cubicBez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7"/>
              <p:cNvSpPr/>
              <p:nvPr/>
            </p:nvSpPr>
            <p:spPr>
              <a:xfrm rot="10800000">
                <a:off x="1215588" y="4654852"/>
                <a:ext cx="24419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551" h="222" extrusionOk="0">
                    <a:moveTo>
                      <a:pt x="311" y="0"/>
                    </a:moveTo>
                    <a:cubicBezTo>
                      <a:pt x="209" y="36"/>
                      <a:pt x="103" y="71"/>
                      <a:pt x="1" y="106"/>
                    </a:cubicBezTo>
                    <a:cubicBezTo>
                      <a:pt x="85" y="142"/>
                      <a:pt x="169" y="182"/>
                      <a:pt x="249" y="222"/>
                    </a:cubicBezTo>
                    <a:cubicBezTo>
                      <a:pt x="262" y="213"/>
                      <a:pt x="280" y="199"/>
                      <a:pt x="280" y="191"/>
                    </a:cubicBezTo>
                    <a:cubicBezTo>
                      <a:pt x="280" y="168"/>
                      <a:pt x="271" y="142"/>
                      <a:pt x="262" y="120"/>
                    </a:cubicBezTo>
                    <a:cubicBezTo>
                      <a:pt x="360" y="120"/>
                      <a:pt x="453" y="115"/>
                      <a:pt x="546" y="115"/>
                    </a:cubicBezTo>
                    <a:cubicBezTo>
                      <a:pt x="550" y="80"/>
                      <a:pt x="550" y="44"/>
                      <a:pt x="541" y="9"/>
                    </a:cubicBezTo>
                    <a:cubicBezTo>
                      <a:pt x="466" y="9"/>
                      <a:pt x="386" y="5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7"/>
              <p:cNvSpPr/>
              <p:nvPr/>
            </p:nvSpPr>
            <p:spPr>
              <a:xfrm rot="10800000">
                <a:off x="1228972" y="4649135"/>
                <a:ext cx="11035" cy="1085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45" extrusionOk="0">
                    <a:moveTo>
                      <a:pt x="1" y="0"/>
                    </a:moveTo>
                    <a:cubicBezTo>
                      <a:pt x="1" y="80"/>
                      <a:pt x="1" y="160"/>
                      <a:pt x="1" y="244"/>
                    </a:cubicBezTo>
                    <a:cubicBezTo>
                      <a:pt x="76" y="231"/>
                      <a:pt x="156" y="218"/>
                      <a:pt x="236" y="204"/>
                    </a:cubicBezTo>
                    <a:cubicBezTo>
                      <a:pt x="240" y="173"/>
                      <a:pt x="249" y="147"/>
                      <a:pt x="249" y="116"/>
                    </a:cubicBezTo>
                    <a:cubicBezTo>
                      <a:pt x="169" y="76"/>
                      <a:pt x="85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7"/>
              <p:cNvSpPr/>
              <p:nvPr/>
            </p:nvSpPr>
            <p:spPr>
              <a:xfrm rot="10800000">
                <a:off x="1214436" y="4664292"/>
                <a:ext cx="11788" cy="9262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09" extrusionOk="0">
                    <a:moveTo>
                      <a:pt x="62" y="1"/>
                    </a:moveTo>
                    <a:cubicBezTo>
                      <a:pt x="40" y="67"/>
                      <a:pt x="22" y="134"/>
                      <a:pt x="0" y="200"/>
                    </a:cubicBezTo>
                    <a:cubicBezTo>
                      <a:pt x="75" y="205"/>
                      <a:pt x="155" y="209"/>
                      <a:pt x="230" y="209"/>
                    </a:cubicBezTo>
                    <a:cubicBezTo>
                      <a:pt x="244" y="151"/>
                      <a:pt x="253" y="89"/>
                      <a:pt x="266" y="32"/>
                    </a:cubicBezTo>
                    <a:cubicBezTo>
                      <a:pt x="195" y="18"/>
                      <a:pt x="129" y="10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7"/>
              <p:cNvSpPr/>
              <p:nvPr/>
            </p:nvSpPr>
            <p:spPr>
              <a:xfrm rot="10800000">
                <a:off x="1203223" y="4229889"/>
                <a:ext cx="9484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4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" y="50"/>
                      <a:pt x="98" y="94"/>
                      <a:pt x="143" y="143"/>
                    </a:cubicBezTo>
                    <a:cubicBezTo>
                      <a:pt x="165" y="103"/>
                      <a:pt x="191" y="63"/>
                      <a:pt x="213" y="23"/>
                    </a:cubicBezTo>
                    <a:cubicBezTo>
                      <a:pt x="143" y="14"/>
                      <a:pt x="72" y="10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7"/>
              <p:cNvSpPr/>
              <p:nvPr/>
            </p:nvSpPr>
            <p:spPr>
              <a:xfrm rot="10800000">
                <a:off x="615838" y="4353004"/>
                <a:ext cx="12232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33" extrusionOk="0">
                    <a:moveTo>
                      <a:pt x="111" y="0"/>
                    </a:moveTo>
                    <a:cubicBezTo>
                      <a:pt x="76" y="35"/>
                      <a:pt x="40" y="71"/>
                      <a:pt x="0" y="102"/>
                    </a:cubicBezTo>
                    <a:cubicBezTo>
                      <a:pt x="49" y="177"/>
                      <a:pt x="93" y="257"/>
                      <a:pt x="142" y="332"/>
                    </a:cubicBezTo>
                    <a:cubicBezTo>
                      <a:pt x="186" y="310"/>
                      <a:pt x="231" y="288"/>
                      <a:pt x="275" y="266"/>
                    </a:cubicBezTo>
                    <a:cubicBezTo>
                      <a:pt x="257" y="186"/>
                      <a:pt x="240" y="102"/>
                      <a:pt x="222" y="18"/>
                    </a:cubicBezTo>
                    <a:cubicBezTo>
                      <a:pt x="186" y="13"/>
                      <a:pt x="147" y="4"/>
                      <a:pt x="1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7"/>
              <p:cNvSpPr/>
              <p:nvPr/>
            </p:nvSpPr>
            <p:spPr>
              <a:xfrm rot="10800000">
                <a:off x="1378189" y="4743399"/>
                <a:ext cx="10459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14" extrusionOk="0">
                    <a:moveTo>
                      <a:pt x="0" y="0"/>
                    </a:moveTo>
                    <a:cubicBezTo>
                      <a:pt x="0" y="36"/>
                      <a:pt x="0" y="71"/>
                      <a:pt x="0" y="111"/>
                    </a:cubicBezTo>
                    <a:cubicBezTo>
                      <a:pt x="31" y="147"/>
                      <a:pt x="62" y="178"/>
                      <a:pt x="94" y="213"/>
                    </a:cubicBezTo>
                    <a:cubicBezTo>
                      <a:pt x="138" y="173"/>
                      <a:pt x="187" y="129"/>
                      <a:pt x="235" y="89"/>
                    </a:cubicBezTo>
                    <a:cubicBezTo>
                      <a:pt x="156" y="58"/>
                      <a:pt x="76" y="3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7"/>
              <p:cNvSpPr/>
              <p:nvPr/>
            </p:nvSpPr>
            <p:spPr>
              <a:xfrm rot="10800000">
                <a:off x="1212087" y="4427635"/>
                <a:ext cx="11390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6" extrusionOk="0">
                    <a:moveTo>
                      <a:pt x="174" y="1"/>
                    </a:moveTo>
                    <a:cubicBezTo>
                      <a:pt x="174" y="1"/>
                      <a:pt x="173" y="1"/>
                      <a:pt x="173" y="1"/>
                    </a:cubicBezTo>
                    <a:cubicBezTo>
                      <a:pt x="115" y="19"/>
                      <a:pt x="40" y="50"/>
                      <a:pt x="18" y="98"/>
                    </a:cubicBezTo>
                    <a:cubicBezTo>
                      <a:pt x="0" y="129"/>
                      <a:pt x="58" y="200"/>
                      <a:pt x="106" y="316"/>
                    </a:cubicBezTo>
                    <a:cubicBezTo>
                      <a:pt x="182" y="209"/>
                      <a:pt x="235" y="160"/>
                      <a:pt x="248" y="107"/>
                    </a:cubicBezTo>
                    <a:cubicBezTo>
                      <a:pt x="257" y="81"/>
                      <a:pt x="194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7"/>
              <p:cNvSpPr/>
              <p:nvPr/>
            </p:nvSpPr>
            <p:spPr>
              <a:xfrm rot="10800000">
                <a:off x="1719878" y="4654276"/>
                <a:ext cx="9706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31" extrusionOk="0">
                    <a:moveTo>
                      <a:pt x="1" y="1"/>
                    </a:moveTo>
                    <a:cubicBezTo>
                      <a:pt x="1" y="76"/>
                      <a:pt x="1" y="156"/>
                      <a:pt x="1" y="231"/>
                    </a:cubicBezTo>
                    <a:cubicBezTo>
                      <a:pt x="72" y="151"/>
                      <a:pt x="147" y="76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7"/>
              <p:cNvSpPr/>
              <p:nvPr/>
            </p:nvSpPr>
            <p:spPr>
              <a:xfrm rot="10800000">
                <a:off x="1094423" y="4453561"/>
                <a:ext cx="7711" cy="1298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93" extrusionOk="0">
                    <a:moveTo>
                      <a:pt x="5" y="0"/>
                    </a:moveTo>
                    <a:cubicBezTo>
                      <a:pt x="1" y="36"/>
                      <a:pt x="1" y="71"/>
                      <a:pt x="1" y="111"/>
                    </a:cubicBezTo>
                    <a:cubicBezTo>
                      <a:pt x="58" y="173"/>
                      <a:pt x="116" y="235"/>
                      <a:pt x="173" y="293"/>
                    </a:cubicBezTo>
                    <a:cubicBezTo>
                      <a:pt x="156" y="235"/>
                      <a:pt x="138" y="173"/>
                      <a:pt x="116" y="115"/>
                    </a:cubicBezTo>
                    <a:cubicBezTo>
                      <a:pt x="80" y="75"/>
                      <a:pt x="40" y="36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7"/>
              <p:cNvSpPr/>
              <p:nvPr/>
            </p:nvSpPr>
            <p:spPr>
              <a:xfrm rot="10800000">
                <a:off x="1151992" y="4471820"/>
                <a:ext cx="9041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80"/>
                      <a:pt x="71" y="155"/>
                      <a:pt x="107" y="230"/>
                    </a:cubicBezTo>
                    <a:cubicBezTo>
                      <a:pt x="138" y="182"/>
                      <a:pt x="173" y="129"/>
                      <a:pt x="204" y="80"/>
                    </a:cubicBezTo>
                    <a:cubicBezTo>
                      <a:pt x="138" y="53"/>
                      <a:pt x="67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7"/>
              <p:cNvSpPr/>
              <p:nvPr/>
            </p:nvSpPr>
            <p:spPr>
              <a:xfrm rot="10800000">
                <a:off x="1160989" y="4481836"/>
                <a:ext cx="1068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27" extrusionOk="0">
                    <a:moveTo>
                      <a:pt x="240" y="1"/>
                    </a:moveTo>
                    <a:cubicBezTo>
                      <a:pt x="165" y="1"/>
                      <a:pt x="85" y="5"/>
                      <a:pt x="10" y="5"/>
                    </a:cubicBezTo>
                    <a:cubicBezTo>
                      <a:pt x="5" y="76"/>
                      <a:pt x="5" y="151"/>
                      <a:pt x="1" y="222"/>
                    </a:cubicBezTo>
                    <a:cubicBezTo>
                      <a:pt x="81" y="227"/>
                      <a:pt x="156" y="227"/>
                      <a:pt x="236" y="227"/>
                    </a:cubicBezTo>
                    <a:cubicBezTo>
                      <a:pt x="236" y="151"/>
                      <a:pt x="240" y="76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7"/>
              <p:cNvSpPr/>
              <p:nvPr/>
            </p:nvSpPr>
            <p:spPr>
              <a:xfrm rot="10800000">
                <a:off x="1514865" y="4905824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76" y="1"/>
                    </a:moveTo>
                    <a:cubicBezTo>
                      <a:pt x="55" y="54"/>
                      <a:pt x="35" y="107"/>
                      <a:pt x="11" y="161"/>
                    </a:cubicBezTo>
                    <a:lnTo>
                      <a:pt x="11" y="161"/>
                    </a:lnTo>
                    <a:cubicBezTo>
                      <a:pt x="65" y="140"/>
                      <a:pt x="119" y="119"/>
                      <a:pt x="173" y="94"/>
                    </a:cubicBezTo>
                    <a:cubicBezTo>
                      <a:pt x="142" y="63"/>
                      <a:pt x="107" y="32"/>
                      <a:pt x="76" y="1"/>
                    </a:cubicBezTo>
                    <a:close/>
                    <a:moveTo>
                      <a:pt x="11" y="161"/>
                    </a:moveTo>
                    <a:cubicBezTo>
                      <a:pt x="7" y="162"/>
                      <a:pt x="4" y="163"/>
                      <a:pt x="0" y="165"/>
                    </a:cubicBezTo>
                    <a:cubicBezTo>
                      <a:pt x="0" y="165"/>
                      <a:pt x="5" y="174"/>
                      <a:pt x="5" y="174"/>
                    </a:cubicBezTo>
                    <a:cubicBezTo>
                      <a:pt x="7" y="169"/>
                      <a:pt x="9" y="165"/>
                      <a:pt x="11" y="1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7"/>
              <p:cNvSpPr/>
              <p:nvPr/>
            </p:nvSpPr>
            <p:spPr>
              <a:xfrm rot="10800000">
                <a:off x="1206192" y="4684324"/>
                <a:ext cx="15157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94" extrusionOk="0">
                    <a:moveTo>
                      <a:pt x="342" y="1"/>
                    </a:moveTo>
                    <a:cubicBezTo>
                      <a:pt x="227" y="32"/>
                      <a:pt x="112" y="63"/>
                      <a:pt x="1" y="94"/>
                    </a:cubicBezTo>
                    <a:cubicBezTo>
                      <a:pt x="112" y="63"/>
                      <a:pt x="227" y="32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7"/>
              <p:cNvSpPr/>
              <p:nvPr/>
            </p:nvSpPr>
            <p:spPr>
              <a:xfrm rot="10800000">
                <a:off x="411046" y="4572200"/>
                <a:ext cx="6116" cy="5008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13" extrusionOk="0">
                    <a:moveTo>
                      <a:pt x="63" y="0"/>
                    </a:moveTo>
                    <a:cubicBezTo>
                      <a:pt x="60" y="0"/>
                      <a:pt x="56" y="1"/>
                      <a:pt x="54" y="2"/>
                    </a:cubicBezTo>
                    <a:cubicBezTo>
                      <a:pt x="27" y="16"/>
                      <a:pt x="18" y="56"/>
                      <a:pt x="0" y="82"/>
                    </a:cubicBezTo>
                    <a:cubicBezTo>
                      <a:pt x="22" y="93"/>
                      <a:pt x="52" y="112"/>
                      <a:pt x="72" y="112"/>
                    </a:cubicBezTo>
                    <a:cubicBezTo>
                      <a:pt x="77" y="112"/>
                      <a:pt x="81" y="111"/>
                      <a:pt x="85" y="109"/>
                    </a:cubicBezTo>
                    <a:cubicBezTo>
                      <a:pt x="111" y="100"/>
                      <a:pt x="120" y="56"/>
                      <a:pt x="138" y="29"/>
                    </a:cubicBezTo>
                    <a:cubicBezTo>
                      <a:pt x="112" y="18"/>
                      <a:pt x="82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7"/>
              <p:cNvSpPr/>
              <p:nvPr/>
            </p:nvSpPr>
            <p:spPr>
              <a:xfrm rot="10800000">
                <a:off x="390793" y="4570782"/>
                <a:ext cx="5362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5" extrusionOk="0">
                    <a:moveTo>
                      <a:pt x="27" y="0"/>
                    </a:moveTo>
                    <a:cubicBezTo>
                      <a:pt x="18" y="31"/>
                      <a:pt x="1" y="62"/>
                      <a:pt x="5" y="89"/>
                    </a:cubicBezTo>
                    <a:cubicBezTo>
                      <a:pt x="9" y="106"/>
                      <a:pt x="54" y="111"/>
                      <a:pt x="80" y="124"/>
                    </a:cubicBezTo>
                    <a:cubicBezTo>
                      <a:pt x="94" y="93"/>
                      <a:pt x="107" y="67"/>
                      <a:pt x="120" y="40"/>
                    </a:cubicBezTo>
                    <a:cubicBezTo>
                      <a:pt x="89" y="27"/>
                      <a:pt x="58" y="13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7"/>
              <p:cNvSpPr/>
              <p:nvPr/>
            </p:nvSpPr>
            <p:spPr>
              <a:xfrm rot="10800000">
                <a:off x="1060255" y="4891687"/>
                <a:ext cx="9484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36" extrusionOk="0">
                    <a:moveTo>
                      <a:pt x="36" y="1"/>
                    </a:moveTo>
                    <a:cubicBezTo>
                      <a:pt x="27" y="81"/>
                      <a:pt x="14" y="160"/>
                      <a:pt x="1" y="236"/>
                    </a:cubicBezTo>
                    <a:cubicBezTo>
                      <a:pt x="72" y="165"/>
                      <a:pt x="142" y="94"/>
                      <a:pt x="213" y="19"/>
                    </a:cubicBezTo>
                    <a:cubicBezTo>
                      <a:pt x="156" y="14"/>
                      <a:pt x="98" y="5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7"/>
              <p:cNvSpPr/>
              <p:nvPr/>
            </p:nvSpPr>
            <p:spPr>
              <a:xfrm rot="10800000">
                <a:off x="1064376" y="4878524"/>
                <a:ext cx="890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27" extrusionOk="0">
                    <a:moveTo>
                      <a:pt x="81" y="1"/>
                    </a:moveTo>
                    <a:cubicBezTo>
                      <a:pt x="54" y="36"/>
                      <a:pt x="1" y="76"/>
                      <a:pt x="5" y="107"/>
                    </a:cubicBezTo>
                    <a:cubicBezTo>
                      <a:pt x="10" y="151"/>
                      <a:pt x="59" y="187"/>
                      <a:pt x="90" y="227"/>
                    </a:cubicBezTo>
                    <a:cubicBezTo>
                      <a:pt x="121" y="191"/>
                      <a:pt x="152" y="156"/>
                      <a:pt x="200" y="107"/>
                    </a:cubicBezTo>
                    <a:cubicBezTo>
                      <a:pt x="152" y="63"/>
                      <a:pt x="116" y="32"/>
                      <a:pt x="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7"/>
              <p:cNvSpPr/>
              <p:nvPr/>
            </p:nvSpPr>
            <p:spPr>
              <a:xfrm rot="10800000">
                <a:off x="755083" y="4214777"/>
                <a:ext cx="5540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8" extrusionOk="0">
                    <a:moveTo>
                      <a:pt x="120" y="0"/>
                    </a:moveTo>
                    <a:cubicBezTo>
                      <a:pt x="80" y="18"/>
                      <a:pt x="40" y="31"/>
                      <a:pt x="0" y="49"/>
                    </a:cubicBezTo>
                    <a:cubicBezTo>
                      <a:pt x="31" y="67"/>
                      <a:pt x="62" y="85"/>
                      <a:pt x="93" y="98"/>
                    </a:cubicBezTo>
                    <a:cubicBezTo>
                      <a:pt x="116" y="71"/>
                      <a:pt x="124" y="36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7"/>
              <p:cNvSpPr/>
              <p:nvPr/>
            </p:nvSpPr>
            <p:spPr>
              <a:xfrm rot="10800000">
                <a:off x="1422994" y="4851801"/>
                <a:ext cx="5717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263" extrusionOk="0">
                    <a:moveTo>
                      <a:pt x="49" y="1"/>
                    </a:moveTo>
                    <a:lnTo>
                      <a:pt x="23" y="23"/>
                    </a:lnTo>
                    <a:cubicBezTo>
                      <a:pt x="14" y="103"/>
                      <a:pt x="9" y="182"/>
                      <a:pt x="0" y="262"/>
                    </a:cubicBezTo>
                    <a:cubicBezTo>
                      <a:pt x="45" y="262"/>
                      <a:pt x="85" y="258"/>
                      <a:pt x="129" y="258"/>
                    </a:cubicBezTo>
                    <a:cubicBezTo>
                      <a:pt x="102" y="169"/>
                      <a:pt x="76" y="85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7"/>
              <p:cNvSpPr/>
              <p:nvPr/>
            </p:nvSpPr>
            <p:spPr>
              <a:xfrm rot="10800000">
                <a:off x="978356" y="3667054"/>
                <a:ext cx="5540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125" h="90" extrusionOk="0">
                    <a:moveTo>
                      <a:pt x="124" y="1"/>
                    </a:moveTo>
                    <a:lnTo>
                      <a:pt x="0" y="89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7"/>
              <p:cNvSpPr/>
              <p:nvPr/>
            </p:nvSpPr>
            <p:spPr>
              <a:xfrm rot="10800000">
                <a:off x="1116804" y="4786609"/>
                <a:ext cx="4565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47" extrusionOk="0">
                    <a:moveTo>
                      <a:pt x="102" y="0"/>
                    </a:moveTo>
                    <a:cubicBezTo>
                      <a:pt x="67" y="0"/>
                      <a:pt x="36" y="5"/>
                      <a:pt x="0" y="9"/>
                    </a:cubicBezTo>
                    <a:cubicBezTo>
                      <a:pt x="22" y="58"/>
                      <a:pt x="45" y="102"/>
                      <a:pt x="62" y="146"/>
                    </a:cubicBezTo>
                    <a:cubicBezTo>
                      <a:pt x="76" y="98"/>
                      <a:pt x="89" y="49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7"/>
              <p:cNvSpPr/>
              <p:nvPr/>
            </p:nvSpPr>
            <p:spPr>
              <a:xfrm rot="10800000">
                <a:off x="1146098" y="4782310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0" y="23"/>
                      <a:pt x="23" y="45"/>
                      <a:pt x="36" y="67"/>
                    </a:cubicBezTo>
                    <a:cubicBezTo>
                      <a:pt x="36" y="67"/>
                      <a:pt x="63" y="40"/>
                      <a:pt x="63" y="40"/>
                    </a:cubicBezTo>
                    <a:cubicBezTo>
                      <a:pt x="45" y="27"/>
                      <a:pt x="23" y="1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7"/>
              <p:cNvSpPr/>
              <p:nvPr/>
            </p:nvSpPr>
            <p:spPr>
              <a:xfrm rot="10800000">
                <a:off x="1310649" y="4411149"/>
                <a:ext cx="2792" cy="6116"/>
              </a:xfrm>
              <a:custGeom>
                <a:avLst/>
                <a:gdLst/>
                <a:ahLst/>
                <a:cxnLst/>
                <a:rect l="l" t="t" r="r" b="b"/>
                <a:pathLst>
                  <a:path w="63" h="138" extrusionOk="0">
                    <a:moveTo>
                      <a:pt x="1" y="0"/>
                    </a:moveTo>
                    <a:cubicBezTo>
                      <a:pt x="18" y="45"/>
                      <a:pt x="40" y="93"/>
                      <a:pt x="63" y="138"/>
                    </a:cubicBezTo>
                    <a:cubicBezTo>
                      <a:pt x="40" y="93"/>
                      <a:pt x="23" y="4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7"/>
              <p:cNvSpPr/>
              <p:nvPr/>
            </p:nvSpPr>
            <p:spPr>
              <a:xfrm rot="10800000">
                <a:off x="1079710" y="4884197"/>
                <a:ext cx="6914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9" extrusionOk="0">
                    <a:moveTo>
                      <a:pt x="1" y="0"/>
                    </a:moveTo>
                    <a:cubicBezTo>
                      <a:pt x="54" y="23"/>
                      <a:pt x="102" y="40"/>
                      <a:pt x="156" y="58"/>
                    </a:cubicBezTo>
                    <a:cubicBezTo>
                      <a:pt x="102" y="40"/>
                      <a:pt x="54" y="23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7"/>
              <p:cNvSpPr/>
              <p:nvPr/>
            </p:nvSpPr>
            <p:spPr>
              <a:xfrm rot="10800000">
                <a:off x="984073" y="4886989"/>
                <a:ext cx="4565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07" extrusionOk="0">
                    <a:moveTo>
                      <a:pt x="1" y="1"/>
                    </a:moveTo>
                    <a:cubicBezTo>
                      <a:pt x="36" y="36"/>
                      <a:pt x="67" y="72"/>
                      <a:pt x="103" y="107"/>
                    </a:cubicBezTo>
                    <a:cubicBezTo>
                      <a:pt x="67" y="72"/>
                      <a:pt x="36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7"/>
              <p:cNvSpPr/>
              <p:nvPr/>
            </p:nvSpPr>
            <p:spPr>
              <a:xfrm rot="10800000">
                <a:off x="550070" y="4691547"/>
                <a:ext cx="1019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3" h="90" extrusionOk="0">
                    <a:moveTo>
                      <a:pt x="0" y="0"/>
                    </a:moveTo>
                    <a:cubicBezTo>
                      <a:pt x="0" y="31"/>
                      <a:pt x="5" y="58"/>
                      <a:pt x="5" y="89"/>
                    </a:cubicBezTo>
                    <a:cubicBezTo>
                      <a:pt x="9" y="58"/>
                      <a:pt x="18" y="27"/>
                      <a:pt x="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7"/>
              <p:cNvSpPr/>
              <p:nvPr/>
            </p:nvSpPr>
            <p:spPr>
              <a:xfrm rot="10800000">
                <a:off x="974234" y="4462602"/>
                <a:ext cx="4166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94" h="94" extrusionOk="0">
                    <a:moveTo>
                      <a:pt x="0" y="94"/>
                    </a:moveTo>
                    <a:cubicBezTo>
                      <a:pt x="31" y="63"/>
                      <a:pt x="62" y="32"/>
                      <a:pt x="93" y="1"/>
                    </a:cubicBezTo>
                    <a:cubicBezTo>
                      <a:pt x="62" y="32"/>
                      <a:pt x="31" y="63"/>
                      <a:pt x="0" y="9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7"/>
              <p:cNvSpPr/>
              <p:nvPr/>
            </p:nvSpPr>
            <p:spPr>
              <a:xfrm rot="10800000">
                <a:off x="875450" y="5010104"/>
                <a:ext cx="3989" cy="5540"/>
              </a:xfrm>
              <a:custGeom>
                <a:avLst/>
                <a:gdLst/>
                <a:ahLst/>
                <a:cxnLst/>
                <a:rect l="l" t="t" r="r" b="b"/>
                <a:pathLst>
                  <a:path w="90" h="125" extrusionOk="0">
                    <a:moveTo>
                      <a:pt x="89" y="125"/>
                    </a:moveTo>
                    <a:cubicBezTo>
                      <a:pt x="58" y="80"/>
                      <a:pt x="27" y="40"/>
                      <a:pt x="0" y="1"/>
                    </a:cubicBezTo>
                    <a:cubicBezTo>
                      <a:pt x="27" y="40"/>
                      <a:pt x="58" y="80"/>
                      <a:pt x="89" y="12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7"/>
              <p:cNvSpPr/>
              <p:nvPr/>
            </p:nvSpPr>
            <p:spPr>
              <a:xfrm rot="10800000">
                <a:off x="1080109" y="4464951"/>
                <a:ext cx="1197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49"/>
                      <a:pt x="14" y="93"/>
                      <a:pt x="22" y="142"/>
                    </a:cubicBezTo>
                    <a:cubicBezTo>
                      <a:pt x="22" y="142"/>
                      <a:pt x="27" y="147"/>
                      <a:pt x="27" y="147"/>
                    </a:cubicBezTo>
                    <a:cubicBezTo>
                      <a:pt x="18" y="98"/>
                      <a:pt x="9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7"/>
              <p:cNvSpPr/>
              <p:nvPr/>
            </p:nvSpPr>
            <p:spPr>
              <a:xfrm rot="10800000">
                <a:off x="418713" y="4592409"/>
                <a:ext cx="3545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80" h="27" extrusionOk="0">
                    <a:moveTo>
                      <a:pt x="45" y="0"/>
                    </a:moveTo>
                    <a:cubicBezTo>
                      <a:pt x="31" y="0"/>
                      <a:pt x="18" y="13"/>
                      <a:pt x="0" y="18"/>
                    </a:cubicBezTo>
                    <a:lnTo>
                      <a:pt x="69" y="18"/>
                    </a:lnTo>
                    <a:cubicBezTo>
                      <a:pt x="60" y="9"/>
                      <a:pt x="51" y="0"/>
                      <a:pt x="45" y="0"/>
                    </a:cubicBezTo>
                    <a:close/>
                    <a:moveTo>
                      <a:pt x="69" y="18"/>
                    </a:moveTo>
                    <a:cubicBezTo>
                      <a:pt x="73" y="21"/>
                      <a:pt x="76" y="24"/>
                      <a:pt x="80" y="27"/>
                    </a:cubicBezTo>
                    <a:cubicBezTo>
                      <a:pt x="80" y="27"/>
                      <a:pt x="80" y="18"/>
                      <a:pt x="80" y="1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7"/>
              <p:cNvSpPr/>
              <p:nvPr/>
            </p:nvSpPr>
            <p:spPr>
              <a:xfrm rot="10800000">
                <a:off x="401030" y="4567635"/>
                <a:ext cx="1595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3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7"/>
              <p:cNvSpPr/>
              <p:nvPr/>
            </p:nvSpPr>
            <p:spPr>
              <a:xfrm rot="10800000">
                <a:off x="1467357" y="3978254"/>
                <a:ext cx="301891" cy="142968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3226" extrusionOk="0">
                    <a:moveTo>
                      <a:pt x="4530" y="1673"/>
                    </a:moveTo>
                    <a:lnTo>
                      <a:pt x="4875" y="1775"/>
                    </a:lnTo>
                    <a:cubicBezTo>
                      <a:pt x="4862" y="1824"/>
                      <a:pt x="4844" y="1868"/>
                      <a:pt x="4826" y="1917"/>
                    </a:cubicBezTo>
                    <a:cubicBezTo>
                      <a:pt x="4716" y="1873"/>
                      <a:pt x="4605" y="1824"/>
                      <a:pt x="4494" y="1779"/>
                    </a:cubicBezTo>
                    <a:lnTo>
                      <a:pt x="4530" y="1673"/>
                    </a:lnTo>
                    <a:close/>
                    <a:moveTo>
                      <a:pt x="4900" y="1"/>
                    </a:moveTo>
                    <a:cubicBezTo>
                      <a:pt x="4708" y="1"/>
                      <a:pt x="4528" y="106"/>
                      <a:pt x="4361" y="255"/>
                    </a:cubicBezTo>
                    <a:cubicBezTo>
                      <a:pt x="4220" y="381"/>
                      <a:pt x="4138" y="480"/>
                      <a:pt x="3943" y="480"/>
                    </a:cubicBezTo>
                    <a:cubicBezTo>
                      <a:pt x="3911" y="480"/>
                      <a:pt x="3877" y="478"/>
                      <a:pt x="3838" y="472"/>
                    </a:cubicBezTo>
                    <a:cubicBezTo>
                      <a:pt x="3809" y="468"/>
                      <a:pt x="3782" y="466"/>
                      <a:pt x="3755" y="466"/>
                    </a:cubicBezTo>
                    <a:cubicBezTo>
                      <a:pt x="3390" y="466"/>
                      <a:pt x="3218" y="821"/>
                      <a:pt x="3346" y="1226"/>
                    </a:cubicBezTo>
                    <a:cubicBezTo>
                      <a:pt x="3599" y="1319"/>
                      <a:pt x="3847" y="1407"/>
                      <a:pt x="4095" y="1500"/>
                    </a:cubicBezTo>
                    <a:lnTo>
                      <a:pt x="4131" y="1655"/>
                    </a:lnTo>
                    <a:cubicBezTo>
                      <a:pt x="3816" y="1612"/>
                      <a:pt x="3481" y="1534"/>
                      <a:pt x="3186" y="1534"/>
                    </a:cubicBezTo>
                    <a:cubicBezTo>
                      <a:pt x="2694" y="1534"/>
                      <a:pt x="2311" y="1749"/>
                      <a:pt x="2305" y="2692"/>
                    </a:cubicBezTo>
                    <a:cubicBezTo>
                      <a:pt x="2097" y="2285"/>
                      <a:pt x="1942" y="1979"/>
                      <a:pt x="1787" y="1678"/>
                    </a:cubicBezTo>
                    <a:cubicBezTo>
                      <a:pt x="1711" y="1638"/>
                      <a:pt x="1636" y="1598"/>
                      <a:pt x="1565" y="1562"/>
                    </a:cubicBezTo>
                    <a:cubicBezTo>
                      <a:pt x="1312" y="1726"/>
                      <a:pt x="1060" y="1886"/>
                      <a:pt x="723" y="2107"/>
                    </a:cubicBezTo>
                    <a:cubicBezTo>
                      <a:pt x="748" y="2392"/>
                      <a:pt x="603" y="2513"/>
                      <a:pt x="358" y="2513"/>
                    </a:cubicBezTo>
                    <a:cubicBezTo>
                      <a:pt x="256" y="2513"/>
                      <a:pt x="137" y="2492"/>
                      <a:pt x="5" y="2453"/>
                    </a:cubicBezTo>
                    <a:lnTo>
                      <a:pt x="1" y="2453"/>
                    </a:lnTo>
                    <a:cubicBezTo>
                      <a:pt x="1" y="2519"/>
                      <a:pt x="5" y="2582"/>
                      <a:pt x="5" y="2648"/>
                    </a:cubicBezTo>
                    <a:lnTo>
                      <a:pt x="258" y="2887"/>
                    </a:lnTo>
                    <a:cubicBezTo>
                      <a:pt x="719" y="3002"/>
                      <a:pt x="1175" y="3140"/>
                      <a:pt x="1645" y="3220"/>
                    </a:cubicBezTo>
                    <a:cubicBezTo>
                      <a:pt x="1669" y="3224"/>
                      <a:pt x="1693" y="3226"/>
                      <a:pt x="1718" y="3226"/>
                    </a:cubicBezTo>
                    <a:cubicBezTo>
                      <a:pt x="1878" y="3226"/>
                      <a:pt x="2055" y="3147"/>
                      <a:pt x="2212" y="3082"/>
                    </a:cubicBezTo>
                    <a:cubicBezTo>
                      <a:pt x="2541" y="2949"/>
                      <a:pt x="2803" y="2624"/>
                      <a:pt x="3177" y="2624"/>
                    </a:cubicBezTo>
                    <a:cubicBezTo>
                      <a:pt x="3251" y="2624"/>
                      <a:pt x="3329" y="2637"/>
                      <a:pt x="3413" y="2666"/>
                    </a:cubicBezTo>
                    <a:lnTo>
                      <a:pt x="3914" y="2227"/>
                    </a:lnTo>
                    <a:cubicBezTo>
                      <a:pt x="4001" y="2068"/>
                      <a:pt x="4071" y="2012"/>
                      <a:pt x="4133" y="2012"/>
                    </a:cubicBezTo>
                    <a:cubicBezTo>
                      <a:pt x="4281" y="2012"/>
                      <a:pt x="4378" y="2338"/>
                      <a:pt x="4527" y="2338"/>
                    </a:cubicBezTo>
                    <a:cubicBezTo>
                      <a:pt x="4536" y="2338"/>
                      <a:pt x="4546" y="2336"/>
                      <a:pt x="4556" y="2333"/>
                    </a:cubicBezTo>
                    <a:cubicBezTo>
                      <a:pt x="4747" y="2147"/>
                      <a:pt x="4937" y="1966"/>
                      <a:pt x="5123" y="1784"/>
                    </a:cubicBezTo>
                    <a:cubicBezTo>
                      <a:pt x="5092" y="1748"/>
                      <a:pt x="5057" y="1713"/>
                      <a:pt x="5021" y="1678"/>
                    </a:cubicBezTo>
                    <a:cubicBezTo>
                      <a:pt x="5004" y="1438"/>
                      <a:pt x="4990" y="1208"/>
                      <a:pt x="5332" y="1203"/>
                    </a:cubicBezTo>
                    <a:cubicBezTo>
                      <a:pt x="5478" y="960"/>
                      <a:pt x="5660" y="884"/>
                      <a:pt x="5860" y="884"/>
                    </a:cubicBezTo>
                    <a:cubicBezTo>
                      <a:pt x="6017" y="884"/>
                      <a:pt x="6185" y="931"/>
                      <a:pt x="6355" y="982"/>
                    </a:cubicBezTo>
                    <a:cubicBezTo>
                      <a:pt x="6506" y="880"/>
                      <a:pt x="6661" y="774"/>
                      <a:pt x="6812" y="672"/>
                    </a:cubicBezTo>
                    <a:cubicBezTo>
                      <a:pt x="6745" y="610"/>
                      <a:pt x="6679" y="552"/>
                      <a:pt x="6612" y="490"/>
                    </a:cubicBezTo>
                    <a:cubicBezTo>
                      <a:pt x="6497" y="652"/>
                      <a:pt x="6396" y="735"/>
                      <a:pt x="6287" y="735"/>
                    </a:cubicBezTo>
                    <a:cubicBezTo>
                      <a:pt x="6151" y="735"/>
                      <a:pt x="6004" y="608"/>
                      <a:pt x="5806" y="348"/>
                    </a:cubicBezTo>
                    <a:cubicBezTo>
                      <a:pt x="5646" y="299"/>
                      <a:pt x="5451" y="291"/>
                      <a:pt x="5340" y="193"/>
                    </a:cubicBezTo>
                    <a:cubicBezTo>
                      <a:pt x="5187" y="57"/>
                      <a:pt x="5040" y="1"/>
                      <a:pt x="4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7"/>
              <p:cNvSpPr/>
              <p:nvPr/>
            </p:nvSpPr>
            <p:spPr>
              <a:xfrm rot="10800000">
                <a:off x="844429" y="3503256"/>
                <a:ext cx="302689" cy="84691"/>
              </a:xfrm>
              <a:custGeom>
                <a:avLst/>
                <a:gdLst/>
                <a:ahLst/>
                <a:cxnLst/>
                <a:rect l="l" t="t" r="r" b="b"/>
                <a:pathLst>
                  <a:path w="6830" h="1911" extrusionOk="0">
                    <a:moveTo>
                      <a:pt x="6590" y="0"/>
                    </a:moveTo>
                    <a:lnTo>
                      <a:pt x="6590" y="0"/>
                    </a:lnTo>
                    <a:cubicBezTo>
                      <a:pt x="6240" y="18"/>
                      <a:pt x="5885" y="36"/>
                      <a:pt x="5673" y="49"/>
                    </a:cubicBezTo>
                    <a:cubicBezTo>
                      <a:pt x="5597" y="302"/>
                      <a:pt x="5549" y="465"/>
                      <a:pt x="5500" y="629"/>
                    </a:cubicBezTo>
                    <a:cubicBezTo>
                      <a:pt x="5379" y="560"/>
                      <a:pt x="5294" y="530"/>
                      <a:pt x="5234" y="530"/>
                    </a:cubicBezTo>
                    <a:cubicBezTo>
                      <a:pt x="5075" y="530"/>
                      <a:pt x="5087" y="737"/>
                      <a:pt x="5074" y="962"/>
                    </a:cubicBezTo>
                    <a:cubicBezTo>
                      <a:pt x="5070" y="1059"/>
                      <a:pt x="4831" y="1139"/>
                      <a:pt x="4698" y="1228"/>
                    </a:cubicBezTo>
                    <a:cubicBezTo>
                      <a:pt x="4662" y="1263"/>
                      <a:pt x="4622" y="1303"/>
                      <a:pt x="4587" y="1338"/>
                    </a:cubicBezTo>
                    <a:cubicBezTo>
                      <a:pt x="4193" y="1409"/>
                      <a:pt x="3803" y="1480"/>
                      <a:pt x="3493" y="1538"/>
                    </a:cubicBezTo>
                    <a:cubicBezTo>
                      <a:pt x="3275" y="1170"/>
                      <a:pt x="3094" y="864"/>
                      <a:pt x="2912" y="559"/>
                    </a:cubicBezTo>
                    <a:cubicBezTo>
                      <a:pt x="2751" y="556"/>
                      <a:pt x="2573" y="519"/>
                      <a:pt x="2414" y="519"/>
                    </a:cubicBezTo>
                    <a:cubicBezTo>
                      <a:pt x="2324" y="519"/>
                      <a:pt x="2240" y="531"/>
                      <a:pt x="2168" y="567"/>
                    </a:cubicBezTo>
                    <a:cubicBezTo>
                      <a:pt x="1986" y="657"/>
                      <a:pt x="1816" y="694"/>
                      <a:pt x="1650" y="694"/>
                    </a:cubicBezTo>
                    <a:cubicBezTo>
                      <a:pt x="1423" y="694"/>
                      <a:pt x="1204" y="625"/>
                      <a:pt x="976" y="527"/>
                    </a:cubicBezTo>
                    <a:cubicBezTo>
                      <a:pt x="913" y="501"/>
                      <a:pt x="825" y="476"/>
                      <a:pt x="756" y="476"/>
                    </a:cubicBezTo>
                    <a:cubicBezTo>
                      <a:pt x="722" y="476"/>
                      <a:pt x="693" y="482"/>
                      <a:pt x="674" y="496"/>
                    </a:cubicBezTo>
                    <a:cubicBezTo>
                      <a:pt x="448" y="674"/>
                      <a:pt x="249" y="886"/>
                      <a:pt x="1" y="1117"/>
                    </a:cubicBezTo>
                    <a:lnTo>
                      <a:pt x="790" y="1117"/>
                    </a:lnTo>
                    <a:cubicBezTo>
                      <a:pt x="829" y="1097"/>
                      <a:pt x="883" y="1048"/>
                      <a:pt x="910" y="1048"/>
                    </a:cubicBezTo>
                    <a:cubicBezTo>
                      <a:pt x="913" y="1048"/>
                      <a:pt x="916" y="1049"/>
                      <a:pt x="918" y="1050"/>
                    </a:cubicBezTo>
                    <a:cubicBezTo>
                      <a:pt x="1179" y="1219"/>
                      <a:pt x="1432" y="1392"/>
                      <a:pt x="1689" y="1564"/>
                    </a:cubicBezTo>
                    <a:cubicBezTo>
                      <a:pt x="1880" y="1680"/>
                      <a:pt x="2070" y="1795"/>
                      <a:pt x="2265" y="1910"/>
                    </a:cubicBezTo>
                    <a:cubicBezTo>
                      <a:pt x="2402" y="1910"/>
                      <a:pt x="2540" y="1906"/>
                      <a:pt x="2677" y="1906"/>
                    </a:cubicBezTo>
                    <a:cubicBezTo>
                      <a:pt x="3209" y="1906"/>
                      <a:pt x="3736" y="1910"/>
                      <a:pt x="4264" y="1910"/>
                    </a:cubicBezTo>
                    <a:lnTo>
                      <a:pt x="5030" y="1910"/>
                    </a:lnTo>
                    <a:cubicBezTo>
                      <a:pt x="5238" y="1688"/>
                      <a:pt x="5447" y="1281"/>
                      <a:pt x="5659" y="1272"/>
                    </a:cubicBezTo>
                    <a:cubicBezTo>
                      <a:pt x="5668" y="1272"/>
                      <a:pt x="5676" y="1272"/>
                      <a:pt x="5684" y="1272"/>
                    </a:cubicBezTo>
                    <a:cubicBezTo>
                      <a:pt x="6165" y="1272"/>
                      <a:pt x="5793" y="1661"/>
                      <a:pt x="5814" y="1875"/>
                    </a:cubicBezTo>
                    <a:cubicBezTo>
                      <a:pt x="5890" y="1883"/>
                      <a:pt x="5961" y="1892"/>
                      <a:pt x="6036" y="1901"/>
                    </a:cubicBezTo>
                    <a:cubicBezTo>
                      <a:pt x="6289" y="1786"/>
                      <a:pt x="6546" y="1675"/>
                      <a:pt x="6798" y="1560"/>
                    </a:cubicBezTo>
                    <a:cubicBezTo>
                      <a:pt x="6807" y="1489"/>
                      <a:pt x="6820" y="1414"/>
                      <a:pt x="6829" y="1338"/>
                    </a:cubicBezTo>
                    <a:cubicBezTo>
                      <a:pt x="6701" y="1241"/>
                      <a:pt x="6563" y="1152"/>
                      <a:pt x="6444" y="1046"/>
                    </a:cubicBezTo>
                    <a:cubicBezTo>
                      <a:pt x="6399" y="1006"/>
                      <a:pt x="6391" y="931"/>
                      <a:pt x="6368" y="873"/>
                    </a:cubicBezTo>
                    <a:cubicBezTo>
                      <a:pt x="6297" y="753"/>
                      <a:pt x="6231" y="629"/>
                      <a:pt x="6165" y="510"/>
                    </a:cubicBezTo>
                    <a:cubicBezTo>
                      <a:pt x="6306" y="341"/>
                      <a:pt x="6448" y="173"/>
                      <a:pt x="6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7"/>
              <p:cNvSpPr/>
              <p:nvPr/>
            </p:nvSpPr>
            <p:spPr>
              <a:xfrm rot="10800000">
                <a:off x="630197" y="3716646"/>
                <a:ext cx="101177" cy="15231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437" extrusionOk="0">
                    <a:moveTo>
                      <a:pt x="1419" y="816"/>
                    </a:moveTo>
                    <a:cubicBezTo>
                      <a:pt x="1450" y="829"/>
                      <a:pt x="1498" y="833"/>
                      <a:pt x="1507" y="855"/>
                    </a:cubicBezTo>
                    <a:cubicBezTo>
                      <a:pt x="1516" y="878"/>
                      <a:pt x="1485" y="917"/>
                      <a:pt x="1472" y="948"/>
                    </a:cubicBezTo>
                    <a:cubicBezTo>
                      <a:pt x="1441" y="935"/>
                      <a:pt x="1392" y="926"/>
                      <a:pt x="1383" y="904"/>
                    </a:cubicBezTo>
                    <a:cubicBezTo>
                      <a:pt x="1374" y="882"/>
                      <a:pt x="1405" y="847"/>
                      <a:pt x="1419" y="816"/>
                    </a:cubicBezTo>
                    <a:close/>
                    <a:moveTo>
                      <a:pt x="1268" y="0"/>
                    </a:moveTo>
                    <a:cubicBezTo>
                      <a:pt x="989" y="266"/>
                      <a:pt x="714" y="523"/>
                      <a:pt x="448" y="789"/>
                    </a:cubicBezTo>
                    <a:cubicBezTo>
                      <a:pt x="390" y="847"/>
                      <a:pt x="346" y="944"/>
                      <a:pt x="337" y="1024"/>
                    </a:cubicBezTo>
                    <a:cubicBezTo>
                      <a:pt x="293" y="1423"/>
                      <a:pt x="258" y="1821"/>
                      <a:pt x="222" y="2220"/>
                    </a:cubicBezTo>
                    <a:cubicBezTo>
                      <a:pt x="93" y="2376"/>
                      <a:pt x="573" y="2775"/>
                      <a:pt x="49" y="2775"/>
                    </a:cubicBezTo>
                    <a:cubicBezTo>
                      <a:pt x="35" y="2775"/>
                      <a:pt x="20" y="2775"/>
                      <a:pt x="5" y="2774"/>
                    </a:cubicBezTo>
                    <a:cubicBezTo>
                      <a:pt x="1" y="2849"/>
                      <a:pt x="1" y="2925"/>
                      <a:pt x="1" y="3000"/>
                    </a:cubicBezTo>
                    <a:cubicBezTo>
                      <a:pt x="36" y="3075"/>
                      <a:pt x="71" y="3151"/>
                      <a:pt x="107" y="3226"/>
                    </a:cubicBezTo>
                    <a:cubicBezTo>
                      <a:pt x="152" y="3387"/>
                      <a:pt x="217" y="3436"/>
                      <a:pt x="291" y="3436"/>
                    </a:cubicBezTo>
                    <a:cubicBezTo>
                      <a:pt x="409" y="3436"/>
                      <a:pt x="550" y="3309"/>
                      <a:pt x="669" y="3309"/>
                    </a:cubicBezTo>
                    <a:cubicBezTo>
                      <a:pt x="700" y="3309"/>
                      <a:pt x="731" y="3318"/>
                      <a:pt x="758" y="3341"/>
                    </a:cubicBezTo>
                    <a:lnTo>
                      <a:pt x="772" y="3089"/>
                    </a:lnTo>
                    <a:lnTo>
                      <a:pt x="616" y="2827"/>
                    </a:lnTo>
                    <a:lnTo>
                      <a:pt x="718" y="2761"/>
                    </a:lnTo>
                    <a:cubicBezTo>
                      <a:pt x="785" y="2867"/>
                      <a:pt x="851" y="2969"/>
                      <a:pt x="918" y="3071"/>
                    </a:cubicBezTo>
                    <a:cubicBezTo>
                      <a:pt x="1046" y="3080"/>
                      <a:pt x="1179" y="3089"/>
                      <a:pt x="1312" y="3093"/>
                    </a:cubicBezTo>
                    <a:cubicBezTo>
                      <a:pt x="1250" y="2960"/>
                      <a:pt x="1184" y="2823"/>
                      <a:pt x="1122" y="2685"/>
                    </a:cubicBezTo>
                    <a:cubicBezTo>
                      <a:pt x="1263" y="2300"/>
                      <a:pt x="1401" y="1919"/>
                      <a:pt x="1574" y="1449"/>
                    </a:cubicBezTo>
                    <a:cubicBezTo>
                      <a:pt x="1724" y="1746"/>
                      <a:pt x="1813" y="1923"/>
                      <a:pt x="1906" y="2105"/>
                    </a:cubicBezTo>
                    <a:cubicBezTo>
                      <a:pt x="1977" y="1817"/>
                      <a:pt x="2065" y="1533"/>
                      <a:pt x="2119" y="1245"/>
                    </a:cubicBezTo>
                    <a:cubicBezTo>
                      <a:pt x="2185" y="860"/>
                      <a:pt x="2229" y="465"/>
                      <a:pt x="2283" y="80"/>
                    </a:cubicBezTo>
                    <a:cubicBezTo>
                      <a:pt x="2199" y="55"/>
                      <a:pt x="2125" y="42"/>
                      <a:pt x="2058" y="42"/>
                    </a:cubicBezTo>
                    <a:cubicBezTo>
                      <a:pt x="1789" y="42"/>
                      <a:pt x="1654" y="252"/>
                      <a:pt x="1622" y="678"/>
                    </a:cubicBezTo>
                    <a:cubicBezTo>
                      <a:pt x="1450" y="350"/>
                      <a:pt x="1339" y="138"/>
                      <a:pt x="1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7"/>
              <p:cNvSpPr/>
              <p:nvPr/>
            </p:nvSpPr>
            <p:spPr>
              <a:xfrm rot="10800000">
                <a:off x="1699847" y="3979805"/>
                <a:ext cx="178378" cy="8185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847" extrusionOk="0">
                    <a:moveTo>
                      <a:pt x="1476" y="466"/>
                    </a:moveTo>
                    <a:cubicBezTo>
                      <a:pt x="1481" y="480"/>
                      <a:pt x="1489" y="502"/>
                      <a:pt x="1489" y="506"/>
                    </a:cubicBezTo>
                    <a:cubicBezTo>
                      <a:pt x="1476" y="515"/>
                      <a:pt x="1458" y="520"/>
                      <a:pt x="1441" y="524"/>
                    </a:cubicBezTo>
                    <a:cubicBezTo>
                      <a:pt x="1436" y="511"/>
                      <a:pt x="1427" y="484"/>
                      <a:pt x="1432" y="484"/>
                    </a:cubicBezTo>
                    <a:cubicBezTo>
                      <a:pt x="1445" y="475"/>
                      <a:pt x="1463" y="471"/>
                      <a:pt x="1476" y="466"/>
                    </a:cubicBezTo>
                    <a:close/>
                    <a:moveTo>
                      <a:pt x="1688" y="1657"/>
                    </a:moveTo>
                    <a:cubicBezTo>
                      <a:pt x="1685" y="1657"/>
                      <a:pt x="1683" y="1658"/>
                      <a:pt x="1680" y="1658"/>
                    </a:cubicBezTo>
                    <a:lnTo>
                      <a:pt x="1689" y="1663"/>
                    </a:lnTo>
                    <a:cubicBezTo>
                      <a:pt x="1688" y="1661"/>
                      <a:pt x="1688" y="1659"/>
                      <a:pt x="1688" y="1657"/>
                    </a:cubicBezTo>
                    <a:close/>
                    <a:moveTo>
                      <a:pt x="256" y="0"/>
                    </a:moveTo>
                    <a:cubicBezTo>
                      <a:pt x="199" y="0"/>
                      <a:pt x="82" y="91"/>
                      <a:pt x="1" y="130"/>
                    </a:cubicBezTo>
                    <a:cubicBezTo>
                      <a:pt x="1" y="192"/>
                      <a:pt x="1" y="258"/>
                      <a:pt x="1" y="325"/>
                    </a:cubicBezTo>
                    <a:cubicBezTo>
                      <a:pt x="76" y="431"/>
                      <a:pt x="151" y="537"/>
                      <a:pt x="231" y="639"/>
                    </a:cubicBezTo>
                    <a:cubicBezTo>
                      <a:pt x="297" y="657"/>
                      <a:pt x="368" y="675"/>
                      <a:pt x="413" y="688"/>
                    </a:cubicBezTo>
                    <a:cubicBezTo>
                      <a:pt x="280" y="905"/>
                      <a:pt x="151" y="1113"/>
                      <a:pt x="23" y="1326"/>
                    </a:cubicBezTo>
                    <a:cubicBezTo>
                      <a:pt x="413" y="1502"/>
                      <a:pt x="742" y="1847"/>
                      <a:pt x="1191" y="1847"/>
                    </a:cubicBezTo>
                    <a:cubicBezTo>
                      <a:pt x="1273" y="1847"/>
                      <a:pt x="1359" y="1835"/>
                      <a:pt x="1450" y="1809"/>
                    </a:cubicBezTo>
                    <a:cubicBezTo>
                      <a:pt x="1450" y="1769"/>
                      <a:pt x="1450" y="1729"/>
                      <a:pt x="1450" y="1685"/>
                    </a:cubicBezTo>
                    <a:lnTo>
                      <a:pt x="1427" y="1295"/>
                    </a:lnTo>
                    <a:cubicBezTo>
                      <a:pt x="1489" y="1291"/>
                      <a:pt x="1551" y="1286"/>
                      <a:pt x="1614" y="1282"/>
                    </a:cubicBezTo>
                    <a:cubicBezTo>
                      <a:pt x="1635" y="1408"/>
                      <a:pt x="1661" y="1535"/>
                      <a:pt x="1688" y="1657"/>
                    </a:cubicBezTo>
                    <a:lnTo>
                      <a:pt x="1688" y="1657"/>
                    </a:lnTo>
                    <a:cubicBezTo>
                      <a:pt x="1974" y="1602"/>
                      <a:pt x="2324" y="1682"/>
                      <a:pt x="2464" y="1304"/>
                    </a:cubicBezTo>
                    <a:cubicBezTo>
                      <a:pt x="2464" y="1238"/>
                      <a:pt x="2460" y="1175"/>
                      <a:pt x="2460" y="1109"/>
                    </a:cubicBezTo>
                    <a:cubicBezTo>
                      <a:pt x="2380" y="1100"/>
                      <a:pt x="2296" y="1096"/>
                      <a:pt x="2216" y="1087"/>
                    </a:cubicBezTo>
                    <a:cubicBezTo>
                      <a:pt x="2225" y="1065"/>
                      <a:pt x="2229" y="1038"/>
                      <a:pt x="2238" y="1012"/>
                    </a:cubicBezTo>
                    <a:cubicBezTo>
                      <a:pt x="2314" y="1043"/>
                      <a:pt x="2389" y="1074"/>
                      <a:pt x="2464" y="1109"/>
                    </a:cubicBezTo>
                    <a:cubicBezTo>
                      <a:pt x="2596" y="1148"/>
                      <a:pt x="2715" y="1169"/>
                      <a:pt x="2817" y="1169"/>
                    </a:cubicBezTo>
                    <a:cubicBezTo>
                      <a:pt x="3062" y="1169"/>
                      <a:pt x="3207" y="1048"/>
                      <a:pt x="3182" y="763"/>
                    </a:cubicBezTo>
                    <a:cubicBezTo>
                      <a:pt x="3519" y="542"/>
                      <a:pt x="3771" y="382"/>
                      <a:pt x="4024" y="218"/>
                    </a:cubicBezTo>
                    <a:cubicBezTo>
                      <a:pt x="3882" y="191"/>
                      <a:pt x="3740" y="131"/>
                      <a:pt x="3604" y="131"/>
                    </a:cubicBezTo>
                    <a:cubicBezTo>
                      <a:pt x="3587" y="131"/>
                      <a:pt x="3571" y="132"/>
                      <a:pt x="3554" y="134"/>
                    </a:cubicBezTo>
                    <a:cubicBezTo>
                      <a:pt x="3359" y="161"/>
                      <a:pt x="3169" y="254"/>
                      <a:pt x="2952" y="329"/>
                    </a:cubicBezTo>
                    <a:cubicBezTo>
                      <a:pt x="2938" y="458"/>
                      <a:pt x="2925" y="626"/>
                      <a:pt x="2912" y="794"/>
                    </a:cubicBezTo>
                    <a:lnTo>
                      <a:pt x="2752" y="856"/>
                    </a:lnTo>
                    <a:cubicBezTo>
                      <a:pt x="2673" y="710"/>
                      <a:pt x="2588" y="560"/>
                      <a:pt x="2469" y="342"/>
                    </a:cubicBezTo>
                    <a:cubicBezTo>
                      <a:pt x="2398" y="325"/>
                      <a:pt x="2207" y="272"/>
                      <a:pt x="2017" y="214"/>
                    </a:cubicBezTo>
                    <a:lnTo>
                      <a:pt x="2017" y="214"/>
                    </a:lnTo>
                    <a:cubicBezTo>
                      <a:pt x="2070" y="400"/>
                      <a:pt x="2123" y="582"/>
                      <a:pt x="2181" y="786"/>
                    </a:cubicBezTo>
                    <a:cubicBezTo>
                      <a:pt x="1782" y="786"/>
                      <a:pt x="1791" y="502"/>
                      <a:pt x="1791" y="218"/>
                    </a:cubicBezTo>
                    <a:lnTo>
                      <a:pt x="1454" y="108"/>
                    </a:lnTo>
                    <a:cubicBezTo>
                      <a:pt x="1303" y="232"/>
                      <a:pt x="1148" y="356"/>
                      <a:pt x="949" y="520"/>
                    </a:cubicBezTo>
                    <a:cubicBezTo>
                      <a:pt x="794" y="400"/>
                      <a:pt x="546" y="187"/>
                      <a:pt x="275" y="6"/>
                    </a:cubicBezTo>
                    <a:cubicBezTo>
                      <a:pt x="270" y="2"/>
                      <a:pt x="263" y="0"/>
                      <a:pt x="2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7"/>
              <p:cNvSpPr/>
              <p:nvPr/>
            </p:nvSpPr>
            <p:spPr>
              <a:xfrm rot="10800000">
                <a:off x="1778821" y="4696069"/>
                <a:ext cx="105298" cy="107293"/>
              </a:xfrm>
              <a:custGeom>
                <a:avLst/>
                <a:gdLst/>
                <a:ahLst/>
                <a:cxnLst/>
                <a:rect l="l" t="t" r="r" b="b"/>
                <a:pathLst>
                  <a:path w="2376" h="2421" extrusionOk="0">
                    <a:moveTo>
                      <a:pt x="1591" y="1"/>
                    </a:moveTo>
                    <a:cubicBezTo>
                      <a:pt x="1556" y="14"/>
                      <a:pt x="1521" y="23"/>
                      <a:pt x="1490" y="32"/>
                    </a:cubicBezTo>
                    <a:cubicBezTo>
                      <a:pt x="1401" y="240"/>
                      <a:pt x="1312" y="444"/>
                      <a:pt x="1228" y="648"/>
                    </a:cubicBezTo>
                    <a:cubicBezTo>
                      <a:pt x="1334" y="714"/>
                      <a:pt x="1521" y="825"/>
                      <a:pt x="1707" y="936"/>
                    </a:cubicBezTo>
                    <a:cubicBezTo>
                      <a:pt x="1689" y="1002"/>
                      <a:pt x="1671" y="1069"/>
                      <a:pt x="1658" y="1139"/>
                    </a:cubicBezTo>
                    <a:lnTo>
                      <a:pt x="594" y="1139"/>
                    </a:lnTo>
                    <a:cubicBezTo>
                      <a:pt x="594" y="1305"/>
                      <a:pt x="609" y="1487"/>
                      <a:pt x="438" y="1487"/>
                    </a:cubicBezTo>
                    <a:cubicBezTo>
                      <a:pt x="398" y="1487"/>
                      <a:pt x="348" y="1477"/>
                      <a:pt x="284" y="1454"/>
                    </a:cubicBezTo>
                    <a:lnTo>
                      <a:pt x="284" y="1454"/>
                    </a:lnTo>
                    <a:cubicBezTo>
                      <a:pt x="1" y="1751"/>
                      <a:pt x="116" y="2004"/>
                      <a:pt x="368" y="2243"/>
                    </a:cubicBezTo>
                    <a:cubicBezTo>
                      <a:pt x="404" y="2247"/>
                      <a:pt x="435" y="2247"/>
                      <a:pt x="470" y="2247"/>
                    </a:cubicBezTo>
                    <a:lnTo>
                      <a:pt x="701" y="2021"/>
                    </a:lnTo>
                    <a:cubicBezTo>
                      <a:pt x="820" y="1918"/>
                      <a:pt x="910" y="1877"/>
                      <a:pt x="981" y="1877"/>
                    </a:cubicBezTo>
                    <a:cubicBezTo>
                      <a:pt x="1240" y="1877"/>
                      <a:pt x="1249" y="2413"/>
                      <a:pt x="1516" y="2420"/>
                    </a:cubicBezTo>
                    <a:cubicBezTo>
                      <a:pt x="1498" y="2061"/>
                      <a:pt x="1485" y="1716"/>
                      <a:pt x="1472" y="1392"/>
                    </a:cubicBezTo>
                    <a:lnTo>
                      <a:pt x="1472" y="1392"/>
                    </a:lnTo>
                    <a:cubicBezTo>
                      <a:pt x="1640" y="1450"/>
                      <a:pt x="1800" y="1507"/>
                      <a:pt x="1906" y="1547"/>
                    </a:cubicBezTo>
                    <a:cubicBezTo>
                      <a:pt x="1848" y="1693"/>
                      <a:pt x="1778" y="1862"/>
                      <a:pt x="1707" y="2030"/>
                    </a:cubicBezTo>
                    <a:cubicBezTo>
                      <a:pt x="1742" y="2043"/>
                      <a:pt x="1773" y="2061"/>
                      <a:pt x="1809" y="2079"/>
                    </a:cubicBezTo>
                    <a:cubicBezTo>
                      <a:pt x="2017" y="1942"/>
                      <a:pt x="2225" y="1804"/>
                      <a:pt x="2376" y="1707"/>
                    </a:cubicBezTo>
                    <a:lnTo>
                      <a:pt x="2376" y="240"/>
                    </a:lnTo>
                    <a:cubicBezTo>
                      <a:pt x="2318" y="231"/>
                      <a:pt x="2265" y="222"/>
                      <a:pt x="2207" y="213"/>
                    </a:cubicBezTo>
                    <a:lnTo>
                      <a:pt x="159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7"/>
              <p:cNvSpPr/>
              <p:nvPr/>
            </p:nvSpPr>
            <p:spPr>
              <a:xfrm rot="10800000">
                <a:off x="1907253" y="4030948"/>
                <a:ext cx="130249" cy="121607"/>
              </a:xfrm>
              <a:custGeom>
                <a:avLst/>
                <a:gdLst/>
                <a:ahLst/>
                <a:cxnLst/>
                <a:rect l="l" t="t" r="r" b="b"/>
                <a:pathLst>
                  <a:path w="2939" h="2744" extrusionOk="0">
                    <a:moveTo>
                      <a:pt x="1171" y="1"/>
                    </a:moveTo>
                    <a:lnTo>
                      <a:pt x="1171" y="453"/>
                    </a:lnTo>
                    <a:cubicBezTo>
                      <a:pt x="967" y="386"/>
                      <a:pt x="776" y="324"/>
                      <a:pt x="590" y="262"/>
                    </a:cubicBezTo>
                    <a:lnTo>
                      <a:pt x="386" y="262"/>
                    </a:lnTo>
                    <a:cubicBezTo>
                      <a:pt x="271" y="360"/>
                      <a:pt x="160" y="457"/>
                      <a:pt x="1" y="594"/>
                    </a:cubicBezTo>
                    <a:cubicBezTo>
                      <a:pt x="249" y="674"/>
                      <a:pt x="475" y="683"/>
                      <a:pt x="612" y="803"/>
                    </a:cubicBezTo>
                    <a:cubicBezTo>
                      <a:pt x="1140" y="1250"/>
                      <a:pt x="1397" y="2008"/>
                      <a:pt x="2185" y="2167"/>
                    </a:cubicBezTo>
                    <a:cubicBezTo>
                      <a:pt x="2199" y="2172"/>
                      <a:pt x="2230" y="2194"/>
                      <a:pt x="2225" y="2203"/>
                    </a:cubicBezTo>
                    <a:cubicBezTo>
                      <a:pt x="2101" y="2743"/>
                      <a:pt x="2598" y="2584"/>
                      <a:pt x="2819" y="2735"/>
                    </a:cubicBezTo>
                    <a:lnTo>
                      <a:pt x="2939" y="2619"/>
                    </a:lnTo>
                    <a:cubicBezTo>
                      <a:pt x="2939" y="2575"/>
                      <a:pt x="2934" y="2531"/>
                      <a:pt x="2934" y="2486"/>
                    </a:cubicBezTo>
                    <a:cubicBezTo>
                      <a:pt x="2810" y="2269"/>
                      <a:pt x="2713" y="2026"/>
                      <a:pt x="2549" y="1844"/>
                    </a:cubicBezTo>
                    <a:cubicBezTo>
                      <a:pt x="2327" y="1605"/>
                      <a:pt x="2363" y="1441"/>
                      <a:pt x="2598" y="1263"/>
                    </a:cubicBezTo>
                    <a:cubicBezTo>
                      <a:pt x="2451" y="1228"/>
                      <a:pt x="2301" y="1193"/>
                      <a:pt x="2154" y="1153"/>
                    </a:cubicBezTo>
                    <a:cubicBezTo>
                      <a:pt x="2053" y="1042"/>
                      <a:pt x="1951" y="931"/>
                      <a:pt x="1849" y="816"/>
                    </a:cubicBezTo>
                    <a:cubicBezTo>
                      <a:pt x="1835" y="776"/>
                      <a:pt x="1827" y="732"/>
                      <a:pt x="1818" y="692"/>
                    </a:cubicBezTo>
                    <a:cubicBezTo>
                      <a:pt x="1609" y="466"/>
                      <a:pt x="1401" y="244"/>
                      <a:pt x="1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7"/>
              <p:cNvSpPr/>
              <p:nvPr/>
            </p:nvSpPr>
            <p:spPr>
              <a:xfrm rot="10800000">
                <a:off x="715996" y="3588701"/>
                <a:ext cx="89211" cy="117885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660" extrusionOk="0">
                    <a:moveTo>
                      <a:pt x="1662" y="1"/>
                    </a:moveTo>
                    <a:cubicBezTo>
                      <a:pt x="1432" y="160"/>
                      <a:pt x="1206" y="315"/>
                      <a:pt x="993" y="462"/>
                    </a:cubicBezTo>
                    <a:cubicBezTo>
                      <a:pt x="1068" y="692"/>
                      <a:pt x="1126" y="874"/>
                      <a:pt x="1201" y="1100"/>
                    </a:cubicBezTo>
                    <a:cubicBezTo>
                      <a:pt x="1187" y="1100"/>
                      <a:pt x="1174" y="1100"/>
                      <a:pt x="1161" y="1100"/>
                    </a:cubicBezTo>
                    <a:cubicBezTo>
                      <a:pt x="490" y="1100"/>
                      <a:pt x="987" y="441"/>
                      <a:pt x="656" y="289"/>
                    </a:cubicBezTo>
                    <a:lnTo>
                      <a:pt x="656" y="289"/>
                    </a:lnTo>
                    <a:cubicBezTo>
                      <a:pt x="541" y="493"/>
                      <a:pt x="475" y="741"/>
                      <a:pt x="311" y="887"/>
                    </a:cubicBezTo>
                    <a:cubicBezTo>
                      <a:pt x="5" y="1162"/>
                      <a:pt x="0" y="1463"/>
                      <a:pt x="76" y="1822"/>
                    </a:cubicBezTo>
                    <a:cubicBezTo>
                      <a:pt x="116" y="2030"/>
                      <a:pt x="98" y="2247"/>
                      <a:pt x="102" y="2456"/>
                    </a:cubicBezTo>
                    <a:cubicBezTo>
                      <a:pt x="142" y="2527"/>
                      <a:pt x="178" y="2593"/>
                      <a:pt x="218" y="2659"/>
                    </a:cubicBezTo>
                    <a:cubicBezTo>
                      <a:pt x="297" y="2584"/>
                      <a:pt x="377" y="2504"/>
                      <a:pt x="461" y="2429"/>
                    </a:cubicBezTo>
                    <a:lnTo>
                      <a:pt x="262" y="2429"/>
                    </a:lnTo>
                    <a:lnTo>
                      <a:pt x="266" y="2371"/>
                    </a:lnTo>
                    <a:cubicBezTo>
                      <a:pt x="333" y="2380"/>
                      <a:pt x="399" y="2389"/>
                      <a:pt x="461" y="2398"/>
                    </a:cubicBezTo>
                    <a:cubicBezTo>
                      <a:pt x="712" y="2240"/>
                      <a:pt x="967" y="1942"/>
                      <a:pt x="1214" y="1942"/>
                    </a:cubicBezTo>
                    <a:cubicBezTo>
                      <a:pt x="1215" y="1942"/>
                      <a:pt x="1217" y="1942"/>
                      <a:pt x="1219" y="1942"/>
                    </a:cubicBezTo>
                    <a:cubicBezTo>
                      <a:pt x="1224" y="1942"/>
                      <a:pt x="1230" y="1942"/>
                      <a:pt x="1235" y="1942"/>
                    </a:cubicBezTo>
                    <a:cubicBezTo>
                      <a:pt x="1839" y="1942"/>
                      <a:pt x="1815" y="1451"/>
                      <a:pt x="2012" y="1122"/>
                    </a:cubicBezTo>
                    <a:cubicBezTo>
                      <a:pt x="1862" y="1122"/>
                      <a:pt x="1706" y="1122"/>
                      <a:pt x="1556" y="1117"/>
                    </a:cubicBezTo>
                    <a:cubicBezTo>
                      <a:pt x="1294" y="821"/>
                      <a:pt x="1294" y="630"/>
                      <a:pt x="1556" y="559"/>
                    </a:cubicBezTo>
                    <a:cubicBezTo>
                      <a:pt x="1591" y="488"/>
                      <a:pt x="1631" y="413"/>
                      <a:pt x="1667" y="338"/>
                    </a:cubicBezTo>
                    <a:cubicBezTo>
                      <a:pt x="1667" y="227"/>
                      <a:pt x="1662" y="116"/>
                      <a:pt x="16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7"/>
              <p:cNvSpPr/>
              <p:nvPr/>
            </p:nvSpPr>
            <p:spPr>
              <a:xfrm rot="10800000">
                <a:off x="1976566" y="4140900"/>
                <a:ext cx="89211" cy="11358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2563" extrusionOk="0">
                    <a:moveTo>
                      <a:pt x="559" y="1"/>
                    </a:moveTo>
                    <a:cubicBezTo>
                      <a:pt x="515" y="160"/>
                      <a:pt x="471" y="324"/>
                      <a:pt x="391" y="617"/>
                    </a:cubicBezTo>
                    <a:cubicBezTo>
                      <a:pt x="364" y="355"/>
                      <a:pt x="360" y="205"/>
                      <a:pt x="320" y="67"/>
                    </a:cubicBezTo>
                    <a:cubicBezTo>
                      <a:pt x="311" y="32"/>
                      <a:pt x="182" y="27"/>
                      <a:pt x="112" y="10"/>
                    </a:cubicBezTo>
                    <a:cubicBezTo>
                      <a:pt x="76" y="431"/>
                      <a:pt x="41" y="852"/>
                      <a:pt x="1" y="1321"/>
                    </a:cubicBezTo>
                    <a:cubicBezTo>
                      <a:pt x="116" y="1348"/>
                      <a:pt x="324" y="1392"/>
                      <a:pt x="471" y="1423"/>
                    </a:cubicBezTo>
                    <a:cubicBezTo>
                      <a:pt x="502" y="1627"/>
                      <a:pt x="528" y="1804"/>
                      <a:pt x="559" y="1986"/>
                    </a:cubicBezTo>
                    <a:cubicBezTo>
                      <a:pt x="599" y="2052"/>
                      <a:pt x="634" y="2114"/>
                      <a:pt x="674" y="2177"/>
                    </a:cubicBezTo>
                    <a:cubicBezTo>
                      <a:pt x="790" y="2305"/>
                      <a:pt x="909" y="2434"/>
                      <a:pt x="1024" y="2562"/>
                    </a:cubicBezTo>
                    <a:lnTo>
                      <a:pt x="1228" y="2562"/>
                    </a:lnTo>
                    <a:cubicBezTo>
                      <a:pt x="1237" y="2442"/>
                      <a:pt x="1246" y="2318"/>
                      <a:pt x="1259" y="2181"/>
                    </a:cubicBezTo>
                    <a:cubicBezTo>
                      <a:pt x="1385" y="2213"/>
                      <a:pt x="1485" y="2235"/>
                      <a:pt x="1487" y="2235"/>
                    </a:cubicBezTo>
                    <a:cubicBezTo>
                      <a:pt x="1487" y="2235"/>
                      <a:pt x="1487" y="2234"/>
                      <a:pt x="1485" y="2234"/>
                    </a:cubicBezTo>
                    <a:cubicBezTo>
                      <a:pt x="1698" y="2008"/>
                      <a:pt x="1857" y="1840"/>
                      <a:pt x="2013" y="1671"/>
                    </a:cubicBezTo>
                    <a:cubicBezTo>
                      <a:pt x="1862" y="1556"/>
                      <a:pt x="1711" y="1445"/>
                      <a:pt x="1556" y="1335"/>
                    </a:cubicBezTo>
                    <a:cubicBezTo>
                      <a:pt x="1552" y="1419"/>
                      <a:pt x="1547" y="1499"/>
                      <a:pt x="1543" y="1583"/>
                    </a:cubicBezTo>
                    <a:lnTo>
                      <a:pt x="1476" y="1583"/>
                    </a:lnTo>
                    <a:cubicBezTo>
                      <a:pt x="1472" y="1499"/>
                      <a:pt x="1468" y="1419"/>
                      <a:pt x="1463" y="1335"/>
                    </a:cubicBezTo>
                    <a:cubicBezTo>
                      <a:pt x="1459" y="1299"/>
                      <a:pt x="1459" y="1259"/>
                      <a:pt x="1454" y="1219"/>
                    </a:cubicBezTo>
                    <a:cubicBezTo>
                      <a:pt x="1379" y="1148"/>
                      <a:pt x="1308" y="1078"/>
                      <a:pt x="1233" y="1002"/>
                    </a:cubicBezTo>
                    <a:lnTo>
                      <a:pt x="1228" y="1002"/>
                    </a:lnTo>
                    <a:cubicBezTo>
                      <a:pt x="1157" y="887"/>
                      <a:pt x="1082" y="776"/>
                      <a:pt x="1007" y="665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7"/>
              <p:cNvSpPr/>
              <p:nvPr/>
            </p:nvSpPr>
            <p:spPr>
              <a:xfrm rot="10800000">
                <a:off x="231959" y="3962787"/>
                <a:ext cx="133750" cy="82918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1871" extrusionOk="0">
                    <a:moveTo>
                      <a:pt x="1658" y="554"/>
                    </a:moveTo>
                    <a:cubicBezTo>
                      <a:pt x="1671" y="554"/>
                      <a:pt x="1689" y="563"/>
                      <a:pt x="1702" y="567"/>
                    </a:cubicBezTo>
                    <a:cubicBezTo>
                      <a:pt x="1698" y="581"/>
                      <a:pt x="1693" y="607"/>
                      <a:pt x="1689" y="607"/>
                    </a:cubicBezTo>
                    <a:cubicBezTo>
                      <a:pt x="1671" y="607"/>
                      <a:pt x="1658" y="598"/>
                      <a:pt x="1640" y="594"/>
                    </a:cubicBezTo>
                    <a:cubicBezTo>
                      <a:pt x="1644" y="581"/>
                      <a:pt x="1649" y="554"/>
                      <a:pt x="1658" y="554"/>
                    </a:cubicBezTo>
                    <a:close/>
                    <a:moveTo>
                      <a:pt x="1569" y="0"/>
                    </a:moveTo>
                    <a:lnTo>
                      <a:pt x="1569" y="0"/>
                    </a:lnTo>
                    <a:cubicBezTo>
                      <a:pt x="1130" y="563"/>
                      <a:pt x="1449" y="833"/>
                      <a:pt x="1990" y="1130"/>
                    </a:cubicBezTo>
                    <a:cubicBezTo>
                      <a:pt x="1753" y="1192"/>
                      <a:pt x="1579" y="1281"/>
                      <a:pt x="1485" y="1281"/>
                    </a:cubicBezTo>
                    <a:cubicBezTo>
                      <a:pt x="1465" y="1281"/>
                      <a:pt x="1449" y="1277"/>
                      <a:pt x="1436" y="1267"/>
                    </a:cubicBezTo>
                    <a:cubicBezTo>
                      <a:pt x="1259" y="1137"/>
                      <a:pt x="1093" y="1089"/>
                      <a:pt x="933" y="1089"/>
                    </a:cubicBezTo>
                    <a:cubicBezTo>
                      <a:pt x="610" y="1089"/>
                      <a:pt x="313" y="1288"/>
                      <a:pt x="5" y="1409"/>
                    </a:cubicBezTo>
                    <a:cubicBezTo>
                      <a:pt x="5" y="1520"/>
                      <a:pt x="0" y="1626"/>
                      <a:pt x="0" y="1733"/>
                    </a:cubicBezTo>
                    <a:cubicBezTo>
                      <a:pt x="222" y="1755"/>
                      <a:pt x="443" y="1781"/>
                      <a:pt x="665" y="1804"/>
                    </a:cubicBezTo>
                    <a:cubicBezTo>
                      <a:pt x="833" y="1816"/>
                      <a:pt x="1018" y="1870"/>
                      <a:pt x="1180" y="1870"/>
                    </a:cubicBezTo>
                    <a:cubicBezTo>
                      <a:pt x="1245" y="1870"/>
                      <a:pt x="1306" y="1862"/>
                      <a:pt x="1361" y="1839"/>
                    </a:cubicBezTo>
                    <a:cubicBezTo>
                      <a:pt x="1919" y="1622"/>
                      <a:pt x="2455" y="1334"/>
                      <a:pt x="2996" y="1072"/>
                    </a:cubicBezTo>
                    <a:cubicBezTo>
                      <a:pt x="3005" y="1006"/>
                      <a:pt x="3014" y="935"/>
                      <a:pt x="3018" y="864"/>
                    </a:cubicBezTo>
                    <a:cubicBezTo>
                      <a:pt x="2690" y="820"/>
                      <a:pt x="2362" y="780"/>
                      <a:pt x="2034" y="740"/>
                    </a:cubicBezTo>
                    <a:cubicBezTo>
                      <a:pt x="2043" y="683"/>
                      <a:pt x="2056" y="629"/>
                      <a:pt x="2065" y="576"/>
                    </a:cubicBezTo>
                    <a:lnTo>
                      <a:pt x="2406" y="576"/>
                    </a:lnTo>
                    <a:cubicBezTo>
                      <a:pt x="2420" y="541"/>
                      <a:pt x="2433" y="505"/>
                      <a:pt x="2446" y="474"/>
                    </a:cubicBezTo>
                    <a:cubicBezTo>
                      <a:pt x="2340" y="417"/>
                      <a:pt x="2229" y="359"/>
                      <a:pt x="2118" y="301"/>
                    </a:cubicBezTo>
                    <a:cubicBezTo>
                      <a:pt x="1924" y="195"/>
                      <a:pt x="1729" y="89"/>
                      <a:pt x="15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7"/>
              <p:cNvSpPr/>
              <p:nvPr/>
            </p:nvSpPr>
            <p:spPr>
              <a:xfrm rot="10800000">
                <a:off x="1807671" y="4886591"/>
                <a:ext cx="47198" cy="14828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3346" extrusionOk="0">
                    <a:moveTo>
                      <a:pt x="484" y="0"/>
                    </a:moveTo>
                    <a:cubicBezTo>
                      <a:pt x="373" y="164"/>
                      <a:pt x="258" y="328"/>
                      <a:pt x="143" y="492"/>
                    </a:cubicBezTo>
                    <a:cubicBezTo>
                      <a:pt x="129" y="590"/>
                      <a:pt x="121" y="687"/>
                      <a:pt x="107" y="785"/>
                    </a:cubicBezTo>
                    <a:cubicBezTo>
                      <a:pt x="156" y="860"/>
                      <a:pt x="205" y="935"/>
                      <a:pt x="253" y="1011"/>
                    </a:cubicBezTo>
                    <a:cubicBezTo>
                      <a:pt x="191" y="1436"/>
                      <a:pt x="1" y="1857"/>
                      <a:pt x="253" y="2282"/>
                    </a:cubicBezTo>
                    <a:cubicBezTo>
                      <a:pt x="293" y="2353"/>
                      <a:pt x="302" y="2468"/>
                      <a:pt x="276" y="2548"/>
                    </a:cubicBezTo>
                    <a:cubicBezTo>
                      <a:pt x="125" y="3045"/>
                      <a:pt x="475" y="3186"/>
                      <a:pt x="812" y="3346"/>
                    </a:cubicBezTo>
                    <a:cubicBezTo>
                      <a:pt x="896" y="3341"/>
                      <a:pt x="980" y="3337"/>
                      <a:pt x="1064" y="3337"/>
                    </a:cubicBezTo>
                    <a:cubicBezTo>
                      <a:pt x="1060" y="3266"/>
                      <a:pt x="1060" y="3200"/>
                      <a:pt x="1060" y="3129"/>
                    </a:cubicBezTo>
                    <a:cubicBezTo>
                      <a:pt x="980" y="2983"/>
                      <a:pt x="896" y="2832"/>
                      <a:pt x="816" y="2681"/>
                    </a:cubicBezTo>
                    <a:cubicBezTo>
                      <a:pt x="892" y="2460"/>
                      <a:pt x="967" y="2234"/>
                      <a:pt x="1042" y="2008"/>
                    </a:cubicBezTo>
                    <a:cubicBezTo>
                      <a:pt x="1007" y="1786"/>
                      <a:pt x="971" y="1560"/>
                      <a:pt x="931" y="1339"/>
                    </a:cubicBezTo>
                    <a:cubicBezTo>
                      <a:pt x="936" y="1042"/>
                      <a:pt x="940" y="745"/>
                      <a:pt x="945" y="443"/>
                    </a:cubicBezTo>
                    <a:lnTo>
                      <a:pt x="945" y="443"/>
                    </a:lnTo>
                    <a:cubicBezTo>
                      <a:pt x="821" y="470"/>
                      <a:pt x="697" y="497"/>
                      <a:pt x="488" y="545"/>
                    </a:cubicBezTo>
                    <a:lnTo>
                      <a:pt x="48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7"/>
              <p:cNvSpPr/>
              <p:nvPr/>
            </p:nvSpPr>
            <p:spPr>
              <a:xfrm rot="10800000">
                <a:off x="1345616" y="3789992"/>
                <a:ext cx="79373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846" extrusionOk="0">
                    <a:moveTo>
                      <a:pt x="1179" y="1"/>
                    </a:moveTo>
                    <a:cubicBezTo>
                      <a:pt x="1082" y="364"/>
                      <a:pt x="1007" y="648"/>
                      <a:pt x="931" y="936"/>
                    </a:cubicBezTo>
                    <a:cubicBezTo>
                      <a:pt x="1091" y="1024"/>
                      <a:pt x="1219" y="1095"/>
                      <a:pt x="1498" y="1250"/>
                    </a:cubicBezTo>
                    <a:cubicBezTo>
                      <a:pt x="1184" y="1308"/>
                      <a:pt x="1024" y="1334"/>
                      <a:pt x="847" y="1366"/>
                    </a:cubicBezTo>
                    <a:cubicBezTo>
                      <a:pt x="825" y="1609"/>
                      <a:pt x="807" y="1857"/>
                      <a:pt x="789" y="2061"/>
                    </a:cubicBezTo>
                    <a:cubicBezTo>
                      <a:pt x="515" y="1977"/>
                      <a:pt x="284" y="1906"/>
                      <a:pt x="54" y="1835"/>
                    </a:cubicBezTo>
                    <a:cubicBezTo>
                      <a:pt x="41" y="1981"/>
                      <a:pt x="32" y="2128"/>
                      <a:pt x="18" y="2274"/>
                    </a:cubicBezTo>
                    <a:cubicBezTo>
                      <a:pt x="14" y="2447"/>
                      <a:pt x="5" y="2615"/>
                      <a:pt x="1" y="2788"/>
                    </a:cubicBezTo>
                    <a:cubicBezTo>
                      <a:pt x="45" y="2806"/>
                      <a:pt x="89" y="2828"/>
                      <a:pt x="134" y="2846"/>
                    </a:cubicBezTo>
                    <a:cubicBezTo>
                      <a:pt x="603" y="2792"/>
                      <a:pt x="1042" y="2708"/>
                      <a:pt x="1069" y="2097"/>
                    </a:cubicBezTo>
                    <a:cubicBezTo>
                      <a:pt x="1069" y="2043"/>
                      <a:pt x="1197" y="1999"/>
                      <a:pt x="1264" y="1950"/>
                    </a:cubicBezTo>
                    <a:cubicBezTo>
                      <a:pt x="1454" y="1631"/>
                      <a:pt x="1645" y="1308"/>
                      <a:pt x="1791" y="1064"/>
                    </a:cubicBezTo>
                    <a:cubicBezTo>
                      <a:pt x="1578" y="692"/>
                      <a:pt x="1410" y="400"/>
                      <a:pt x="11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7"/>
              <p:cNvSpPr/>
              <p:nvPr/>
            </p:nvSpPr>
            <p:spPr>
              <a:xfrm rot="10800000">
                <a:off x="2035464" y="4308820"/>
                <a:ext cx="60360" cy="93909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2119" extrusionOk="0">
                    <a:moveTo>
                      <a:pt x="896" y="0"/>
                    </a:moveTo>
                    <a:cubicBezTo>
                      <a:pt x="785" y="53"/>
                      <a:pt x="643" y="80"/>
                      <a:pt x="577" y="169"/>
                    </a:cubicBezTo>
                    <a:cubicBezTo>
                      <a:pt x="400" y="395"/>
                      <a:pt x="258" y="652"/>
                      <a:pt x="103" y="895"/>
                    </a:cubicBezTo>
                    <a:cubicBezTo>
                      <a:pt x="72" y="1037"/>
                      <a:pt x="36" y="1179"/>
                      <a:pt x="1" y="1321"/>
                    </a:cubicBezTo>
                    <a:cubicBezTo>
                      <a:pt x="116" y="1361"/>
                      <a:pt x="231" y="1405"/>
                      <a:pt x="346" y="1449"/>
                    </a:cubicBezTo>
                    <a:cubicBezTo>
                      <a:pt x="391" y="1392"/>
                      <a:pt x="435" y="1334"/>
                      <a:pt x="479" y="1276"/>
                    </a:cubicBezTo>
                    <a:lnTo>
                      <a:pt x="519" y="1316"/>
                    </a:lnTo>
                    <a:lnTo>
                      <a:pt x="346" y="1449"/>
                    </a:lnTo>
                    <a:cubicBezTo>
                      <a:pt x="497" y="1635"/>
                      <a:pt x="648" y="1821"/>
                      <a:pt x="794" y="2008"/>
                    </a:cubicBezTo>
                    <a:cubicBezTo>
                      <a:pt x="869" y="2047"/>
                      <a:pt x="949" y="2083"/>
                      <a:pt x="1024" y="2118"/>
                    </a:cubicBezTo>
                    <a:lnTo>
                      <a:pt x="1126" y="2118"/>
                    </a:lnTo>
                    <a:cubicBezTo>
                      <a:pt x="1166" y="2043"/>
                      <a:pt x="1202" y="1963"/>
                      <a:pt x="1242" y="1888"/>
                    </a:cubicBezTo>
                    <a:cubicBezTo>
                      <a:pt x="1273" y="1600"/>
                      <a:pt x="1361" y="1307"/>
                      <a:pt x="1326" y="1033"/>
                    </a:cubicBezTo>
                    <a:cubicBezTo>
                      <a:pt x="1277" y="678"/>
                      <a:pt x="1122" y="341"/>
                      <a:pt x="10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7"/>
              <p:cNvSpPr/>
              <p:nvPr/>
            </p:nvSpPr>
            <p:spPr>
              <a:xfrm rot="10800000">
                <a:off x="583264" y="3908409"/>
                <a:ext cx="75074" cy="8034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13" extrusionOk="0">
                    <a:moveTo>
                      <a:pt x="834" y="0"/>
                    </a:moveTo>
                    <a:cubicBezTo>
                      <a:pt x="480" y="0"/>
                      <a:pt x="247" y="241"/>
                      <a:pt x="1" y="585"/>
                    </a:cubicBezTo>
                    <a:cubicBezTo>
                      <a:pt x="236" y="616"/>
                      <a:pt x="386" y="638"/>
                      <a:pt x="564" y="660"/>
                    </a:cubicBezTo>
                    <a:cubicBezTo>
                      <a:pt x="400" y="802"/>
                      <a:pt x="271" y="913"/>
                      <a:pt x="138" y="1024"/>
                    </a:cubicBezTo>
                    <a:cubicBezTo>
                      <a:pt x="342" y="1015"/>
                      <a:pt x="542" y="1006"/>
                      <a:pt x="781" y="997"/>
                    </a:cubicBezTo>
                    <a:lnTo>
                      <a:pt x="781" y="997"/>
                    </a:lnTo>
                    <a:cubicBezTo>
                      <a:pt x="750" y="1086"/>
                      <a:pt x="723" y="1166"/>
                      <a:pt x="692" y="1245"/>
                    </a:cubicBezTo>
                    <a:cubicBezTo>
                      <a:pt x="768" y="1356"/>
                      <a:pt x="843" y="1467"/>
                      <a:pt x="918" y="1578"/>
                    </a:cubicBezTo>
                    <a:cubicBezTo>
                      <a:pt x="994" y="1657"/>
                      <a:pt x="1069" y="1737"/>
                      <a:pt x="1144" y="1813"/>
                    </a:cubicBezTo>
                    <a:cubicBezTo>
                      <a:pt x="1290" y="1808"/>
                      <a:pt x="1437" y="1804"/>
                      <a:pt x="1583" y="1799"/>
                    </a:cubicBezTo>
                    <a:cubicBezTo>
                      <a:pt x="1592" y="1746"/>
                      <a:pt x="1601" y="1697"/>
                      <a:pt x="1609" y="1649"/>
                    </a:cubicBezTo>
                    <a:cubicBezTo>
                      <a:pt x="1614" y="1400"/>
                      <a:pt x="1618" y="1152"/>
                      <a:pt x="1623" y="904"/>
                    </a:cubicBezTo>
                    <a:lnTo>
                      <a:pt x="1694" y="133"/>
                    </a:lnTo>
                    <a:lnTo>
                      <a:pt x="1361" y="133"/>
                    </a:lnTo>
                    <a:cubicBezTo>
                      <a:pt x="1344" y="310"/>
                      <a:pt x="1326" y="488"/>
                      <a:pt x="1308" y="669"/>
                    </a:cubicBezTo>
                    <a:cubicBezTo>
                      <a:pt x="1251" y="674"/>
                      <a:pt x="1188" y="678"/>
                      <a:pt x="1131" y="683"/>
                    </a:cubicBezTo>
                    <a:cubicBezTo>
                      <a:pt x="1100" y="541"/>
                      <a:pt x="1064" y="395"/>
                      <a:pt x="1033" y="253"/>
                    </a:cubicBezTo>
                    <a:cubicBezTo>
                      <a:pt x="1033" y="177"/>
                      <a:pt x="1029" y="98"/>
                      <a:pt x="1029" y="22"/>
                    </a:cubicBezTo>
                    <a:cubicBezTo>
                      <a:pt x="960" y="7"/>
                      <a:pt x="895" y="0"/>
                      <a:pt x="8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7"/>
              <p:cNvSpPr/>
              <p:nvPr/>
            </p:nvSpPr>
            <p:spPr>
              <a:xfrm rot="10800000">
                <a:off x="1948646" y="4555492"/>
                <a:ext cx="68603" cy="7427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676" extrusionOk="0">
                    <a:moveTo>
                      <a:pt x="1302" y="0"/>
                    </a:moveTo>
                    <a:cubicBezTo>
                      <a:pt x="1245" y="0"/>
                      <a:pt x="1182" y="7"/>
                      <a:pt x="1125" y="7"/>
                    </a:cubicBezTo>
                    <a:cubicBezTo>
                      <a:pt x="1097" y="7"/>
                      <a:pt x="1070" y="6"/>
                      <a:pt x="1046" y="1"/>
                    </a:cubicBezTo>
                    <a:cubicBezTo>
                      <a:pt x="895" y="85"/>
                      <a:pt x="607" y="183"/>
                      <a:pt x="616" y="249"/>
                    </a:cubicBezTo>
                    <a:cubicBezTo>
                      <a:pt x="646" y="589"/>
                      <a:pt x="490" y="658"/>
                      <a:pt x="268" y="658"/>
                    </a:cubicBezTo>
                    <a:cubicBezTo>
                      <a:pt x="226" y="658"/>
                      <a:pt x="183" y="656"/>
                      <a:pt x="138" y="652"/>
                    </a:cubicBezTo>
                    <a:cubicBezTo>
                      <a:pt x="138" y="767"/>
                      <a:pt x="138" y="883"/>
                      <a:pt x="133" y="1002"/>
                    </a:cubicBezTo>
                    <a:cubicBezTo>
                      <a:pt x="89" y="1055"/>
                      <a:pt x="45" y="1109"/>
                      <a:pt x="0" y="1162"/>
                    </a:cubicBezTo>
                    <a:cubicBezTo>
                      <a:pt x="120" y="1211"/>
                      <a:pt x="240" y="1255"/>
                      <a:pt x="359" y="1304"/>
                    </a:cubicBezTo>
                    <a:cubicBezTo>
                      <a:pt x="443" y="1428"/>
                      <a:pt x="528" y="1552"/>
                      <a:pt x="612" y="1676"/>
                    </a:cubicBezTo>
                    <a:cubicBezTo>
                      <a:pt x="714" y="1671"/>
                      <a:pt x="811" y="1671"/>
                      <a:pt x="913" y="1667"/>
                    </a:cubicBezTo>
                    <a:cubicBezTo>
                      <a:pt x="1104" y="1219"/>
                      <a:pt x="1290" y="772"/>
                      <a:pt x="1476" y="324"/>
                    </a:cubicBezTo>
                    <a:cubicBezTo>
                      <a:pt x="1547" y="42"/>
                      <a:pt x="1440" y="0"/>
                      <a:pt x="1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7"/>
              <p:cNvSpPr/>
              <p:nvPr/>
            </p:nvSpPr>
            <p:spPr>
              <a:xfrm rot="10800000">
                <a:off x="795546" y="3528207"/>
                <a:ext cx="78398" cy="8389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893" extrusionOk="0">
                    <a:moveTo>
                      <a:pt x="869" y="0"/>
                    </a:moveTo>
                    <a:lnTo>
                      <a:pt x="869" y="0"/>
                    </a:lnTo>
                    <a:cubicBezTo>
                      <a:pt x="887" y="58"/>
                      <a:pt x="900" y="111"/>
                      <a:pt x="918" y="164"/>
                    </a:cubicBezTo>
                    <a:cubicBezTo>
                      <a:pt x="754" y="293"/>
                      <a:pt x="590" y="421"/>
                      <a:pt x="426" y="545"/>
                    </a:cubicBezTo>
                    <a:cubicBezTo>
                      <a:pt x="284" y="718"/>
                      <a:pt x="142" y="886"/>
                      <a:pt x="1" y="1055"/>
                    </a:cubicBezTo>
                    <a:cubicBezTo>
                      <a:pt x="67" y="1174"/>
                      <a:pt x="133" y="1298"/>
                      <a:pt x="204" y="1418"/>
                    </a:cubicBezTo>
                    <a:cubicBezTo>
                      <a:pt x="359" y="1431"/>
                      <a:pt x="519" y="1445"/>
                      <a:pt x="701" y="1458"/>
                    </a:cubicBezTo>
                    <a:cubicBezTo>
                      <a:pt x="749" y="1604"/>
                      <a:pt x="798" y="1750"/>
                      <a:pt x="847" y="1892"/>
                    </a:cubicBezTo>
                    <a:cubicBezTo>
                      <a:pt x="967" y="1746"/>
                      <a:pt x="1086" y="1595"/>
                      <a:pt x="1201" y="1445"/>
                    </a:cubicBezTo>
                    <a:cubicBezTo>
                      <a:pt x="1175" y="1365"/>
                      <a:pt x="1144" y="1290"/>
                      <a:pt x="1117" y="1210"/>
                    </a:cubicBezTo>
                    <a:cubicBezTo>
                      <a:pt x="1126" y="1188"/>
                      <a:pt x="1126" y="1166"/>
                      <a:pt x="1108" y="1143"/>
                    </a:cubicBezTo>
                    <a:lnTo>
                      <a:pt x="1436" y="767"/>
                    </a:lnTo>
                    <a:cubicBezTo>
                      <a:pt x="1516" y="700"/>
                      <a:pt x="1591" y="634"/>
                      <a:pt x="1667" y="563"/>
                    </a:cubicBezTo>
                    <a:cubicBezTo>
                      <a:pt x="1702" y="554"/>
                      <a:pt x="1733" y="541"/>
                      <a:pt x="1769" y="527"/>
                    </a:cubicBezTo>
                    <a:cubicBezTo>
                      <a:pt x="1729" y="461"/>
                      <a:pt x="1693" y="395"/>
                      <a:pt x="1653" y="324"/>
                    </a:cubicBezTo>
                    <a:cubicBezTo>
                      <a:pt x="1392" y="217"/>
                      <a:pt x="1130" y="111"/>
                      <a:pt x="8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7"/>
              <p:cNvSpPr/>
              <p:nvPr/>
            </p:nvSpPr>
            <p:spPr>
              <a:xfrm rot="10800000">
                <a:off x="2021149" y="4467123"/>
                <a:ext cx="73700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1897" extrusionOk="0">
                    <a:moveTo>
                      <a:pt x="1104" y="0"/>
                    </a:moveTo>
                    <a:cubicBezTo>
                      <a:pt x="883" y="222"/>
                      <a:pt x="666" y="443"/>
                      <a:pt x="444" y="665"/>
                    </a:cubicBezTo>
                    <a:cubicBezTo>
                      <a:pt x="444" y="714"/>
                      <a:pt x="449" y="758"/>
                      <a:pt x="449" y="807"/>
                    </a:cubicBezTo>
                    <a:cubicBezTo>
                      <a:pt x="449" y="838"/>
                      <a:pt x="453" y="864"/>
                      <a:pt x="457" y="895"/>
                    </a:cubicBezTo>
                    <a:cubicBezTo>
                      <a:pt x="604" y="1259"/>
                      <a:pt x="333" y="1223"/>
                      <a:pt x="121" y="1237"/>
                    </a:cubicBezTo>
                    <a:cubicBezTo>
                      <a:pt x="81" y="1387"/>
                      <a:pt x="41" y="1533"/>
                      <a:pt x="1" y="1680"/>
                    </a:cubicBezTo>
                    <a:lnTo>
                      <a:pt x="985" y="1897"/>
                    </a:lnTo>
                    <a:cubicBezTo>
                      <a:pt x="923" y="1352"/>
                      <a:pt x="1025" y="909"/>
                      <a:pt x="1663" y="789"/>
                    </a:cubicBezTo>
                    <a:lnTo>
                      <a:pt x="1658" y="785"/>
                    </a:lnTo>
                    <a:cubicBezTo>
                      <a:pt x="1485" y="621"/>
                      <a:pt x="1308" y="457"/>
                      <a:pt x="1064" y="231"/>
                    </a:cubicBezTo>
                    <a:cubicBezTo>
                      <a:pt x="1060" y="243"/>
                      <a:pt x="1057" y="248"/>
                      <a:pt x="1057" y="248"/>
                    </a:cubicBezTo>
                    <a:cubicBezTo>
                      <a:pt x="1056" y="248"/>
                      <a:pt x="1080" y="185"/>
                      <a:pt x="1104" y="120"/>
                    </a:cubicBezTo>
                    <a:cubicBezTo>
                      <a:pt x="1104" y="80"/>
                      <a:pt x="1104" y="40"/>
                      <a:pt x="1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7"/>
              <p:cNvSpPr/>
              <p:nvPr/>
            </p:nvSpPr>
            <p:spPr>
              <a:xfrm rot="10800000">
                <a:off x="1993273" y="4512682"/>
                <a:ext cx="54776" cy="91870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073" extrusionOk="0">
                    <a:moveTo>
                      <a:pt x="429" y="0"/>
                    </a:moveTo>
                    <a:cubicBezTo>
                      <a:pt x="134" y="0"/>
                      <a:pt x="44" y="224"/>
                      <a:pt x="57" y="761"/>
                    </a:cubicBezTo>
                    <a:cubicBezTo>
                      <a:pt x="177" y="779"/>
                      <a:pt x="297" y="801"/>
                      <a:pt x="416" y="823"/>
                    </a:cubicBezTo>
                    <a:cubicBezTo>
                      <a:pt x="407" y="921"/>
                      <a:pt x="398" y="1023"/>
                      <a:pt x="390" y="1120"/>
                    </a:cubicBezTo>
                    <a:cubicBezTo>
                      <a:pt x="274" y="1187"/>
                      <a:pt x="164" y="1257"/>
                      <a:pt x="48" y="1324"/>
                    </a:cubicBezTo>
                    <a:cubicBezTo>
                      <a:pt x="24" y="1389"/>
                      <a:pt x="0" y="1452"/>
                      <a:pt x="1" y="1452"/>
                    </a:cubicBezTo>
                    <a:cubicBezTo>
                      <a:pt x="1" y="1452"/>
                      <a:pt x="4" y="1447"/>
                      <a:pt x="8" y="1435"/>
                    </a:cubicBezTo>
                    <a:cubicBezTo>
                      <a:pt x="252" y="1661"/>
                      <a:pt x="425" y="1825"/>
                      <a:pt x="602" y="1989"/>
                    </a:cubicBezTo>
                    <a:cubicBezTo>
                      <a:pt x="775" y="2011"/>
                      <a:pt x="943" y="2033"/>
                      <a:pt x="1236" y="2073"/>
                    </a:cubicBezTo>
                    <a:cubicBezTo>
                      <a:pt x="1081" y="1825"/>
                      <a:pt x="979" y="1665"/>
                      <a:pt x="877" y="1506"/>
                    </a:cubicBezTo>
                    <a:cubicBezTo>
                      <a:pt x="974" y="1382"/>
                      <a:pt x="1076" y="1262"/>
                      <a:pt x="1174" y="1138"/>
                    </a:cubicBezTo>
                    <a:cubicBezTo>
                      <a:pt x="1134" y="1005"/>
                      <a:pt x="1094" y="868"/>
                      <a:pt x="1054" y="735"/>
                    </a:cubicBezTo>
                    <a:cubicBezTo>
                      <a:pt x="935" y="686"/>
                      <a:pt x="815" y="642"/>
                      <a:pt x="695" y="593"/>
                    </a:cubicBezTo>
                    <a:cubicBezTo>
                      <a:pt x="740" y="540"/>
                      <a:pt x="784" y="486"/>
                      <a:pt x="828" y="433"/>
                    </a:cubicBezTo>
                    <a:lnTo>
                      <a:pt x="833" y="83"/>
                    </a:lnTo>
                    <a:cubicBezTo>
                      <a:pt x="668" y="29"/>
                      <a:pt x="535" y="0"/>
                      <a:pt x="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7"/>
              <p:cNvSpPr/>
              <p:nvPr/>
            </p:nvSpPr>
            <p:spPr>
              <a:xfrm rot="10800000">
                <a:off x="673185" y="3657038"/>
                <a:ext cx="74675" cy="75872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712" extrusionOk="0">
                    <a:moveTo>
                      <a:pt x="1290" y="1"/>
                    </a:moveTo>
                    <a:cubicBezTo>
                      <a:pt x="1290" y="1"/>
                      <a:pt x="1263" y="36"/>
                      <a:pt x="1263" y="36"/>
                    </a:cubicBezTo>
                    <a:cubicBezTo>
                      <a:pt x="1219" y="116"/>
                      <a:pt x="1175" y="192"/>
                      <a:pt x="1130" y="271"/>
                    </a:cubicBezTo>
                    <a:cubicBezTo>
                      <a:pt x="1103" y="248"/>
                      <a:pt x="1072" y="239"/>
                      <a:pt x="1041" y="239"/>
                    </a:cubicBezTo>
                    <a:cubicBezTo>
                      <a:pt x="922" y="239"/>
                      <a:pt x="781" y="366"/>
                      <a:pt x="663" y="366"/>
                    </a:cubicBezTo>
                    <a:cubicBezTo>
                      <a:pt x="589" y="366"/>
                      <a:pt x="524" y="317"/>
                      <a:pt x="479" y="156"/>
                    </a:cubicBezTo>
                    <a:lnTo>
                      <a:pt x="151" y="156"/>
                    </a:lnTo>
                    <a:cubicBezTo>
                      <a:pt x="222" y="302"/>
                      <a:pt x="293" y="449"/>
                      <a:pt x="368" y="595"/>
                    </a:cubicBezTo>
                    <a:cubicBezTo>
                      <a:pt x="368" y="710"/>
                      <a:pt x="373" y="821"/>
                      <a:pt x="373" y="932"/>
                    </a:cubicBezTo>
                    <a:cubicBezTo>
                      <a:pt x="479" y="989"/>
                      <a:pt x="585" y="1047"/>
                      <a:pt x="692" y="1100"/>
                    </a:cubicBezTo>
                    <a:cubicBezTo>
                      <a:pt x="674" y="1153"/>
                      <a:pt x="656" y="1206"/>
                      <a:pt x="634" y="1255"/>
                    </a:cubicBezTo>
                    <a:cubicBezTo>
                      <a:pt x="510" y="1224"/>
                      <a:pt x="386" y="1189"/>
                      <a:pt x="262" y="1153"/>
                    </a:cubicBezTo>
                    <a:cubicBezTo>
                      <a:pt x="0" y="1224"/>
                      <a:pt x="0" y="1415"/>
                      <a:pt x="262" y="1711"/>
                    </a:cubicBezTo>
                    <a:cubicBezTo>
                      <a:pt x="368" y="1641"/>
                      <a:pt x="479" y="1565"/>
                      <a:pt x="590" y="1490"/>
                    </a:cubicBezTo>
                    <a:cubicBezTo>
                      <a:pt x="683" y="1530"/>
                      <a:pt x="780" y="1570"/>
                      <a:pt x="878" y="1605"/>
                    </a:cubicBezTo>
                    <a:cubicBezTo>
                      <a:pt x="949" y="1592"/>
                      <a:pt x="1020" y="1583"/>
                      <a:pt x="1090" y="1570"/>
                    </a:cubicBezTo>
                    <a:cubicBezTo>
                      <a:pt x="935" y="1109"/>
                      <a:pt x="1290" y="958"/>
                      <a:pt x="1573" y="754"/>
                    </a:cubicBezTo>
                    <a:cubicBezTo>
                      <a:pt x="1604" y="737"/>
                      <a:pt x="1591" y="652"/>
                      <a:pt x="1596" y="599"/>
                    </a:cubicBezTo>
                    <a:cubicBezTo>
                      <a:pt x="1565" y="519"/>
                      <a:pt x="1534" y="435"/>
                      <a:pt x="1498" y="355"/>
                    </a:cubicBezTo>
                    <a:cubicBezTo>
                      <a:pt x="1525" y="338"/>
                      <a:pt x="1547" y="320"/>
                      <a:pt x="1569" y="302"/>
                    </a:cubicBezTo>
                    <a:lnTo>
                      <a:pt x="1573" y="369"/>
                    </a:lnTo>
                    <a:cubicBezTo>
                      <a:pt x="1585" y="359"/>
                      <a:pt x="1596" y="354"/>
                      <a:pt x="1607" y="354"/>
                    </a:cubicBezTo>
                    <a:cubicBezTo>
                      <a:pt x="1620" y="354"/>
                      <a:pt x="1632" y="361"/>
                      <a:pt x="1644" y="373"/>
                    </a:cubicBezTo>
                    <a:cubicBezTo>
                      <a:pt x="1658" y="258"/>
                      <a:pt x="1671" y="143"/>
                      <a:pt x="1684" y="23"/>
                    </a:cubicBezTo>
                    <a:cubicBezTo>
                      <a:pt x="1551" y="19"/>
                      <a:pt x="1418" y="10"/>
                      <a:pt x="12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7"/>
              <p:cNvSpPr/>
              <p:nvPr/>
            </p:nvSpPr>
            <p:spPr>
              <a:xfrm rot="10800000">
                <a:off x="1307325" y="3691030"/>
                <a:ext cx="8486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450" extrusionOk="0">
                    <a:moveTo>
                      <a:pt x="448" y="1"/>
                    </a:moveTo>
                    <a:cubicBezTo>
                      <a:pt x="275" y="63"/>
                      <a:pt x="138" y="112"/>
                      <a:pt x="1" y="165"/>
                    </a:cubicBezTo>
                    <a:cubicBezTo>
                      <a:pt x="36" y="404"/>
                      <a:pt x="72" y="643"/>
                      <a:pt x="107" y="883"/>
                    </a:cubicBezTo>
                    <a:cubicBezTo>
                      <a:pt x="209" y="918"/>
                      <a:pt x="311" y="954"/>
                      <a:pt x="413" y="989"/>
                    </a:cubicBezTo>
                    <a:cubicBezTo>
                      <a:pt x="537" y="1024"/>
                      <a:pt x="661" y="1064"/>
                      <a:pt x="785" y="1100"/>
                    </a:cubicBezTo>
                    <a:cubicBezTo>
                      <a:pt x="846" y="1065"/>
                      <a:pt x="907" y="1030"/>
                      <a:pt x="973" y="995"/>
                    </a:cubicBezTo>
                    <a:lnTo>
                      <a:pt x="973" y="995"/>
                    </a:lnTo>
                    <a:cubicBezTo>
                      <a:pt x="1083" y="1110"/>
                      <a:pt x="1193" y="1224"/>
                      <a:pt x="1303" y="1335"/>
                    </a:cubicBezTo>
                    <a:cubicBezTo>
                      <a:pt x="1405" y="1374"/>
                      <a:pt x="1507" y="1410"/>
                      <a:pt x="1614" y="1450"/>
                    </a:cubicBezTo>
                    <a:cubicBezTo>
                      <a:pt x="1711" y="1326"/>
                      <a:pt x="1915" y="1157"/>
                      <a:pt x="1888" y="1091"/>
                    </a:cubicBezTo>
                    <a:cubicBezTo>
                      <a:pt x="1742" y="759"/>
                      <a:pt x="1534" y="453"/>
                      <a:pt x="1388" y="200"/>
                    </a:cubicBezTo>
                    <a:cubicBezTo>
                      <a:pt x="1210" y="346"/>
                      <a:pt x="1038" y="493"/>
                      <a:pt x="865" y="634"/>
                    </a:cubicBezTo>
                    <a:cubicBezTo>
                      <a:pt x="692" y="369"/>
                      <a:pt x="572" y="187"/>
                      <a:pt x="4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7"/>
              <p:cNvSpPr/>
              <p:nvPr/>
            </p:nvSpPr>
            <p:spPr>
              <a:xfrm rot="10800000">
                <a:off x="1926487" y="4615366"/>
                <a:ext cx="44406" cy="8938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017" extrusionOk="0">
                    <a:moveTo>
                      <a:pt x="390" y="0"/>
                    </a:moveTo>
                    <a:cubicBezTo>
                      <a:pt x="253" y="598"/>
                      <a:pt x="124" y="1148"/>
                      <a:pt x="0" y="1693"/>
                    </a:cubicBezTo>
                    <a:cubicBezTo>
                      <a:pt x="24" y="1698"/>
                      <a:pt x="51" y="1699"/>
                      <a:pt x="79" y="1699"/>
                    </a:cubicBezTo>
                    <a:cubicBezTo>
                      <a:pt x="136" y="1699"/>
                      <a:pt x="199" y="1692"/>
                      <a:pt x="256" y="1692"/>
                    </a:cubicBezTo>
                    <a:cubicBezTo>
                      <a:pt x="394" y="1692"/>
                      <a:pt x="501" y="1734"/>
                      <a:pt x="430" y="2016"/>
                    </a:cubicBezTo>
                    <a:lnTo>
                      <a:pt x="1002" y="1250"/>
                    </a:lnTo>
                    <a:cubicBezTo>
                      <a:pt x="962" y="1059"/>
                      <a:pt x="931" y="869"/>
                      <a:pt x="886" y="678"/>
                    </a:cubicBezTo>
                    <a:cubicBezTo>
                      <a:pt x="846" y="523"/>
                      <a:pt x="793" y="372"/>
                      <a:pt x="749" y="222"/>
                    </a:cubicBezTo>
                    <a:cubicBezTo>
                      <a:pt x="647" y="160"/>
                      <a:pt x="550" y="98"/>
                      <a:pt x="3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7"/>
              <p:cNvSpPr/>
              <p:nvPr/>
            </p:nvSpPr>
            <p:spPr>
              <a:xfrm rot="10800000">
                <a:off x="1240361" y="3553556"/>
                <a:ext cx="54821" cy="78797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778" extrusionOk="0">
                    <a:moveTo>
                      <a:pt x="236" y="1"/>
                    </a:moveTo>
                    <a:cubicBezTo>
                      <a:pt x="236" y="1"/>
                      <a:pt x="236" y="5"/>
                      <a:pt x="236" y="5"/>
                    </a:cubicBezTo>
                    <a:cubicBezTo>
                      <a:pt x="236" y="76"/>
                      <a:pt x="236" y="147"/>
                      <a:pt x="236" y="213"/>
                    </a:cubicBezTo>
                    <a:cubicBezTo>
                      <a:pt x="262" y="293"/>
                      <a:pt x="289" y="377"/>
                      <a:pt x="315" y="457"/>
                    </a:cubicBezTo>
                    <a:cubicBezTo>
                      <a:pt x="218" y="479"/>
                      <a:pt x="120" y="501"/>
                      <a:pt x="23" y="524"/>
                    </a:cubicBezTo>
                    <a:cubicBezTo>
                      <a:pt x="14" y="541"/>
                      <a:pt x="5" y="559"/>
                      <a:pt x="1" y="577"/>
                    </a:cubicBezTo>
                    <a:cubicBezTo>
                      <a:pt x="103" y="732"/>
                      <a:pt x="196" y="896"/>
                      <a:pt x="315" y="1033"/>
                    </a:cubicBezTo>
                    <a:cubicBezTo>
                      <a:pt x="541" y="1290"/>
                      <a:pt x="785" y="1529"/>
                      <a:pt x="1020" y="1773"/>
                    </a:cubicBezTo>
                    <a:lnTo>
                      <a:pt x="1024" y="1778"/>
                    </a:lnTo>
                    <a:cubicBezTo>
                      <a:pt x="1091" y="1773"/>
                      <a:pt x="1162" y="1773"/>
                      <a:pt x="1233" y="1773"/>
                    </a:cubicBezTo>
                    <a:cubicBezTo>
                      <a:pt x="1233" y="1662"/>
                      <a:pt x="1233" y="1556"/>
                      <a:pt x="1237" y="1445"/>
                    </a:cubicBezTo>
                    <a:cubicBezTo>
                      <a:pt x="1162" y="1188"/>
                      <a:pt x="1091" y="927"/>
                      <a:pt x="1015" y="670"/>
                    </a:cubicBezTo>
                    <a:lnTo>
                      <a:pt x="798" y="329"/>
                    </a:lnTo>
                    <a:cubicBezTo>
                      <a:pt x="608" y="218"/>
                      <a:pt x="422" y="112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7"/>
              <p:cNvSpPr/>
              <p:nvPr/>
            </p:nvSpPr>
            <p:spPr>
              <a:xfrm rot="10800000">
                <a:off x="2039984" y="4417044"/>
                <a:ext cx="55220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348" extrusionOk="0">
                    <a:moveTo>
                      <a:pt x="9" y="1"/>
                    </a:moveTo>
                    <a:cubicBezTo>
                      <a:pt x="5" y="187"/>
                      <a:pt x="5" y="369"/>
                      <a:pt x="0" y="550"/>
                    </a:cubicBezTo>
                    <a:cubicBezTo>
                      <a:pt x="173" y="577"/>
                      <a:pt x="346" y="603"/>
                      <a:pt x="554" y="639"/>
                    </a:cubicBezTo>
                    <a:cubicBezTo>
                      <a:pt x="479" y="758"/>
                      <a:pt x="403" y="883"/>
                      <a:pt x="324" y="1002"/>
                    </a:cubicBezTo>
                    <a:cubicBezTo>
                      <a:pt x="324" y="1077"/>
                      <a:pt x="319" y="1148"/>
                      <a:pt x="315" y="1224"/>
                    </a:cubicBezTo>
                    <a:lnTo>
                      <a:pt x="674" y="1339"/>
                    </a:lnTo>
                    <a:cubicBezTo>
                      <a:pt x="709" y="1343"/>
                      <a:pt x="745" y="1348"/>
                      <a:pt x="784" y="1348"/>
                    </a:cubicBezTo>
                    <a:cubicBezTo>
                      <a:pt x="891" y="1233"/>
                      <a:pt x="1002" y="1117"/>
                      <a:pt x="1112" y="1002"/>
                    </a:cubicBezTo>
                    <a:cubicBezTo>
                      <a:pt x="1157" y="856"/>
                      <a:pt x="1201" y="710"/>
                      <a:pt x="1245" y="563"/>
                    </a:cubicBezTo>
                    <a:cubicBezTo>
                      <a:pt x="1161" y="448"/>
                      <a:pt x="1077" y="333"/>
                      <a:pt x="993" y="218"/>
                    </a:cubicBezTo>
                    <a:cubicBezTo>
                      <a:pt x="665" y="147"/>
                      <a:pt x="337" y="76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7"/>
              <p:cNvSpPr/>
              <p:nvPr/>
            </p:nvSpPr>
            <p:spPr>
              <a:xfrm rot="10800000">
                <a:off x="1867766" y="4648383"/>
                <a:ext cx="54821" cy="105298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2376" extrusionOk="0">
                    <a:moveTo>
                      <a:pt x="891" y="1"/>
                    </a:moveTo>
                    <a:lnTo>
                      <a:pt x="532" y="781"/>
                    </a:lnTo>
                    <a:cubicBezTo>
                      <a:pt x="567" y="798"/>
                      <a:pt x="603" y="821"/>
                      <a:pt x="638" y="838"/>
                    </a:cubicBezTo>
                    <a:lnTo>
                      <a:pt x="0" y="1219"/>
                    </a:lnTo>
                    <a:cubicBezTo>
                      <a:pt x="40" y="1299"/>
                      <a:pt x="80" y="1374"/>
                      <a:pt x="115" y="1454"/>
                    </a:cubicBezTo>
                    <a:cubicBezTo>
                      <a:pt x="306" y="1343"/>
                      <a:pt x="492" y="1228"/>
                      <a:pt x="683" y="1113"/>
                    </a:cubicBezTo>
                    <a:cubicBezTo>
                      <a:pt x="727" y="1148"/>
                      <a:pt x="776" y="1184"/>
                      <a:pt x="820" y="1219"/>
                    </a:cubicBezTo>
                    <a:cubicBezTo>
                      <a:pt x="709" y="1574"/>
                      <a:pt x="598" y="1933"/>
                      <a:pt x="461" y="2376"/>
                    </a:cubicBezTo>
                    <a:cubicBezTo>
                      <a:pt x="1130" y="2128"/>
                      <a:pt x="957" y="1490"/>
                      <a:pt x="1236" y="1122"/>
                    </a:cubicBezTo>
                    <a:cubicBezTo>
                      <a:pt x="984" y="883"/>
                      <a:pt x="869" y="630"/>
                      <a:pt x="1152" y="333"/>
                    </a:cubicBezTo>
                    <a:cubicBezTo>
                      <a:pt x="1135" y="227"/>
                      <a:pt x="1117" y="120"/>
                      <a:pt x="1099" y="10"/>
                    </a:cubicBezTo>
                    <a:cubicBezTo>
                      <a:pt x="1028" y="5"/>
                      <a:pt x="962" y="5"/>
                      <a:pt x="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7"/>
              <p:cNvSpPr/>
              <p:nvPr/>
            </p:nvSpPr>
            <p:spPr>
              <a:xfrm rot="10800000">
                <a:off x="1170827" y="3518811"/>
                <a:ext cx="79373" cy="84070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1897" extrusionOk="0">
                    <a:moveTo>
                      <a:pt x="218" y="0"/>
                    </a:moveTo>
                    <a:cubicBezTo>
                      <a:pt x="147" y="0"/>
                      <a:pt x="71" y="5"/>
                      <a:pt x="0" y="5"/>
                    </a:cubicBezTo>
                    <a:cubicBezTo>
                      <a:pt x="76" y="262"/>
                      <a:pt x="147" y="523"/>
                      <a:pt x="222" y="780"/>
                    </a:cubicBezTo>
                    <a:cubicBezTo>
                      <a:pt x="328" y="847"/>
                      <a:pt x="435" y="918"/>
                      <a:pt x="541" y="984"/>
                    </a:cubicBezTo>
                    <a:cubicBezTo>
                      <a:pt x="470" y="1028"/>
                      <a:pt x="395" y="1073"/>
                      <a:pt x="324" y="1122"/>
                    </a:cubicBezTo>
                    <a:cubicBezTo>
                      <a:pt x="324" y="1161"/>
                      <a:pt x="328" y="1201"/>
                      <a:pt x="328" y="1237"/>
                    </a:cubicBezTo>
                    <a:cubicBezTo>
                      <a:pt x="435" y="1316"/>
                      <a:pt x="541" y="1392"/>
                      <a:pt x="647" y="1467"/>
                    </a:cubicBezTo>
                    <a:lnTo>
                      <a:pt x="1449" y="1897"/>
                    </a:lnTo>
                    <a:cubicBezTo>
                      <a:pt x="1520" y="1822"/>
                      <a:pt x="1596" y="1751"/>
                      <a:pt x="1671" y="1675"/>
                    </a:cubicBezTo>
                    <a:lnTo>
                      <a:pt x="1791" y="1472"/>
                    </a:lnTo>
                    <a:cubicBezTo>
                      <a:pt x="1751" y="1392"/>
                      <a:pt x="1711" y="1312"/>
                      <a:pt x="1675" y="1232"/>
                    </a:cubicBezTo>
                    <a:lnTo>
                      <a:pt x="944" y="935"/>
                    </a:lnTo>
                    <a:cubicBezTo>
                      <a:pt x="922" y="984"/>
                      <a:pt x="896" y="1033"/>
                      <a:pt x="873" y="1086"/>
                    </a:cubicBezTo>
                    <a:cubicBezTo>
                      <a:pt x="652" y="723"/>
                      <a:pt x="435" y="364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7"/>
              <p:cNvSpPr/>
              <p:nvPr/>
            </p:nvSpPr>
            <p:spPr>
              <a:xfrm rot="10800000">
                <a:off x="2016230" y="4227142"/>
                <a:ext cx="73080" cy="81943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849" extrusionOk="0">
                    <a:moveTo>
                      <a:pt x="758" y="674"/>
                    </a:moveTo>
                    <a:lnTo>
                      <a:pt x="758" y="674"/>
                    </a:lnTo>
                    <a:cubicBezTo>
                      <a:pt x="745" y="723"/>
                      <a:pt x="731" y="772"/>
                      <a:pt x="718" y="816"/>
                    </a:cubicBezTo>
                    <a:cubicBezTo>
                      <a:pt x="700" y="807"/>
                      <a:pt x="687" y="799"/>
                      <a:pt x="674" y="790"/>
                    </a:cubicBezTo>
                    <a:cubicBezTo>
                      <a:pt x="700" y="750"/>
                      <a:pt x="731" y="714"/>
                      <a:pt x="758" y="674"/>
                    </a:cubicBezTo>
                    <a:close/>
                    <a:moveTo>
                      <a:pt x="1201" y="1"/>
                    </a:moveTo>
                    <a:cubicBezTo>
                      <a:pt x="1126" y="1"/>
                      <a:pt x="1055" y="5"/>
                      <a:pt x="979" y="5"/>
                    </a:cubicBezTo>
                    <a:lnTo>
                      <a:pt x="877" y="5"/>
                    </a:lnTo>
                    <a:cubicBezTo>
                      <a:pt x="798" y="81"/>
                      <a:pt x="718" y="156"/>
                      <a:pt x="638" y="231"/>
                    </a:cubicBezTo>
                    <a:lnTo>
                      <a:pt x="536" y="231"/>
                    </a:lnTo>
                    <a:cubicBezTo>
                      <a:pt x="390" y="307"/>
                      <a:pt x="244" y="378"/>
                      <a:pt x="102" y="453"/>
                    </a:cubicBezTo>
                    <a:cubicBezTo>
                      <a:pt x="67" y="480"/>
                      <a:pt x="31" y="506"/>
                      <a:pt x="0" y="537"/>
                    </a:cubicBezTo>
                    <a:cubicBezTo>
                      <a:pt x="98" y="595"/>
                      <a:pt x="195" y="652"/>
                      <a:pt x="293" y="710"/>
                    </a:cubicBezTo>
                    <a:cubicBezTo>
                      <a:pt x="324" y="661"/>
                      <a:pt x="350" y="612"/>
                      <a:pt x="381" y="559"/>
                    </a:cubicBezTo>
                    <a:cubicBezTo>
                      <a:pt x="425" y="555"/>
                      <a:pt x="470" y="550"/>
                      <a:pt x="514" y="546"/>
                    </a:cubicBezTo>
                    <a:lnTo>
                      <a:pt x="514" y="546"/>
                    </a:lnTo>
                    <a:cubicBezTo>
                      <a:pt x="483" y="639"/>
                      <a:pt x="452" y="732"/>
                      <a:pt x="417" y="830"/>
                    </a:cubicBezTo>
                    <a:cubicBezTo>
                      <a:pt x="421" y="847"/>
                      <a:pt x="425" y="865"/>
                      <a:pt x="425" y="887"/>
                    </a:cubicBezTo>
                    <a:cubicBezTo>
                      <a:pt x="434" y="967"/>
                      <a:pt x="448" y="1047"/>
                      <a:pt x="456" y="1126"/>
                    </a:cubicBezTo>
                    <a:lnTo>
                      <a:pt x="536" y="1237"/>
                    </a:lnTo>
                    <a:lnTo>
                      <a:pt x="589" y="1233"/>
                    </a:lnTo>
                    <a:lnTo>
                      <a:pt x="643" y="1242"/>
                    </a:lnTo>
                    <a:cubicBezTo>
                      <a:pt x="713" y="1259"/>
                      <a:pt x="842" y="1264"/>
                      <a:pt x="851" y="1299"/>
                    </a:cubicBezTo>
                    <a:cubicBezTo>
                      <a:pt x="891" y="1437"/>
                      <a:pt x="895" y="1587"/>
                      <a:pt x="922" y="1849"/>
                    </a:cubicBezTo>
                    <a:cubicBezTo>
                      <a:pt x="1002" y="1556"/>
                      <a:pt x="1046" y="1392"/>
                      <a:pt x="1090" y="1233"/>
                    </a:cubicBezTo>
                    <a:cubicBezTo>
                      <a:pt x="1276" y="1193"/>
                      <a:pt x="1462" y="1157"/>
                      <a:pt x="1648" y="1118"/>
                    </a:cubicBezTo>
                    <a:cubicBezTo>
                      <a:pt x="1573" y="1007"/>
                      <a:pt x="1502" y="896"/>
                      <a:pt x="1427" y="785"/>
                    </a:cubicBezTo>
                    <a:cubicBezTo>
                      <a:pt x="1205" y="750"/>
                      <a:pt x="979" y="710"/>
                      <a:pt x="758" y="674"/>
                    </a:cubicBezTo>
                    <a:cubicBezTo>
                      <a:pt x="807" y="496"/>
                      <a:pt x="882" y="442"/>
                      <a:pt x="968" y="442"/>
                    </a:cubicBezTo>
                    <a:cubicBezTo>
                      <a:pt x="1077" y="442"/>
                      <a:pt x="1203" y="527"/>
                      <a:pt x="1316" y="559"/>
                    </a:cubicBezTo>
                    <a:cubicBezTo>
                      <a:pt x="1276" y="373"/>
                      <a:pt x="1241" y="187"/>
                      <a:pt x="1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7"/>
              <p:cNvSpPr/>
              <p:nvPr/>
            </p:nvSpPr>
            <p:spPr>
              <a:xfrm rot="10800000">
                <a:off x="1404337" y="4052353"/>
                <a:ext cx="49325" cy="73877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667" extrusionOk="0">
                    <a:moveTo>
                      <a:pt x="909" y="0"/>
                    </a:moveTo>
                    <a:cubicBezTo>
                      <a:pt x="758" y="111"/>
                      <a:pt x="612" y="222"/>
                      <a:pt x="462" y="333"/>
                    </a:cubicBezTo>
                    <a:cubicBezTo>
                      <a:pt x="306" y="483"/>
                      <a:pt x="156" y="638"/>
                      <a:pt x="1" y="789"/>
                    </a:cubicBezTo>
                    <a:cubicBezTo>
                      <a:pt x="89" y="895"/>
                      <a:pt x="174" y="1006"/>
                      <a:pt x="258" y="1117"/>
                    </a:cubicBezTo>
                    <a:cubicBezTo>
                      <a:pt x="329" y="1268"/>
                      <a:pt x="395" y="1414"/>
                      <a:pt x="466" y="1560"/>
                    </a:cubicBezTo>
                    <a:cubicBezTo>
                      <a:pt x="470" y="1596"/>
                      <a:pt x="466" y="1631"/>
                      <a:pt x="462" y="1666"/>
                    </a:cubicBezTo>
                    <a:cubicBezTo>
                      <a:pt x="537" y="1649"/>
                      <a:pt x="608" y="1631"/>
                      <a:pt x="683" y="1618"/>
                    </a:cubicBezTo>
                    <a:cubicBezTo>
                      <a:pt x="758" y="1560"/>
                      <a:pt x="834" y="1507"/>
                      <a:pt x="909" y="1454"/>
                    </a:cubicBezTo>
                    <a:cubicBezTo>
                      <a:pt x="1104" y="1055"/>
                      <a:pt x="599" y="545"/>
                      <a:pt x="1113" y="204"/>
                    </a:cubicBezTo>
                    <a:cubicBezTo>
                      <a:pt x="1042" y="133"/>
                      <a:pt x="976" y="67"/>
                      <a:pt x="9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7"/>
              <p:cNvSpPr/>
              <p:nvPr/>
            </p:nvSpPr>
            <p:spPr>
              <a:xfrm rot="10800000">
                <a:off x="1284723" y="3606782"/>
                <a:ext cx="48173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365" extrusionOk="0">
                    <a:moveTo>
                      <a:pt x="424" y="0"/>
                    </a:moveTo>
                    <a:cubicBezTo>
                      <a:pt x="389" y="0"/>
                      <a:pt x="351" y="3"/>
                      <a:pt x="311" y="9"/>
                    </a:cubicBezTo>
                    <a:cubicBezTo>
                      <a:pt x="205" y="18"/>
                      <a:pt x="103" y="22"/>
                      <a:pt x="1" y="31"/>
                    </a:cubicBezTo>
                    <a:lnTo>
                      <a:pt x="98" y="669"/>
                    </a:lnTo>
                    <a:cubicBezTo>
                      <a:pt x="200" y="789"/>
                      <a:pt x="302" y="908"/>
                      <a:pt x="404" y="1028"/>
                    </a:cubicBezTo>
                    <a:cubicBezTo>
                      <a:pt x="555" y="1139"/>
                      <a:pt x="701" y="1254"/>
                      <a:pt x="852" y="1365"/>
                    </a:cubicBezTo>
                    <a:cubicBezTo>
                      <a:pt x="856" y="1347"/>
                      <a:pt x="865" y="1329"/>
                      <a:pt x="874" y="1312"/>
                    </a:cubicBezTo>
                    <a:cubicBezTo>
                      <a:pt x="945" y="1210"/>
                      <a:pt x="1016" y="1108"/>
                      <a:pt x="1087" y="1001"/>
                    </a:cubicBezTo>
                    <a:cubicBezTo>
                      <a:pt x="1087" y="935"/>
                      <a:pt x="1087" y="864"/>
                      <a:pt x="1087" y="793"/>
                    </a:cubicBezTo>
                    <a:cubicBezTo>
                      <a:pt x="1011" y="678"/>
                      <a:pt x="892" y="567"/>
                      <a:pt x="865" y="439"/>
                    </a:cubicBezTo>
                    <a:cubicBezTo>
                      <a:pt x="810" y="154"/>
                      <a:pt x="681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7"/>
              <p:cNvSpPr/>
              <p:nvPr/>
            </p:nvSpPr>
            <p:spPr>
              <a:xfrm rot="10800000">
                <a:off x="2056116" y="4363020"/>
                <a:ext cx="58543" cy="59563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344" extrusionOk="0">
                    <a:moveTo>
                      <a:pt x="754" y="1"/>
                    </a:moveTo>
                    <a:cubicBezTo>
                      <a:pt x="687" y="41"/>
                      <a:pt x="621" y="80"/>
                      <a:pt x="554" y="125"/>
                    </a:cubicBezTo>
                    <a:cubicBezTo>
                      <a:pt x="581" y="435"/>
                      <a:pt x="479" y="648"/>
                      <a:pt x="129" y="670"/>
                    </a:cubicBezTo>
                    <a:cubicBezTo>
                      <a:pt x="80" y="834"/>
                      <a:pt x="31" y="998"/>
                      <a:pt x="0" y="1095"/>
                    </a:cubicBezTo>
                    <a:cubicBezTo>
                      <a:pt x="213" y="1197"/>
                      <a:pt x="373" y="1268"/>
                      <a:pt x="528" y="1343"/>
                    </a:cubicBezTo>
                    <a:cubicBezTo>
                      <a:pt x="683" y="1100"/>
                      <a:pt x="825" y="843"/>
                      <a:pt x="1002" y="617"/>
                    </a:cubicBezTo>
                    <a:cubicBezTo>
                      <a:pt x="1068" y="528"/>
                      <a:pt x="1210" y="501"/>
                      <a:pt x="1321" y="448"/>
                    </a:cubicBezTo>
                    <a:cubicBezTo>
                      <a:pt x="1285" y="373"/>
                      <a:pt x="1250" y="302"/>
                      <a:pt x="1215" y="231"/>
                    </a:cubicBezTo>
                    <a:cubicBezTo>
                      <a:pt x="1179" y="191"/>
                      <a:pt x="1148" y="151"/>
                      <a:pt x="1113" y="116"/>
                    </a:cubicBezTo>
                    <a:cubicBezTo>
                      <a:pt x="993" y="76"/>
                      <a:pt x="873" y="36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7"/>
              <p:cNvSpPr/>
              <p:nvPr/>
            </p:nvSpPr>
            <p:spPr>
              <a:xfrm rot="10800000">
                <a:off x="1356385" y="3770093"/>
                <a:ext cx="62709" cy="59607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1345" extrusionOk="0">
                    <a:moveTo>
                      <a:pt x="1131" y="0"/>
                    </a:moveTo>
                    <a:cubicBezTo>
                      <a:pt x="1064" y="49"/>
                      <a:pt x="936" y="93"/>
                      <a:pt x="936" y="147"/>
                    </a:cubicBezTo>
                    <a:cubicBezTo>
                      <a:pt x="909" y="758"/>
                      <a:pt x="470" y="842"/>
                      <a:pt x="1" y="896"/>
                    </a:cubicBezTo>
                    <a:cubicBezTo>
                      <a:pt x="96" y="1258"/>
                      <a:pt x="343" y="1345"/>
                      <a:pt x="642" y="1345"/>
                    </a:cubicBezTo>
                    <a:cubicBezTo>
                      <a:pt x="690" y="1345"/>
                      <a:pt x="739" y="1342"/>
                      <a:pt x="789" y="1339"/>
                    </a:cubicBezTo>
                    <a:cubicBezTo>
                      <a:pt x="993" y="1308"/>
                      <a:pt x="1197" y="1281"/>
                      <a:pt x="1414" y="1254"/>
                    </a:cubicBezTo>
                    <a:cubicBezTo>
                      <a:pt x="1361" y="1130"/>
                      <a:pt x="1303" y="1011"/>
                      <a:pt x="1246" y="887"/>
                    </a:cubicBezTo>
                    <a:cubicBezTo>
                      <a:pt x="1201" y="807"/>
                      <a:pt x="1108" y="723"/>
                      <a:pt x="1117" y="647"/>
                    </a:cubicBezTo>
                    <a:cubicBezTo>
                      <a:pt x="1135" y="466"/>
                      <a:pt x="1197" y="288"/>
                      <a:pt x="1246" y="111"/>
                    </a:cubicBezTo>
                    <a:cubicBezTo>
                      <a:pt x="1206" y="71"/>
                      <a:pt x="1170" y="36"/>
                      <a:pt x="1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7"/>
              <p:cNvSpPr/>
              <p:nvPr/>
            </p:nvSpPr>
            <p:spPr>
              <a:xfrm rot="10800000">
                <a:off x="1808469" y="4752839"/>
                <a:ext cx="50123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109" extrusionOk="0">
                    <a:moveTo>
                      <a:pt x="914" y="1"/>
                    </a:moveTo>
                    <a:lnTo>
                      <a:pt x="914" y="1"/>
                    </a:lnTo>
                    <a:cubicBezTo>
                      <a:pt x="732" y="49"/>
                      <a:pt x="484" y="36"/>
                      <a:pt x="382" y="156"/>
                    </a:cubicBezTo>
                    <a:cubicBezTo>
                      <a:pt x="205" y="346"/>
                      <a:pt x="125" y="621"/>
                      <a:pt x="1" y="865"/>
                    </a:cubicBezTo>
                    <a:cubicBezTo>
                      <a:pt x="10" y="945"/>
                      <a:pt x="14" y="1024"/>
                      <a:pt x="18" y="1108"/>
                    </a:cubicBezTo>
                    <a:lnTo>
                      <a:pt x="1082" y="1108"/>
                    </a:lnTo>
                    <a:cubicBezTo>
                      <a:pt x="1095" y="1038"/>
                      <a:pt x="1113" y="971"/>
                      <a:pt x="1131" y="905"/>
                    </a:cubicBezTo>
                    <a:cubicBezTo>
                      <a:pt x="945" y="794"/>
                      <a:pt x="758" y="683"/>
                      <a:pt x="652" y="617"/>
                    </a:cubicBezTo>
                    <a:cubicBezTo>
                      <a:pt x="736" y="413"/>
                      <a:pt x="825" y="209"/>
                      <a:pt x="9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7"/>
              <p:cNvSpPr/>
              <p:nvPr/>
            </p:nvSpPr>
            <p:spPr>
              <a:xfrm rot="10800000">
                <a:off x="1376815" y="3928307"/>
                <a:ext cx="53270" cy="4476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10" extrusionOk="0">
                    <a:moveTo>
                      <a:pt x="718" y="311"/>
                    </a:moveTo>
                    <a:cubicBezTo>
                      <a:pt x="758" y="417"/>
                      <a:pt x="811" y="484"/>
                      <a:pt x="798" y="528"/>
                    </a:cubicBezTo>
                    <a:cubicBezTo>
                      <a:pt x="776" y="581"/>
                      <a:pt x="701" y="612"/>
                      <a:pt x="647" y="652"/>
                    </a:cubicBezTo>
                    <a:cubicBezTo>
                      <a:pt x="612" y="603"/>
                      <a:pt x="537" y="546"/>
                      <a:pt x="546" y="506"/>
                    </a:cubicBezTo>
                    <a:cubicBezTo>
                      <a:pt x="559" y="448"/>
                      <a:pt x="630" y="404"/>
                      <a:pt x="718" y="311"/>
                    </a:cubicBezTo>
                    <a:close/>
                    <a:moveTo>
                      <a:pt x="36" y="1"/>
                    </a:moveTo>
                    <a:cubicBezTo>
                      <a:pt x="36" y="94"/>
                      <a:pt x="0" y="204"/>
                      <a:pt x="40" y="284"/>
                    </a:cubicBezTo>
                    <a:cubicBezTo>
                      <a:pt x="138" y="493"/>
                      <a:pt x="271" y="692"/>
                      <a:pt x="386" y="891"/>
                    </a:cubicBezTo>
                    <a:cubicBezTo>
                      <a:pt x="457" y="931"/>
                      <a:pt x="532" y="967"/>
                      <a:pt x="603" y="1002"/>
                    </a:cubicBezTo>
                    <a:cubicBezTo>
                      <a:pt x="646" y="1007"/>
                      <a:pt x="687" y="1010"/>
                      <a:pt x="725" y="1010"/>
                    </a:cubicBezTo>
                    <a:cubicBezTo>
                      <a:pt x="1056" y="1010"/>
                      <a:pt x="1202" y="821"/>
                      <a:pt x="1166" y="448"/>
                    </a:cubicBezTo>
                    <a:cubicBezTo>
                      <a:pt x="1161" y="377"/>
                      <a:pt x="1157" y="302"/>
                      <a:pt x="1153" y="227"/>
                    </a:cubicBezTo>
                    <a:cubicBezTo>
                      <a:pt x="1002" y="160"/>
                      <a:pt x="860" y="58"/>
                      <a:pt x="705" y="27"/>
                    </a:cubicBezTo>
                    <a:cubicBezTo>
                      <a:pt x="560" y="4"/>
                      <a:pt x="412" y="2"/>
                      <a:pt x="262" y="2"/>
                    </a:cubicBezTo>
                    <a:cubicBezTo>
                      <a:pt x="232" y="2"/>
                      <a:pt x="202" y="2"/>
                      <a:pt x="171" y="2"/>
                    </a:cubicBezTo>
                    <a:cubicBezTo>
                      <a:pt x="126" y="2"/>
                      <a:pt x="81" y="2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7"/>
              <p:cNvSpPr/>
              <p:nvPr/>
            </p:nvSpPr>
            <p:spPr>
              <a:xfrm rot="10800000">
                <a:off x="365488" y="3968902"/>
                <a:ext cx="89167" cy="38733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874" extrusionOk="0">
                    <a:moveTo>
                      <a:pt x="563" y="1"/>
                    </a:moveTo>
                    <a:lnTo>
                      <a:pt x="0" y="338"/>
                    </a:lnTo>
                    <a:cubicBezTo>
                      <a:pt x="0" y="377"/>
                      <a:pt x="0" y="413"/>
                      <a:pt x="0" y="453"/>
                    </a:cubicBezTo>
                    <a:cubicBezTo>
                      <a:pt x="226" y="528"/>
                      <a:pt x="448" y="603"/>
                      <a:pt x="669" y="679"/>
                    </a:cubicBezTo>
                    <a:cubicBezTo>
                      <a:pt x="1117" y="745"/>
                      <a:pt x="1564" y="812"/>
                      <a:pt x="2007" y="874"/>
                    </a:cubicBezTo>
                    <a:cubicBezTo>
                      <a:pt x="2007" y="767"/>
                      <a:pt x="2012" y="661"/>
                      <a:pt x="2012" y="550"/>
                    </a:cubicBezTo>
                    <a:cubicBezTo>
                      <a:pt x="1901" y="546"/>
                      <a:pt x="1786" y="555"/>
                      <a:pt x="1684" y="533"/>
                    </a:cubicBezTo>
                    <a:cubicBezTo>
                      <a:pt x="1453" y="475"/>
                      <a:pt x="1227" y="400"/>
                      <a:pt x="1002" y="333"/>
                    </a:cubicBezTo>
                    <a:cubicBezTo>
                      <a:pt x="855" y="222"/>
                      <a:pt x="709" y="112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7"/>
              <p:cNvSpPr/>
              <p:nvPr/>
            </p:nvSpPr>
            <p:spPr>
              <a:xfrm rot="10800000">
                <a:off x="1859922" y="3997177"/>
                <a:ext cx="52649" cy="4108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7" extrusionOk="0">
                    <a:moveTo>
                      <a:pt x="337" y="1"/>
                    </a:moveTo>
                    <a:cubicBezTo>
                      <a:pt x="266" y="14"/>
                      <a:pt x="195" y="27"/>
                      <a:pt x="120" y="40"/>
                    </a:cubicBezTo>
                    <a:lnTo>
                      <a:pt x="0" y="156"/>
                    </a:lnTo>
                    <a:cubicBezTo>
                      <a:pt x="5" y="430"/>
                      <a:pt x="5" y="705"/>
                      <a:pt x="5" y="927"/>
                    </a:cubicBezTo>
                    <a:cubicBezTo>
                      <a:pt x="377" y="865"/>
                      <a:pt x="585" y="829"/>
                      <a:pt x="798" y="798"/>
                    </a:cubicBezTo>
                    <a:cubicBezTo>
                      <a:pt x="926" y="585"/>
                      <a:pt x="1055" y="377"/>
                      <a:pt x="1188" y="160"/>
                    </a:cubicBezTo>
                    <a:cubicBezTo>
                      <a:pt x="1143" y="147"/>
                      <a:pt x="1072" y="129"/>
                      <a:pt x="1006" y="111"/>
                    </a:cubicBezTo>
                    <a:lnTo>
                      <a:pt x="953" y="125"/>
                    </a:lnTo>
                    <a:lnTo>
                      <a:pt x="900" y="116"/>
                    </a:lnTo>
                    <a:cubicBezTo>
                      <a:pt x="808" y="189"/>
                      <a:pt x="719" y="258"/>
                      <a:pt x="647" y="258"/>
                    </a:cubicBezTo>
                    <a:cubicBezTo>
                      <a:pt x="580" y="258"/>
                      <a:pt x="527" y="197"/>
                      <a:pt x="501" y="18"/>
                    </a:cubicBezTo>
                    <a:lnTo>
                      <a:pt x="501" y="32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7"/>
              <p:cNvSpPr/>
              <p:nvPr/>
            </p:nvSpPr>
            <p:spPr>
              <a:xfrm rot="10800000">
                <a:off x="1433187" y="4088605"/>
                <a:ext cx="78797" cy="37626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849" extrusionOk="0">
                    <a:moveTo>
                      <a:pt x="1445" y="0"/>
                    </a:moveTo>
                    <a:lnTo>
                      <a:pt x="1228" y="9"/>
                    </a:lnTo>
                    <a:cubicBezTo>
                      <a:pt x="1241" y="271"/>
                      <a:pt x="1119" y="332"/>
                      <a:pt x="957" y="332"/>
                    </a:cubicBezTo>
                    <a:cubicBezTo>
                      <a:pt x="899" y="332"/>
                      <a:pt x="836" y="324"/>
                      <a:pt x="772" y="315"/>
                    </a:cubicBezTo>
                    <a:cubicBezTo>
                      <a:pt x="515" y="364"/>
                      <a:pt x="258" y="412"/>
                      <a:pt x="1" y="461"/>
                    </a:cubicBezTo>
                    <a:cubicBezTo>
                      <a:pt x="199" y="721"/>
                      <a:pt x="346" y="848"/>
                      <a:pt x="482" y="848"/>
                    </a:cubicBezTo>
                    <a:cubicBezTo>
                      <a:pt x="591" y="848"/>
                      <a:pt x="692" y="765"/>
                      <a:pt x="807" y="603"/>
                    </a:cubicBezTo>
                    <a:cubicBezTo>
                      <a:pt x="874" y="665"/>
                      <a:pt x="940" y="723"/>
                      <a:pt x="1007" y="785"/>
                    </a:cubicBezTo>
                    <a:lnTo>
                      <a:pt x="1317" y="789"/>
                    </a:lnTo>
                    <a:cubicBezTo>
                      <a:pt x="1472" y="638"/>
                      <a:pt x="1622" y="483"/>
                      <a:pt x="1778" y="333"/>
                    </a:cubicBezTo>
                    <a:lnTo>
                      <a:pt x="1667" y="217"/>
                    </a:lnTo>
                    <a:cubicBezTo>
                      <a:pt x="1591" y="147"/>
                      <a:pt x="1521" y="76"/>
                      <a:pt x="1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7"/>
              <p:cNvSpPr/>
              <p:nvPr/>
            </p:nvSpPr>
            <p:spPr>
              <a:xfrm rot="10800000">
                <a:off x="1072220" y="3488764"/>
                <a:ext cx="45248" cy="52738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190" extrusionOk="0">
                    <a:moveTo>
                      <a:pt x="241" y="0"/>
                    </a:moveTo>
                    <a:cubicBezTo>
                      <a:pt x="214" y="0"/>
                      <a:pt x="160" y="49"/>
                      <a:pt x="121" y="69"/>
                    </a:cubicBezTo>
                    <a:cubicBezTo>
                      <a:pt x="85" y="184"/>
                      <a:pt x="50" y="295"/>
                      <a:pt x="14" y="406"/>
                    </a:cubicBezTo>
                    <a:cubicBezTo>
                      <a:pt x="14" y="441"/>
                      <a:pt x="14" y="472"/>
                      <a:pt x="14" y="508"/>
                    </a:cubicBezTo>
                    <a:cubicBezTo>
                      <a:pt x="54" y="587"/>
                      <a:pt x="90" y="663"/>
                      <a:pt x="129" y="742"/>
                    </a:cubicBezTo>
                    <a:cubicBezTo>
                      <a:pt x="85" y="818"/>
                      <a:pt x="41" y="893"/>
                      <a:pt x="1" y="968"/>
                    </a:cubicBezTo>
                    <a:cubicBezTo>
                      <a:pt x="116" y="1044"/>
                      <a:pt x="231" y="1115"/>
                      <a:pt x="347" y="1190"/>
                    </a:cubicBezTo>
                    <a:cubicBezTo>
                      <a:pt x="493" y="1141"/>
                      <a:pt x="643" y="1097"/>
                      <a:pt x="790" y="1048"/>
                    </a:cubicBezTo>
                    <a:cubicBezTo>
                      <a:pt x="865" y="871"/>
                      <a:pt x="940" y="694"/>
                      <a:pt x="1020" y="516"/>
                    </a:cubicBezTo>
                    <a:cubicBezTo>
                      <a:pt x="763" y="344"/>
                      <a:pt x="510" y="171"/>
                      <a:pt x="249" y="2"/>
                    </a:cubicBezTo>
                    <a:cubicBezTo>
                      <a:pt x="247" y="1"/>
                      <a:pt x="244" y="0"/>
                      <a:pt x="2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7"/>
              <p:cNvSpPr/>
              <p:nvPr/>
            </p:nvSpPr>
            <p:spPr>
              <a:xfrm rot="10800000">
                <a:off x="1334403" y="3658811"/>
                <a:ext cx="45027" cy="52472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184" extrusionOk="0">
                    <a:moveTo>
                      <a:pt x="683" y="0"/>
                    </a:moveTo>
                    <a:cubicBezTo>
                      <a:pt x="684" y="1"/>
                      <a:pt x="684" y="1"/>
                      <a:pt x="685" y="2"/>
                    </a:cubicBezTo>
                    <a:lnTo>
                      <a:pt x="685" y="2"/>
                    </a:lnTo>
                    <a:lnTo>
                      <a:pt x="688" y="0"/>
                    </a:lnTo>
                    <a:close/>
                    <a:moveTo>
                      <a:pt x="685" y="2"/>
                    </a:moveTo>
                    <a:lnTo>
                      <a:pt x="497" y="107"/>
                    </a:lnTo>
                    <a:cubicBezTo>
                      <a:pt x="373" y="182"/>
                      <a:pt x="249" y="262"/>
                      <a:pt x="125" y="342"/>
                    </a:cubicBezTo>
                    <a:lnTo>
                      <a:pt x="129" y="333"/>
                    </a:lnTo>
                    <a:lnTo>
                      <a:pt x="129" y="333"/>
                    </a:lnTo>
                    <a:cubicBezTo>
                      <a:pt x="72" y="435"/>
                      <a:pt x="14" y="537"/>
                      <a:pt x="1" y="563"/>
                    </a:cubicBezTo>
                    <a:cubicBezTo>
                      <a:pt x="169" y="718"/>
                      <a:pt x="320" y="856"/>
                      <a:pt x="470" y="993"/>
                    </a:cubicBezTo>
                    <a:cubicBezTo>
                      <a:pt x="506" y="1055"/>
                      <a:pt x="541" y="1122"/>
                      <a:pt x="577" y="1184"/>
                    </a:cubicBezTo>
                    <a:cubicBezTo>
                      <a:pt x="688" y="1015"/>
                      <a:pt x="803" y="847"/>
                      <a:pt x="918" y="683"/>
                    </a:cubicBezTo>
                    <a:cubicBezTo>
                      <a:pt x="953" y="568"/>
                      <a:pt x="984" y="457"/>
                      <a:pt x="1015" y="342"/>
                    </a:cubicBezTo>
                    <a:cubicBezTo>
                      <a:pt x="905" y="231"/>
                      <a:pt x="795" y="117"/>
                      <a:pt x="685" y="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7"/>
              <p:cNvSpPr/>
              <p:nvPr/>
            </p:nvSpPr>
            <p:spPr>
              <a:xfrm rot="10800000">
                <a:off x="1412358" y="3987339"/>
                <a:ext cx="21272" cy="74498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681" extrusionOk="0">
                    <a:moveTo>
                      <a:pt x="457" y="1"/>
                    </a:moveTo>
                    <a:cubicBezTo>
                      <a:pt x="382" y="54"/>
                      <a:pt x="306" y="107"/>
                      <a:pt x="231" y="165"/>
                    </a:cubicBezTo>
                    <a:cubicBezTo>
                      <a:pt x="218" y="271"/>
                      <a:pt x="213" y="377"/>
                      <a:pt x="191" y="479"/>
                    </a:cubicBezTo>
                    <a:cubicBezTo>
                      <a:pt x="134" y="772"/>
                      <a:pt x="67" y="1060"/>
                      <a:pt x="1" y="1348"/>
                    </a:cubicBezTo>
                    <a:cubicBezTo>
                      <a:pt x="10" y="1454"/>
                      <a:pt x="23" y="1561"/>
                      <a:pt x="32" y="1671"/>
                    </a:cubicBezTo>
                    <a:cubicBezTo>
                      <a:pt x="67" y="1671"/>
                      <a:pt x="103" y="1676"/>
                      <a:pt x="138" y="1680"/>
                    </a:cubicBezTo>
                    <a:cubicBezTo>
                      <a:pt x="244" y="1556"/>
                      <a:pt x="426" y="1436"/>
                      <a:pt x="439" y="1304"/>
                    </a:cubicBezTo>
                    <a:cubicBezTo>
                      <a:pt x="479" y="869"/>
                      <a:pt x="457" y="435"/>
                      <a:pt x="4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7"/>
              <p:cNvSpPr/>
              <p:nvPr/>
            </p:nvSpPr>
            <p:spPr>
              <a:xfrm rot="10800000">
                <a:off x="424962" y="3933360"/>
                <a:ext cx="49370" cy="5424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224" extrusionOk="0">
                    <a:moveTo>
                      <a:pt x="444" y="1"/>
                    </a:moveTo>
                    <a:cubicBezTo>
                      <a:pt x="373" y="120"/>
                      <a:pt x="302" y="244"/>
                      <a:pt x="231" y="369"/>
                    </a:cubicBezTo>
                    <a:cubicBezTo>
                      <a:pt x="227" y="439"/>
                      <a:pt x="218" y="515"/>
                      <a:pt x="214" y="590"/>
                    </a:cubicBezTo>
                    <a:cubicBezTo>
                      <a:pt x="143" y="621"/>
                      <a:pt x="72" y="657"/>
                      <a:pt x="1" y="688"/>
                    </a:cubicBezTo>
                    <a:cubicBezTo>
                      <a:pt x="1" y="754"/>
                      <a:pt x="1" y="825"/>
                      <a:pt x="5" y="891"/>
                    </a:cubicBezTo>
                    <a:cubicBezTo>
                      <a:pt x="103" y="993"/>
                      <a:pt x="200" y="1095"/>
                      <a:pt x="324" y="1224"/>
                    </a:cubicBezTo>
                    <a:cubicBezTo>
                      <a:pt x="417" y="1157"/>
                      <a:pt x="528" y="1082"/>
                      <a:pt x="639" y="1007"/>
                    </a:cubicBezTo>
                    <a:cubicBezTo>
                      <a:pt x="550" y="893"/>
                      <a:pt x="486" y="811"/>
                      <a:pt x="488" y="811"/>
                    </a:cubicBezTo>
                    <a:lnTo>
                      <a:pt x="488" y="811"/>
                    </a:lnTo>
                    <a:cubicBezTo>
                      <a:pt x="488" y="811"/>
                      <a:pt x="488" y="811"/>
                      <a:pt x="488" y="812"/>
                    </a:cubicBezTo>
                    <a:cubicBezTo>
                      <a:pt x="723" y="590"/>
                      <a:pt x="918" y="408"/>
                      <a:pt x="1113" y="227"/>
                    </a:cubicBezTo>
                    <a:cubicBezTo>
                      <a:pt x="892" y="151"/>
                      <a:pt x="670" y="76"/>
                      <a:pt x="4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7"/>
              <p:cNvSpPr/>
              <p:nvPr/>
            </p:nvSpPr>
            <p:spPr>
              <a:xfrm rot="10800000">
                <a:off x="2060592" y="4289010"/>
                <a:ext cx="43077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6" extrusionOk="0">
                    <a:moveTo>
                      <a:pt x="178" y="1"/>
                    </a:moveTo>
                    <a:cubicBezTo>
                      <a:pt x="120" y="76"/>
                      <a:pt x="1" y="174"/>
                      <a:pt x="18" y="222"/>
                    </a:cubicBezTo>
                    <a:cubicBezTo>
                      <a:pt x="138" y="568"/>
                      <a:pt x="284" y="905"/>
                      <a:pt x="426" y="1246"/>
                    </a:cubicBezTo>
                    <a:cubicBezTo>
                      <a:pt x="568" y="1171"/>
                      <a:pt x="714" y="1100"/>
                      <a:pt x="860" y="1024"/>
                    </a:cubicBezTo>
                    <a:lnTo>
                      <a:pt x="962" y="1024"/>
                    </a:lnTo>
                    <a:cubicBezTo>
                      <a:pt x="967" y="914"/>
                      <a:pt x="971" y="803"/>
                      <a:pt x="971" y="688"/>
                    </a:cubicBezTo>
                    <a:cubicBezTo>
                      <a:pt x="825" y="501"/>
                      <a:pt x="674" y="315"/>
                      <a:pt x="523" y="129"/>
                    </a:cubicBezTo>
                    <a:cubicBezTo>
                      <a:pt x="408" y="85"/>
                      <a:pt x="293" y="41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7"/>
              <p:cNvSpPr/>
              <p:nvPr/>
            </p:nvSpPr>
            <p:spPr>
              <a:xfrm rot="10800000">
                <a:off x="1403317" y="3843793"/>
                <a:ext cx="42500" cy="5544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51" extrusionOk="0">
                    <a:moveTo>
                      <a:pt x="497" y="1"/>
                    </a:moveTo>
                    <a:lnTo>
                      <a:pt x="497" y="1"/>
                    </a:lnTo>
                    <a:cubicBezTo>
                      <a:pt x="1" y="696"/>
                      <a:pt x="36" y="1078"/>
                      <a:pt x="608" y="1250"/>
                    </a:cubicBezTo>
                    <a:cubicBezTo>
                      <a:pt x="688" y="1210"/>
                      <a:pt x="763" y="1166"/>
                      <a:pt x="843" y="1126"/>
                    </a:cubicBezTo>
                    <a:cubicBezTo>
                      <a:pt x="878" y="1122"/>
                      <a:pt x="918" y="1122"/>
                      <a:pt x="954" y="1122"/>
                    </a:cubicBezTo>
                    <a:lnTo>
                      <a:pt x="843" y="900"/>
                    </a:lnTo>
                    <a:cubicBezTo>
                      <a:pt x="701" y="843"/>
                      <a:pt x="559" y="790"/>
                      <a:pt x="302" y="688"/>
                    </a:cubicBezTo>
                    <a:cubicBezTo>
                      <a:pt x="586" y="488"/>
                      <a:pt x="768" y="355"/>
                      <a:pt x="954" y="227"/>
                    </a:cubicBezTo>
                    <a:cubicBezTo>
                      <a:pt x="954" y="156"/>
                      <a:pt x="954" y="81"/>
                      <a:pt x="958" y="5"/>
                    </a:cubicBezTo>
                    <a:cubicBezTo>
                      <a:pt x="803" y="5"/>
                      <a:pt x="652" y="5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7"/>
              <p:cNvSpPr/>
              <p:nvPr/>
            </p:nvSpPr>
            <p:spPr>
              <a:xfrm rot="10800000">
                <a:off x="1423349" y="4002096"/>
                <a:ext cx="28540" cy="7463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1684" extrusionOk="0">
                    <a:moveTo>
                      <a:pt x="218" y="0"/>
                    </a:moveTo>
                    <a:cubicBezTo>
                      <a:pt x="142" y="124"/>
                      <a:pt x="5" y="244"/>
                      <a:pt x="5" y="368"/>
                    </a:cubicBezTo>
                    <a:cubicBezTo>
                      <a:pt x="1" y="665"/>
                      <a:pt x="32" y="975"/>
                      <a:pt x="107" y="1263"/>
                    </a:cubicBezTo>
                    <a:cubicBezTo>
                      <a:pt x="151" y="1418"/>
                      <a:pt x="306" y="1542"/>
                      <a:pt x="413" y="1684"/>
                    </a:cubicBezTo>
                    <a:cubicBezTo>
                      <a:pt x="479" y="1396"/>
                      <a:pt x="546" y="1108"/>
                      <a:pt x="603" y="815"/>
                    </a:cubicBezTo>
                    <a:cubicBezTo>
                      <a:pt x="625" y="713"/>
                      <a:pt x="630" y="607"/>
                      <a:pt x="643" y="501"/>
                    </a:cubicBezTo>
                    <a:lnTo>
                      <a:pt x="643" y="501"/>
                    </a:lnTo>
                    <a:cubicBezTo>
                      <a:pt x="568" y="514"/>
                      <a:pt x="497" y="532"/>
                      <a:pt x="422" y="549"/>
                    </a:cubicBezTo>
                    <a:cubicBezTo>
                      <a:pt x="417" y="629"/>
                      <a:pt x="413" y="713"/>
                      <a:pt x="404" y="793"/>
                    </a:cubicBezTo>
                    <a:cubicBezTo>
                      <a:pt x="373" y="784"/>
                      <a:pt x="337" y="775"/>
                      <a:pt x="302" y="767"/>
                    </a:cubicBezTo>
                    <a:cubicBezTo>
                      <a:pt x="342" y="660"/>
                      <a:pt x="386" y="554"/>
                      <a:pt x="426" y="443"/>
                    </a:cubicBezTo>
                    <a:cubicBezTo>
                      <a:pt x="355" y="297"/>
                      <a:pt x="289" y="151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7"/>
              <p:cNvSpPr/>
              <p:nvPr/>
            </p:nvSpPr>
            <p:spPr>
              <a:xfrm rot="10800000">
                <a:off x="640788" y="3749928"/>
                <a:ext cx="40905" cy="5482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1237" extrusionOk="0">
                    <a:moveTo>
                      <a:pt x="453" y="0"/>
                    </a:moveTo>
                    <a:cubicBezTo>
                      <a:pt x="280" y="470"/>
                      <a:pt x="142" y="851"/>
                      <a:pt x="1" y="1236"/>
                    </a:cubicBezTo>
                    <a:cubicBezTo>
                      <a:pt x="293" y="1179"/>
                      <a:pt x="581" y="1121"/>
                      <a:pt x="922" y="1055"/>
                    </a:cubicBezTo>
                    <a:cubicBezTo>
                      <a:pt x="869" y="904"/>
                      <a:pt x="829" y="780"/>
                      <a:pt x="785" y="656"/>
                    </a:cubicBezTo>
                    <a:cubicBezTo>
                      <a:pt x="692" y="474"/>
                      <a:pt x="603" y="297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7"/>
              <p:cNvSpPr/>
              <p:nvPr/>
            </p:nvSpPr>
            <p:spPr>
              <a:xfrm rot="10800000">
                <a:off x="1757814" y="3961811"/>
                <a:ext cx="54821" cy="42102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950" extrusionOk="0">
                    <a:moveTo>
                      <a:pt x="984" y="1"/>
                    </a:moveTo>
                    <a:cubicBezTo>
                      <a:pt x="842" y="382"/>
                      <a:pt x="488" y="298"/>
                      <a:pt x="200" y="355"/>
                    </a:cubicBezTo>
                    <a:cubicBezTo>
                      <a:pt x="134" y="431"/>
                      <a:pt x="67" y="502"/>
                      <a:pt x="1" y="577"/>
                    </a:cubicBezTo>
                    <a:cubicBezTo>
                      <a:pt x="14" y="701"/>
                      <a:pt x="32" y="830"/>
                      <a:pt x="45" y="949"/>
                    </a:cubicBezTo>
                    <a:cubicBezTo>
                      <a:pt x="413" y="830"/>
                      <a:pt x="701" y="732"/>
                      <a:pt x="1037" y="621"/>
                    </a:cubicBezTo>
                    <a:cubicBezTo>
                      <a:pt x="1086" y="528"/>
                      <a:pt x="1162" y="382"/>
                      <a:pt x="1237" y="236"/>
                    </a:cubicBezTo>
                    <a:cubicBezTo>
                      <a:pt x="1153" y="160"/>
                      <a:pt x="1068" y="81"/>
                      <a:pt x="9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7"/>
              <p:cNvSpPr/>
              <p:nvPr/>
            </p:nvSpPr>
            <p:spPr>
              <a:xfrm rot="10800000">
                <a:off x="73257" y="4033739"/>
                <a:ext cx="40506" cy="32972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44" extrusionOk="0">
                    <a:moveTo>
                      <a:pt x="484" y="1"/>
                    </a:moveTo>
                    <a:cubicBezTo>
                      <a:pt x="186" y="1"/>
                      <a:pt x="60" y="272"/>
                      <a:pt x="1" y="643"/>
                    </a:cubicBezTo>
                    <a:cubicBezTo>
                      <a:pt x="126" y="706"/>
                      <a:pt x="247" y="744"/>
                      <a:pt x="362" y="744"/>
                    </a:cubicBezTo>
                    <a:cubicBezTo>
                      <a:pt x="511" y="744"/>
                      <a:pt x="651" y="680"/>
                      <a:pt x="776" y="527"/>
                    </a:cubicBezTo>
                    <a:cubicBezTo>
                      <a:pt x="825" y="483"/>
                      <a:pt x="869" y="443"/>
                      <a:pt x="913" y="399"/>
                    </a:cubicBezTo>
                    <a:cubicBezTo>
                      <a:pt x="896" y="301"/>
                      <a:pt x="873" y="204"/>
                      <a:pt x="851" y="102"/>
                    </a:cubicBezTo>
                    <a:cubicBezTo>
                      <a:pt x="706" y="32"/>
                      <a:pt x="585" y="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7"/>
              <p:cNvSpPr/>
              <p:nvPr/>
            </p:nvSpPr>
            <p:spPr>
              <a:xfrm rot="10800000">
                <a:off x="1483709" y="4056385"/>
                <a:ext cx="49281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580" extrusionOk="0">
                    <a:moveTo>
                      <a:pt x="529" y="1"/>
                    </a:moveTo>
                    <a:cubicBezTo>
                      <a:pt x="329" y="1"/>
                      <a:pt x="147" y="77"/>
                      <a:pt x="1" y="320"/>
                    </a:cubicBezTo>
                    <a:cubicBezTo>
                      <a:pt x="49" y="405"/>
                      <a:pt x="98" y="489"/>
                      <a:pt x="147" y="569"/>
                    </a:cubicBezTo>
                    <a:cubicBezTo>
                      <a:pt x="245" y="569"/>
                      <a:pt x="346" y="562"/>
                      <a:pt x="447" y="562"/>
                    </a:cubicBezTo>
                    <a:cubicBezTo>
                      <a:pt x="510" y="562"/>
                      <a:pt x="573" y="564"/>
                      <a:pt x="634" y="573"/>
                    </a:cubicBezTo>
                    <a:cubicBezTo>
                      <a:pt x="674" y="578"/>
                      <a:pt x="711" y="580"/>
                      <a:pt x="745" y="580"/>
                    </a:cubicBezTo>
                    <a:cubicBezTo>
                      <a:pt x="1039" y="580"/>
                      <a:pt x="1112" y="409"/>
                      <a:pt x="1024" y="99"/>
                    </a:cubicBezTo>
                    <a:cubicBezTo>
                      <a:pt x="854" y="48"/>
                      <a:pt x="686" y="1"/>
                      <a:pt x="5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7"/>
              <p:cNvSpPr/>
              <p:nvPr/>
            </p:nvSpPr>
            <p:spPr>
              <a:xfrm rot="10800000">
                <a:off x="958147" y="3485484"/>
                <a:ext cx="72326" cy="1803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407" extrusionOk="0">
                    <a:moveTo>
                      <a:pt x="45" y="1"/>
                    </a:moveTo>
                    <a:cubicBezTo>
                      <a:pt x="41" y="71"/>
                      <a:pt x="1" y="173"/>
                      <a:pt x="36" y="204"/>
                    </a:cubicBezTo>
                    <a:cubicBezTo>
                      <a:pt x="174" y="342"/>
                      <a:pt x="404" y="406"/>
                      <a:pt x="652" y="406"/>
                    </a:cubicBezTo>
                    <a:cubicBezTo>
                      <a:pt x="1025" y="406"/>
                      <a:pt x="1437" y="261"/>
                      <a:pt x="1632" y="5"/>
                    </a:cubicBezTo>
                    <a:lnTo>
                      <a:pt x="4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7"/>
              <p:cNvSpPr/>
              <p:nvPr/>
            </p:nvSpPr>
            <p:spPr>
              <a:xfrm rot="10800000">
                <a:off x="1037077" y="3474405"/>
                <a:ext cx="45425" cy="44229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8" extrusionOk="0">
                    <a:moveTo>
                      <a:pt x="231" y="0"/>
                    </a:moveTo>
                    <a:cubicBezTo>
                      <a:pt x="151" y="178"/>
                      <a:pt x="76" y="355"/>
                      <a:pt x="1" y="532"/>
                    </a:cubicBezTo>
                    <a:lnTo>
                      <a:pt x="227" y="554"/>
                    </a:lnTo>
                    <a:cubicBezTo>
                      <a:pt x="244" y="541"/>
                      <a:pt x="262" y="523"/>
                      <a:pt x="280" y="510"/>
                    </a:cubicBezTo>
                    <a:lnTo>
                      <a:pt x="280" y="510"/>
                    </a:lnTo>
                    <a:cubicBezTo>
                      <a:pt x="275" y="519"/>
                      <a:pt x="280" y="537"/>
                      <a:pt x="271" y="541"/>
                    </a:cubicBezTo>
                    <a:cubicBezTo>
                      <a:pt x="258" y="550"/>
                      <a:pt x="244" y="550"/>
                      <a:pt x="231" y="554"/>
                    </a:cubicBezTo>
                    <a:cubicBezTo>
                      <a:pt x="342" y="687"/>
                      <a:pt x="453" y="825"/>
                      <a:pt x="563" y="958"/>
                    </a:cubicBezTo>
                    <a:cubicBezTo>
                      <a:pt x="723" y="971"/>
                      <a:pt x="887" y="984"/>
                      <a:pt x="1024" y="997"/>
                    </a:cubicBezTo>
                    <a:cubicBezTo>
                      <a:pt x="949" y="771"/>
                      <a:pt x="878" y="559"/>
                      <a:pt x="807" y="346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7"/>
              <p:cNvSpPr/>
              <p:nvPr/>
            </p:nvSpPr>
            <p:spPr>
              <a:xfrm rot="10800000">
                <a:off x="1551028" y="3996601"/>
                <a:ext cx="45603" cy="35498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801" extrusionOk="0">
                    <a:moveTo>
                      <a:pt x="238" y="1"/>
                    </a:moveTo>
                    <a:cubicBezTo>
                      <a:pt x="176" y="1"/>
                      <a:pt x="106" y="57"/>
                      <a:pt x="19" y="216"/>
                    </a:cubicBezTo>
                    <a:cubicBezTo>
                      <a:pt x="14" y="398"/>
                      <a:pt x="5" y="575"/>
                      <a:pt x="1" y="757"/>
                    </a:cubicBezTo>
                    <a:cubicBezTo>
                      <a:pt x="156" y="770"/>
                      <a:pt x="315" y="801"/>
                      <a:pt x="470" y="801"/>
                    </a:cubicBezTo>
                    <a:cubicBezTo>
                      <a:pt x="664" y="801"/>
                      <a:pt x="854" y="753"/>
                      <a:pt x="1029" y="566"/>
                    </a:cubicBezTo>
                    <a:cubicBezTo>
                      <a:pt x="883" y="469"/>
                      <a:pt x="772" y="393"/>
                      <a:pt x="661" y="318"/>
                    </a:cubicBezTo>
                    <a:cubicBezTo>
                      <a:pt x="650" y="321"/>
                      <a:pt x="640" y="323"/>
                      <a:pt x="630" y="323"/>
                    </a:cubicBezTo>
                    <a:cubicBezTo>
                      <a:pt x="482" y="323"/>
                      <a:pt x="386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7"/>
              <p:cNvSpPr/>
              <p:nvPr/>
            </p:nvSpPr>
            <p:spPr>
              <a:xfrm rot="10800000">
                <a:off x="1773502" y="4881848"/>
                <a:ext cx="28939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653" h="1339" extrusionOk="0">
                    <a:moveTo>
                      <a:pt x="85" y="0"/>
                    </a:moveTo>
                    <a:cubicBezTo>
                      <a:pt x="54" y="40"/>
                      <a:pt x="28" y="84"/>
                      <a:pt x="1" y="124"/>
                    </a:cubicBezTo>
                    <a:cubicBezTo>
                      <a:pt x="14" y="155"/>
                      <a:pt x="23" y="186"/>
                      <a:pt x="32" y="217"/>
                    </a:cubicBezTo>
                    <a:cubicBezTo>
                      <a:pt x="85" y="470"/>
                      <a:pt x="143" y="722"/>
                      <a:pt x="196" y="975"/>
                    </a:cubicBezTo>
                    <a:cubicBezTo>
                      <a:pt x="302" y="1094"/>
                      <a:pt x="409" y="1214"/>
                      <a:pt x="515" y="1329"/>
                    </a:cubicBezTo>
                    <a:cubicBezTo>
                      <a:pt x="559" y="1334"/>
                      <a:pt x="608" y="1334"/>
                      <a:pt x="652" y="1338"/>
                    </a:cubicBezTo>
                    <a:lnTo>
                      <a:pt x="617" y="456"/>
                    </a:lnTo>
                    <a:cubicBezTo>
                      <a:pt x="586" y="417"/>
                      <a:pt x="555" y="377"/>
                      <a:pt x="528" y="341"/>
                    </a:cubicBezTo>
                    <a:cubicBezTo>
                      <a:pt x="457" y="301"/>
                      <a:pt x="387" y="266"/>
                      <a:pt x="320" y="226"/>
                    </a:cubicBezTo>
                    <a:cubicBezTo>
                      <a:pt x="240" y="151"/>
                      <a:pt x="161" y="75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7"/>
              <p:cNvSpPr/>
              <p:nvPr/>
            </p:nvSpPr>
            <p:spPr>
              <a:xfrm rot="10800000">
                <a:off x="1057507" y="3463325"/>
                <a:ext cx="44628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16" extrusionOk="0">
                    <a:moveTo>
                      <a:pt x="444" y="0"/>
                    </a:moveTo>
                    <a:cubicBezTo>
                      <a:pt x="297" y="49"/>
                      <a:pt x="147" y="93"/>
                      <a:pt x="1" y="142"/>
                    </a:cubicBezTo>
                    <a:cubicBezTo>
                      <a:pt x="147" y="297"/>
                      <a:pt x="266" y="492"/>
                      <a:pt x="439" y="603"/>
                    </a:cubicBezTo>
                    <a:cubicBezTo>
                      <a:pt x="538" y="668"/>
                      <a:pt x="644" y="716"/>
                      <a:pt x="739" y="716"/>
                    </a:cubicBezTo>
                    <a:cubicBezTo>
                      <a:pt x="858" y="716"/>
                      <a:pt x="960" y="640"/>
                      <a:pt x="1006" y="426"/>
                    </a:cubicBezTo>
                    <a:cubicBezTo>
                      <a:pt x="896" y="293"/>
                      <a:pt x="785" y="155"/>
                      <a:pt x="674" y="22"/>
                    </a:cubicBezTo>
                    <a:lnTo>
                      <a:pt x="670" y="22"/>
                    </a:lnTo>
                    <a:cubicBezTo>
                      <a:pt x="594" y="18"/>
                      <a:pt x="519" y="9"/>
                      <a:pt x="4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7"/>
              <p:cNvSpPr/>
              <p:nvPr/>
            </p:nvSpPr>
            <p:spPr>
              <a:xfrm rot="10800000">
                <a:off x="1904106" y="4649357"/>
                <a:ext cx="33637" cy="5030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35" extrusionOk="0">
                    <a:moveTo>
                      <a:pt x="342" y="0"/>
                    </a:moveTo>
                    <a:lnTo>
                      <a:pt x="1" y="107"/>
                    </a:lnTo>
                    <a:cubicBezTo>
                      <a:pt x="45" y="257"/>
                      <a:pt x="98" y="408"/>
                      <a:pt x="138" y="563"/>
                    </a:cubicBezTo>
                    <a:cubicBezTo>
                      <a:pt x="183" y="754"/>
                      <a:pt x="214" y="944"/>
                      <a:pt x="254" y="1135"/>
                    </a:cubicBezTo>
                    <a:cubicBezTo>
                      <a:pt x="360" y="1135"/>
                      <a:pt x="466" y="1130"/>
                      <a:pt x="573" y="1130"/>
                    </a:cubicBezTo>
                    <a:cubicBezTo>
                      <a:pt x="635" y="926"/>
                      <a:pt x="692" y="723"/>
                      <a:pt x="759" y="514"/>
                    </a:cubicBezTo>
                    <a:cubicBezTo>
                      <a:pt x="688" y="448"/>
                      <a:pt x="573" y="342"/>
                      <a:pt x="457" y="235"/>
                    </a:cubicBezTo>
                    <a:cubicBezTo>
                      <a:pt x="422" y="155"/>
                      <a:pt x="382" y="80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7"/>
              <p:cNvSpPr/>
              <p:nvPr/>
            </p:nvSpPr>
            <p:spPr>
              <a:xfrm rot="10800000">
                <a:off x="1111707" y="3498558"/>
                <a:ext cx="46002" cy="30092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679" extrusionOk="0">
                    <a:moveTo>
                      <a:pt x="27" y="0"/>
                    </a:moveTo>
                    <a:cubicBezTo>
                      <a:pt x="18" y="36"/>
                      <a:pt x="9" y="67"/>
                      <a:pt x="1" y="98"/>
                    </a:cubicBezTo>
                    <a:cubicBezTo>
                      <a:pt x="54" y="209"/>
                      <a:pt x="107" y="319"/>
                      <a:pt x="160" y="430"/>
                    </a:cubicBezTo>
                    <a:cubicBezTo>
                      <a:pt x="230" y="474"/>
                      <a:pt x="299" y="517"/>
                      <a:pt x="369" y="561"/>
                    </a:cubicBezTo>
                    <a:lnTo>
                      <a:pt x="369" y="561"/>
                    </a:lnTo>
                    <a:lnTo>
                      <a:pt x="359" y="559"/>
                    </a:lnTo>
                    <a:lnTo>
                      <a:pt x="359" y="559"/>
                    </a:lnTo>
                    <a:lnTo>
                      <a:pt x="373" y="563"/>
                    </a:lnTo>
                    <a:cubicBezTo>
                      <a:pt x="371" y="562"/>
                      <a:pt x="370" y="562"/>
                      <a:pt x="369" y="561"/>
                    </a:cubicBezTo>
                    <a:lnTo>
                      <a:pt x="369" y="561"/>
                    </a:lnTo>
                    <a:lnTo>
                      <a:pt x="909" y="678"/>
                    </a:lnTo>
                    <a:lnTo>
                      <a:pt x="1037" y="452"/>
                    </a:lnTo>
                    <a:cubicBezTo>
                      <a:pt x="998" y="373"/>
                      <a:pt x="962" y="297"/>
                      <a:pt x="922" y="218"/>
                    </a:cubicBezTo>
                    <a:cubicBezTo>
                      <a:pt x="922" y="182"/>
                      <a:pt x="922" y="151"/>
                      <a:pt x="922" y="116"/>
                    </a:cubicBezTo>
                    <a:cubicBezTo>
                      <a:pt x="625" y="76"/>
                      <a:pt x="324" y="4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7"/>
              <p:cNvSpPr/>
              <p:nvPr/>
            </p:nvSpPr>
            <p:spPr>
              <a:xfrm rot="10800000">
                <a:off x="2088911" y="4392890"/>
                <a:ext cx="33814" cy="31864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19" extrusionOk="0">
                    <a:moveTo>
                      <a:pt x="430" y="0"/>
                    </a:moveTo>
                    <a:cubicBezTo>
                      <a:pt x="275" y="0"/>
                      <a:pt x="143" y="133"/>
                      <a:pt x="41" y="285"/>
                    </a:cubicBezTo>
                    <a:cubicBezTo>
                      <a:pt x="1" y="342"/>
                      <a:pt x="213" y="568"/>
                      <a:pt x="311" y="719"/>
                    </a:cubicBezTo>
                    <a:cubicBezTo>
                      <a:pt x="661" y="697"/>
                      <a:pt x="763" y="484"/>
                      <a:pt x="736" y="174"/>
                    </a:cubicBezTo>
                    <a:cubicBezTo>
                      <a:pt x="627" y="50"/>
                      <a:pt x="525" y="0"/>
                      <a:pt x="4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7"/>
              <p:cNvSpPr/>
              <p:nvPr/>
            </p:nvSpPr>
            <p:spPr>
              <a:xfrm rot="10800000">
                <a:off x="873855" y="3503255"/>
                <a:ext cx="50345" cy="2836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40" extrusionOk="0">
                    <a:moveTo>
                      <a:pt x="654" y="1"/>
                    </a:moveTo>
                    <a:cubicBezTo>
                      <a:pt x="646" y="1"/>
                      <a:pt x="638" y="1"/>
                      <a:pt x="629" y="1"/>
                    </a:cubicBezTo>
                    <a:cubicBezTo>
                      <a:pt x="417" y="10"/>
                      <a:pt x="208" y="417"/>
                      <a:pt x="0" y="639"/>
                    </a:cubicBezTo>
                    <a:lnTo>
                      <a:pt x="784" y="604"/>
                    </a:lnTo>
                    <a:cubicBezTo>
                      <a:pt x="763" y="390"/>
                      <a:pt x="1135" y="1"/>
                      <a:pt x="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7"/>
              <p:cNvSpPr/>
              <p:nvPr/>
            </p:nvSpPr>
            <p:spPr>
              <a:xfrm rot="10800000">
                <a:off x="488424" y="3949270"/>
                <a:ext cx="28496" cy="53624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10" extrusionOk="0">
                    <a:moveTo>
                      <a:pt x="0" y="0"/>
                    </a:moveTo>
                    <a:lnTo>
                      <a:pt x="62" y="226"/>
                    </a:lnTo>
                    <a:cubicBezTo>
                      <a:pt x="107" y="337"/>
                      <a:pt x="151" y="452"/>
                      <a:pt x="195" y="563"/>
                    </a:cubicBezTo>
                    <a:cubicBezTo>
                      <a:pt x="226" y="638"/>
                      <a:pt x="257" y="714"/>
                      <a:pt x="288" y="789"/>
                    </a:cubicBezTo>
                    <a:cubicBezTo>
                      <a:pt x="288" y="829"/>
                      <a:pt x="293" y="869"/>
                      <a:pt x="297" y="909"/>
                    </a:cubicBezTo>
                    <a:cubicBezTo>
                      <a:pt x="297" y="957"/>
                      <a:pt x="297" y="1006"/>
                      <a:pt x="302" y="1059"/>
                    </a:cubicBezTo>
                    <a:lnTo>
                      <a:pt x="621" y="1210"/>
                    </a:lnTo>
                    <a:cubicBezTo>
                      <a:pt x="630" y="1130"/>
                      <a:pt x="634" y="1046"/>
                      <a:pt x="643" y="962"/>
                    </a:cubicBezTo>
                    <a:cubicBezTo>
                      <a:pt x="638" y="922"/>
                      <a:pt x="630" y="882"/>
                      <a:pt x="625" y="842"/>
                    </a:cubicBezTo>
                    <a:cubicBezTo>
                      <a:pt x="550" y="563"/>
                      <a:pt x="475" y="284"/>
                      <a:pt x="404" y="5"/>
                    </a:cubicBezTo>
                    <a:cubicBezTo>
                      <a:pt x="266" y="0"/>
                      <a:pt x="133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7"/>
              <p:cNvSpPr/>
              <p:nvPr/>
            </p:nvSpPr>
            <p:spPr>
              <a:xfrm rot="10800000">
                <a:off x="1757991" y="4828844"/>
                <a:ext cx="28895" cy="53447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206" extrusionOk="0">
                    <a:moveTo>
                      <a:pt x="164" y="0"/>
                    </a:moveTo>
                    <a:cubicBezTo>
                      <a:pt x="106" y="49"/>
                      <a:pt x="0" y="102"/>
                      <a:pt x="4" y="147"/>
                    </a:cubicBezTo>
                    <a:cubicBezTo>
                      <a:pt x="40" y="501"/>
                      <a:pt x="93" y="856"/>
                      <a:pt x="142" y="1206"/>
                    </a:cubicBezTo>
                    <a:cubicBezTo>
                      <a:pt x="226" y="1179"/>
                      <a:pt x="315" y="1157"/>
                      <a:pt x="403" y="1130"/>
                    </a:cubicBezTo>
                    <a:cubicBezTo>
                      <a:pt x="439" y="980"/>
                      <a:pt x="470" y="833"/>
                      <a:pt x="505" y="683"/>
                    </a:cubicBezTo>
                    <a:cubicBezTo>
                      <a:pt x="554" y="612"/>
                      <a:pt x="603" y="541"/>
                      <a:pt x="651" y="470"/>
                    </a:cubicBezTo>
                    <a:cubicBezTo>
                      <a:pt x="651" y="470"/>
                      <a:pt x="603" y="443"/>
                      <a:pt x="603" y="443"/>
                    </a:cubicBezTo>
                    <a:cubicBezTo>
                      <a:pt x="594" y="421"/>
                      <a:pt x="581" y="395"/>
                      <a:pt x="576" y="368"/>
                    </a:cubicBezTo>
                    <a:cubicBezTo>
                      <a:pt x="576" y="364"/>
                      <a:pt x="607" y="355"/>
                      <a:pt x="625" y="346"/>
                    </a:cubicBezTo>
                    <a:cubicBezTo>
                      <a:pt x="625" y="315"/>
                      <a:pt x="629" y="284"/>
                      <a:pt x="629" y="253"/>
                    </a:cubicBezTo>
                    <a:cubicBezTo>
                      <a:pt x="550" y="204"/>
                      <a:pt x="465" y="155"/>
                      <a:pt x="386" y="111"/>
                    </a:cubicBezTo>
                    <a:cubicBezTo>
                      <a:pt x="356" y="77"/>
                      <a:pt x="326" y="43"/>
                      <a:pt x="292" y="8"/>
                    </a:cubicBezTo>
                    <a:lnTo>
                      <a:pt x="292" y="8"/>
                    </a:lnTo>
                    <a:cubicBezTo>
                      <a:pt x="295" y="9"/>
                      <a:pt x="298" y="9"/>
                      <a:pt x="301" y="9"/>
                    </a:cubicBezTo>
                    <a:cubicBezTo>
                      <a:pt x="301" y="9"/>
                      <a:pt x="288" y="5"/>
                      <a:pt x="288" y="5"/>
                    </a:cubicBezTo>
                    <a:lnTo>
                      <a:pt x="288" y="5"/>
                    </a:lnTo>
                    <a:cubicBezTo>
                      <a:pt x="289" y="6"/>
                      <a:pt x="290" y="7"/>
                      <a:pt x="292" y="8"/>
                    </a:cubicBezTo>
                    <a:lnTo>
                      <a:pt x="292" y="8"/>
                    </a:lnTo>
                    <a:cubicBezTo>
                      <a:pt x="250" y="5"/>
                      <a:pt x="205" y="4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7"/>
              <p:cNvSpPr/>
              <p:nvPr/>
            </p:nvSpPr>
            <p:spPr>
              <a:xfrm rot="10800000">
                <a:off x="563233" y="4002495"/>
                <a:ext cx="29693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85" extrusionOk="0">
                    <a:moveTo>
                      <a:pt x="647" y="1"/>
                    </a:moveTo>
                    <a:cubicBezTo>
                      <a:pt x="390" y="89"/>
                      <a:pt x="195" y="156"/>
                      <a:pt x="1" y="222"/>
                    </a:cubicBezTo>
                    <a:cubicBezTo>
                      <a:pt x="36" y="373"/>
                      <a:pt x="71" y="524"/>
                      <a:pt x="111" y="674"/>
                    </a:cubicBezTo>
                    <a:cubicBezTo>
                      <a:pt x="222" y="710"/>
                      <a:pt x="333" y="745"/>
                      <a:pt x="444" y="781"/>
                    </a:cubicBezTo>
                    <a:lnTo>
                      <a:pt x="563" y="785"/>
                    </a:lnTo>
                    <a:cubicBezTo>
                      <a:pt x="599" y="750"/>
                      <a:pt x="634" y="710"/>
                      <a:pt x="670" y="674"/>
                    </a:cubicBezTo>
                    <a:cubicBezTo>
                      <a:pt x="670" y="599"/>
                      <a:pt x="670" y="524"/>
                      <a:pt x="665" y="448"/>
                    </a:cubicBezTo>
                    <a:cubicBezTo>
                      <a:pt x="661" y="280"/>
                      <a:pt x="652" y="116"/>
                      <a:pt x="6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7"/>
              <p:cNvSpPr/>
              <p:nvPr/>
            </p:nvSpPr>
            <p:spPr>
              <a:xfrm rot="10800000">
                <a:off x="1328509" y="3626592"/>
                <a:ext cx="25793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1242" extrusionOk="0">
                    <a:moveTo>
                      <a:pt x="479" y="1"/>
                    </a:moveTo>
                    <a:cubicBezTo>
                      <a:pt x="435" y="5"/>
                      <a:pt x="395" y="9"/>
                      <a:pt x="351" y="14"/>
                    </a:cubicBezTo>
                    <a:cubicBezTo>
                      <a:pt x="236" y="178"/>
                      <a:pt x="121" y="346"/>
                      <a:pt x="10" y="515"/>
                    </a:cubicBezTo>
                    <a:cubicBezTo>
                      <a:pt x="23" y="546"/>
                      <a:pt x="23" y="577"/>
                      <a:pt x="5" y="608"/>
                    </a:cubicBezTo>
                    <a:cubicBezTo>
                      <a:pt x="5" y="608"/>
                      <a:pt x="1" y="643"/>
                      <a:pt x="1" y="643"/>
                    </a:cubicBezTo>
                    <a:cubicBezTo>
                      <a:pt x="41" y="723"/>
                      <a:pt x="85" y="803"/>
                      <a:pt x="125" y="878"/>
                    </a:cubicBezTo>
                    <a:cubicBezTo>
                      <a:pt x="196" y="918"/>
                      <a:pt x="267" y="953"/>
                      <a:pt x="333" y="989"/>
                    </a:cubicBezTo>
                    <a:cubicBezTo>
                      <a:pt x="338" y="1073"/>
                      <a:pt x="342" y="1157"/>
                      <a:pt x="347" y="1241"/>
                    </a:cubicBezTo>
                    <a:cubicBezTo>
                      <a:pt x="375" y="1234"/>
                      <a:pt x="401" y="1227"/>
                      <a:pt x="429" y="1227"/>
                    </a:cubicBezTo>
                    <a:cubicBezTo>
                      <a:pt x="436" y="1227"/>
                      <a:pt x="442" y="1227"/>
                      <a:pt x="448" y="1228"/>
                    </a:cubicBezTo>
                    <a:cubicBezTo>
                      <a:pt x="461" y="1218"/>
                      <a:pt x="473" y="1213"/>
                      <a:pt x="486" y="1213"/>
                    </a:cubicBezTo>
                    <a:cubicBezTo>
                      <a:pt x="494" y="1213"/>
                      <a:pt x="504" y="1215"/>
                      <a:pt x="515" y="1219"/>
                    </a:cubicBezTo>
                    <a:cubicBezTo>
                      <a:pt x="537" y="1144"/>
                      <a:pt x="559" y="1068"/>
                      <a:pt x="581" y="993"/>
                    </a:cubicBezTo>
                    <a:lnTo>
                      <a:pt x="484" y="355"/>
                    </a:lnTo>
                    <a:cubicBezTo>
                      <a:pt x="497" y="297"/>
                      <a:pt x="510" y="244"/>
                      <a:pt x="524" y="191"/>
                    </a:cubicBez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7"/>
              <p:cNvSpPr/>
              <p:nvPr/>
            </p:nvSpPr>
            <p:spPr>
              <a:xfrm rot="10800000">
                <a:off x="560884" y="3914037"/>
                <a:ext cx="26147" cy="3749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46" extrusionOk="0">
                    <a:moveTo>
                      <a:pt x="277" y="1"/>
                    </a:moveTo>
                    <a:cubicBezTo>
                      <a:pt x="216" y="1"/>
                      <a:pt x="128" y="22"/>
                      <a:pt x="14" y="64"/>
                    </a:cubicBezTo>
                    <a:cubicBezTo>
                      <a:pt x="9" y="312"/>
                      <a:pt x="5" y="560"/>
                      <a:pt x="0" y="809"/>
                    </a:cubicBezTo>
                    <a:cubicBezTo>
                      <a:pt x="98" y="834"/>
                      <a:pt x="173" y="846"/>
                      <a:pt x="231" y="846"/>
                    </a:cubicBezTo>
                    <a:cubicBezTo>
                      <a:pt x="590" y="846"/>
                      <a:pt x="249" y="402"/>
                      <a:pt x="333" y="241"/>
                    </a:cubicBezTo>
                    <a:cubicBezTo>
                      <a:pt x="415" y="81"/>
                      <a:pt x="396" y="1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7"/>
              <p:cNvSpPr/>
              <p:nvPr/>
            </p:nvSpPr>
            <p:spPr>
              <a:xfrm rot="10800000">
                <a:off x="1793755" y="4896207"/>
                <a:ext cx="24951" cy="3536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98" extrusionOk="0">
                    <a:moveTo>
                      <a:pt x="399" y="0"/>
                    </a:moveTo>
                    <a:cubicBezTo>
                      <a:pt x="266" y="120"/>
                      <a:pt x="133" y="235"/>
                      <a:pt x="0" y="350"/>
                    </a:cubicBezTo>
                    <a:cubicBezTo>
                      <a:pt x="80" y="501"/>
                      <a:pt x="164" y="652"/>
                      <a:pt x="244" y="798"/>
                    </a:cubicBezTo>
                    <a:cubicBezTo>
                      <a:pt x="350" y="784"/>
                      <a:pt x="457" y="771"/>
                      <a:pt x="563" y="758"/>
                    </a:cubicBezTo>
                    <a:cubicBezTo>
                      <a:pt x="510" y="505"/>
                      <a:pt x="452" y="253"/>
                      <a:pt x="3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7"/>
              <p:cNvSpPr/>
              <p:nvPr/>
            </p:nvSpPr>
            <p:spPr>
              <a:xfrm rot="10800000">
                <a:off x="1385280" y="3898969"/>
                <a:ext cx="38512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781" extrusionOk="0">
                    <a:moveTo>
                      <a:pt x="244" y="0"/>
                    </a:moveTo>
                    <a:cubicBezTo>
                      <a:pt x="164" y="262"/>
                      <a:pt x="84" y="519"/>
                      <a:pt x="0" y="776"/>
                    </a:cubicBezTo>
                    <a:cubicBezTo>
                      <a:pt x="155" y="780"/>
                      <a:pt x="306" y="780"/>
                      <a:pt x="461" y="780"/>
                    </a:cubicBezTo>
                    <a:cubicBezTo>
                      <a:pt x="869" y="559"/>
                      <a:pt x="359" y="333"/>
                      <a:pt x="461" y="111"/>
                    </a:cubicBezTo>
                    <a:cubicBezTo>
                      <a:pt x="390" y="76"/>
                      <a:pt x="315" y="40"/>
                      <a:pt x="2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7"/>
              <p:cNvSpPr/>
              <p:nvPr/>
            </p:nvSpPr>
            <p:spPr>
              <a:xfrm rot="10800000">
                <a:off x="503537" y="3953613"/>
                <a:ext cx="30668" cy="2947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65" extrusionOk="0">
                    <a:moveTo>
                      <a:pt x="0" y="1"/>
                    </a:moveTo>
                    <a:cubicBezTo>
                      <a:pt x="42" y="513"/>
                      <a:pt x="68" y="665"/>
                      <a:pt x="313" y="665"/>
                    </a:cubicBezTo>
                    <a:cubicBezTo>
                      <a:pt x="404" y="665"/>
                      <a:pt x="526" y="644"/>
                      <a:pt x="692" y="612"/>
                    </a:cubicBezTo>
                    <a:cubicBezTo>
                      <a:pt x="687" y="559"/>
                      <a:pt x="687" y="510"/>
                      <a:pt x="687" y="462"/>
                    </a:cubicBezTo>
                    <a:cubicBezTo>
                      <a:pt x="683" y="422"/>
                      <a:pt x="678" y="382"/>
                      <a:pt x="678" y="342"/>
                    </a:cubicBezTo>
                    <a:cubicBezTo>
                      <a:pt x="647" y="267"/>
                      <a:pt x="616" y="191"/>
                      <a:pt x="585" y="116"/>
                    </a:cubicBezTo>
                    <a:cubicBezTo>
                      <a:pt x="545" y="116"/>
                      <a:pt x="510" y="125"/>
                      <a:pt x="479" y="142"/>
                    </a:cubicBezTo>
                    <a:cubicBezTo>
                      <a:pt x="439" y="196"/>
                      <a:pt x="404" y="249"/>
                      <a:pt x="364" y="302"/>
                    </a:cubicBezTo>
                    <a:cubicBezTo>
                      <a:pt x="328" y="236"/>
                      <a:pt x="293" y="169"/>
                      <a:pt x="253" y="1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7"/>
              <p:cNvSpPr/>
              <p:nvPr/>
            </p:nvSpPr>
            <p:spPr>
              <a:xfrm rot="10800000">
                <a:off x="607595" y="3866971"/>
                <a:ext cx="33061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171" extrusionOk="0">
                    <a:moveTo>
                      <a:pt x="519" y="1"/>
                    </a:moveTo>
                    <a:cubicBezTo>
                      <a:pt x="311" y="364"/>
                      <a:pt x="1" y="705"/>
                      <a:pt x="271" y="1170"/>
                    </a:cubicBezTo>
                    <a:cubicBezTo>
                      <a:pt x="395" y="931"/>
                      <a:pt x="524" y="696"/>
                      <a:pt x="652" y="457"/>
                    </a:cubicBezTo>
                    <a:cubicBezTo>
                      <a:pt x="683" y="382"/>
                      <a:pt x="714" y="311"/>
                      <a:pt x="745" y="236"/>
                    </a:cubicBezTo>
                    <a:cubicBezTo>
                      <a:pt x="670" y="160"/>
                      <a:pt x="595" y="80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7"/>
              <p:cNvSpPr/>
              <p:nvPr/>
            </p:nvSpPr>
            <p:spPr>
              <a:xfrm rot="10800000">
                <a:off x="845802" y="3484819"/>
                <a:ext cx="33814" cy="34036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8" extrusionOk="0">
                    <a:moveTo>
                      <a:pt x="762" y="1"/>
                    </a:moveTo>
                    <a:lnTo>
                      <a:pt x="762" y="1"/>
                    </a:lnTo>
                    <a:cubicBezTo>
                      <a:pt x="510" y="116"/>
                      <a:pt x="253" y="227"/>
                      <a:pt x="0" y="342"/>
                    </a:cubicBezTo>
                    <a:cubicBezTo>
                      <a:pt x="111" y="462"/>
                      <a:pt x="226" y="586"/>
                      <a:pt x="394" y="768"/>
                    </a:cubicBezTo>
                    <a:cubicBezTo>
                      <a:pt x="545" y="449"/>
                      <a:pt x="656" y="227"/>
                      <a:pt x="7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7"/>
              <p:cNvSpPr/>
              <p:nvPr/>
            </p:nvSpPr>
            <p:spPr>
              <a:xfrm rot="10800000">
                <a:off x="1595789" y="3987737"/>
                <a:ext cx="22247" cy="3478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785" extrusionOk="0">
                    <a:moveTo>
                      <a:pt x="502" y="0"/>
                    </a:moveTo>
                    <a:cubicBezTo>
                      <a:pt x="333" y="146"/>
                      <a:pt x="169" y="292"/>
                      <a:pt x="1" y="439"/>
                    </a:cubicBezTo>
                    <a:cubicBezTo>
                      <a:pt x="27" y="549"/>
                      <a:pt x="54" y="665"/>
                      <a:pt x="85" y="784"/>
                    </a:cubicBezTo>
                    <a:cubicBezTo>
                      <a:pt x="240" y="691"/>
                      <a:pt x="360" y="616"/>
                      <a:pt x="484" y="541"/>
                    </a:cubicBezTo>
                    <a:cubicBezTo>
                      <a:pt x="488" y="359"/>
                      <a:pt x="497" y="182"/>
                      <a:pt x="5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7"/>
              <p:cNvSpPr/>
              <p:nvPr/>
            </p:nvSpPr>
            <p:spPr>
              <a:xfrm rot="10800000">
                <a:off x="567930" y="3982818"/>
                <a:ext cx="30092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55" extrusionOk="0">
                    <a:moveTo>
                      <a:pt x="559" y="107"/>
                    </a:moveTo>
                    <a:lnTo>
                      <a:pt x="559" y="107"/>
                    </a:lnTo>
                    <a:cubicBezTo>
                      <a:pt x="545" y="120"/>
                      <a:pt x="528" y="133"/>
                      <a:pt x="514" y="151"/>
                    </a:cubicBezTo>
                    <a:cubicBezTo>
                      <a:pt x="519" y="142"/>
                      <a:pt x="519" y="129"/>
                      <a:pt x="523" y="124"/>
                    </a:cubicBezTo>
                    <a:cubicBezTo>
                      <a:pt x="532" y="115"/>
                      <a:pt x="550" y="111"/>
                      <a:pt x="559" y="107"/>
                    </a:cubicBezTo>
                    <a:close/>
                    <a:moveTo>
                      <a:pt x="226" y="0"/>
                    </a:moveTo>
                    <a:lnTo>
                      <a:pt x="0" y="554"/>
                    </a:lnTo>
                    <a:lnTo>
                      <a:pt x="333" y="554"/>
                    </a:lnTo>
                    <a:lnTo>
                      <a:pt x="678" y="111"/>
                    </a:lnTo>
                    <a:lnTo>
                      <a:pt x="559" y="107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7"/>
              <p:cNvSpPr/>
              <p:nvPr/>
            </p:nvSpPr>
            <p:spPr>
              <a:xfrm rot="10800000">
                <a:off x="1757548" y="4811959"/>
                <a:ext cx="31909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62" extrusionOk="0">
                    <a:moveTo>
                      <a:pt x="572" y="1"/>
                    </a:moveTo>
                    <a:cubicBezTo>
                      <a:pt x="537" y="1"/>
                      <a:pt x="497" y="1"/>
                      <a:pt x="461" y="5"/>
                    </a:cubicBezTo>
                    <a:cubicBezTo>
                      <a:pt x="373" y="32"/>
                      <a:pt x="284" y="54"/>
                      <a:pt x="200" y="81"/>
                    </a:cubicBezTo>
                    <a:lnTo>
                      <a:pt x="187" y="107"/>
                    </a:lnTo>
                    <a:lnTo>
                      <a:pt x="14" y="112"/>
                    </a:lnTo>
                    <a:cubicBezTo>
                      <a:pt x="9" y="227"/>
                      <a:pt x="5" y="338"/>
                      <a:pt x="0" y="448"/>
                    </a:cubicBezTo>
                    <a:cubicBezTo>
                      <a:pt x="27" y="457"/>
                      <a:pt x="54" y="462"/>
                      <a:pt x="85" y="462"/>
                    </a:cubicBezTo>
                    <a:cubicBezTo>
                      <a:pt x="115" y="404"/>
                      <a:pt x="168" y="388"/>
                      <a:pt x="232" y="388"/>
                    </a:cubicBezTo>
                    <a:cubicBezTo>
                      <a:pt x="322" y="388"/>
                      <a:pt x="432" y="422"/>
                      <a:pt x="522" y="422"/>
                    </a:cubicBezTo>
                    <a:cubicBezTo>
                      <a:pt x="637" y="422"/>
                      <a:pt x="720" y="366"/>
                      <a:pt x="687" y="112"/>
                    </a:cubicBezTo>
                    <a:cubicBezTo>
                      <a:pt x="647" y="76"/>
                      <a:pt x="612" y="36"/>
                      <a:pt x="5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7"/>
              <p:cNvSpPr/>
              <p:nvPr/>
            </p:nvSpPr>
            <p:spPr>
              <a:xfrm rot="10800000">
                <a:off x="1843037" y="5059607"/>
                <a:ext cx="24995" cy="38689"/>
              </a:xfrm>
              <a:custGeom>
                <a:avLst/>
                <a:gdLst/>
                <a:ahLst/>
                <a:cxnLst/>
                <a:rect l="l" t="t" r="r" b="b"/>
                <a:pathLst>
                  <a:path w="564" h="873" extrusionOk="0">
                    <a:moveTo>
                      <a:pt x="493" y="0"/>
                    </a:moveTo>
                    <a:cubicBezTo>
                      <a:pt x="1" y="213"/>
                      <a:pt x="129" y="536"/>
                      <a:pt x="333" y="873"/>
                    </a:cubicBezTo>
                    <a:lnTo>
                      <a:pt x="395" y="873"/>
                    </a:lnTo>
                    <a:cubicBezTo>
                      <a:pt x="413" y="771"/>
                      <a:pt x="431" y="674"/>
                      <a:pt x="449" y="572"/>
                    </a:cubicBezTo>
                    <a:cubicBezTo>
                      <a:pt x="488" y="483"/>
                      <a:pt x="528" y="394"/>
                      <a:pt x="564" y="301"/>
                    </a:cubicBezTo>
                    <a:cubicBezTo>
                      <a:pt x="542" y="204"/>
                      <a:pt x="515" y="102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7"/>
              <p:cNvSpPr/>
              <p:nvPr/>
            </p:nvSpPr>
            <p:spPr>
              <a:xfrm rot="10800000">
                <a:off x="27122" y="4055100"/>
                <a:ext cx="37360" cy="2676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04" extrusionOk="0">
                    <a:moveTo>
                      <a:pt x="776" y="1"/>
                    </a:moveTo>
                    <a:cubicBezTo>
                      <a:pt x="515" y="103"/>
                      <a:pt x="258" y="205"/>
                      <a:pt x="1" y="311"/>
                    </a:cubicBezTo>
                    <a:cubicBezTo>
                      <a:pt x="36" y="395"/>
                      <a:pt x="76" y="484"/>
                      <a:pt x="116" y="568"/>
                    </a:cubicBezTo>
                    <a:lnTo>
                      <a:pt x="431" y="603"/>
                    </a:lnTo>
                    <a:cubicBezTo>
                      <a:pt x="510" y="555"/>
                      <a:pt x="590" y="506"/>
                      <a:pt x="670" y="453"/>
                    </a:cubicBezTo>
                    <a:cubicBezTo>
                      <a:pt x="727" y="360"/>
                      <a:pt x="785" y="262"/>
                      <a:pt x="843" y="169"/>
                    </a:cubicBezTo>
                    <a:cubicBezTo>
                      <a:pt x="821" y="112"/>
                      <a:pt x="798" y="58"/>
                      <a:pt x="7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7"/>
              <p:cNvSpPr/>
              <p:nvPr/>
            </p:nvSpPr>
            <p:spPr>
              <a:xfrm rot="10800000">
                <a:off x="207761" y="3979494"/>
                <a:ext cx="25217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48" extrusionOk="0">
                    <a:moveTo>
                      <a:pt x="568" y="0"/>
                    </a:moveTo>
                    <a:lnTo>
                      <a:pt x="568" y="0"/>
                    </a:lnTo>
                    <a:cubicBezTo>
                      <a:pt x="386" y="5"/>
                      <a:pt x="205" y="14"/>
                      <a:pt x="23" y="18"/>
                    </a:cubicBezTo>
                    <a:cubicBezTo>
                      <a:pt x="19" y="89"/>
                      <a:pt x="10" y="160"/>
                      <a:pt x="1" y="226"/>
                    </a:cubicBezTo>
                    <a:cubicBezTo>
                      <a:pt x="120" y="364"/>
                      <a:pt x="240" y="501"/>
                      <a:pt x="369" y="647"/>
                    </a:cubicBezTo>
                    <a:cubicBezTo>
                      <a:pt x="440" y="421"/>
                      <a:pt x="502" y="213"/>
                      <a:pt x="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7"/>
              <p:cNvSpPr/>
              <p:nvPr/>
            </p:nvSpPr>
            <p:spPr>
              <a:xfrm rot="10800000">
                <a:off x="1785690" y="4793877"/>
                <a:ext cx="27920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630" h="422" extrusionOk="0">
                    <a:moveTo>
                      <a:pt x="545" y="0"/>
                    </a:moveTo>
                    <a:lnTo>
                      <a:pt x="0" y="209"/>
                    </a:lnTo>
                    <a:lnTo>
                      <a:pt x="616" y="421"/>
                    </a:lnTo>
                    <a:cubicBezTo>
                      <a:pt x="621" y="284"/>
                      <a:pt x="625" y="147"/>
                      <a:pt x="630" y="14"/>
                    </a:cubicBezTo>
                    <a:cubicBezTo>
                      <a:pt x="599" y="14"/>
                      <a:pt x="572" y="9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7"/>
              <p:cNvSpPr/>
              <p:nvPr/>
            </p:nvSpPr>
            <p:spPr>
              <a:xfrm rot="10800000">
                <a:off x="799490" y="3558653"/>
                <a:ext cx="25350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40" extrusionOk="0">
                    <a:moveTo>
                      <a:pt x="328" y="1"/>
                    </a:moveTo>
                    <a:lnTo>
                      <a:pt x="0" y="377"/>
                    </a:lnTo>
                    <a:cubicBezTo>
                      <a:pt x="106" y="408"/>
                      <a:pt x="212" y="440"/>
                      <a:pt x="305" y="440"/>
                    </a:cubicBezTo>
                    <a:cubicBezTo>
                      <a:pt x="440" y="440"/>
                      <a:pt x="546" y="370"/>
                      <a:pt x="572" y="125"/>
                    </a:cubicBezTo>
                    <a:cubicBezTo>
                      <a:pt x="492" y="81"/>
                      <a:pt x="412" y="4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7"/>
              <p:cNvSpPr/>
              <p:nvPr/>
            </p:nvSpPr>
            <p:spPr>
              <a:xfrm rot="10800000">
                <a:off x="1833420" y="5013029"/>
                <a:ext cx="24773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559" h="710" extrusionOk="0">
                    <a:moveTo>
                      <a:pt x="453" y="0"/>
                    </a:moveTo>
                    <a:cubicBezTo>
                      <a:pt x="302" y="76"/>
                      <a:pt x="151" y="155"/>
                      <a:pt x="1" y="231"/>
                    </a:cubicBezTo>
                    <a:cubicBezTo>
                      <a:pt x="1" y="302"/>
                      <a:pt x="1" y="372"/>
                      <a:pt x="1" y="443"/>
                    </a:cubicBezTo>
                    <a:cubicBezTo>
                      <a:pt x="5" y="510"/>
                      <a:pt x="9" y="581"/>
                      <a:pt x="14" y="647"/>
                    </a:cubicBezTo>
                    <a:cubicBezTo>
                      <a:pt x="80" y="669"/>
                      <a:pt x="151" y="687"/>
                      <a:pt x="218" y="709"/>
                    </a:cubicBezTo>
                    <a:cubicBezTo>
                      <a:pt x="333" y="545"/>
                      <a:pt x="448" y="381"/>
                      <a:pt x="559" y="217"/>
                    </a:cubicBezTo>
                    <a:cubicBezTo>
                      <a:pt x="523" y="146"/>
                      <a:pt x="488" y="71"/>
                      <a:pt x="4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7"/>
              <p:cNvSpPr/>
              <p:nvPr/>
            </p:nvSpPr>
            <p:spPr>
              <a:xfrm rot="10800000">
                <a:off x="1838117" y="5034257"/>
                <a:ext cx="20076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2" extrusionOk="0">
                    <a:moveTo>
                      <a:pt x="111" y="0"/>
                    </a:moveTo>
                    <a:lnTo>
                      <a:pt x="1" y="323"/>
                    </a:lnTo>
                    <a:cubicBezTo>
                      <a:pt x="1" y="408"/>
                      <a:pt x="1" y="487"/>
                      <a:pt x="1" y="572"/>
                    </a:cubicBezTo>
                    <a:cubicBezTo>
                      <a:pt x="151" y="496"/>
                      <a:pt x="302" y="417"/>
                      <a:pt x="453" y="341"/>
                    </a:cubicBezTo>
                    <a:cubicBezTo>
                      <a:pt x="448" y="230"/>
                      <a:pt x="444" y="120"/>
                      <a:pt x="444" y="9"/>
                    </a:cubicBezTo>
                    <a:cubicBezTo>
                      <a:pt x="355" y="4"/>
                      <a:pt x="262" y="4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7"/>
              <p:cNvSpPr/>
              <p:nvPr/>
            </p:nvSpPr>
            <p:spPr>
              <a:xfrm rot="10800000">
                <a:off x="2070430" y="4242830"/>
                <a:ext cx="21272" cy="2167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9" extrusionOk="0">
                    <a:moveTo>
                      <a:pt x="27" y="1"/>
                    </a:moveTo>
                    <a:lnTo>
                      <a:pt x="41" y="19"/>
                    </a:lnTo>
                    <a:cubicBezTo>
                      <a:pt x="27" y="63"/>
                      <a:pt x="14" y="107"/>
                      <a:pt x="1" y="156"/>
                    </a:cubicBezTo>
                    <a:cubicBezTo>
                      <a:pt x="10" y="253"/>
                      <a:pt x="14" y="351"/>
                      <a:pt x="23" y="448"/>
                    </a:cubicBezTo>
                    <a:cubicBezTo>
                      <a:pt x="31" y="445"/>
                      <a:pt x="38" y="444"/>
                      <a:pt x="45" y="444"/>
                    </a:cubicBezTo>
                    <a:cubicBezTo>
                      <a:pt x="68" y="444"/>
                      <a:pt x="82" y="461"/>
                      <a:pt x="85" y="488"/>
                    </a:cubicBezTo>
                    <a:cubicBezTo>
                      <a:pt x="218" y="426"/>
                      <a:pt x="347" y="364"/>
                      <a:pt x="475" y="302"/>
                    </a:cubicBezTo>
                    <a:lnTo>
                      <a:pt x="479" y="267"/>
                    </a:lnTo>
                    <a:cubicBezTo>
                      <a:pt x="329" y="178"/>
                      <a:pt x="178" y="89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7"/>
              <p:cNvSpPr/>
              <p:nvPr/>
            </p:nvSpPr>
            <p:spPr>
              <a:xfrm rot="10800000">
                <a:off x="523967" y="4001697"/>
                <a:ext cx="29693" cy="20829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70" extrusionOk="0">
                    <a:moveTo>
                      <a:pt x="338" y="0"/>
                    </a:moveTo>
                    <a:cubicBezTo>
                      <a:pt x="227" y="40"/>
                      <a:pt x="112" y="75"/>
                      <a:pt x="1" y="115"/>
                    </a:cubicBezTo>
                    <a:cubicBezTo>
                      <a:pt x="5" y="186"/>
                      <a:pt x="5" y="253"/>
                      <a:pt x="5" y="323"/>
                    </a:cubicBezTo>
                    <a:cubicBezTo>
                      <a:pt x="151" y="372"/>
                      <a:pt x="293" y="421"/>
                      <a:pt x="435" y="470"/>
                    </a:cubicBezTo>
                    <a:lnTo>
                      <a:pt x="572" y="470"/>
                    </a:lnTo>
                    <a:cubicBezTo>
                      <a:pt x="608" y="456"/>
                      <a:pt x="639" y="448"/>
                      <a:pt x="670" y="434"/>
                    </a:cubicBezTo>
                    <a:cubicBezTo>
                      <a:pt x="559" y="288"/>
                      <a:pt x="448" y="146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7"/>
              <p:cNvSpPr/>
              <p:nvPr/>
            </p:nvSpPr>
            <p:spPr>
              <a:xfrm rot="10800000">
                <a:off x="1373669" y="3696126"/>
                <a:ext cx="23798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53" extrusionOk="0">
                    <a:moveTo>
                      <a:pt x="226" y="1"/>
                    </a:moveTo>
                    <a:cubicBezTo>
                      <a:pt x="151" y="111"/>
                      <a:pt x="75" y="222"/>
                      <a:pt x="0" y="333"/>
                    </a:cubicBezTo>
                    <a:cubicBezTo>
                      <a:pt x="67" y="333"/>
                      <a:pt x="137" y="333"/>
                      <a:pt x="204" y="337"/>
                    </a:cubicBezTo>
                    <a:cubicBezTo>
                      <a:pt x="313" y="372"/>
                      <a:pt x="422" y="407"/>
                      <a:pt x="532" y="442"/>
                    </a:cubicBezTo>
                    <a:lnTo>
                      <a:pt x="532" y="442"/>
                    </a:lnTo>
                    <a:cubicBezTo>
                      <a:pt x="532" y="331"/>
                      <a:pt x="532" y="219"/>
                      <a:pt x="532" y="107"/>
                    </a:cubicBezTo>
                    <a:cubicBezTo>
                      <a:pt x="430" y="72"/>
                      <a:pt x="328" y="36"/>
                      <a:pt x="226" y="1"/>
                    </a:cubicBezTo>
                    <a:close/>
                    <a:moveTo>
                      <a:pt x="532" y="442"/>
                    </a:moveTo>
                    <a:cubicBezTo>
                      <a:pt x="532" y="446"/>
                      <a:pt x="532" y="449"/>
                      <a:pt x="532" y="453"/>
                    </a:cubicBezTo>
                    <a:lnTo>
                      <a:pt x="536" y="444"/>
                    </a:lnTo>
                    <a:cubicBezTo>
                      <a:pt x="535" y="443"/>
                      <a:pt x="533" y="443"/>
                      <a:pt x="532" y="44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7"/>
              <p:cNvSpPr/>
              <p:nvPr/>
            </p:nvSpPr>
            <p:spPr>
              <a:xfrm rot="10800000">
                <a:off x="2035863" y="4143691"/>
                <a:ext cx="23621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5" extrusionOk="0">
                    <a:moveTo>
                      <a:pt x="417" y="1"/>
                    </a:moveTo>
                    <a:cubicBezTo>
                      <a:pt x="280" y="116"/>
                      <a:pt x="138" y="227"/>
                      <a:pt x="1" y="338"/>
                    </a:cubicBezTo>
                    <a:cubicBezTo>
                      <a:pt x="54" y="395"/>
                      <a:pt x="103" y="457"/>
                      <a:pt x="151" y="515"/>
                    </a:cubicBezTo>
                    <a:cubicBezTo>
                      <a:pt x="280" y="409"/>
                      <a:pt x="408" y="298"/>
                      <a:pt x="532" y="192"/>
                    </a:cubicBezTo>
                    <a:cubicBezTo>
                      <a:pt x="497" y="129"/>
                      <a:pt x="457" y="67"/>
                      <a:pt x="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7"/>
              <p:cNvSpPr/>
              <p:nvPr/>
            </p:nvSpPr>
            <p:spPr>
              <a:xfrm rot="10800000">
                <a:off x="2068081" y="4493802"/>
                <a:ext cx="40506" cy="1772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400" extrusionOk="0">
                    <a:moveTo>
                      <a:pt x="767" y="0"/>
                    </a:moveTo>
                    <a:lnTo>
                      <a:pt x="1" y="302"/>
                    </a:lnTo>
                    <a:lnTo>
                      <a:pt x="32" y="399"/>
                    </a:lnTo>
                    <a:lnTo>
                      <a:pt x="431" y="342"/>
                    </a:lnTo>
                    <a:cubicBezTo>
                      <a:pt x="643" y="328"/>
                      <a:pt x="914" y="364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7"/>
              <p:cNvSpPr/>
              <p:nvPr/>
            </p:nvSpPr>
            <p:spPr>
              <a:xfrm rot="10800000">
                <a:off x="1857130" y="4737461"/>
                <a:ext cx="16752" cy="2623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592" extrusionOk="0">
                    <a:moveTo>
                      <a:pt x="346" y="1"/>
                    </a:moveTo>
                    <a:cubicBezTo>
                      <a:pt x="270" y="14"/>
                      <a:pt x="195" y="32"/>
                      <a:pt x="115" y="45"/>
                    </a:cubicBezTo>
                    <a:cubicBezTo>
                      <a:pt x="80" y="107"/>
                      <a:pt x="40" y="174"/>
                      <a:pt x="0" y="236"/>
                    </a:cubicBezTo>
                    <a:cubicBezTo>
                      <a:pt x="18" y="346"/>
                      <a:pt x="36" y="453"/>
                      <a:pt x="53" y="559"/>
                    </a:cubicBezTo>
                    <a:cubicBezTo>
                      <a:pt x="117" y="582"/>
                      <a:pt x="167" y="592"/>
                      <a:pt x="207" y="592"/>
                    </a:cubicBezTo>
                    <a:cubicBezTo>
                      <a:pt x="378" y="592"/>
                      <a:pt x="363" y="410"/>
                      <a:pt x="363" y="244"/>
                    </a:cubicBezTo>
                    <a:cubicBezTo>
                      <a:pt x="359" y="160"/>
                      <a:pt x="355" y="8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7"/>
              <p:cNvSpPr/>
              <p:nvPr/>
            </p:nvSpPr>
            <p:spPr>
              <a:xfrm rot="10800000">
                <a:off x="508234" y="3976746"/>
                <a:ext cx="30092" cy="2499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64" extrusionOk="0">
                    <a:moveTo>
                      <a:pt x="89" y="1"/>
                    </a:moveTo>
                    <a:cubicBezTo>
                      <a:pt x="58" y="107"/>
                      <a:pt x="31" y="213"/>
                      <a:pt x="0" y="320"/>
                    </a:cubicBezTo>
                    <a:cubicBezTo>
                      <a:pt x="33" y="356"/>
                      <a:pt x="62" y="389"/>
                      <a:pt x="94" y="422"/>
                    </a:cubicBezTo>
                    <a:lnTo>
                      <a:pt x="94" y="422"/>
                    </a:lnTo>
                    <a:cubicBezTo>
                      <a:pt x="94" y="422"/>
                      <a:pt x="93" y="422"/>
                      <a:pt x="93" y="422"/>
                    </a:cubicBezTo>
                    <a:lnTo>
                      <a:pt x="93" y="422"/>
                    </a:lnTo>
                    <a:cubicBezTo>
                      <a:pt x="93" y="422"/>
                      <a:pt x="102" y="431"/>
                      <a:pt x="102" y="431"/>
                    </a:cubicBezTo>
                    <a:cubicBezTo>
                      <a:pt x="99" y="428"/>
                      <a:pt x="96" y="425"/>
                      <a:pt x="94" y="422"/>
                    </a:cubicBezTo>
                    <a:lnTo>
                      <a:pt x="94" y="422"/>
                    </a:lnTo>
                    <a:cubicBezTo>
                      <a:pt x="178" y="457"/>
                      <a:pt x="262" y="488"/>
                      <a:pt x="346" y="524"/>
                    </a:cubicBezTo>
                    <a:cubicBezTo>
                      <a:pt x="421" y="537"/>
                      <a:pt x="497" y="550"/>
                      <a:pt x="572" y="563"/>
                    </a:cubicBezTo>
                    <a:cubicBezTo>
                      <a:pt x="603" y="546"/>
                      <a:pt x="638" y="537"/>
                      <a:pt x="678" y="537"/>
                    </a:cubicBezTo>
                    <a:cubicBezTo>
                      <a:pt x="634" y="426"/>
                      <a:pt x="590" y="311"/>
                      <a:pt x="545" y="200"/>
                    </a:cubicBezTo>
                    <a:cubicBezTo>
                      <a:pt x="439" y="134"/>
                      <a:pt x="333" y="67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7"/>
              <p:cNvSpPr/>
              <p:nvPr/>
            </p:nvSpPr>
            <p:spPr>
              <a:xfrm rot="10800000">
                <a:off x="836406" y="3528206"/>
                <a:ext cx="28496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58"/>
                      <a:pt x="31" y="133"/>
                      <a:pt x="76" y="173"/>
                    </a:cubicBezTo>
                    <a:cubicBezTo>
                      <a:pt x="195" y="279"/>
                      <a:pt x="333" y="368"/>
                      <a:pt x="461" y="465"/>
                    </a:cubicBezTo>
                    <a:cubicBezTo>
                      <a:pt x="523" y="470"/>
                      <a:pt x="581" y="474"/>
                      <a:pt x="643" y="474"/>
                    </a:cubicBezTo>
                    <a:cubicBezTo>
                      <a:pt x="594" y="332"/>
                      <a:pt x="545" y="186"/>
                      <a:pt x="497" y="40"/>
                    </a:cubicBezTo>
                    <a:cubicBezTo>
                      <a:pt x="315" y="27"/>
                      <a:pt x="155" y="1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7"/>
              <p:cNvSpPr/>
              <p:nvPr/>
            </p:nvSpPr>
            <p:spPr>
              <a:xfrm rot="10800000">
                <a:off x="1526476" y="4046059"/>
                <a:ext cx="21627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3" extrusionOk="0">
                    <a:moveTo>
                      <a:pt x="342" y="0"/>
                    </a:moveTo>
                    <a:cubicBezTo>
                      <a:pt x="0" y="5"/>
                      <a:pt x="14" y="235"/>
                      <a:pt x="31" y="475"/>
                    </a:cubicBezTo>
                    <a:cubicBezTo>
                      <a:pt x="107" y="479"/>
                      <a:pt x="182" y="488"/>
                      <a:pt x="257" y="492"/>
                    </a:cubicBezTo>
                    <a:cubicBezTo>
                      <a:pt x="333" y="413"/>
                      <a:pt x="408" y="328"/>
                      <a:pt x="488" y="249"/>
                    </a:cubicBezTo>
                    <a:cubicBezTo>
                      <a:pt x="439" y="169"/>
                      <a:pt x="390" y="85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7"/>
              <p:cNvSpPr/>
              <p:nvPr/>
            </p:nvSpPr>
            <p:spPr>
              <a:xfrm rot="10800000">
                <a:off x="2070608" y="4432333"/>
                <a:ext cx="24596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5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1" y="151"/>
                      <a:pt x="217" y="302"/>
                      <a:pt x="324" y="452"/>
                    </a:cubicBezTo>
                    <a:cubicBezTo>
                      <a:pt x="403" y="333"/>
                      <a:pt x="479" y="208"/>
                      <a:pt x="554" y="89"/>
                    </a:cubicBezTo>
                    <a:cubicBezTo>
                      <a:pt x="346" y="53"/>
                      <a:pt x="173" y="2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7"/>
              <p:cNvSpPr/>
              <p:nvPr/>
            </p:nvSpPr>
            <p:spPr>
              <a:xfrm rot="10800000">
                <a:off x="1832400" y="5083538"/>
                <a:ext cx="13827" cy="3146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710" extrusionOk="0">
                    <a:moveTo>
                      <a:pt x="134" y="0"/>
                    </a:moveTo>
                    <a:cubicBezTo>
                      <a:pt x="89" y="18"/>
                      <a:pt x="45" y="36"/>
                      <a:pt x="5" y="54"/>
                    </a:cubicBezTo>
                    <a:cubicBezTo>
                      <a:pt x="1" y="160"/>
                      <a:pt x="1" y="271"/>
                      <a:pt x="1" y="377"/>
                    </a:cubicBezTo>
                    <a:cubicBezTo>
                      <a:pt x="23" y="479"/>
                      <a:pt x="50" y="581"/>
                      <a:pt x="72" y="678"/>
                    </a:cubicBezTo>
                    <a:cubicBezTo>
                      <a:pt x="103" y="692"/>
                      <a:pt x="134" y="701"/>
                      <a:pt x="165" y="709"/>
                    </a:cubicBezTo>
                    <a:cubicBezTo>
                      <a:pt x="214" y="519"/>
                      <a:pt x="262" y="328"/>
                      <a:pt x="311" y="138"/>
                    </a:cubicBezTo>
                    <a:cubicBezTo>
                      <a:pt x="253" y="93"/>
                      <a:pt x="191" y="49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7"/>
              <p:cNvSpPr/>
              <p:nvPr/>
            </p:nvSpPr>
            <p:spPr>
              <a:xfrm rot="10800000">
                <a:off x="1424147" y="3792562"/>
                <a:ext cx="23045" cy="2282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15" extrusionOk="0">
                    <a:moveTo>
                      <a:pt x="519" y="1"/>
                    </a:moveTo>
                    <a:lnTo>
                      <a:pt x="519" y="1"/>
                    </a:lnTo>
                    <a:cubicBezTo>
                      <a:pt x="386" y="63"/>
                      <a:pt x="249" y="125"/>
                      <a:pt x="1" y="240"/>
                    </a:cubicBezTo>
                    <a:cubicBezTo>
                      <a:pt x="249" y="378"/>
                      <a:pt x="373" y="444"/>
                      <a:pt x="502" y="515"/>
                    </a:cubicBezTo>
                    <a:cubicBezTo>
                      <a:pt x="506" y="342"/>
                      <a:pt x="515" y="174"/>
                      <a:pt x="5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7"/>
              <p:cNvSpPr/>
              <p:nvPr/>
            </p:nvSpPr>
            <p:spPr>
              <a:xfrm rot="10800000">
                <a:off x="1858149" y="5024241"/>
                <a:ext cx="14979" cy="2105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75" extrusionOk="0">
                    <a:moveTo>
                      <a:pt x="338" y="0"/>
                    </a:moveTo>
                    <a:cubicBezTo>
                      <a:pt x="227" y="58"/>
                      <a:pt x="112" y="111"/>
                      <a:pt x="1" y="164"/>
                    </a:cubicBezTo>
                    <a:cubicBezTo>
                      <a:pt x="67" y="266"/>
                      <a:pt x="138" y="373"/>
                      <a:pt x="205" y="475"/>
                    </a:cubicBezTo>
                    <a:cubicBezTo>
                      <a:pt x="249" y="470"/>
                      <a:pt x="293" y="466"/>
                      <a:pt x="338" y="461"/>
                    </a:cubicBezTo>
                    <a:cubicBezTo>
                      <a:pt x="338" y="390"/>
                      <a:pt x="338" y="320"/>
                      <a:pt x="338" y="249"/>
                    </a:cubicBezTo>
                    <a:cubicBezTo>
                      <a:pt x="338" y="164"/>
                      <a:pt x="338" y="85"/>
                      <a:pt x="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7"/>
              <p:cNvSpPr/>
              <p:nvPr/>
            </p:nvSpPr>
            <p:spPr>
              <a:xfrm rot="10800000">
                <a:off x="2069056" y="4252669"/>
                <a:ext cx="21450" cy="3261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736" extrusionOk="0">
                    <a:moveTo>
                      <a:pt x="27" y="0"/>
                    </a:moveTo>
                    <a:cubicBezTo>
                      <a:pt x="18" y="155"/>
                      <a:pt x="9" y="310"/>
                      <a:pt x="0" y="470"/>
                    </a:cubicBezTo>
                    <a:cubicBezTo>
                      <a:pt x="151" y="558"/>
                      <a:pt x="302" y="647"/>
                      <a:pt x="452" y="736"/>
                    </a:cubicBezTo>
                    <a:cubicBezTo>
                      <a:pt x="461" y="687"/>
                      <a:pt x="475" y="638"/>
                      <a:pt x="483" y="589"/>
                    </a:cubicBezTo>
                    <a:cubicBezTo>
                      <a:pt x="475" y="510"/>
                      <a:pt x="461" y="430"/>
                      <a:pt x="452" y="350"/>
                    </a:cubicBezTo>
                    <a:cubicBezTo>
                      <a:pt x="408" y="293"/>
                      <a:pt x="364" y="231"/>
                      <a:pt x="320" y="173"/>
                    </a:cubicBezTo>
                    <a:cubicBezTo>
                      <a:pt x="222" y="115"/>
                      <a:pt x="125" y="58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7"/>
              <p:cNvSpPr/>
              <p:nvPr/>
            </p:nvSpPr>
            <p:spPr>
              <a:xfrm rot="10800000">
                <a:off x="1167282" y="3507421"/>
                <a:ext cx="18702" cy="212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79" extrusionOk="0">
                    <a:moveTo>
                      <a:pt x="222" y="0"/>
                    </a:moveTo>
                    <a:cubicBezTo>
                      <a:pt x="147" y="76"/>
                      <a:pt x="71" y="147"/>
                      <a:pt x="0" y="222"/>
                    </a:cubicBezTo>
                    <a:lnTo>
                      <a:pt x="421" y="479"/>
                    </a:lnTo>
                    <a:cubicBezTo>
                      <a:pt x="395" y="373"/>
                      <a:pt x="368" y="266"/>
                      <a:pt x="337" y="160"/>
                    </a:cubicBezTo>
                    <a:cubicBezTo>
                      <a:pt x="297" y="107"/>
                      <a:pt x="262" y="54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7"/>
              <p:cNvSpPr/>
              <p:nvPr/>
            </p:nvSpPr>
            <p:spPr>
              <a:xfrm rot="10800000">
                <a:off x="1150574" y="3503876"/>
                <a:ext cx="2047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62" extrusionOk="0">
                    <a:moveTo>
                      <a:pt x="302" y="1"/>
                    </a:moveTo>
                    <a:cubicBezTo>
                      <a:pt x="200" y="23"/>
                      <a:pt x="102" y="41"/>
                      <a:pt x="0" y="63"/>
                    </a:cubicBezTo>
                    <a:cubicBezTo>
                      <a:pt x="31" y="169"/>
                      <a:pt x="58" y="276"/>
                      <a:pt x="84" y="382"/>
                    </a:cubicBezTo>
                    <a:cubicBezTo>
                      <a:pt x="169" y="409"/>
                      <a:pt x="248" y="435"/>
                      <a:pt x="328" y="462"/>
                    </a:cubicBezTo>
                    <a:cubicBezTo>
                      <a:pt x="372" y="417"/>
                      <a:pt x="417" y="378"/>
                      <a:pt x="461" y="333"/>
                    </a:cubicBezTo>
                    <a:cubicBezTo>
                      <a:pt x="408" y="222"/>
                      <a:pt x="355" y="112"/>
                      <a:pt x="3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7"/>
              <p:cNvSpPr/>
              <p:nvPr/>
            </p:nvSpPr>
            <p:spPr>
              <a:xfrm rot="10800000">
                <a:off x="708949" y="3656861"/>
                <a:ext cx="27344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7" extrusionOk="0">
                    <a:moveTo>
                      <a:pt x="329" y="1"/>
                    </a:moveTo>
                    <a:cubicBezTo>
                      <a:pt x="218" y="76"/>
                      <a:pt x="107" y="152"/>
                      <a:pt x="1" y="222"/>
                    </a:cubicBezTo>
                    <a:cubicBezTo>
                      <a:pt x="151" y="227"/>
                      <a:pt x="307" y="227"/>
                      <a:pt x="457" y="227"/>
                    </a:cubicBezTo>
                    <a:cubicBezTo>
                      <a:pt x="510" y="191"/>
                      <a:pt x="564" y="152"/>
                      <a:pt x="617" y="116"/>
                    </a:cubicBezTo>
                    <a:cubicBezTo>
                      <a:pt x="519" y="81"/>
                      <a:pt x="422" y="41"/>
                      <a:pt x="3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7"/>
              <p:cNvSpPr/>
              <p:nvPr/>
            </p:nvSpPr>
            <p:spPr>
              <a:xfrm rot="10800000">
                <a:off x="2030766" y="4545875"/>
                <a:ext cx="15157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48" extrusionOk="0">
                    <a:moveTo>
                      <a:pt x="217" y="0"/>
                    </a:moveTo>
                    <a:cubicBezTo>
                      <a:pt x="155" y="9"/>
                      <a:pt x="93" y="14"/>
                      <a:pt x="36" y="18"/>
                    </a:cubicBezTo>
                    <a:cubicBezTo>
                      <a:pt x="23" y="120"/>
                      <a:pt x="9" y="226"/>
                      <a:pt x="0" y="328"/>
                    </a:cubicBezTo>
                    <a:cubicBezTo>
                      <a:pt x="0" y="368"/>
                      <a:pt x="0" y="408"/>
                      <a:pt x="0" y="448"/>
                    </a:cubicBezTo>
                    <a:cubicBezTo>
                      <a:pt x="116" y="381"/>
                      <a:pt x="226" y="311"/>
                      <a:pt x="342" y="244"/>
                    </a:cubicBezTo>
                    <a:cubicBezTo>
                      <a:pt x="302" y="164"/>
                      <a:pt x="257" y="85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7"/>
              <p:cNvSpPr/>
              <p:nvPr/>
            </p:nvSpPr>
            <p:spPr>
              <a:xfrm rot="10800000">
                <a:off x="59341" y="4046857"/>
                <a:ext cx="16708" cy="21272"/>
              </a:xfrm>
              <a:custGeom>
                <a:avLst/>
                <a:gdLst/>
                <a:ahLst/>
                <a:cxnLst/>
                <a:rect l="l" t="t" r="r" b="b"/>
                <a:pathLst>
                  <a:path w="377" h="480" extrusionOk="0">
                    <a:moveTo>
                      <a:pt x="262" y="1"/>
                    </a:moveTo>
                    <a:cubicBezTo>
                      <a:pt x="191" y="19"/>
                      <a:pt x="124" y="32"/>
                      <a:pt x="58" y="50"/>
                    </a:cubicBezTo>
                    <a:cubicBezTo>
                      <a:pt x="49" y="85"/>
                      <a:pt x="31" y="116"/>
                      <a:pt x="0" y="134"/>
                    </a:cubicBezTo>
                    <a:cubicBezTo>
                      <a:pt x="22" y="236"/>
                      <a:pt x="45" y="333"/>
                      <a:pt x="62" y="431"/>
                    </a:cubicBezTo>
                    <a:cubicBezTo>
                      <a:pt x="120" y="449"/>
                      <a:pt x="173" y="462"/>
                      <a:pt x="231" y="480"/>
                    </a:cubicBezTo>
                    <a:lnTo>
                      <a:pt x="377" y="258"/>
                    </a:lnTo>
                    <a:cubicBezTo>
                      <a:pt x="337" y="174"/>
                      <a:pt x="297" y="85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7"/>
              <p:cNvSpPr/>
              <p:nvPr/>
            </p:nvSpPr>
            <p:spPr>
              <a:xfrm rot="10800000">
                <a:off x="1226180" y="3553157"/>
                <a:ext cx="1440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42" extrusionOk="0">
                    <a:moveTo>
                      <a:pt x="5" y="0"/>
                    </a:moveTo>
                    <a:cubicBezTo>
                      <a:pt x="1" y="111"/>
                      <a:pt x="1" y="217"/>
                      <a:pt x="1" y="328"/>
                    </a:cubicBezTo>
                    <a:cubicBezTo>
                      <a:pt x="36" y="333"/>
                      <a:pt x="71" y="337"/>
                      <a:pt x="107" y="342"/>
                    </a:cubicBezTo>
                    <a:cubicBezTo>
                      <a:pt x="178" y="293"/>
                      <a:pt x="253" y="248"/>
                      <a:pt x="324" y="204"/>
                    </a:cubicBezTo>
                    <a:cubicBezTo>
                      <a:pt x="218" y="138"/>
                      <a:pt x="111" y="67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7"/>
              <p:cNvSpPr/>
              <p:nvPr/>
            </p:nvSpPr>
            <p:spPr>
              <a:xfrm rot="10800000">
                <a:off x="24774" y="4046458"/>
                <a:ext cx="20652" cy="1715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87" extrusionOk="0">
                    <a:moveTo>
                      <a:pt x="448" y="1"/>
                    </a:moveTo>
                    <a:cubicBezTo>
                      <a:pt x="382" y="14"/>
                      <a:pt x="311" y="27"/>
                      <a:pt x="240" y="41"/>
                    </a:cubicBezTo>
                    <a:cubicBezTo>
                      <a:pt x="160" y="94"/>
                      <a:pt x="80" y="143"/>
                      <a:pt x="1" y="191"/>
                    </a:cubicBezTo>
                    <a:lnTo>
                      <a:pt x="5" y="236"/>
                    </a:lnTo>
                    <a:cubicBezTo>
                      <a:pt x="103" y="284"/>
                      <a:pt x="200" y="338"/>
                      <a:pt x="297" y="386"/>
                    </a:cubicBezTo>
                    <a:cubicBezTo>
                      <a:pt x="351" y="378"/>
                      <a:pt x="408" y="373"/>
                      <a:pt x="466" y="369"/>
                    </a:cubicBezTo>
                    <a:lnTo>
                      <a:pt x="461" y="369"/>
                    </a:lnTo>
                    <a:cubicBezTo>
                      <a:pt x="461" y="333"/>
                      <a:pt x="461" y="298"/>
                      <a:pt x="466" y="258"/>
                    </a:cubicBezTo>
                    <a:lnTo>
                      <a:pt x="44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7"/>
              <p:cNvSpPr/>
              <p:nvPr/>
            </p:nvSpPr>
            <p:spPr>
              <a:xfrm rot="10800000">
                <a:off x="9839" y="4051954"/>
                <a:ext cx="15733" cy="14802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34" extrusionOk="0">
                    <a:moveTo>
                      <a:pt x="355" y="1"/>
                    </a:moveTo>
                    <a:lnTo>
                      <a:pt x="355" y="1"/>
                    </a:lnTo>
                    <a:cubicBezTo>
                      <a:pt x="235" y="28"/>
                      <a:pt x="120" y="50"/>
                      <a:pt x="0" y="72"/>
                    </a:cubicBezTo>
                    <a:cubicBezTo>
                      <a:pt x="5" y="161"/>
                      <a:pt x="13" y="245"/>
                      <a:pt x="18" y="329"/>
                    </a:cubicBezTo>
                    <a:lnTo>
                      <a:pt x="350" y="329"/>
                    </a:lnTo>
                    <a:cubicBezTo>
                      <a:pt x="355" y="220"/>
                      <a:pt x="355" y="110"/>
                      <a:pt x="355" y="1"/>
                    </a:cubicBezTo>
                    <a:close/>
                    <a:moveTo>
                      <a:pt x="350" y="329"/>
                    </a:moveTo>
                    <a:cubicBezTo>
                      <a:pt x="350" y="330"/>
                      <a:pt x="350" y="332"/>
                      <a:pt x="350" y="333"/>
                    </a:cubicBezTo>
                    <a:lnTo>
                      <a:pt x="355" y="329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7"/>
              <p:cNvSpPr/>
              <p:nvPr/>
            </p:nvSpPr>
            <p:spPr>
              <a:xfrm rot="10800000">
                <a:off x="588183" y="3898570"/>
                <a:ext cx="2357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532" h="236" extrusionOk="0">
                    <a:moveTo>
                      <a:pt x="532" y="0"/>
                    </a:moveTo>
                    <a:cubicBezTo>
                      <a:pt x="386" y="5"/>
                      <a:pt x="239" y="9"/>
                      <a:pt x="93" y="14"/>
                    </a:cubicBezTo>
                    <a:cubicBezTo>
                      <a:pt x="62" y="89"/>
                      <a:pt x="31" y="160"/>
                      <a:pt x="0" y="235"/>
                    </a:cubicBezTo>
                    <a:cubicBezTo>
                      <a:pt x="177" y="155"/>
                      <a:pt x="355" y="76"/>
                      <a:pt x="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7"/>
              <p:cNvSpPr/>
              <p:nvPr/>
            </p:nvSpPr>
            <p:spPr>
              <a:xfrm rot="10800000">
                <a:off x="5717" y="4061792"/>
                <a:ext cx="29117" cy="12586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84" extrusionOk="0">
                    <a:moveTo>
                      <a:pt x="174" y="0"/>
                    </a:moveTo>
                    <a:cubicBezTo>
                      <a:pt x="116" y="93"/>
                      <a:pt x="58" y="191"/>
                      <a:pt x="1" y="284"/>
                    </a:cubicBezTo>
                    <a:cubicBezTo>
                      <a:pt x="72" y="270"/>
                      <a:pt x="143" y="257"/>
                      <a:pt x="209" y="244"/>
                    </a:cubicBezTo>
                    <a:cubicBezTo>
                      <a:pt x="329" y="222"/>
                      <a:pt x="444" y="200"/>
                      <a:pt x="564" y="173"/>
                    </a:cubicBezTo>
                    <a:cubicBezTo>
                      <a:pt x="595" y="138"/>
                      <a:pt x="626" y="102"/>
                      <a:pt x="657" y="62"/>
                    </a:cubicBezTo>
                    <a:cubicBezTo>
                      <a:pt x="497" y="44"/>
                      <a:pt x="333" y="22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7"/>
              <p:cNvSpPr/>
              <p:nvPr/>
            </p:nvSpPr>
            <p:spPr>
              <a:xfrm rot="10800000">
                <a:off x="1221482" y="3532860"/>
                <a:ext cx="14359" cy="1524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44" extrusionOk="0">
                    <a:moveTo>
                      <a:pt x="4" y="1"/>
                    </a:moveTo>
                    <a:cubicBezTo>
                      <a:pt x="81" y="64"/>
                      <a:pt x="0" y="343"/>
                      <a:pt x="121" y="343"/>
                    </a:cubicBezTo>
                    <a:cubicBezTo>
                      <a:pt x="162" y="343"/>
                      <a:pt x="225" y="312"/>
                      <a:pt x="323" y="231"/>
                    </a:cubicBezTo>
                    <a:cubicBezTo>
                      <a:pt x="217" y="156"/>
                      <a:pt x="111" y="80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7"/>
              <p:cNvSpPr/>
              <p:nvPr/>
            </p:nvSpPr>
            <p:spPr>
              <a:xfrm rot="10800000">
                <a:off x="780832" y="3572613"/>
                <a:ext cx="29471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665" h="329" extrusionOk="0">
                    <a:moveTo>
                      <a:pt x="231" y="1"/>
                    </a:moveTo>
                    <a:cubicBezTo>
                      <a:pt x="155" y="72"/>
                      <a:pt x="80" y="138"/>
                      <a:pt x="0" y="205"/>
                    </a:cubicBezTo>
                    <a:cubicBezTo>
                      <a:pt x="84" y="245"/>
                      <a:pt x="164" y="285"/>
                      <a:pt x="244" y="329"/>
                    </a:cubicBezTo>
                    <a:cubicBezTo>
                      <a:pt x="665" y="200"/>
                      <a:pt x="257" y="107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7"/>
              <p:cNvSpPr/>
              <p:nvPr/>
            </p:nvSpPr>
            <p:spPr>
              <a:xfrm rot="10800000">
                <a:off x="1314948" y="3617773"/>
                <a:ext cx="16575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48" extrusionOk="0">
                    <a:moveTo>
                      <a:pt x="67" y="0"/>
                    </a:moveTo>
                    <a:cubicBezTo>
                      <a:pt x="45" y="75"/>
                      <a:pt x="23" y="151"/>
                      <a:pt x="1" y="226"/>
                    </a:cubicBezTo>
                    <a:cubicBezTo>
                      <a:pt x="54" y="297"/>
                      <a:pt x="112" y="372"/>
                      <a:pt x="169" y="448"/>
                    </a:cubicBezTo>
                    <a:cubicBezTo>
                      <a:pt x="240" y="417"/>
                      <a:pt x="307" y="386"/>
                      <a:pt x="373" y="359"/>
                    </a:cubicBezTo>
                    <a:cubicBezTo>
                      <a:pt x="271" y="239"/>
                      <a:pt x="169" y="12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7"/>
              <p:cNvSpPr/>
              <p:nvPr/>
            </p:nvSpPr>
            <p:spPr>
              <a:xfrm rot="10800000">
                <a:off x="1388427" y="3688459"/>
                <a:ext cx="9041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4" extrusionOk="0">
                    <a:moveTo>
                      <a:pt x="0" y="1"/>
                    </a:moveTo>
                    <a:cubicBezTo>
                      <a:pt x="27" y="98"/>
                      <a:pt x="53" y="196"/>
                      <a:pt x="80" y="293"/>
                    </a:cubicBezTo>
                    <a:lnTo>
                      <a:pt x="182" y="262"/>
                    </a:lnTo>
                    <a:cubicBezTo>
                      <a:pt x="191" y="174"/>
                      <a:pt x="195" y="90"/>
                      <a:pt x="204" y="5"/>
                    </a:cubicBezTo>
                    <a:cubicBezTo>
                      <a:pt x="137" y="1"/>
                      <a:pt x="67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7"/>
              <p:cNvSpPr/>
              <p:nvPr/>
            </p:nvSpPr>
            <p:spPr>
              <a:xfrm rot="10800000">
                <a:off x="1836345" y="5112611"/>
                <a:ext cx="12630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93" extrusionOk="0">
                    <a:moveTo>
                      <a:pt x="262" y="1"/>
                    </a:moveTo>
                    <a:cubicBezTo>
                      <a:pt x="227" y="18"/>
                      <a:pt x="196" y="41"/>
                      <a:pt x="160" y="58"/>
                    </a:cubicBezTo>
                    <a:cubicBezTo>
                      <a:pt x="107" y="134"/>
                      <a:pt x="54" y="213"/>
                      <a:pt x="1" y="289"/>
                    </a:cubicBezTo>
                    <a:cubicBezTo>
                      <a:pt x="23" y="355"/>
                      <a:pt x="45" y="426"/>
                      <a:pt x="67" y="493"/>
                    </a:cubicBezTo>
                    <a:cubicBezTo>
                      <a:pt x="107" y="475"/>
                      <a:pt x="151" y="457"/>
                      <a:pt x="196" y="439"/>
                    </a:cubicBezTo>
                    <a:cubicBezTo>
                      <a:pt x="222" y="382"/>
                      <a:pt x="253" y="324"/>
                      <a:pt x="284" y="262"/>
                    </a:cubicBezTo>
                    <a:cubicBezTo>
                      <a:pt x="276" y="174"/>
                      <a:pt x="271" y="89"/>
                      <a:pt x="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7"/>
              <p:cNvSpPr/>
              <p:nvPr/>
            </p:nvSpPr>
            <p:spPr>
              <a:xfrm rot="10800000">
                <a:off x="669063" y="3706319"/>
                <a:ext cx="1240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54" extrusionOk="0">
                    <a:moveTo>
                      <a:pt x="44" y="1"/>
                    </a:moveTo>
                    <a:cubicBezTo>
                      <a:pt x="44" y="1"/>
                      <a:pt x="0" y="9"/>
                      <a:pt x="0" y="9"/>
                    </a:cubicBezTo>
                    <a:cubicBezTo>
                      <a:pt x="36" y="89"/>
                      <a:pt x="67" y="173"/>
                      <a:pt x="98" y="253"/>
                    </a:cubicBezTo>
                    <a:lnTo>
                      <a:pt x="279" y="89"/>
                    </a:lnTo>
                    <a:cubicBezTo>
                      <a:pt x="235" y="67"/>
                      <a:pt x="191" y="45"/>
                      <a:pt x="146" y="27"/>
                    </a:cubicBezTo>
                    <a:cubicBezTo>
                      <a:pt x="134" y="15"/>
                      <a:pt x="122" y="8"/>
                      <a:pt x="110" y="8"/>
                    </a:cubicBezTo>
                    <a:cubicBezTo>
                      <a:pt x="100" y="8"/>
                      <a:pt x="90" y="13"/>
                      <a:pt x="80" y="23"/>
                    </a:cubicBez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7"/>
              <p:cNvSpPr/>
              <p:nvPr/>
            </p:nvSpPr>
            <p:spPr>
              <a:xfrm rot="10800000">
                <a:off x="1868741" y="4753238"/>
                <a:ext cx="14403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1" extrusionOk="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18" y="62"/>
                      <a:pt x="107" y="124"/>
                      <a:pt x="1" y="182"/>
                    </a:cubicBezTo>
                    <a:cubicBezTo>
                      <a:pt x="72" y="186"/>
                      <a:pt x="138" y="186"/>
                      <a:pt x="209" y="191"/>
                    </a:cubicBezTo>
                    <a:cubicBezTo>
                      <a:pt x="249" y="129"/>
                      <a:pt x="289" y="62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7"/>
              <p:cNvSpPr/>
              <p:nvPr/>
            </p:nvSpPr>
            <p:spPr>
              <a:xfrm rot="10800000">
                <a:off x="477389" y="3947674"/>
                <a:ext cx="12054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85" extrusionOk="0">
                    <a:moveTo>
                      <a:pt x="23" y="1"/>
                    </a:moveTo>
                    <a:cubicBezTo>
                      <a:pt x="14" y="85"/>
                      <a:pt x="10" y="169"/>
                      <a:pt x="1" y="249"/>
                    </a:cubicBezTo>
                    <a:cubicBezTo>
                      <a:pt x="89" y="262"/>
                      <a:pt x="182" y="271"/>
                      <a:pt x="271" y="284"/>
                    </a:cubicBezTo>
                    <a:cubicBezTo>
                      <a:pt x="236" y="200"/>
                      <a:pt x="196" y="116"/>
                      <a:pt x="160" y="32"/>
                    </a:cubicBezTo>
                    <a:cubicBezTo>
                      <a:pt x="116" y="18"/>
                      <a:pt x="67" y="10"/>
                      <a:pt x="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7"/>
              <p:cNvSpPr/>
              <p:nvPr/>
            </p:nvSpPr>
            <p:spPr>
              <a:xfrm rot="10800000">
                <a:off x="2029569" y="4564887"/>
                <a:ext cx="1595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134" extrusionOk="0">
                    <a:moveTo>
                      <a:pt x="0" y="0"/>
                    </a:moveTo>
                    <a:cubicBezTo>
                      <a:pt x="9" y="44"/>
                      <a:pt x="18" y="89"/>
                      <a:pt x="27" y="133"/>
                    </a:cubicBezTo>
                    <a:cubicBezTo>
                      <a:pt x="84" y="129"/>
                      <a:pt x="146" y="124"/>
                      <a:pt x="208" y="115"/>
                    </a:cubicBezTo>
                    <a:cubicBezTo>
                      <a:pt x="257" y="98"/>
                      <a:pt x="306" y="80"/>
                      <a:pt x="359" y="62"/>
                    </a:cubicBezTo>
                    <a:cubicBezTo>
                      <a:pt x="240" y="40"/>
                      <a:pt x="120" y="1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7"/>
              <p:cNvSpPr/>
              <p:nvPr/>
            </p:nvSpPr>
            <p:spPr>
              <a:xfrm rot="10800000">
                <a:off x="1803372" y="3978297"/>
                <a:ext cx="1081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3" extrusionOk="0">
                    <a:moveTo>
                      <a:pt x="235" y="0"/>
                    </a:moveTo>
                    <a:cubicBezTo>
                      <a:pt x="233" y="2"/>
                      <a:pt x="231" y="4"/>
                      <a:pt x="230" y="6"/>
                    </a:cubicBezTo>
                    <a:lnTo>
                      <a:pt x="230" y="6"/>
                    </a:lnTo>
                    <a:cubicBezTo>
                      <a:pt x="234" y="6"/>
                      <a:pt x="239" y="5"/>
                      <a:pt x="244" y="5"/>
                    </a:cubicBezTo>
                    <a:lnTo>
                      <a:pt x="235" y="0"/>
                    </a:lnTo>
                    <a:close/>
                    <a:moveTo>
                      <a:pt x="230" y="6"/>
                    </a:moveTo>
                    <a:cubicBezTo>
                      <a:pt x="155" y="15"/>
                      <a:pt x="80" y="23"/>
                      <a:pt x="5" y="27"/>
                    </a:cubicBezTo>
                    <a:cubicBezTo>
                      <a:pt x="5" y="71"/>
                      <a:pt x="5" y="111"/>
                      <a:pt x="5" y="151"/>
                    </a:cubicBezTo>
                    <a:cubicBezTo>
                      <a:pt x="5" y="151"/>
                      <a:pt x="0" y="195"/>
                      <a:pt x="0" y="195"/>
                    </a:cubicBezTo>
                    <a:cubicBezTo>
                      <a:pt x="0" y="195"/>
                      <a:pt x="36" y="222"/>
                      <a:pt x="36" y="222"/>
                    </a:cubicBezTo>
                    <a:cubicBezTo>
                      <a:pt x="100" y="149"/>
                      <a:pt x="165" y="80"/>
                      <a:pt x="23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7"/>
              <p:cNvSpPr/>
              <p:nvPr/>
            </p:nvSpPr>
            <p:spPr>
              <a:xfrm rot="10800000">
                <a:off x="1807671" y="4877549"/>
                <a:ext cx="11257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13" extrusionOk="0">
                    <a:moveTo>
                      <a:pt x="253" y="0"/>
                    </a:moveTo>
                    <a:cubicBezTo>
                      <a:pt x="169" y="0"/>
                      <a:pt x="85" y="4"/>
                      <a:pt x="1" y="9"/>
                    </a:cubicBezTo>
                    <a:cubicBezTo>
                      <a:pt x="41" y="80"/>
                      <a:pt x="85" y="146"/>
                      <a:pt x="129" y="213"/>
                    </a:cubicBezTo>
                    <a:cubicBezTo>
                      <a:pt x="169" y="142"/>
                      <a:pt x="209" y="71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7"/>
              <p:cNvSpPr/>
              <p:nvPr/>
            </p:nvSpPr>
            <p:spPr>
              <a:xfrm rot="10800000">
                <a:off x="1841840" y="5121651"/>
                <a:ext cx="10282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1" extrusionOk="0">
                    <a:moveTo>
                      <a:pt x="98" y="0"/>
                    </a:moveTo>
                    <a:cubicBezTo>
                      <a:pt x="67" y="5"/>
                      <a:pt x="36" y="5"/>
                      <a:pt x="1" y="9"/>
                    </a:cubicBezTo>
                    <a:cubicBezTo>
                      <a:pt x="23" y="94"/>
                      <a:pt x="50" y="182"/>
                      <a:pt x="72" y="271"/>
                    </a:cubicBezTo>
                    <a:cubicBezTo>
                      <a:pt x="125" y="195"/>
                      <a:pt x="178" y="116"/>
                      <a:pt x="231" y="40"/>
                    </a:cubicBezTo>
                    <a:cubicBezTo>
                      <a:pt x="187" y="27"/>
                      <a:pt x="143" y="14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7"/>
              <p:cNvSpPr/>
              <p:nvPr/>
            </p:nvSpPr>
            <p:spPr>
              <a:xfrm rot="10800000">
                <a:off x="32219" y="4041761"/>
                <a:ext cx="12985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58" extrusionOk="0">
                    <a:moveTo>
                      <a:pt x="0" y="1"/>
                    </a:moveTo>
                    <a:cubicBezTo>
                      <a:pt x="0" y="152"/>
                      <a:pt x="26" y="257"/>
                      <a:pt x="106" y="257"/>
                    </a:cubicBezTo>
                    <a:cubicBezTo>
                      <a:pt x="150" y="257"/>
                      <a:pt x="211" y="225"/>
                      <a:pt x="292" y="151"/>
                    </a:cubicBezTo>
                    <a:cubicBezTo>
                      <a:pt x="195" y="103"/>
                      <a:pt x="98" y="4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7"/>
              <p:cNvSpPr/>
              <p:nvPr/>
            </p:nvSpPr>
            <p:spPr>
              <a:xfrm rot="10800000">
                <a:off x="1249757" y="3545712"/>
                <a:ext cx="7889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82" extrusionOk="0">
                    <a:moveTo>
                      <a:pt x="173" y="0"/>
                    </a:moveTo>
                    <a:cubicBezTo>
                      <a:pt x="115" y="40"/>
                      <a:pt x="58" y="80"/>
                      <a:pt x="0" y="115"/>
                    </a:cubicBezTo>
                    <a:cubicBezTo>
                      <a:pt x="22" y="138"/>
                      <a:pt x="40" y="160"/>
                      <a:pt x="62" y="182"/>
                    </a:cubicBezTo>
                    <a:cubicBezTo>
                      <a:pt x="102" y="120"/>
                      <a:pt x="137" y="62"/>
                      <a:pt x="177" y="5"/>
                    </a:cubicBezTo>
                    <a:cubicBezTo>
                      <a:pt x="177" y="5"/>
                      <a:pt x="173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7"/>
              <p:cNvSpPr/>
              <p:nvPr/>
            </p:nvSpPr>
            <p:spPr>
              <a:xfrm rot="10800000">
                <a:off x="1843613" y="4990072"/>
                <a:ext cx="6515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27" extrusionOk="0">
                    <a:moveTo>
                      <a:pt x="0" y="1"/>
                    </a:moveTo>
                    <a:cubicBezTo>
                      <a:pt x="49" y="76"/>
                      <a:pt x="98" y="151"/>
                      <a:pt x="146" y="227"/>
                    </a:cubicBezTo>
                    <a:cubicBezTo>
                      <a:pt x="98" y="151"/>
                      <a:pt x="49" y="7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7"/>
              <p:cNvSpPr/>
              <p:nvPr/>
            </p:nvSpPr>
            <p:spPr>
              <a:xfrm rot="10800000">
                <a:off x="123558" y="4036664"/>
                <a:ext cx="9661" cy="846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16" y="0"/>
                    </a:moveTo>
                    <a:cubicBezTo>
                      <a:pt x="76" y="62"/>
                      <a:pt x="41" y="129"/>
                      <a:pt x="1" y="191"/>
                    </a:cubicBezTo>
                    <a:cubicBezTo>
                      <a:pt x="72" y="182"/>
                      <a:pt x="147" y="169"/>
                      <a:pt x="218" y="160"/>
                    </a:cubicBezTo>
                    <a:cubicBezTo>
                      <a:pt x="183" y="107"/>
                      <a:pt x="152" y="5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7"/>
              <p:cNvSpPr/>
              <p:nvPr/>
            </p:nvSpPr>
            <p:spPr>
              <a:xfrm rot="10800000">
                <a:off x="1323989" y="3616975"/>
                <a:ext cx="10459" cy="10902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46" extrusionOk="0">
                    <a:moveTo>
                      <a:pt x="38" y="0"/>
                    </a:moveTo>
                    <a:cubicBezTo>
                      <a:pt x="25" y="0"/>
                      <a:pt x="13" y="5"/>
                      <a:pt x="0" y="15"/>
                    </a:cubicBezTo>
                    <a:cubicBezTo>
                      <a:pt x="14" y="90"/>
                      <a:pt x="27" y="166"/>
                      <a:pt x="40" y="245"/>
                    </a:cubicBezTo>
                    <a:cubicBezTo>
                      <a:pt x="107" y="237"/>
                      <a:pt x="169" y="232"/>
                      <a:pt x="235" y="228"/>
                    </a:cubicBezTo>
                    <a:cubicBezTo>
                      <a:pt x="178" y="152"/>
                      <a:pt x="120" y="77"/>
                      <a:pt x="67" y="6"/>
                    </a:cubicBezTo>
                    <a:cubicBezTo>
                      <a:pt x="56" y="2"/>
                      <a:pt x="46" y="0"/>
                      <a:pt x="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7"/>
              <p:cNvSpPr/>
              <p:nvPr/>
            </p:nvSpPr>
            <p:spPr>
              <a:xfrm rot="10800000">
                <a:off x="553394" y="4007370"/>
                <a:ext cx="1006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0" y="0"/>
                    </a:moveTo>
                    <a:cubicBezTo>
                      <a:pt x="5" y="76"/>
                      <a:pt x="5" y="151"/>
                      <a:pt x="5" y="226"/>
                    </a:cubicBezTo>
                    <a:cubicBezTo>
                      <a:pt x="80" y="222"/>
                      <a:pt x="155" y="213"/>
                      <a:pt x="226" y="208"/>
                    </a:cubicBezTo>
                    <a:cubicBezTo>
                      <a:pt x="226" y="138"/>
                      <a:pt x="226" y="7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7"/>
              <p:cNvSpPr/>
              <p:nvPr/>
            </p:nvSpPr>
            <p:spPr>
              <a:xfrm rot="10800000">
                <a:off x="1141179" y="3491112"/>
                <a:ext cx="9838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89" extrusionOk="0">
                    <a:moveTo>
                      <a:pt x="208" y="1"/>
                    </a:moveTo>
                    <a:cubicBezTo>
                      <a:pt x="208" y="2"/>
                      <a:pt x="208" y="4"/>
                      <a:pt x="208" y="5"/>
                    </a:cubicBezTo>
                    <a:lnTo>
                      <a:pt x="208" y="5"/>
                    </a:lnTo>
                    <a:lnTo>
                      <a:pt x="0" y="1"/>
                    </a:lnTo>
                    <a:lnTo>
                      <a:pt x="0" y="1"/>
                    </a:lnTo>
                    <a:cubicBezTo>
                      <a:pt x="44" y="72"/>
                      <a:pt x="93" y="143"/>
                      <a:pt x="186" y="289"/>
                    </a:cubicBezTo>
                    <a:cubicBezTo>
                      <a:pt x="199" y="137"/>
                      <a:pt x="204" y="70"/>
                      <a:pt x="208" y="5"/>
                    </a:cubicBezTo>
                    <a:lnTo>
                      <a:pt x="208" y="5"/>
                    </a:lnTo>
                    <a:lnTo>
                      <a:pt x="222" y="5"/>
                    </a:lnTo>
                    <a:lnTo>
                      <a:pt x="222" y="5"/>
                    </a:lnTo>
                    <a:lnTo>
                      <a:pt x="20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7"/>
              <p:cNvSpPr/>
              <p:nvPr/>
            </p:nvSpPr>
            <p:spPr>
              <a:xfrm rot="10800000">
                <a:off x="1339500" y="3637804"/>
                <a:ext cx="14004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12" extrusionOk="0">
                    <a:moveTo>
                      <a:pt x="107" y="1"/>
                    </a:moveTo>
                    <a:cubicBezTo>
                      <a:pt x="72" y="10"/>
                      <a:pt x="36" y="19"/>
                      <a:pt x="1" y="23"/>
                    </a:cubicBezTo>
                    <a:cubicBezTo>
                      <a:pt x="107" y="54"/>
                      <a:pt x="213" y="81"/>
                      <a:pt x="315" y="112"/>
                    </a:cubicBezTo>
                    <a:cubicBezTo>
                      <a:pt x="249" y="76"/>
                      <a:pt x="178" y="41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7"/>
              <p:cNvSpPr/>
              <p:nvPr/>
            </p:nvSpPr>
            <p:spPr>
              <a:xfrm rot="10800000">
                <a:off x="1141179" y="3503654"/>
                <a:ext cx="15334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4" extrusionOk="0">
                    <a:moveTo>
                      <a:pt x="133" y="0"/>
                    </a:moveTo>
                    <a:cubicBezTo>
                      <a:pt x="89" y="45"/>
                      <a:pt x="44" y="84"/>
                      <a:pt x="0" y="129"/>
                    </a:cubicBezTo>
                    <a:lnTo>
                      <a:pt x="124" y="129"/>
                    </a:lnTo>
                    <a:cubicBezTo>
                      <a:pt x="195" y="129"/>
                      <a:pt x="270" y="133"/>
                      <a:pt x="346" y="133"/>
                    </a:cubicBezTo>
                    <a:cubicBezTo>
                      <a:pt x="275" y="89"/>
                      <a:pt x="204" y="45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7"/>
              <p:cNvSpPr/>
              <p:nvPr/>
            </p:nvSpPr>
            <p:spPr>
              <a:xfrm rot="10800000">
                <a:off x="1332631" y="3613075"/>
                <a:ext cx="6337" cy="1422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1" extrusionOk="0">
                    <a:moveTo>
                      <a:pt x="83" y="1"/>
                    </a:moveTo>
                    <a:cubicBezTo>
                      <a:pt x="55" y="1"/>
                      <a:pt x="29" y="8"/>
                      <a:pt x="1" y="15"/>
                    </a:cubicBezTo>
                    <a:cubicBezTo>
                      <a:pt x="14" y="117"/>
                      <a:pt x="23" y="219"/>
                      <a:pt x="32" y="321"/>
                    </a:cubicBezTo>
                    <a:cubicBezTo>
                      <a:pt x="67" y="290"/>
                      <a:pt x="107" y="259"/>
                      <a:pt x="142" y="232"/>
                    </a:cubicBezTo>
                    <a:lnTo>
                      <a:pt x="102" y="2"/>
                    </a:lnTo>
                    <a:cubicBezTo>
                      <a:pt x="96" y="1"/>
                      <a:pt x="90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7"/>
              <p:cNvSpPr/>
              <p:nvPr/>
            </p:nvSpPr>
            <p:spPr>
              <a:xfrm rot="10800000">
                <a:off x="65812" y="4043312"/>
                <a:ext cx="13561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30" extrusionOk="0">
                    <a:moveTo>
                      <a:pt x="137" y="1"/>
                    </a:moveTo>
                    <a:cubicBezTo>
                      <a:pt x="93" y="45"/>
                      <a:pt x="49" y="85"/>
                      <a:pt x="0" y="129"/>
                    </a:cubicBezTo>
                    <a:cubicBezTo>
                      <a:pt x="102" y="103"/>
                      <a:pt x="204" y="76"/>
                      <a:pt x="306" y="50"/>
                    </a:cubicBezTo>
                    <a:cubicBezTo>
                      <a:pt x="248" y="32"/>
                      <a:pt x="195" y="19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7"/>
              <p:cNvSpPr/>
              <p:nvPr/>
            </p:nvSpPr>
            <p:spPr>
              <a:xfrm rot="10800000">
                <a:off x="1353238" y="3654689"/>
                <a:ext cx="5362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28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98"/>
                      <a:pt x="67" y="192"/>
                      <a:pt x="102" y="285"/>
                    </a:cubicBezTo>
                    <a:cubicBezTo>
                      <a:pt x="120" y="254"/>
                      <a:pt x="120" y="223"/>
                      <a:pt x="107" y="192"/>
                    </a:cubicBezTo>
                    <a:cubicBezTo>
                      <a:pt x="71" y="130"/>
                      <a:pt x="36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7"/>
              <p:cNvSpPr/>
              <p:nvPr/>
            </p:nvSpPr>
            <p:spPr>
              <a:xfrm rot="10800000">
                <a:off x="474066" y="3947674"/>
                <a:ext cx="8287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1" extrusionOk="0">
                    <a:moveTo>
                      <a:pt x="155" y="0"/>
                    </a:moveTo>
                    <a:cubicBezTo>
                      <a:pt x="102" y="18"/>
                      <a:pt x="53" y="36"/>
                      <a:pt x="0" y="58"/>
                    </a:cubicBezTo>
                    <a:cubicBezTo>
                      <a:pt x="36" y="142"/>
                      <a:pt x="76" y="226"/>
                      <a:pt x="111" y="310"/>
                    </a:cubicBezTo>
                    <a:cubicBezTo>
                      <a:pt x="138" y="310"/>
                      <a:pt x="160" y="306"/>
                      <a:pt x="186" y="301"/>
                    </a:cubicBezTo>
                    <a:cubicBezTo>
                      <a:pt x="182" y="235"/>
                      <a:pt x="182" y="164"/>
                      <a:pt x="182" y="98"/>
                    </a:cubicBezTo>
                    <a:cubicBezTo>
                      <a:pt x="169" y="67"/>
                      <a:pt x="160" y="36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7"/>
              <p:cNvSpPr/>
              <p:nvPr/>
            </p:nvSpPr>
            <p:spPr>
              <a:xfrm rot="10800000">
                <a:off x="1857573" y="5015776"/>
                <a:ext cx="6515" cy="908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05" extrusionOk="0">
                    <a:moveTo>
                      <a:pt x="134" y="0"/>
                    </a:moveTo>
                    <a:cubicBezTo>
                      <a:pt x="89" y="5"/>
                      <a:pt x="45" y="9"/>
                      <a:pt x="1" y="14"/>
                    </a:cubicBezTo>
                    <a:cubicBezTo>
                      <a:pt x="49" y="76"/>
                      <a:pt x="98" y="142"/>
                      <a:pt x="147" y="204"/>
                    </a:cubicBezTo>
                    <a:cubicBezTo>
                      <a:pt x="142" y="138"/>
                      <a:pt x="138" y="67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7"/>
              <p:cNvSpPr/>
              <p:nvPr/>
            </p:nvSpPr>
            <p:spPr>
              <a:xfrm rot="10800000">
                <a:off x="820674" y="3548061"/>
                <a:ext cx="3767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36" extrusionOk="0">
                    <a:moveTo>
                      <a:pt x="84" y="236"/>
                    </a:moveTo>
                    <a:cubicBezTo>
                      <a:pt x="58" y="156"/>
                      <a:pt x="27" y="81"/>
                      <a:pt x="0" y="1"/>
                    </a:cubicBezTo>
                    <a:cubicBezTo>
                      <a:pt x="27" y="81"/>
                      <a:pt x="58" y="156"/>
                      <a:pt x="84" y="23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7"/>
              <p:cNvSpPr/>
              <p:nvPr/>
            </p:nvSpPr>
            <p:spPr>
              <a:xfrm rot="10800000">
                <a:off x="1536669" y="4042159"/>
                <a:ext cx="10060" cy="4742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36"/>
                      <a:pt x="71" y="71"/>
                      <a:pt x="102" y="107"/>
                    </a:cubicBezTo>
                    <a:cubicBezTo>
                      <a:pt x="147" y="80"/>
                      <a:pt x="186" y="49"/>
                      <a:pt x="226" y="18"/>
                    </a:cubicBezTo>
                    <a:cubicBezTo>
                      <a:pt x="151" y="14"/>
                      <a:pt x="76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7"/>
              <p:cNvSpPr/>
              <p:nvPr/>
            </p:nvSpPr>
            <p:spPr>
              <a:xfrm rot="10800000">
                <a:off x="2094184" y="4259538"/>
                <a:ext cx="9484" cy="398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90" extrusionOk="0">
                    <a:moveTo>
                      <a:pt x="209" y="1"/>
                    </a:moveTo>
                    <a:cubicBezTo>
                      <a:pt x="160" y="5"/>
                      <a:pt x="107" y="10"/>
                      <a:pt x="1" y="23"/>
                    </a:cubicBezTo>
                    <a:cubicBezTo>
                      <a:pt x="98" y="59"/>
                      <a:pt x="147" y="72"/>
                      <a:pt x="191" y="90"/>
                    </a:cubicBezTo>
                    <a:cubicBezTo>
                      <a:pt x="204" y="63"/>
                      <a:pt x="213" y="32"/>
                      <a:pt x="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7"/>
              <p:cNvSpPr/>
              <p:nvPr/>
            </p:nvSpPr>
            <p:spPr>
              <a:xfrm rot="10800000">
                <a:off x="2065511" y="4251073"/>
                <a:ext cx="5141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83" extrusionOk="0">
                    <a:moveTo>
                      <a:pt x="35" y="0"/>
                    </a:moveTo>
                    <a:cubicBezTo>
                      <a:pt x="27" y="49"/>
                      <a:pt x="13" y="98"/>
                      <a:pt x="4" y="147"/>
                    </a:cubicBezTo>
                    <a:lnTo>
                      <a:pt x="0" y="182"/>
                    </a:lnTo>
                    <a:lnTo>
                      <a:pt x="0" y="182"/>
                    </a:lnTo>
                    <a:lnTo>
                      <a:pt x="115" y="111"/>
                    </a:lnTo>
                    <a:cubicBezTo>
                      <a:pt x="89" y="71"/>
                      <a:pt x="62" y="36"/>
                      <a:pt x="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7"/>
              <p:cNvSpPr/>
              <p:nvPr/>
            </p:nvSpPr>
            <p:spPr>
              <a:xfrm rot="10800000">
                <a:off x="784732" y="3598893"/>
                <a:ext cx="8908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9" extrusionOk="0">
                    <a:moveTo>
                      <a:pt x="5" y="0"/>
                    </a:moveTo>
                    <a:lnTo>
                      <a:pt x="1" y="58"/>
                    </a:lnTo>
                    <a:lnTo>
                      <a:pt x="200" y="58"/>
                    </a:lnTo>
                    <a:lnTo>
                      <a:pt x="200" y="27"/>
                    </a:lnTo>
                    <a:cubicBezTo>
                      <a:pt x="138" y="18"/>
                      <a:pt x="72" y="9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7"/>
              <p:cNvSpPr/>
              <p:nvPr/>
            </p:nvSpPr>
            <p:spPr>
              <a:xfrm rot="10800000">
                <a:off x="1348762" y="3641704"/>
                <a:ext cx="5540" cy="11434"/>
              </a:xfrm>
              <a:custGeom>
                <a:avLst/>
                <a:gdLst/>
                <a:ahLst/>
                <a:cxnLst/>
                <a:rect l="l" t="t" r="r" b="b"/>
                <a:pathLst>
                  <a:path w="125" h="2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" y="84"/>
                      <a:pt x="10" y="168"/>
                      <a:pt x="19" y="257"/>
                    </a:cubicBezTo>
                    <a:cubicBezTo>
                      <a:pt x="54" y="253"/>
                      <a:pt x="90" y="244"/>
                      <a:pt x="125" y="235"/>
                    </a:cubicBezTo>
                    <a:cubicBezTo>
                      <a:pt x="85" y="160"/>
                      <a:pt x="41" y="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7"/>
              <p:cNvSpPr/>
              <p:nvPr/>
            </p:nvSpPr>
            <p:spPr>
              <a:xfrm rot="10800000">
                <a:off x="533761" y="3982641"/>
                <a:ext cx="456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3" h="112" extrusionOk="0">
                    <a:moveTo>
                      <a:pt x="0" y="1"/>
                    </a:moveTo>
                    <a:cubicBezTo>
                      <a:pt x="36" y="41"/>
                      <a:pt x="67" y="76"/>
                      <a:pt x="102" y="112"/>
                    </a:cubicBezTo>
                    <a:cubicBezTo>
                      <a:pt x="67" y="76"/>
                      <a:pt x="36" y="4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7"/>
              <p:cNvSpPr/>
              <p:nvPr/>
            </p:nvSpPr>
            <p:spPr>
              <a:xfrm rot="10800000">
                <a:off x="22602" y="4045084"/>
                <a:ext cx="2393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0" y="1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6" y="5"/>
                      <a:pt x="6" y="3"/>
                      <a:pt x="5" y="1"/>
                    </a:cubicBezTo>
                    <a:close/>
                    <a:moveTo>
                      <a:pt x="7" y="7"/>
                    </a:moveTo>
                    <a:lnTo>
                      <a:pt x="7" y="7"/>
                    </a:lnTo>
                    <a:cubicBezTo>
                      <a:pt x="11" y="18"/>
                      <a:pt x="15" y="29"/>
                      <a:pt x="23" y="41"/>
                    </a:cubicBezTo>
                    <a:cubicBezTo>
                      <a:pt x="27" y="45"/>
                      <a:pt x="40" y="45"/>
                      <a:pt x="54" y="49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7"/>
              <p:cNvSpPr/>
              <p:nvPr/>
            </p:nvSpPr>
            <p:spPr>
              <a:xfrm rot="10800000">
                <a:off x="1863644" y="5006957"/>
                <a:ext cx="2792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7" extrusionOk="0">
                    <a:moveTo>
                      <a:pt x="36" y="0"/>
                    </a:moveTo>
                    <a:cubicBezTo>
                      <a:pt x="23" y="13"/>
                      <a:pt x="5" y="22"/>
                      <a:pt x="0" y="36"/>
                    </a:cubicBezTo>
                    <a:cubicBezTo>
                      <a:pt x="0" y="44"/>
                      <a:pt x="18" y="58"/>
                      <a:pt x="31" y="67"/>
                    </a:cubicBezTo>
                    <a:cubicBezTo>
                      <a:pt x="40" y="58"/>
                      <a:pt x="54" y="49"/>
                      <a:pt x="62" y="36"/>
                    </a:cubicBezTo>
                    <a:cubicBezTo>
                      <a:pt x="54" y="27"/>
                      <a:pt x="45" y="13"/>
                      <a:pt x="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7"/>
              <p:cNvSpPr/>
              <p:nvPr/>
            </p:nvSpPr>
            <p:spPr>
              <a:xfrm rot="10800000">
                <a:off x="7889" y="4050979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5" y="1"/>
                    </a:moveTo>
                    <a:lnTo>
                      <a:pt x="0" y="5"/>
                    </a:lnTo>
                    <a:lnTo>
                      <a:pt x="49" y="27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7"/>
              <p:cNvSpPr/>
              <p:nvPr/>
            </p:nvSpPr>
            <p:spPr>
              <a:xfrm rot="10800000">
                <a:off x="2089886" y="4257588"/>
                <a:ext cx="5318" cy="651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7" extrusionOk="0">
                    <a:moveTo>
                      <a:pt x="72" y="0"/>
                    </a:moveTo>
                    <a:cubicBezTo>
                      <a:pt x="55" y="0"/>
                      <a:pt x="37" y="4"/>
                      <a:pt x="18" y="14"/>
                    </a:cubicBezTo>
                    <a:cubicBezTo>
                      <a:pt x="22" y="45"/>
                      <a:pt x="13" y="76"/>
                      <a:pt x="0" y="103"/>
                    </a:cubicBezTo>
                    <a:cubicBezTo>
                      <a:pt x="18" y="134"/>
                      <a:pt x="44" y="147"/>
                      <a:pt x="80" y="147"/>
                    </a:cubicBezTo>
                    <a:cubicBezTo>
                      <a:pt x="93" y="98"/>
                      <a:pt x="106" y="54"/>
                      <a:pt x="120" y="10"/>
                    </a:cubicBezTo>
                    <a:cubicBezTo>
                      <a:pt x="103" y="3"/>
                      <a:pt x="88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7"/>
              <p:cNvSpPr/>
              <p:nvPr/>
            </p:nvSpPr>
            <p:spPr>
              <a:xfrm rot="10800000">
                <a:off x="2087891" y="4241678"/>
                <a:ext cx="4964" cy="31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72" extrusionOk="0">
                    <a:moveTo>
                      <a:pt x="71" y="1"/>
                    </a:moveTo>
                    <a:cubicBezTo>
                      <a:pt x="64" y="1"/>
                      <a:pt x="57" y="2"/>
                      <a:pt x="49" y="5"/>
                    </a:cubicBezTo>
                    <a:cubicBezTo>
                      <a:pt x="31" y="28"/>
                      <a:pt x="18" y="50"/>
                      <a:pt x="0" y="72"/>
                    </a:cubicBezTo>
                    <a:cubicBezTo>
                      <a:pt x="36" y="63"/>
                      <a:pt x="76" y="54"/>
                      <a:pt x="111" y="45"/>
                    </a:cubicBezTo>
                    <a:cubicBezTo>
                      <a:pt x="108" y="18"/>
                      <a:pt x="94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7"/>
              <p:cNvSpPr/>
              <p:nvPr/>
            </p:nvSpPr>
            <p:spPr>
              <a:xfrm rot="10800000">
                <a:off x="1427470" y="3982818"/>
                <a:ext cx="4786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12" extrusionOk="0">
                    <a:moveTo>
                      <a:pt x="1" y="0"/>
                    </a:moveTo>
                    <a:cubicBezTo>
                      <a:pt x="32" y="36"/>
                      <a:pt x="63" y="76"/>
                      <a:pt x="94" y="111"/>
                    </a:cubicBezTo>
                    <a:cubicBezTo>
                      <a:pt x="98" y="76"/>
                      <a:pt x="103" y="45"/>
                      <a:pt x="107" y="9"/>
                    </a:cubicBezTo>
                    <a:cubicBezTo>
                      <a:pt x="72" y="5"/>
                      <a:pt x="3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7"/>
              <p:cNvSpPr/>
              <p:nvPr/>
            </p:nvSpPr>
            <p:spPr>
              <a:xfrm rot="10800000">
                <a:off x="2074951" y="4515429"/>
                <a:ext cx="222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5" h="143" extrusionOk="0">
                    <a:moveTo>
                      <a:pt x="0" y="1"/>
                    </a:moveTo>
                    <a:cubicBezTo>
                      <a:pt x="0" y="50"/>
                      <a:pt x="5" y="94"/>
                      <a:pt x="5" y="143"/>
                    </a:cubicBezTo>
                    <a:cubicBezTo>
                      <a:pt x="5" y="94"/>
                      <a:pt x="0" y="5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7"/>
              <p:cNvSpPr/>
              <p:nvPr/>
            </p:nvSpPr>
            <p:spPr>
              <a:xfrm rot="10800000">
                <a:off x="1781169" y="4827470"/>
                <a:ext cx="7711" cy="22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" extrusionOk="0">
                    <a:moveTo>
                      <a:pt x="174" y="0"/>
                    </a:move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7"/>
              <p:cNvSpPr/>
              <p:nvPr/>
            </p:nvSpPr>
            <p:spPr>
              <a:xfrm rot="10800000">
                <a:off x="1806120" y="4036842"/>
                <a:ext cx="128255" cy="7219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629" extrusionOk="0">
                    <a:moveTo>
                      <a:pt x="2416" y="0"/>
                    </a:moveTo>
                    <a:cubicBezTo>
                      <a:pt x="2325" y="0"/>
                      <a:pt x="2234" y="88"/>
                      <a:pt x="2118" y="206"/>
                    </a:cubicBezTo>
                    <a:cubicBezTo>
                      <a:pt x="1897" y="434"/>
                      <a:pt x="1677" y="545"/>
                      <a:pt x="1459" y="545"/>
                    </a:cubicBezTo>
                    <a:cubicBezTo>
                      <a:pt x="1207" y="545"/>
                      <a:pt x="959" y="395"/>
                      <a:pt x="718" y="104"/>
                    </a:cubicBezTo>
                    <a:cubicBezTo>
                      <a:pt x="572" y="166"/>
                      <a:pt x="421" y="224"/>
                      <a:pt x="271" y="281"/>
                    </a:cubicBezTo>
                    <a:cubicBezTo>
                      <a:pt x="36" y="459"/>
                      <a:pt x="0" y="623"/>
                      <a:pt x="222" y="862"/>
                    </a:cubicBezTo>
                    <a:cubicBezTo>
                      <a:pt x="386" y="1044"/>
                      <a:pt x="483" y="1287"/>
                      <a:pt x="607" y="1504"/>
                    </a:cubicBezTo>
                    <a:cubicBezTo>
                      <a:pt x="683" y="1535"/>
                      <a:pt x="754" y="1566"/>
                      <a:pt x="829" y="1598"/>
                    </a:cubicBezTo>
                    <a:lnTo>
                      <a:pt x="993" y="1629"/>
                    </a:lnTo>
                    <a:cubicBezTo>
                      <a:pt x="1086" y="1482"/>
                      <a:pt x="1175" y="1341"/>
                      <a:pt x="1268" y="1199"/>
                    </a:cubicBezTo>
                    <a:cubicBezTo>
                      <a:pt x="1349" y="1160"/>
                      <a:pt x="1466" y="1069"/>
                      <a:pt x="1523" y="1069"/>
                    </a:cubicBezTo>
                    <a:cubicBezTo>
                      <a:pt x="1530" y="1069"/>
                      <a:pt x="1537" y="1071"/>
                      <a:pt x="1542" y="1075"/>
                    </a:cubicBezTo>
                    <a:cubicBezTo>
                      <a:pt x="1813" y="1256"/>
                      <a:pt x="2061" y="1469"/>
                      <a:pt x="2216" y="1589"/>
                    </a:cubicBezTo>
                    <a:cubicBezTo>
                      <a:pt x="2415" y="1425"/>
                      <a:pt x="2570" y="1301"/>
                      <a:pt x="2721" y="1177"/>
                    </a:cubicBezTo>
                    <a:cubicBezTo>
                      <a:pt x="2893" y="971"/>
                      <a:pt x="2860" y="869"/>
                      <a:pt x="2626" y="869"/>
                    </a:cubicBezTo>
                    <a:cubicBezTo>
                      <a:pt x="2607" y="869"/>
                      <a:pt x="2587" y="869"/>
                      <a:pt x="2566" y="871"/>
                    </a:cubicBezTo>
                    <a:cubicBezTo>
                      <a:pt x="2446" y="880"/>
                      <a:pt x="2322" y="893"/>
                      <a:pt x="2087" y="920"/>
                    </a:cubicBezTo>
                    <a:cubicBezTo>
                      <a:pt x="2340" y="614"/>
                      <a:pt x="2504" y="414"/>
                      <a:pt x="2663" y="219"/>
                    </a:cubicBezTo>
                    <a:cubicBezTo>
                      <a:pt x="2570" y="62"/>
                      <a:pt x="2493" y="0"/>
                      <a:pt x="24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7"/>
              <p:cNvSpPr/>
              <p:nvPr/>
            </p:nvSpPr>
            <p:spPr>
              <a:xfrm rot="10800000">
                <a:off x="39487" y="4555094"/>
                <a:ext cx="81145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345" extrusionOk="0">
                    <a:moveTo>
                      <a:pt x="377" y="1"/>
                    </a:moveTo>
                    <a:cubicBezTo>
                      <a:pt x="253" y="426"/>
                      <a:pt x="129" y="851"/>
                      <a:pt x="0" y="1299"/>
                    </a:cubicBezTo>
                    <a:cubicBezTo>
                      <a:pt x="36" y="1312"/>
                      <a:pt x="195" y="1365"/>
                      <a:pt x="377" y="1423"/>
                    </a:cubicBezTo>
                    <a:cubicBezTo>
                      <a:pt x="271" y="1583"/>
                      <a:pt x="187" y="1702"/>
                      <a:pt x="125" y="1795"/>
                    </a:cubicBezTo>
                    <a:cubicBezTo>
                      <a:pt x="271" y="1875"/>
                      <a:pt x="413" y="1933"/>
                      <a:pt x="523" y="2026"/>
                    </a:cubicBezTo>
                    <a:cubicBezTo>
                      <a:pt x="625" y="2110"/>
                      <a:pt x="692" y="2238"/>
                      <a:pt x="776" y="2345"/>
                    </a:cubicBezTo>
                    <a:cubicBezTo>
                      <a:pt x="794" y="2318"/>
                      <a:pt x="816" y="2292"/>
                      <a:pt x="834" y="2265"/>
                    </a:cubicBezTo>
                    <a:cubicBezTo>
                      <a:pt x="794" y="2026"/>
                      <a:pt x="754" y="1786"/>
                      <a:pt x="714" y="1552"/>
                    </a:cubicBezTo>
                    <a:cubicBezTo>
                      <a:pt x="696" y="1543"/>
                      <a:pt x="683" y="1534"/>
                      <a:pt x="665" y="1525"/>
                    </a:cubicBezTo>
                    <a:lnTo>
                      <a:pt x="665" y="1525"/>
                    </a:lnTo>
                    <a:cubicBezTo>
                      <a:pt x="683" y="1534"/>
                      <a:pt x="701" y="1538"/>
                      <a:pt x="714" y="1547"/>
                    </a:cubicBezTo>
                    <a:cubicBezTo>
                      <a:pt x="771" y="1498"/>
                      <a:pt x="860" y="1450"/>
                      <a:pt x="873" y="1392"/>
                    </a:cubicBezTo>
                    <a:cubicBezTo>
                      <a:pt x="896" y="1277"/>
                      <a:pt x="873" y="1157"/>
                      <a:pt x="869" y="1037"/>
                    </a:cubicBezTo>
                    <a:lnTo>
                      <a:pt x="869" y="1037"/>
                    </a:lnTo>
                    <a:cubicBezTo>
                      <a:pt x="993" y="1108"/>
                      <a:pt x="1122" y="1175"/>
                      <a:pt x="1246" y="1241"/>
                    </a:cubicBezTo>
                    <a:cubicBezTo>
                      <a:pt x="1436" y="1343"/>
                      <a:pt x="1631" y="1450"/>
                      <a:pt x="1822" y="1552"/>
                    </a:cubicBezTo>
                    <a:cubicBezTo>
                      <a:pt x="1826" y="1476"/>
                      <a:pt x="1826" y="1405"/>
                      <a:pt x="1831" y="1330"/>
                    </a:cubicBezTo>
                    <a:cubicBezTo>
                      <a:pt x="1831" y="1290"/>
                      <a:pt x="1831" y="1250"/>
                      <a:pt x="1831" y="1215"/>
                    </a:cubicBezTo>
                    <a:lnTo>
                      <a:pt x="1374" y="975"/>
                    </a:lnTo>
                    <a:cubicBezTo>
                      <a:pt x="1263" y="878"/>
                      <a:pt x="1153" y="776"/>
                      <a:pt x="1046" y="679"/>
                    </a:cubicBezTo>
                    <a:cubicBezTo>
                      <a:pt x="829" y="621"/>
                      <a:pt x="616" y="577"/>
                      <a:pt x="696" y="249"/>
                    </a:cubicBezTo>
                    <a:cubicBezTo>
                      <a:pt x="709" y="196"/>
                      <a:pt x="492" y="85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7"/>
              <p:cNvSpPr/>
              <p:nvPr/>
            </p:nvSpPr>
            <p:spPr>
              <a:xfrm rot="10800000">
                <a:off x="1339323" y="3973024"/>
                <a:ext cx="59917" cy="909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2052" extrusionOk="0">
                    <a:moveTo>
                      <a:pt x="873" y="0"/>
                    </a:moveTo>
                    <a:cubicBezTo>
                      <a:pt x="554" y="248"/>
                      <a:pt x="275" y="456"/>
                      <a:pt x="0" y="669"/>
                    </a:cubicBezTo>
                    <a:lnTo>
                      <a:pt x="89" y="798"/>
                    </a:lnTo>
                    <a:cubicBezTo>
                      <a:pt x="306" y="718"/>
                      <a:pt x="519" y="643"/>
                      <a:pt x="762" y="549"/>
                    </a:cubicBezTo>
                    <a:lnTo>
                      <a:pt x="762" y="1281"/>
                    </a:lnTo>
                    <a:cubicBezTo>
                      <a:pt x="607" y="1157"/>
                      <a:pt x="510" y="1077"/>
                      <a:pt x="412" y="1001"/>
                    </a:cubicBezTo>
                    <a:cubicBezTo>
                      <a:pt x="359" y="1028"/>
                      <a:pt x="306" y="1055"/>
                      <a:pt x="257" y="1086"/>
                    </a:cubicBezTo>
                    <a:cubicBezTo>
                      <a:pt x="399" y="1405"/>
                      <a:pt x="545" y="1728"/>
                      <a:pt x="687" y="2052"/>
                    </a:cubicBezTo>
                    <a:lnTo>
                      <a:pt x="1019" y="2052"/>
                    </a:lnTo>
                    <a:cubicBezTo>
                      <a:pt x="1073" y="1826"/>
                      <a:pt x="1099" y="1591"/>
                      <a:pt x="1179" y="1374"/>
                    </a:cubicBezTo>
                    <a:cubicBezTo>
                      <a:pt x="1352" y="922"/>
                      <a:pt x="1148" y="124"/>
                      <a:pt x="8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7"/>
              <p:cNvSpPr/>
              <p:nvPr/>
            </p:nvSpPr>
            <p:spPr>
              <a:xfrm rot="10800000">
                <a:off x="426336" y="3992657"/>
                <a:ext cx="66654" cy="54067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220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519" y="183"/>
                      <a:pt x="550" y="320"/>
                      <a:pt x="590" y="519"/>
                    </a:cubicBezTo>
                    <a:cubicBezTo>
                      <a:pt x="364" y="404"/>
                      <a:pt x="205" y="320"/>
                      <a:pt x="1" y="218"/>
                    </a:cubicBezTo>
                    <a:lnTo>
                      <a:pt x="1" y="218"/>
                    </a:lnTo>
                    <a:cubicBezTo>
                      <a:pt x="36" y="453"/>
                      <a:pt x="59" y="612"/>
                      <a:pt x="85" y="772"/>
                    </a:cubicBezTo>
                    <a:cubicBezTo>
                      <a:pt x="192" y="821"/>
                      <a:pt x="302" y="861"/>
                      <a:pt x="400" y="918"/>
                    </a:cubicBezTo>
                    <a:cubicBezTo>
                      <a:pt x="559" y="1011"/>
                      <a:pt x="710" y="1118"/>
                      <a:pt x="865" y="1220"/>
                    </a:cubicBezTo>
                    <a:lnTo>
                      <a:pt x="1428" y="883"/>
                    </a:lnTo>
                    <a:cubicBezTo>
                      <a:pt x="1454" y="612"/>
                      <a:pt x="1481" y="342"/>
                      <a:pt x="1503" y="121"/>
                    </a:cubicBezTo>
                    <a:cubicBezTo>
                      <a:pt x="1149" y="76"/>
                      <a:pt x="825" y="41"/>
                      <a:pt x="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7"/>
              <p:cNvSpPr/>
              <p:nvPr/>
            </p:nvSpPr>
            <p:spPr>
              <a:xfrm rot="10800000">
                <a:off x="113542" y="4646610"/>
                <a:ext cx="89167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1450" extrusionOk="0">
                    <a:moveTo>
                      <a:pt x="900" y="1"/>
                    </a:moveTo>
                    <a:cubicBezTo>
                      <a:pt x="585" y="54"/>
                      <a:pt x="293" y="103"/>
                      <a:pt x="0" y="156"/>
                    </a:cubicBezTo>
                    <a:cubicBezTo>
                      <a:pt x="186" y="338"/>
                      <a:pt x="372" y="524"/>
                      <a:pt x="559" y="710"/>
                    </a:cubicBezTo>
                    <a:lnTo>
                      <a:pt x="780" y="710"/>
                    </a:lnTo>
                    <a:cubicBezTo>
                      <a:pt x="820" y="750"/>
                      <a:pt x="860" y="785"/>
                      <a:pt x="900" y="821"/>
                    </a:cubicBezTo>
                    <a:cubicBezTo>
                      <a:pt x="900" y="821"/>
                      <a:pt x="900" y="816"/>
                      <a:pt x="900" y="816"/>
                    </a:cubicBezTo>
                    <a:cubicBezTo>
                      <a:pt x="1245" y="1020"/>
                      <a:pt x="1595" y="1228"/>
                      <a:pt x="1977" y="1450"/>
                    </a:cubicBezTo>
                    <a:cubicBezTo>
                      <a:pt x="1994" y="1317"/>
                      <a:pt x="2003" y="1224"/>
                      <a:pt x="2012" y="1135"/>
                    </a:cubicBezTo>
                    <a:cubicBezTo>
                      <a:pt x="1915" y="484"/>
                      <a:pt x="1037" y="648"/>
                      <a:pt x="9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7"/>
              <p:cNvSpPr/>
              <p:nvPr/>
            </p:nvSpPr>
            <p:spPr>
              <a:xfrm rot="10800000">
                <a:off x="28674" y="4065914"/>
                <a:ext cx="77644" cy="44894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013" extrusionOk="0">
                    <a:moveTo>
                      <a:pt x="571" y="0"/>
                    </a:moveTo>
                    <a:cubicBezTo>
                      <a:pt x="460" y="0"/>
                      <a:pt x="355" y="49"/>
                      <a:pt x="262" y="197"/>
                    </a:cubicBezTo>
                    <a:cubicBezTo>
                      <a:pt x="1" y="627"/>
                      <a:pt x="422" y="747"/>
                      <a:pt x="674" y="929"/>
                    </a:cubicBezTo>
                    <a:cubicBezTo>
                      <a:pt x="701" y="951"/>
                      <a:pt x="719" y="986"/>
                      <a:pt x="741" y="1013"/>
                    </a:cubicBezTo>
                    <a:cubicBezTo>
                      <a:pt x="807" y="995"/>
                      <a:pt x="874" y="982"/>
                      <a:pt x="945" y="964"/>
                    </a:cubicBezTo>
                    <a:cubicBezTo>
                      <a:pt x="1202" y="858"/>
                      <a:pt x="1459" y="756"/>
                      <a:pt x="1720" y="654"/>
                    </a:cubicBezTo>
                    <a:cubicBezTo>
                      <a:pt x="1729" y="556"/>
                      <a:pt x="1742" y="454"/>
                      <a:pt x="1751" y="357"/>
                    </a:cubicBezTo>
                    <a:cubicBezTo>
                      <a:pt x="1632" y="308"/>
                      <a:pt x="1512" y="259"/>
                      <a:pt x="1397" y="211"/>
                    </a:cubicBezTo>
                    <a:cubicBezTo>
                      <a:pt x="1308" y="197"/>
                      <a:pt x="1220" y="193"/>
                      <a:pt x="1135" y="175"/>
                    </a:cubicBezTo>
                    <a:cubicBezTo>
                      <a:pt x="951" y="131"/>
                      <a:pt x="753" y="0"/>
                      <a:pt x="5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7"/>
              <p:cNvSpPr/>
              <p:nvPr/>
            </p:nvSpPr>
            <p:spPr>
              <a:xfrm rot="10800000">
                <a:off x="1175924" y="3548238"/>
                <a:ext cx="64659" cy="5522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246" extrusionOk="0">
                    <a:moveTo>
                      <a:pt x="1452" y="572"/>
                    </a:moveTo>
                    <a:cubicBezTo>
                      <a:pt x="1453" y="573"/>
                      <a:pt x="1453" y="575"/>
                      <a:pt x="1454" y="576"/>
                    </a:cubicBezTo>
                    <a:lnTo>
                      <a:pt x="1454" y="572"/>
                    </a:lnTo>
                    <a:lnTo>
                      <a:pt x="1452" y="572"/>
                    </a:lnTo>
                    <a:close/>
                    <a:moveTo>
                      <a:pt x="169" y="0"/>
                    </a:moveTo>
                    <a:cubicBezTo>
                      <a:pt x="109" y="0"/>
                      <a:pt x="53" y="4"/>
                      <a:pt x="1" y="13"/>
                    </a:cubicBezTo>
                    <a:cubicBezTo>
                      <a:pt x="218" y="377"/>
                      <a:pt x="435" y="736"/>
                      <a:pt x="656" y="1099"/>
                    </a:cubicBezTo>
                    <a:cubicBezTo>
                      <a:pt x="679" y="1046"/>
                      <a:pt x="705" y="997"/>
                      <a:pt x="727" y="948"/>
                    </a:cubicBezTo>
                    <a:cubicBezTo>
                      <a:pt x="971" y="1046"/>
                      <a:pt x="1215" y="1143"/>
                      <a:pt x="1458" y="1245"/>
                    </a:cubicBezTo>
                    <a:cubicBezTo>
                      <a:pt x="1458" y="1170"/>
                      <a:pt x="1458" y="1095"/>
                      <a:pt x="1458" y="1024"/>
                    </a:cubicBezTo>
                    <a:cubicBezTo>
                      <a:pt x="1454" y="948"/>
                      <a:pt x="1454" y="873"/>
                      <a:pt x="1454" y="798"/>
                    </a:cubicBezTo>
                    <a:cubicBezTo>
                      <a:pt x="1343" y="745"/>
                      <a:pt x="1237" y="691"/>
                      <a:pt x="1126" y="638"/>
                    </a:cubicBezTo>
                    <a:cubicBezTo>
                      <a:pt x="1139" y="612"/>
                      <a:pt x="1153" y="581"/>
                      <a:pt x="1162" y="550"/>
                    </a:cubicBezTo>
                    <a:lnTo>
                      <a:pt x="1452" y="572"/>
                    </a:lnTo>
                    <a:lnTo>
                      <a:pt x="1452" y="572"/>
                    </a:lnTo>
                    <a:cubicBezTo>
                      <a:pt x="1355" y="292"/>
                      <a:pt x="662" y="0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7"/>
              <p:cNvSpPr/>
              <p:nvPr/>
            </p:nvSpPr>
            <p:spPr>
              <a:xfrm rot="10800000">
                <a:off x="1509768" y="4137398"/>
                <a:ext cx="84292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861" extrusionOk="0">
                    <a:moveTo>
                      <a:pt x="774" y="0"/>
                    </a:moveTo>
                    <a:cubicBezTo>
                      <a:pt x="669" y="0"/>
                      <a:pt x="571" y="11"/>
                      <a:pt x="488" y="32"/>
                    </a:cubicBezTo>
                    <a:cubicBezTo>
                      <a:pt x="275" y="329"/>
                      <a:pt x="138" y="524"/>
                      <a:pt x="0" y="719"/>
                    </a:cubicBezTo>
                    <a:cubicBezTo>
                      <a:pt x="49" y="730"/>
                      <a:pt x="96" y="736"/>
                      <a:pt x="140" y="736"/>
                    </a:cubicBezTo>
                    <a:cubicBezTo>
                      <a:pt x="267" y="736"/>
                      <a:pt x="375" y="692"/>
                      <a:pt x="470" y="626"/>
                    </a:cubicBezTo>
                    <a:cubicBezTo>
                      <a:pt x="676" y="489"/>
                      <a:pt x="836" y="420"/>
                      <a:pt x="962" y="420"/>
                    </a:cubicBezTo>
                    <a:cubicBezTo>
                      <a:pt x="1146" y="420"/>
                      <a:pt x="1258" y="566"/>
                      <a:pt x="1334" y="861"/>
                    </a:cubicBezTo>
                    <a:cubicBezTo>
                      <a:pt x="1534" y="706"/>
                      <a:pt x="1715" y="564"/>
                      <a:pt x="1901" y="422"/>
                    </a:cubicBezTo>
                    <a:cubicBezTo>
                      <a:pt x="1762" y="172"/>
                      <a:pt x="1207" y="0"/>
                      <a:pt x="7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7"/>
              <p:cNvSpPr/>
              <p:nvPr/>
            </p:nvSpPr>
            <p:spPr>
              <a:xfrm rot="10800000">
                <a:off x="1586172" y="4001875"/>
                <a:ext cx="103925" cy="65058"/>
              </a:xfrm>
              <a:custGeom>
                <a:avLst/>
                <a:gdLst/>
                <a:ahLst/>
                <a:cxnLst/>
                <a:rect l="l" t="t" r="r" b="b"/>
                <a:pathLst>
                  <a:path w="2345" h="1468" extrusionOk="0">
                    <a:moveTo>
                      <a:pt x="1560" y="1"/>
                    </a:moveTo>
                    <a:lnTo>
                      <a:pt x="568" y="120"/>
                    </a:lnTo>
                    <a:cubicBezTo>
                      <a:pt x="417" y="227"/>
                      <a:pt x="262" y="337"/>
                      <a:pt x="111" y="444"/>
                    </a:cubicBezTo>
                    <a:cubicBezTo>
                      <a:pt x="76" y="448"/>
                      <a:pt x="36" y="448"/>
                      <a:pt x="1" y="453"/>
                    </a:cubicBezTo>
                    <a:cubicBezTo>
                      <a:pt x="156" y="754"/>
                      <a:pt x="311" y="1060"/>
                      <a:pt x="519" y="1467"/>
                    </a:cubicBezTo>
                    <a:cubicBezTo>
                      <a:pt x="525" y="524"/>
                      <a:pt x="908" y="309"/>
                      <a:pt x="1400" y="309"/>
                    </a:cubicBezTo>
                    <a:cubicBezTo>
                      <a:pt x="1695" y="309"/>
                      <a:pt x="2030" y="387"/>
                      <a:pt x="2345" y="430"/>
                    </a:cubicBezTo>
                    <a:lnTo>
                      <a:pt x="2309" y="275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7"/>
              <p:cNvSpPr/>
              <p:nvPr/>
            </p:nvSpPr>
            <p:spPr>
              <a:xfrm rot="10800000">
                <a:off x="1179469" y="4338468"/>
                <a:ext cx="35986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812" h="1025" extrusionOk="0">
                    <a:moveTo>
                      <a:pt x="284" y="1"/>
                    </a:moveTo>
                    <a:cubicBezTo>
                      <a:pt x="224" y="9"/>
                      <a:pt x="164" y="14"/>
                      <a:pt x="103" y="22"/>
                    </a:cubicBezTo>
                    <a:lnTo>
                      <a:pt x="103" y="22"/>
                    </a:lnTo>
                    <a:cubicBezTo>
                      <a:pt x="106" y="19"/>
                      <a:pt x="109" y="17"/>
                      <a:pt x="112" y="14"/>
                    </a:cubicBezTo>
                    <a:lnTo>
                      <a:pt x="112" y="14"/>
                    </a:lnTo>
                    <a:cubicBezTo>
                      <a:pt x="111" y="14"/>
                      <a:pt x="98" y="23"/>
                      <a:pt x="98" y="23"/>
                    </a:cubicBezTo>
                    <a:cubicBezTo>
                      <a:pt x="100" y="23"/>
                      <a:pt x="102" y="22"/>
                      <a:pt x="103" y="22"/>
                    </a:cubicBezTo>
                    <a:lnTo>
                      <a:pt x="103" y="22"/>
                    </a:lnTo>
                    <a:cubicBezTo>
                      <a:pt x="70" y="55"/>
                      <a:pt x="33" y="88"/>
                      <a:pt x="1" y="120"/>
                    </a:cubicBezTo>
                    <a:lnTo>
                      <a:pt x="1" y="803"/>
                    </a:lnTo>
                    <a:cubicBezTo>
                      <a:pt x="36" y="874"/>
                      <a:pt x="72" y="949"/>
                      <a:pt x="107" y="1020"/>
                    </a:cubicBezTo>
                    <a:cubicBezTo>
                      <a:pt x="107" y="1020"/>
                      <a:pt x="107" y="1024"/>
                      <a:pt x="107" y="1024"/>
                    </a:cubicBezTo>
                    <a:cubicBezTo>
                      <a:pt x="302" y="1002"/>
                      <a:pt x="497" y="984"/>
                      <a:pt x="812" y="949"/>
                    </a:cubicBezTo>
                    <a:cubicBezTo>
                      <a:pt x="803" y="789"/>
                      <a:pt x="789" y="519"/>
                      <a:pt x="772" y="253"/>
                    </a:cubicBezTo>
                    <a:lnTo>
                      <a:pt x="789" y="213"/>
                    </a:lnTo>
                    <a:cubicBezTo>
                      <a:pt x="710" y="187"/>
                      <a:pt x="634" y="160"/>
                      <a:pt x="555" y="138"/>
                    </a:cubicBezTo>
                    <a:cubicBezTo>
                      <a:pt x="466" y="89"/>
                      <a:pt x="373" y="45"/>
                      <a:pt x="2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7"/>
              <p:cNvSpPr/>
              <p:nvPr/>
            </p:nvSpPr>
            <p:spPr>
              <a:xfrm rot="10800000">
                <a:off x="454610" y="3965534"/>
                <a:ext cx="44450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60" extrusionOk="0">
                    <a:moveTo>
                      <a:pt x="222" y="0"/>
                    </a:moveTo>
                    <a:lnTo>
                      <a:pt x="1" y="222"/>
                    </a:lnTo>
                    <a:cubicBezTo>
                      <a:pt x="72" y="501"/>
                      <a:pt x="147" y="780"/>
                      <a:pt x="222" y="1059"/>
                    </a:cubicBezTo>
                    <a:cubicBezTo>
                      <a:pt x="329" y="1041"/>
                      <a:pt x="435" y="1019"/>
                      <a:pt x="541" y="997"/>
                    </a:cubicBezTo>
                    <a:cubicBezTo>
                      <a:pt x="561" y="991"/>
                      <a:pt x="578" y="986"/>
                      <a:pt x="596" y="986"/>
                    </a:cubicBezTo>
                    <a:cubicBezTo>
                      <a:pt x="603" y="986"/>
                      <a:pt x="609" y="987"/>
                      <a:pt x="617" y="988"/>
                    </a:cubicBezTo>
                    <a:cubicBezTo>
                      <a:pt x="674" y="970"/>
                      <a:pt x="732" y="948"/>
                      <a:pt x="789" y="931"/>
                    </a:cubicBezTo>
                    <a:cubicBezTo>
                      <a:pt x="860" y="806"/>
                      <a:pt x="931" y="682"/>
                      <a:pt x="1002" y="563"/>
                    </a:cubicBezTo>
                    <a:cubicBezTo>
                      <a:pt x="1002" y="523"/>
                      <a:pt x="1002" y="487"/>
                      <a:pt x="1002" y="448"/>
                    </a:cubicBezTo>
                    <a:cubicBezTo>
                      <a:pt x="847" y="346"/>
                      <a:pt x="696" y="239"/>
                      <a:pt x="537" y="146"/>
                    </a:cubicBezTo>
                    <a:cubicBezTo>
                      <a:pt x="439" y="89"/>
                      <a:pt x="329" y="49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7"/>
              <p:cNvSpPr/>
              <p:nvPr/>
            </p:nvSpPr>
            <p:spPr>
              <a:xfrm rot="10800000">
                <a:off x="85223" y="4801722"/>
                <a:ext cx="49547" cy="47375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069" extrusionOk="0">
                    <a:moveTo>
                      <a:pt x="0" y="0"/>
                    </a:moveTo>
                    <a:cubicBezTo>
                      <a:pt x="111" y="439"/>
                      <a:pt x="187" y="754"/>
                      <a:pt x="266" y="1068"/>
                    </a:cubicBezTo>
                    <a:cubicBezTo>
                      <a:pt x="333" y="1055"/>
                      <a:pt x="399" y="1046"/>
                      <a:pt x="470" y="1037"/>
                    </a:cubicBezTo>
                    <a:cubicBezTo>
                      <a:pt x="607" y="740"/>
                      <a:pt x="1117" y="727"/>
                      <a:pt x="1042" y="271"/>
                    </a:cubicBezTo>
                    <a:cubicBezTo>
                      <a:pt x="701" y="182"/>
                      <a:pt x="359" y="9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7"/>
              <p:cNvSpPr/>
              <p:nvPr/>
            </p:nvSpPr>
            <p:spPr>
              <a:xfrm rot="10800000">
                <a:off x="1065750" y="3581432"/>
                <a:ext cx="42678" cy="70332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87" extrusionOk="0">
                    <a:moveTo>
                      <a:pt x="280" y="0"/>
                    </a:moveTo>
                    <a:cubicBezTo>
                      <a:pt x="218" y="4"/>
                      <a:pt x="156" y="9"/>
                      <a:pt x="94" y="13"/>
                    </a:cubicBezTo>
                    <a:lnTo>
                      <a:pt x="94" y="997"/>
                    </a:lnTo>
                    <a:lnTo>
                      <a:pt x="1" y="1002"/>
                    </a:lnTo>
                    <a:cubicBezTo>
                      <a:pt x="125" y="1205"/>
                      <a:pt x="249" y="1409"/>
                      <a:pt x="360" y="1586"/>
                    </a:cubicBezTo>
                    <a:cubicBezTo>
                      <a:pt x="577" y="1396"/>
                      <a:pt x="767" y="1223"/>
                      <a:pt x="962" y="1050"/>
                    </a:cubicBezTo>
                    <a:cubicBezTo>
                      <a:pt x="927" y="1010"/>
                      <a:pt x="891" y="970"/>
                      <a:pt x="860" y="931"/>
                    </a:cubicBezTo>
                    <a:cubicBezTo>
                      <a:pt x="754" y="970"/>
                      <a:pt x="648" y="1010"/>
                      <a:pt x="524" y="1059"/>
                    </a:cubicBezTo>
                    <a:cubicBezTo>
                      <a:pt x="435" y="682"/>
                      <a:pt x="360" y="341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7"/>
              <p:cNvSpPr/>
              <p:nvPr/>
            </p:nvSpPr>
            <p:spPr>
              <a:xfrm rot="10800000">
                <a:off x="943788" y="3519786"/>
                <a:ext cx="74276" cy="43431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80" extrusionOk="0">
                    <a:moveTo>
                      <a:pt x="0" y="1"/>
                    </a:moveTo>
                    <a:cubicBezTo>
                      <a:pt x="182" y="306"/>
                      <a:pt x="363" y="612"/>
                      <a:pt x="581" y="980"/>
                    </a:cubicBezTo>
                    <a:cubicBezTo>
                      <a:pt x="891" y="922"/>
                      <a:pt x="1281" y="851"/>
                      <a:pt x="1675" y="780"/>
                    </a:cubicBezTo>
                    <a:cubicBezTo>
                      <a:pt x="1675" y="745"/>
                      <a:pt x="1675" y="705"/>
                      <a:pt x="1675" y="670"/>
                    </a:cubicBezTo>
                    <a:lnTo>
                      <a:pt x="1338" y="665"/>
                    </a:lnTo>
                    <a:cubicBezTo>
                      <a:pt x="1216" y="710"/>
                      <a:pt x="1118" y="731"/>
                      <a:pt x="1040" y="731"/>
                    </a:cubicBezTo>
                    <a:cubicBezTo>
                      <a:pt x="707" y="731"/>
                      <a:pt x="737" y="360"/>
                      <a:pt x="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7"/>
              <p:cNvSpPr/>
              <p:nvPr/>
            </p:nvSpPr>
            <p:spPr>
              <a:xfrm rot="10800000">
                <a:off x="241753" y="4691193"/>
                <a:ext cx="44805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179" extrusionOk="0">
                    <a:moveTo>
                      <a:pt x="332" y="0"/>
                    </a:moveTo>
                    <a:cubicBezTo>
                      <a:pt x="297" y="111"/>
                      <a:pt x="257" y="222"/>
                      <a:pt x="222" y="333"/>
                    </a:cubicBezTo>
                    <a:cubicBezTo>
                      <a:pt x="270" y="350"/>
                      <a:pt x="319" y="368"/>
                      <a:pt x="368" y="390"/>
                    </a:cubicBezTo>
                    <a:cubicBezTo>
                      <a:pt x="319" y="408"/>
                      <a:pt x="270" y="426"/>
                      <a:pt x="222" y="443"/>
                    </a:cubicBezTo>
                    <a:cubicBezTo>
                      <a:pt x="146" y="443"/>
                      <a:pt x="75" y="448"/>
                      <a:pt x="0" y="448"/>
                    </a:cubicBezTo>
                    <a:cubicBezTo>
                      <a:pt x="231" y="691"/>
                      <a:pt x="461" y="935"/>
                      <a:pt x="691" y="1179"/>
                    </a:cubicBezTo>
                    <a:cubicBezTo>
                      <a:pt x="625" y="1099"/>
                      <a:pt x="558" y="1024"/>
                      <a:pt x="492" y="944"/>
                    </a:cubicBezTo>
                    <a:cubicBezTo>
                      <a:pt x="665" y="886"/>
                      <a:pt x="838" y="829"/>
                      <a:pt x="1010" y="776"/>
                    </a:cubicBezTo>
                    <a:cubicBezTo>
                      <a:pt x="975" y="559"/>
                      <a:pt x="935" y="346"/>
                      <a:pt x="895" y="129"/>
                    </a:cubicBezTo>
                    <a:cubicBezTo>
                      <a:pt x="709" y="89"/>
                      <a:pt x="523" y="44"/>
                      <a:pt x="3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7"/>
              <p:cNvSpPr/>
              <p:nvPr/>
            </p:nvSpPr>
            <p:spPr>
              <a:xfrm rot="10800000">
                <a:off x="623726" y="3898969"/>
                <a:ext cx="62887" cy="4560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029" extrusionOk="0">
                    <a:moveTo>
                      <a:pt x="1419" y="0"/>
                    </a:moveTo>
                    <a:cubicBezTo>
                      <a:pt x="1180" y="9"/>
                      <a:pt x="980" y="18"/>
                      <a:pt x="776" y="27"/>
                    </a:cubicBezTo>
                    <a:cubicBezTo>
                      <a:pt x="564" y="177"/>
                      <a:pt x="351" y="328"/>
                      <a:pt x="1" y="572"/>
                    </a:cubicBezTo>
                    <a:lnTo>
                      <a:pt x="732" y="572"/>
                    </a:lnTo>
                    <a:cubicBezTo>
                      <a:pt x="745" y="714"/>
                      <a:pt x="759" y="873"/>
                      <a:pt x="772" y="1028"/>
                    </a:cubicBezTo>
                    <a:lnTo>
                      <a:pt x="887" y="1028"/>
                    </a:lnTo>
                    <a:cubicBezTo>
                      <a:pt x="949" y="855"/>
                      <a:pt x="993" y="678"/>
                      <a:pt x="1078" y="514"/>
                    </a:cubicBezTo>
                    <a:cubicBezTo>
                      <a:pt x="1131" y="412"/>
                      <a:pt x="1246" y="337"/>
                      <a:pt x="1330" y="248"/>
                    </a:cubicBezTo>
                    <a:cubicBezTo>
                      <a:pt x="1361" y="169"/>
                      <a:pt x="1388" y="89"/>
                      <a:pt x="14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7"/>
              <p:cNvSpPr/>
              <p:nvPr/>
            </p:nvSpPr>
            <p:spPr>
              <a:xfrm rot="10800000">
                <a:off x="271800" y="4723589"/>
                <a:ext cx="48350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953" extrusionOk="0">
                    <a:moveTo>
                      <a:pt x="0" y="0"/>
                    </a:moveTo>
                    <a:cubicBezTo>
                      <a:pt x="306" y="386"/>
                      <a:pt x="532" y="669"/>
                      <a:pt x="758" y="953"/>
                    </a:cubicBezTo>
                    <a:cubicBezTo>
                      <a:pt x="833" y="953"/>
                      <a:pt x="904" y="948"/>
                      <a:pt x="980" y="948"/>
                    </a:cubicBezTo>
                    <a:cubicBezTo>
                      <a:pt x="980" y="913"/>
                      <a:pt x="980" y="873"/>
                      <a:pt x="980" y="838"/>
                    </a:cubicBezTo>
                    <a:cubicBezTo>
                      <a:pt x="1015" y="727"/>
                      <a:pt x="1055" y="616"/>
                      <a:pt x="1090" y="505"/>
                    </a:cubicBezTo>
                    <a:cubicBezTo>
                      <a:pt x="1020" y="363"/>
                      <a:pt x="949" y="222"/>
                      <a:pt x="882" y="80"/>
                    </a:cubicBezTo>
                    <a:cubicBezTo>
                      <a:pt x="621" y="58"/>
                      <a:pt x="381" y="3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7"/>
              <p:cNvSpPr/>
              <p:nvPr/>
            </p:nvSpPr>
            <p:spPr>
              <a:xfrm rot="10800000">
                <a:off x="1456942" y="4111473"/>
                <a:ext cx="544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922" extrusionOk="0">
                    <a:moveTo>
                      <a:pt x="1002" y="0"/>
                    </a:moveTo>
                    <a:cubicBezTo>
                      <a:pt x="679" y="182"/>
                      <a:pt x="342" y="372"/>
                      <a:pt x="1" y="558"/>
                    </a:cubicBezTo>
                    <a:lnTo>
                      <a:pt x="63" y="696"/>
                    </a:lnTo>
                    <a:cubicBezTo>
                      <a:pt x="271" y="638"/>
                      <a:pt x="480" y="576"/>
                      <a:pt x="723" y="505"/>
                    </a:cubicBezTo>
                    <a:cubicBezTo>
                      <a:pt x="737" y="660"/>
                      <a:pt x="750" y="784"/>
                      <a:pt x="759" y="904"/>
                    </a:cubicBezTo>
                    <a:cubicBezTo>
                      <a:pt x="823" y="913"/>
                      <a:pt x="886" y="921"/>
                      <a:pt x="944" y="921"/>
                    </a:cubicBezTo>
                    <a:cubicBezTo>
                      <a:pt x="1106" y="921"/>
                      <a:pt x="1228" y="860"/>
                      <a:pt x="1215" y="598"/>
                    </a:cubicBezTo>
                    <a:cubicBezTo>
                      <a:pt x="1144" y="403"/>
                      <a:pt x="1073" y="204"/>
                      <a:pt x="10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7"/>
              <p:cNvSpPr/>
              <p:nvPr/>
            </p:nvSpPr>
            <p:spPr>
              <a:xfrm rot="10800000">
                <a:off x="1403716" y="4111473"/>
                <a:ext cx="34435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233" extrusionOk="0">
                    <a:moveTo>
                      <a:pt x="696" y="1"/>
                    </a:moveTo>
                    <a:lnTo>
                      <a:pt x="5" y="236"/>
                    </a:lnTo>
                    <a:cubicBezTo>
                      <a:pt x="5" y="528"/>
                      <a:pt x="1" y="825"/>
                      <a:pt x="1" y="1117"/>
                    </a:cubicBezTo>
                    <a:cubicBezTo>
                      <a:pt x="36" y="1157"/>
                      <a:pt x="72" y="1197"/>
                      <a:pt x="112" y="1233"/>
                    </a:cubicBezTo>
                    <a:cubicBezTo>
                      <a:pt x="262" y="1122"/>
                      <a:pt x="408" y="1011"/>
                      <a:pt x="559" y="900"/>
                    </a:cubicBezTo>
                    <a:cubicBezTo>
                      <a:pt x="116" y="533"/>
                      <a:pt x="417" y="315"/>
                      <a:pt x="776" y="112"/>
                    </a:cubicBezTo>
                    <a:cubicBezTo>
                      <a:pt x="750" y="72"/>
                      <a:pt x="723" y="36"/>
                      <a:pt x="6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7"/>
              <p:cNvSpPr/>
              <p:nvPr/>
            </p:nvSpPr>
            <p:spPr>
              <a:xfrm rot="10800000">
                <a:off x="1333030" y="3790390"/>
                <a:ext cx="36961" cy="47154"/>
              </a:xfrm>
              <a:custGeom>
                <a:avLst/>
                <a:gdLst/>
                <a:ahLst/>
                <a:cxnLst/>
                <a:rect l="l" t="t" r="r" b="b"/>
                <a:pathLst>
                  <a:path w="834" h="1064" extrusionOk="0">
                    <a:moveTo>
                      <a:pt x="674" y="0"/>
                    </a:moveTo>
                    <a:cubicBezTo>
                      <a:pt x="497" y="98"/>
                      <a:pt x="315" y="191"/>
                      <a:pt x="138" y="288"/>
                    </a:cubicBezTo>
                    <a:cubicBezTo>
                      <a:pt x="89" y="465"/>
                      <a:pt x="27" y="643"/>
                      <a:pt x="9" y="824"/>
                    </a:cubicBezTo>
                    <a:cubicBezTo>
                      <a:pt x="0" y="900"/>
                      <a:pt x="93" y="984"/>
                      <a:pt x="138" y="1064"/>
                    </a:cubicBezTo>
                    <a:cubicBezTo>
                      <a:pt x="368" y="776"/>
                      <a:pt x="599" y="483"/>
                      <a:pt x="833" y="195"/>
                    </a:cubicBezTo>
                    <a:cubicBezTo>
                      <a:pt x="780" y="129"/>
                      <a:pt x="727" y="67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7"/>
              <p:cNvSpPr/>
              <p:nvPr/>
            </p:nvSpPr>
            <p:spPr>
              <a:xfrm rot="10800000">
                <a:off x="53802" y="4859468"/>
                <a:ext cx="50123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1060" extrusionOk="0">
                    <a:moveTo>
                      <a:pt x="895" y="0"/>
                    </a:moveTo>
                    <a:cubicBezTo>
                      <a:pt x="762" y="80"/>
                      <a:pt x="603" y="133"/>
                      <a:pt x="510" y="244"/>
                    </a:cubicBezTo>
                    <a:cubicBezTo>
                      <a:pt x="346" y="448"/>
                      <a:pt x="226" y="692"/>
                      <a:pt x="0" y="1059"/>
                    </a:cubicBezTo>
                    <a:cubicBezTo>
                      <a:pt x="231" y="1002"/>
                      <a:pt x="394" y="997"/>
                      <a:pt x="523" y="926"/>
                    </a:cubicBezTo>
                    <a:cubicBezTo>
                      <a:pt x="700" y="825"/>
                      <a:pt x="851" y="678"/>
                      <a:pt x="1015" y="554"/>
                    </a:cubicBezTo>
                    <a:cubicBezTo>
                      <a:pt x="1055" y="483"/>
                      <a:pt x="1095" y="412"/>
                      <a:pt x="1130" y="342"/>
                    </a:cubicBezTo>
                    <a:lnTo>
                      <a:pt x="1130" y="342"/>
                    </a:lnTo>
                    <a:cubicBezTo>
                      <a:pt x="1100" y="346"/>
                      <a:pt x="1073" y="348"/>
                      <a:pt x="1048" y="348"/>
                    </a:cubicBezTo>
                    <a:cubicBezTo>
                      <a:pt x="833" y="348"/>
                      <a:pt x="835" y="195"/>
                      <a:pt x="8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7"/>
              <p:cNvSpPr/>
              <p:nvPr/>
            </p:nvSpPr>
            <p:spPr>
              <a:xfrm rot="10800000">
                <a:off x="499016" y="4002672"/>
                <a:ext cx="39708" cy="4028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909" extrusionOk="0">
                    <a:moveTo>
                      <a:pt x="306" y="0"/>
                    </a:moveTo>
                    <a:cubicBezTo>
                      <a:pt x="249" y="22"/>
                      <a:pt x="195" y="44"/>
                      <a:pt x="142" y="67"/>
                    </a:cubicBezTo>
                    <a:cubicBezTo>
                      <a:pt x="94" y="200"/>
                      <a:pt x="49" y="333"/>
                      <a:pt x="1" y="461"/>
                    </a:cubicBezTo>
                    <a:lnTo>
                      <a:pt x="333" y="895"/>
                    </a:lnTo>
                    <a:cubicBezTo>
                      <a:pt x="386" y="895"/>
                      <a:pt x="439" y="900"/>
                      <a:pt x="492" y="904"/>
                    </a:cubicBezTo>
                    <a:cubicBezTo>
                      <a:pt x="625" y="904"/>
                      <a:pt x="758" y="904"/>
                      <a:pt x="896" y="909"/>
                    </a:cubicBezTo>
                    <a:lnTo>
                      <a:pt x="30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7"/>
              <p:cNvSpPr/>
              <p:nvPr/>
            </p:nvSpPr>
            <p:spPr>
              <a:xfrm rot="10800000">
                <a:off x="8864" y="4131105"/>
                <a:ext cx="23976" cy="59341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339" extrusionOk="0">
                    <a:moveTo>
                      <a:pt x="293" y="0"/>
                    </a:moveTo>
                    <a:cubicBezTo>
                      <a:pt x="195" y="89"/>
                      <a:pt x="13" y="169"/>
                      <a:pt x="9" y="257"/>
                    </a:cubicBezTo>
                    <a:cubicBezTo>
                      <a:pt x="0" y="616"/>
                      <a:pt x="45" y="975"/>
                      <a:pt x="71" y="1334"/>
                    </a:cubicBezTo>
                    <a:cubicBezTo>
                      <a:pt x="107" y="1339"/>
                      <a:pt x="146" y="1339"/>
                      <a:pt x="186" y="1339"/>
                    </a:cubicBezTo>
                    <a:cubicBezTo>
                      <a:pt x="479" y="1148"/>
                      <a:pt x="541" y="918"/>
                      <a:pt x="381" y="590"/>
                    </a:cubicBezTo>
                    <a:cubicBezTo>
                      <a:pt x="297" y="421"/>
                      <a:pt x="319" y="200"/>
                      <a:pt x="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7"/>
              <p:cNvSpPr/>
              <p:nvPr/>
            </p:nvSpPr>
            <p:spPr>
              <a:xfrm rot="10800000">
                <a:off x="587962" y="3977544"/>
                <a:ext cx="24818" cy="5974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348" extrusionOk="0">
                    <a:moveTo>
                      <a:pt x="223" y="1"/>
                    </a:moveTo>
                    <a:cubicBezTo>
                      <a:pt x="205" y="169"/>
                      <a:pt x="200" y="337"/>
                      <a:pt x="165" y="501"/>
                    </a:cubicBezTo>
                    <a:cubicBezTo>
                      <a:pt x="121" y="710"/>
                      <a:pt x="54" y="913"/>
                      <a:pt x="1" y="1117"/>
                    </a:cubicBezTo>
                    <a:lnTo>
                      <a:pt x="5" y="1348"/>
                    </a:lnTo>
                    <a:cubicBezTo>
                      <a:pt x="116" y="1308"/>
                      <a:pt x="227" y="1268"/>
                      <a:pt x="333" y="1228"/>
                    </a:cubicBezTo>
                    <a:lnTo>
                      <a:pt x="559" y="674"/>
                    </a:lnTo>
                    <a:cubicBezTo>
                      <a:pt x="519" y="524"/>
                      <a:pt x="484" y="373"/>
                      <a:pt x="449" y="222"/>
                    </a:cubicBezTo>
                    <a:cubicBezTo>
                      <a:pt x="444" y="187"/>
                      <a:pt x="444" y="147"/>
                      <a:pt x="444" y="111"/>
                    </a:cubicBezTo>
                    <a:cubicBezTo>
                      <a:pt x="373" y="76"/>
                      <a:pt x="298" y="41"/>
                      <a:pt x="2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7"/>
              <p:cNvSpPr/>
              <p:nvPr/>
            </p:nvSpPr>
            <p:spPr>
              <a:xfrm rot="10800000">
                <a:off x="20652" y="4525223"/>
                <a:ext cx="40861" cy="57214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291" extrusionOk="0">
                    <a:moveTo>
                      <a:pt x="0" y="1"/>
                    </a:moveTo>
                    <a:cubicBezTo>
                      <a:pt x="306" y="519"/>
                      <a:pt x="536" y="905"/>
                      <a:pt x="767" y="1290"/>
                    </a:cubicBezTo>
                    <a:cubicBezTo>
                      <a:pt x="820" y="1272"/>
                      <a:pt x="869" y="1250"/>
                      <a:pt x="922" y="1233"/>
                    </a:cubicBezTo>
                    <a:cubicBezTo>
                      <a:pt x="816" y="945"/>
                      <a:pt x="714" y="661"/>
                      <a:pt x="607" y="373"/>
                    </a:cubicBezTo>
                    <a:cubicBezTo>
                      <a:pt x="607" y="338"/>
                      <a:pt x="607" y="306"/>
                      <a:pt x="612" y="271"/>
                    </a:cubicBezTo>
                    <a:cubicBezTo>
                      <a:pt x="448" y="200"/>
                      <a:pt x="288" y="1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7"/>
              <p:cNvSpPr/>
              <p:nvPr/>
            </p:nvSpPr>
            <p:spPr>
              <a:xfrm rot="10800000">
                <a:off x="619206" y="4003869"/>
                <a:ext cx="33017" cy="51275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157" extrusionOk="0">
                    <a:moveTo>
                      <a:pt x="656" y="0"/>
                    </a:moveTo>
                    <a:cubicBezTo>
                      <a:pt x="443" y="280"/>
                      <a:pt x="226" y="559"/>
                      <a:pt x="0" y="860"/>
                    </a:cubicBezTo>
                    <a:cubicBezTo>
                      <a:pt x="155" y="953"/>
                      <a:pt x="284" y="1028"/>
                      <a:pt x="501" y="1157"/>
                    </a:cubicBezTo>
                    <a:cubicBezTo>
                      <a:pt x="585" y="758"/>
                      <a:pt x="665" y="395"/>
                      <a:pt x="745" y="31"/>
                    </a:cubicBezTo>
                    <a:cubicBezTo>
                      <a:pt x="714" y="18"/>
                      <a:pt x="683" y="9"/>
                      <a:pt x="6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7"/>
              <p:cNvSpPr/>
              <p:nvPr/>
            </p:nvSpPr>
            <p:spPr>
              <a:xfrm rot="10800000">
                <a:off x="156131" y="4629414"/>
                <a:ext cx="21849" cy="50034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129" extrusionOk="0">
                    <a:moveTo>
                      <a:pt x="1" y="1"/>
                    </a:moveTo>
                    <a:cubicBezTo>
                      <a:pt x="54" y="284"/>
                      <a:pt x="111" y="564"/>
                      <a:pt x="151" y="847"/>
                    </a:cubicBezTo>
                    <a:cubicBezTo>
                      <a:pt x="165" y="927"/>
                      <a:pt x="120" y="1011"/>
                      <a:pt x="98" y="1095"/>
                    </a:cubicBezTo>
                    <a:cubicBezTo>
                      <a:pt x="165" y="1102"/>
                      <a:pt x="257" y="1128"/>
                      <a:pt x="316" y="1128"/>
                    </a:cubicBezTo>
                    <a:cubicBezTo>
                      <a:pt x="340" y="1128"/>
                      <a:pt x="358" y="1124"/>
                      <a:pt x="368" y="1113"/>
                    </a:cubicBezTo>
                    <a:cubicBezTo>
                      <a:pt x="439" y="1033"/>
                      <a:pt x="492" y="896"/>
                      <a:pt x="484" y="789"/>
                    </a:cubicBezTo>
                    <a:cubicBezTo>
                      <a:pt x="461" y="559"/>
                      <a:pt x="391" y="338"/>
                      <a:pt x="342" y="107"/>
                    </a:cubicBezTo>
                    <a:cubicBezTo>
                      <a:pt x="342" y="107"/>
                      <a:pt x="342" y="112"/>
                      <a:pt x="342" y="112"/>
                    </a:cubicBezTo>
                    <a:cubicBezTo>
                      <a:pt x="302" y="76"/>
                      <a:pt x="262" y="41"/>
                      <a:pt x="2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7"/>
              <p:cNvSpPr/>
              <p:nvPr/>
            </p:nvSpPr>
            <p:spPr>
              <a:xfrm rot="10800000">
                <a:off x="1256050" y="3617773"/>
                <a:ext cx="28718" cy="33415"/>
              </a:xfrm>
              <a:custGeom>
                <a:avLst/>
                <a:gdLst/>
                <a:ahLst/>
                <a:cxnLst/>
                <a:rect l="l" t="t" r="r" b="b"/>
                <a:pathLst>
                  <a:path w="648" h="754" extrusionOk="0">
                    <a:moveTo>
                      <a:pt x="151" y="0"/>
                    </a:moveTo>
                    <a:cubicBezTo>
                      <a:pt x="98" y="142"/>
                      <a:pt x="49" y="284"/>
                      <a:pt x="1" y="426"/>
                    </a:cubicBezTo>
                    <a:cubicBezTo>
                      <a:pt x="187" y="537"/>
                      <a:pt x="373" y="643"/>
                      <a:pt x="563" y="754"/>
                    </a:cubicBezTo>
                    <a:cubicBezTo>
                      <a:pt x="572" y="585"/>
                      <a:pt x="647" y="381"/>
                      <a:pt x="581" y="257"/>
                    </a:cubicBezTo>
                    <a:cubicBezTo>
                      <a:pt x="510" y="133"/>
                      <a:pt x="297" y="85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7"/>
              <p:cNvSpPr/>
              <p:nvPr/>
            </p:nvSpPr>
            <p:spPr>
              <a:xfrm rot="10800000">
                <a:off x="138670" y="4553188"/>
                <a:ext cx="57967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771" extrusionOk="0">
                    <a:moveTo>
                      <a:pt x="107" y="1"/>
                    </a:moveTo>
                    <a:cubicBezTo>
                      <a:pt x="72" y="63"/>
                      <a:pt x="36" y="125"/>
                      <a:pt x="1" y="183"/>
                    </a:cubicBezTo>
                    <a:cubicBezTo>
                      <a:pt x="368" y="279"/>
                      <a:pt x="516" y="771"/>
                      <a:pt x="1048" y="771"/>
                    </a:cubicBezTo>
                    <a:cubicBezTo>
                      <a:pt x="1126" y="771"/>
                      <a:pt x="1212" y="760"/>
                      <a:pt x="1308" y="737"/>
                    </a:cubicBezTo>
                    <a:cubicBezTo>
                      <a:pt x="825" y="440"/>
                      <a:pt x="466" y="223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7"/>
              <p:cNvSpPr/>
              <p:nvPr/>
            </p:nvSpPr>
            <p:spPr>
              <a:xfrm rot="10800000">
                <a:off x="1385457" y="3859304"/>
                <a:ext cx="4697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675" extrusionOk="0">
                    <a:moveTo>
                      <a:pt x="652" y="1"/>
                    </a:moveTo>
                    <a:lnTo>
                      <a:pt x="652" y="1"/>
                    </a:lnTo>
                    <a:cubicBezTo>
                      <a:pt x="466" y="134"/>
                      <a:pt x="284" y="262"/>
                      <a:pt x="0" y="462"/>
                    </a:cubicBezTo>
                    <a:cubicBezTo>
                      <a:pt x="257" y="564"/>
                      <a:pt x="399" y="617"/>
                      <a:pt x="541" y="674"/>
                    </a:cubicBezTo>
                    <a:cubicBezTo>
                      <a:pt x="665" y="462"/>
                      <a:pt x="1059" y="298"/>
                      <a:pt x="6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7"/>
              <p:cNvSpPr/>
              <p:nvPr/>
            </p:nvSpPr>
            <p:spPr>
              <a:xfrm rot="10800000">
                <a:off x="1214037" y="3649992"/>
                <a:ext cx="29870" cy="2871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1" y="218"/>
                      <a:pt x="208" y="413"/>
                      <a:pt x="328" y="648"/>
                    </a:cubicBezTo>
                    <a:cubicBezTo>
                      <a:pt x="461" y="475"/>
                      <a:pt x="541" y="364"/>
                      <a:pt x="674" y="187"/>
                    </a:cubicBezTo>
                    <a:cubicBezTo>
                      <a:pt x="377" y="107"/>
                      <a:pt x="155" y="4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7"/>
              <p:cNvSpPr/>
              <p:nvPr/>
            </p:nvSpPr>
            <p:spPr>
              <a:xfrm rot="10800000">
                <a:off x="1688457" y="4091175"/>
                <a:ext cx="17949" cy="22513"/>
              </a:xfrm>
              <a:custGeom>
                <a:avLst/>
                <a:gdLst/>
                <a:ahLst/>
                <a:cxnLst/>
                <a:rect l="l" t="t" r="r" b="b"/>
                <a:pathLst>
                  <a:path w="405" h="508" extrusionOk="0">
                    <a:moveTo>
                      <a:pt x="1" y="1"/>
                    </a:moveTo>
                    <a:cubicBezTo>
                      <a:pt x="27" y="165"/>
                      <a:pt x="10" y="360"/>
                      <a:pt x="94" y="475"/>
                    </a:cubicBezTo>
                    <a:cubicBezTo>
                      <a:pt x="113" y="499"/>
                      <a:pt x="155" y="507"/>
                      <a:pt x="201" y="507"/>
                    </a:cubicBezTo>
                    <a:cubicBezTo>
                      <a:pt x="282" y="507"/>
                      <a:pt x="379" y="484"/>
                      <a:pt x="404" y="484"/>
                    </a:cubicBezTo>
                    <a:cubicBezTo>
                      <a:pt x="289" y="342"/>
                      <a:pt x="169" y="20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7"/>
              <p:cNvSpPr/>
              <p:nvPr/>
            </p:nvSpPr>
            <p:spPr>
              <a:xfrm rot="10800000">
                <a:off x="1437885" y="4116569"/>
                <a:ext cx="24596" cy="39132"/>
              </a:xfrm>
              <a:custGeom>
                <a:avLst/>
                <a:gdLst/>
                <a:ahLst/>
                <a:cxnLst/>
                <a:rect l="l" t="t" r="r" b="b"/>
                <a:pathLst>
                  <a:path w="555" h="883" extrusionOk="0">
                    <a:moveTo>
                      <a:pt x="554" y="1"/>
                    </a:moveTo>
                    <a:lnTo>
                      <a:pt x="554" y="1"/>
                    </a:lnTo>
                    <a:cubicBezTo>
                      <a:pt x="0" y="63"/>
                      <a:pt x="399" y="444"/>
                      <a:pt x="328" y="665"/>
                    </a:cubicBezTo>
                    <a:cubicBezTo>
                      <a:pt x="404" y="741"/>
                      <a:pt x="474" y="812"/>
                      <a:pt x="550" y="882"/>
                    </a:cubicBezTo>
                    <a:cubicBezTo>
                      <a:pt x="550" y="590"/>
                      <a:pt x="554" y="293"/>
                      <a:pt x="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7"/>
              <p:cNvSpPr/>
              <p:nvPr/>
            </p:nvSpPr>
            <p:spPr>
              <a:xfrm rot="10800000">
                <a:off x="1349915" y="3951618"/>
                <a:ext cx="29117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84" extrusionOk="0">
                    <a:moveTo>
                      <a:pt x="231" y="1"/>
                    </a:moveTo>
                    <a:cubicBezTo>
                      <a:pt x="156" y="76"/>
                      <a:pt x="76" y="151"/>
                      <a:pt x="1" y="227"/>
                    </a:cubicBezTo>
                    <a:cubicBezTo>
                      <a:pt x="5" y="302"/>
                      <a:pt x="9" y="377"/>
                      <a:pt x="14" y="448"/>
                    </a:cubicBezTo>
                    <a:cubicBezTo>
                      <a:pt x="311" y="439"/>
                      <a:pt x="656" y="484"/>
                      <a:pt x="5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7"/>
              <p:cNvSpPr/>
              <p:nvPr/>
            </p:nvSpPr>
            <p:spPr>
              <a:xfrm rot="10800000">
                <a:off x="1151372" y="3558077"/>
                <a:ext cx="24818" cy="25793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82" extrusionOk="0">
                    <a:moveTo>
                      <a:pt x="380" y="1"/>
                    </a:moveTo>
                    <a:cubicBezTo>
                      <a:pt x="378" y="1"/>
                      <a:pt x="376" y="1"/>
                      <a:pt x="373" y="1"/>
                    </a:cubicBezTo>
                    <a:cubicBezTo>
                      <a:pt x="245" y="19"/>
                      <a:pt x="125" y="85"/>
                      <a:pt x="1" y="134"/>
                    </a:cubicBezTo>
                    <a:cubicBezTo>
                      <a:pt x="1" y="208"/>
                      <a:pt x="1" y="282"/>
                      <a:pt x="1" y="356"/>
                    </a:cubicBezTo>
                    <a:cubicBezTo>
                      <a:pt x="1" y="431"/>
                      <a:pt x="1" y="506"/>
                      <a:pt x="5" y="582"/>
                    </a:cubicBezTo>
                    <a:cubicBezTo>
                      <a:pt x="187" y="431"/>
                      <a:pt x="373" y="280"/>
                      <a:pt x="559" y="134"/>
                    </a:cubicBezTo>
                    <a:cubicBezTo>
                      <a:pt x="500" y="88"/>
                      <a:pt x="433" y="1"/>
                      <a:pt x="3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7"/>
              <p:cNvSpPr/>
              <p:nvPr/>
            </p:nvSpPr>
            <p:spPr>
              <a:xfrm rot="10800000">
                <a:off x="495648" y="4700278"/>
                <a:ext cx="23222" cy="23533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1" extrusionOk="0">
                    <a:moveTo>
                      <a:pt x="434" y="0"/>
                    </a:moveTo>
                    <a:cubicBezTo>
                      <a:pt x="293" y="147"/>
                      <a:pt x="146" y="293"/>
                      <a:pt x="0" y="435"/>
                    </a:cubicBezTo>
                    <a:cubicBezTo>
                      <a:pt x="136" y="502"/>
                      <a:pt x="234" y="530"/>
                      <a:pt x="304" y="530"/>
                    </a:cubicBezTo>
                    <a:cubicBezTo>
                      <a:pt x="524" y="530"/>
                      <a:pt x="461" y="246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7"/>
              <p:cNvSpPr/>
              <p:nvPr/>
            </p:nvSpPr>
            <p:spPr>
              <a:xfrm rot="10800000">
                <a:off x="938913" y="3533524"/>
                <a:ext cx="19854" cy="18126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09" extrusionOk="0">
                    <a:moveTo>
                      <a:pt x="200" y="1"/>
                    </a:moveTo>
                    <a:cubicBezTo>
                      <a:pt x="133" y="134"/>
                      <a:pt x="67" y="271"/>
                      <a:pt x="0" y="404"/>
                    </a:cubicBezTo>
                    <a:lnTo>
                      <a:pt x="337" y="409"/>
                    </a:lnTo>
                    <a:lnTo>
                      <a:pt x="448" y="409"/>
                    </a:lnTo>
                    <a:lnTo>
                      <a:pt x="200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7"/>
              <p:cNvSpPr/>
              <p:nvPr/>
            </p:nvSpPr>
            <p:spPr>
              <a:xfrm rot="10800000">
                <a:off x="1781568" y="4026825"/>
                <a:ext cx="17727" cy="2539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73" extrusionOk="0">
                    <a:moveTo>
                      <a:pt x="236" y="1"/>
                    </a:moveTo>
                    <a:cubicBezTo>
                      <a:pt x="160" y="5"/>
                      <a:pt x="85" y="5"/>
                      <a:pt x="10" y="5"/>
                    </a:cubicBezTo>
                    <a:cubicBezTo>
                      <a:pt x="10" y="289"/>
                      <a:pt x="1" y="573"/>
                      <a:pt x="400" y="573"/>
                    </a:cubicBezTo>
                    <a:cubicBezTo>
                      <a:pt x="342" y="369"/>
                      <a:pt x="289" y="187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7"/>
              <p:cNvSpPr/>
              <p:nvPr/>
            </p:nvSpPr>
            <p:spPr>
              <a:xfrm rot="10800000">
                <a:off x="642384" y="3876588"/>
                <a:ext cx="1006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06" extrusionOk="0">
                    <a:moveTo>
                      <a:pt x="1" y="0"/>
                    </a:moveTo>
                    <a:lnTo>
                      <a:pt x="1" y="505"/>
                    </a:lnTo>
                    <a:cubicBezTo>
                      <a:pt x="76" y="497"/>
                      <a:pt x="152" y="488"/>
                      <a:pt x="227" y="474"/>
                    </a:cubicBezTo>
                    <a:cubicBezTo>
                      <a:pt x="191" y="319"/>
                      <a:pt x="152" y="16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7"/>
              <p:cNvSpPr/>
              <p:nvPr/>
            </p:nvSpPr>
            <p:spPr>
              <a:xfrm rot="10800000">
                <a:off x="708461" y="3745984"/>
                <a:ext cx="22735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55" extrusionOk="0">
                    <a:moveTo>
                      <a:pt x="218" y="0"/>
                    </a:moveTo>
                    <a:cubicBezTo>
                      <a:pt x="204" y="17"/>
                      <a:pt x="197" y="36"/>
                      <a:pt x="195" y="58"/>
                    </a:cubicBezTo>
                    <a:lnTo>
                      <a:pt x="195" y="58"/>
                    </a:lnTo>
                    <a:cubicBezTo>
                      <a:pt x="203" y="39"/>
                      <a:pt x="211" y="19"/>
                      <a:pt x="218" y="0"/>
                    </a:cubicBezTo>
                    <a:close/>
                    <a:moveTo>
                      <a:pt x="195" y="58"/>
                    </a:moveTo>
                    <a:lnTo>
                      <a:pt x="195" y="58"/>
                    </a:lnTo>
                    <a:cubicBezTo>
                      <a:pt x="131" y="221"/>
                      <a:pt x="64" y="388"/>
                      <a:pt x="1" y="554"/>
                    </a:cubicBezTo>
                    <a:cubicBezTo>
                      <a:pt x="16" y="555"/>
                      <a:pt x="31" y="555"/>
                      <a:pt x="45" y="555"/>
                    </a:cubicBezTo>
                    <a:cubicBezTo>
                      <a:pt x="513" y="555"/>
                      <a:pt x="180" y="237"/>
                      <a:pt x="195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7"/>
              <p:cNvSpPr/>
              <p:nvPr/>
            </p:nvSpPr>
            <p:spPr>
              <a:xfrm rot="10800000">
                <a:off x="1941998" y="4101457"/>
                <a:ext cx="13605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38" extrusionOk="0">
                    <a:moveTo>
                      <a:pt x="306" y="338"/>
                    </a:moveTo>
                    <a:cubicBezTo>
                      <a:pt x="205" y="227"/>
                      <a:pt x="103" y="116"/>
                      <a:pt x="1" y="1"/>
                    </a:cubicBezTo>
                    <a:cubicBezTo>
                      <a:pt x="103" y="116"/>
                      <a:pt x="205" y="227"/>
                      <a:pt x="306" y="33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7"/>
              <p:cNvSpPr/>
              <p:nvPr/>
            </p:nvSpPr>
            <p:spPr>
              <a:xfrm rot="10800000">
                <a:off x="1319690" y="3681014"/>
                <a:ext cx="19101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42" extrusionOk="0">
                    <a:moveTo>
                      <a:pt x="98" y="1"/>
                    </a:moveTo>
                    <a:cubicBezTo>
                      <a:pt x="67" y="116"/>
                      <a:pt x="36" y="227"/>
                      <a:pt x="1" y="342"/>
                    </a:cubicBezTo>
                    <a:cubicBezTo>
                      <a:pt x="45" y="337"/>
                      <a:pt x="85" y="333"/>
                      <a:pt x="129" y="329"/>
                    </a:cubicBezTo>
                    <a:cubicBezTo>
                      <a:pt x="227" y="324"/>
                      <a:pt x="329" y="320"/>
                      <a:pt x="431" y="315"/>
                    </a:cubicBezTo>
                    <a:cubicBezTo>
                      <a:pt x="422" y="249"/>
                      <a:pt x="413" y="182"/>
                      <a:pt x="409" y="116"/>
                    </a:cubicBezTo>
                    <a:cubicBezTo>
                      <a:pt x="302" y="76"/>
                      <a:pt x="200" y="40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7"/>
              <p:cNvSpPr/>
              <p:nvPr/>
            </p:nvSpPr>
            <p:spPr>
              <a:xfrm rot="10800000">
                <a:off x="1156468" y="3521559"/>
                <a:ext cx="19721" cy="16132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4" extrusionOk="0">
                    <a:moveTo>
                      <a:pt x="121" y="1"/>
                    </a:moveTo>
                    <a:lnTo>
                      <a:pt x="1" y="204"/>
                    </a:lnTo>
                    <a:cubicBezTo>
                      <a:pt x="41" y="258"/>
                      <a:pt x="76" y="311"/>
                      <a:pt x="116" y="364"/>
                    </a:cubicBezTo>
                    <a:cubicBezTo>
                      <a:pt x="218" y="342"/>
                      <a:pt x="316" y="324"/>
                      <a:pt x="418" y="302"/>
                    </a:cubicBezTo>
                    <a:cubicBezTo>
                      <a:pt x="426" y="271"/>
                      <a:pt x="435" y="240"/>
                      <a:pt x="444" y="204"/>
                    </a:cubicBezTo>
                    <a:lnTo>
                      <a:pt x="121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7"/>
              <p:cNvSpPr/>
              <p:nvPr/>
            </p:nvSpPr>
            <p:spPr>
              <a:xfrm rot="10800000">
                <a:off x="58721" y="4118519"/>
                <a:ext cx="14580" cy="11478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59" extrusionOk="0">
                    <a:moveTo>
                      <a:pt x="147" y="0"/>
                    </a:moveTo>
                    <a:cubicBezTo>
                      <a:pt x="144" y="0"/>
                      <a:pt x="141" y="1"/>
                      <a:pt x="138" y="1"/>
                    </a:cubicBezTo>
                    <a:cubicBezTo>
                      <a:pt x="85" y="10"/>
                      <a:pt x="18" y="81"/>
                      <a:pt x="9" y="134"/>
                    </a:cubicBezTo>
                    <a:cubicBezTo>
                      <a:pt x="1" y="169"/>
                      <a:pt x="85" y="258"/>
                      <a:pt x="126" y="258"/>
                    </a:cubicBezTo>
                    <a:cubicBezTo>
                      <a:pt x="127" y="258"/>
                      <a:pt x="128" y="258"/>
                      <a:pt x="129" y="258"/>
                    </a:cubicBezTo>
                    <a:cubicBezTo>
                      <a:pt x="186" y="249"/>
                      <a:pt x="235" y="183"/>
                      <a:pt x="328" y="108"/>
                    </a:cubicBezTo>
                    <a:cubicBezTo>
                      <a:pt x="250" y="58"/>
                      <a:pt x="19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7"/>
              <p:cNvSpPr/>
              <p:nvPr/>
            </p:nvSpPr>
            <p:spPr>
              <a:xfrm rot="10800000">
                <a:off x="1210669" y="4338689"/>
                <a:ext cx="17949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218" extrusionOk="0">
                    <a:moveTo>
                      <a:pt x="298" y="1"/>
                    </a:moveTo>
                    <a:cubicBezTo>
                      <a:pt x="200" y="27"/>
                      <a:pt x="103" y="54"/>
                      <a:pt x="1" y="80"/>
                    </a:cubicBezTo>
                    <a:cubicBezTo>
                      <a:pt x="5" y="111"/>
                      <a:pt x="10" y="147"/>
                      <a:pt x="14" y="182"/>
                    </a:cubicBezTo>
                    <a:cubicBezTo>
                      <a:pt x="143" y="196"/>
                      <a:pt x="276" y="205"/>
                      <a:pt x="404" y="218"/>
                    </a:cubicBezTo>
                    <a:cubicBezTo>
                      <a:pt x="369" y="147"/>
                      <a:pt x="333" y="72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7"/>
              <p:cNvSpPr/>
              <p:nvPr/>
            </p:nvSpPr>
            <p:spPr>
              <a:xfrm rot="10800000">
                <a:off x="1789988" y="4077481"/>
                <a:ext cx="13207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404" extrusionOk="0">
                    <a:moveTo>
                      <a:pt x="195" y="0"/>
                    </a:moveTo>
                    <a:cubicBezTo>
                      <a:pt x="133" y="106"/>
                      <a:pt x="67" y="208"/>
                      <a:pt x="0" y="315"/>
                    </a:cubicBezTo>
                    <a:cubicBezTo>
                      <a:pt x="45" y="341"/>
                      <a:pt x="84" y="372"/>
                      <a:pt x="129" y="403"/>
                    </a:cubicBezTo>
                    <a:cubicBezTo>
                      <a:pt x="186" y="288"/>
                      <a:pt x="244" y="173"/>
                      <a:pt x="297" y="58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7"/>
              <p:cNvSpPr/>
              <p:nvPr/>
            </p:nvSpPr>
            <p:spPr>
              <a:xfrm rot="10800000">
                <a:off x="1664924" y="4047256"/>
                <a:ext cx="20253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4" extrusionOk="0">
                    <a:moveTo>
                      <a:pt x="457" y="0"/>
                    </a:moveTo>
                    <a:cubicBezTo>
                      <a:pt x="381" y="53"/>
                      <a:pt x="305" y="108"/>
                      <a:pt x="229" y="162"/>
                    </a:cubicBezTo>
                    <a:lnTo>
                      <a:pt x="229" y="162"/>
                    </a:lnTo>
                    <a:lnTo>
                      <a:pt x="457" y="0"/>
                    </a:lnTo>
                    <a:close/>
                    <a:moveTo>
                      <a:pt x="229" y="162"/>
                    </a:moveTo>
                    <a:lnTo>
                      <a:pt x="0" y="324"/>
                    </a:lnTo>
                    <a:cubicBezTo>
                      <a:pt x="76" y="271"/>
                      <a:pt x="152" y="216"/>
                      <a:pt x="229" y="16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7"/>
              <p:cNvSpPr/>
              <p:nvPr/>
            </p:nvSpPr>
            <p:spPr>
              <a:xfrm rot="10800000">
                <a:off x="1676491" y="4068263"/>
                <a:ext cx="13029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9" extrusionOk="0">
                    <a:moveTo>
                      <a:pt x="103" y="1"/>
                    </a:moveTo>
                    <a:cubicBezTo>
                      <a:pt x="67" y="36"/>
                      <a:pt x="36" y="71"/>
                      <a:pt x="1" y="107"/>
                    </a:cubicBezTo>
                    <a:lnTo>
                      <a:pt x="222" y="289"/>
                    </a:lnTo>
                    <a:cubicBezTo>
                      <a:pt x="249" y="262"/>
                      <a:pt x="271" y="240"/>
                      <a:pt x="293" y="213"/>
                    </a:cubicBezTo>
                    <a:cubicBezTo>
                      <a:pt x="231" y="142"/>
                      <a:pt x="165" y="71"/>
                      <a:pt x="1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7"/>
              <p:cNvSpPr/>
              <p:nvPr/>
            </p:nvSpPr>
            <p:spPr>
              <a:xfrm rot="10800000">
                <a:off x="113896" y="4786210"/>
                <a:ext cx="9484" cy="16929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82" extrusionOk="0">
                    <a:moveTo>
                      <a:pt x="213" y="0"/>
                    </a:moveTo>
                    <a:cubicBezTo>
                      <a:pt x="142" y="9"/>
                      <a:pt x="76" y="18"/>
                      <a:pt x="9" y="31"/>
                    </a:cubicBezTo>
                    <a:lnTo>
                      <a:pt x="0" y="248"/>
                    </a:lnTo>
                    <a:lnTo>
                      <a:pt x="142" y="381"/>
                    </a:lnTo>
                    <a:cubicBezTo>
                      <a:pt x="164" y="253"/>
                      <a:pt x="191" y="124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7"/>
              <p:cNvSpPr/>
              <p:nvPr/>
            </p:nvSpPr>
            <p:spPr>
              <a:xfrm rot="10800000">
                <a:off x="1319690" y="3671397"/>
                <a:ext cx="13384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44" extrusionOk="0">
                    <a:moveTo>
                      <a:pt x="302" y="0"/>
                    </a:moveTo>
                    <a:cubicBezTo>
                      <a:pt x="200" y="5"/>
                      <a:pt x="98" y="9"/>
                      <a:pt x="0" y="14"/>
                    </a:cubicBezTo>
                    <a:lnTo>
                      <a:pt x="45" y="204"/>
                    </a:lnTo>
                    <a:cubicBezTo>
                      <a:pt x="133" y="217"/>
                      <a:pt x="218" y="231"/>
                      <a:pt x="302" y="244"/>
                    </a:cubicBezTo>
                    <a:cubicBezTo>
                      <a:pt x="302" y="160"/>
                      <a:pt x="302" y="80"/>
                      <a:pt x="3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7"/>
              <p:cNvSpPr/>
              <p:nvPr/>
            </p:nvSpPr>
            <p:spPr>
              <a:xfrm rot="10800000">
                <a:off x="723884" y="4387971"/>
                <a:ext cx="1201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71" h="218" extrusionOk="0">
                    <a:moveTo>
                      <a:pt x="271" y="0"/>
                    </a:moveTo>
                    <a:lnTo>
                      <a:pt x="271" y="0"/>
                    </a:lnTo>
                    <a:cubicBezTo>
                      <a:pt x="182" y="23"/>
                      <a:pt x="94" y="49"/>
                      <a:pt x="1" y="71"/>
                    </a:cubicBezTo>
                    <a:cubicBezTo>
                      <a:pt x="5" y="107"/>
                      <a:pt x="9" y="142"/>
                      <a:pt x="9" y="178"/>
                    </a:cubicBezTo>
                    <a:cubicBezTo>
                      <a:pt x="53" y="189"/>
                      <a:pt x="115" y="218"/>
                      <a:pt x="143" y="218"/>
                    </a:cubicBezTo>
                    <a:cubicBezTo>
                      <a:pt x="149" y="218"/>
                      <a:pt x="153" y="216"/>
                      <a:pt x="156" y="213"/>
                    </a:cubicBezTo>
                    <a:cubicBezTo>
                      <a:pt x="209" y="156"/>
                      <a:pt x="235" y="71"/>
                      <a:pt x="2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7"/>
              <p:cNvSpPr/>
              <p:nvPr/>
            </p:nvSpPr>
            <p:spPr>
              <a:xfrm rot="10800000">
                <a:off x="1201672" y="4382874"/>
                <a:ext cx="944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42" extrusionOk="0">
                    <a:moveTo>
                      <a:pt x="5" y="1"/>
                    </a:moveTo>
                    <a:cubicBezTo>
                      <a:pt x="5" y="116"/>
                      <a:pt x="5" y="231"/>
                      <a:pt x="0" y="342"/>
                    </a:cubicBezTo>
                    <a:cubicBezTo>
                      <a:pt x="62" y="333"/>
                      <a:pt x="124" y="329"/>
                      <a:pt x="186" y="320"/>
                    </a:cubicBezTo>
                    <a:cubicBezTo>
                      <a:pt x="195" y="231"/>
                      <a:pt x="204" y="147"/>
                      <a:pt x="213" y="58"/>
                    </a:cubicBezTo>
                    <a:cubicBezTo>
                      <a:pt x="142" y="40"/>
                      <a:pt x="76" y="23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7"/>
              <p:cNvSpPr/>
              <p:nvPr/>
            </p:nvSpPr>
            <p:spPr>
              <a:xfrm rot="10800000">
                <a:off x="1661201" y="4097468"/>
                <a:ext cx="11611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79" extrusionOk="0">
                    <a:moveTo>
                      <a:pt x="129" y="0"/>
                    </a:moveTo>
                    <a:cubicBezTo>
                      <a:pt x="85" y="0"/>
                      <a:pt x="40" y="40"/>
                      <a:pt x="1" y="62"/>
                    </a:cubicBezTo>
                    <a:cubicBezTo>
                      <a:pt x="40" y="102"/>
                      <a:pt x="76" y="155"/>
                      <a:pt x="125" y="177"/>
                    </a:cubicBezTo>
                    <a:cubicBezTo>
                      <a:pt x="127" y="178"/>
                      <a:pt x="129" y="178"/>
                      <a:pt x="131" y="178"/>
                    </a:cubicBezTo>
                    <a:cubicBezTo>
                      <a:pt x="159" y="178"/>
                      <a:pt x="205" y="130"/>
                      <a:pt x="262" y="93"/>
                    </a:cubicBezTo>
                    <a:cubicBezTo>
                      <a:pt x="204" y="49"/>
                      <a:pt x="165" y="4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7"/>
              <p:cNvSpPr/>
              <p:nvPr/>
            </p:nvSpPr>
            <p:spPr>
              <a:xfrm rot="10800000">
                <a:off x="741168" y="4184907"/>
                <a:ext cx="10415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16" extrusionOk="0">
                    <a:moveTo>
                      <a:pt x="93" y="1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85" y="231"/>
                      <a:pt x="158" y="158"/>
                      <a:pt x="235" y="89"/>
                    </a:cubicBezTo>
                    <a:lnTo>
                      <a:pt x="93" y="1"/>
                    </a:lnTo>
                    <a:close/>
                    <a:moveTo>
                      <a:pt x="8" y="304"/>
                    </a:moveTo>
                    <a:cubicBezTo>
                      <a:pt x="5" y="306"/>
                      <a:pt x="3" y="309"/>
                      <a:pt x="0" y="311"/>
                    </a:cubicBezTo>
                    <a:lnTo>
                      <a:pt x="5" y="315"/>
                    </a:lnTo>
                    <a:lnTo>
                      <a:pt x="8" y="304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7"/>
              <p:cNvSpPr/>
              <p:nvPr/>
            </p:nvSpPr>
            <p:spPr>
              <a:xfrm rot="10800000">
                <a:off x="1440057" y="4177240"/>
                <a:ext cx="10060" cy="7889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78" extrusionOk="0">
                    <a:moveTo>
                      <a:pt x="40" y="0"/>
                    </a:moveTo>
                    <a:cubicBezTo>
                      <a:pt x="27" y="27"/>
                      <a:pt x="14" y="58"/>
                      <a:pt x="1" y="84"/>
                    </a:cubicBezTo>
                    <a:cubicBezTo>
                      <a:pt x="63" y="115"/>
                      <a:pt x="125" y="146"/>
                      <a:pt x="187" y="177"/>
                    </a:cubicBezTo>
                    <a:cubicBezTo>
                      <a:pt x="200" y="146"/>
                      <a:pt x="226" y="93"/>
                      <a:pt x="222" y="93"/>
                    </a:cubicBezTo>
                    <a:cubicBezTo>
                      <a:pt x="164" y="58"/>
                      <a:pt x="102" y="31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7"/>
              <p:cNvSpPr/>
              <p:nvPr/>
            </p:nvSpPr>
            <p:spPr>
              <a:xfrm rot="10800000">
                <a:off x="1855578" y="4099507"/>
                <a:ext cx="6337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2" extrusionOk="0">
                    <a:moveTo>
                      <a:pt x="49" y="0"/>
                    </a:moveTo>
                    <a:cubicBezTo>
                      <a:pt x="31" y="67"/>
                      <a:pt x="18" y="133"/>
                      <a:pt x="0" y="200"/>
                    </a:cubicBezTo>
                    <a:cubicBezTo>
                      <a:pt x="31" y="209"/>
                      <a:pt x="58" y="218"/>
                      <a:pt x="89" y="222"/>
                    </a:cubicBezTo>
                    <a:cubicBezTo>
                      <a:pt x="107" y="156"/>
                      <a:pt x="124" y="89"/>
                      <a:pt x="142" y="23"/>
                    </a:cubicBezTo>
                    <a:cubicBezTo>
                      <a:pt x="111" y="18"/>
                      <a:pt x="80" y="9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7"/>
              <p:cNvSpPr/>
              <p:nvPr/>
            </p:nvSpPr>
            <p:spPr>
              <a:xfrm rot="10800000">
                <a:off x="593058" y="4032321"/>
                <a:ext cx="9883" cy="1240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80" extrusionOk="0">
                    <a:moveTo>
                      <a:pt x="142" y="0"/>
                    </a:moveTo>
                    <a:cubicBezTo>
                      <a:pt x="94" y="58"/>
                      <a:pt x="49" y="111"/>
                      <a:pt x="1" y="169"/>
                    </a:cubicBezTo>
                    <a:cubicBezTo>
                      <a:pt x="76" y="209"/>
                      <a:pt x="151" y="244"/>
                      <a:pt x="222" y="279"/>
                    </a:cubicBezTo>
                    <a:cubicBezTo>
                      <a:pt x="196" y="186"/>
                      <a:pt x="169" y="93"/>
                      <a:pt x="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7"/>
              <p:cNvSpPr/>
              <p:nvPr/>
            </p:nvSpPr>
            <p:spPr>
              <a:xfrm rot="10800000">
                <a:off x="726632" y="3725952"/>
                <a:ext cx="14580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27" extrusionOk="0">
                    <a:moveTo>
                      <a:pt x="223" y="0"/>
                    </a:moveTo>
                    <a:cubicBezTo>
                      <a:pt x="147" y="75"/>
                      <a:pt x="72" y="151"/>
                      <a:pt x="1" y="226"/>
                    </a:cubicBezTo>
                    <a:lnTo>
                      <a:pt x="329" y="226"/>
                    </a:lnTo>
                    <a:cubicBezTo>
                      <a:pt x="293" y="151"/>
                      <a:pt x="258" y="75"/>
                      <a:pt x="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7"/>
              <p:cNvSpPr/>
              <p:nvPr/>
            </p:nvSpPr>
            <p:spPr>
              <a:xfrm rot="10800000">
                <a:off x="1289022" y="4413321"/>
                <a:ext cx="10459" cy="139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315" extrusionOk="0">
                    <a:moveTo>
                      <a:pt x="107" y="0"/>
                    </a:moveTo>
                    <a:lnTo>
                      <a:pt x="0" y="315"/>
                    </a:lnTo>
                    <a:cubicBezTo>
                      <a:pt x="80" y="253"/>
                      <a:pt x="155" y="186"/>
                      <a:pt x="235" y="124"/>
                    </a:cubicBezTo>
                    <a:cubicBezTo>
                      <a:pt x="191" y="80"/>
                      <a:pt x="151" y="40"/>
                      <a:pt x="1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7"/>
              <p:cNvSpPr/>
              <p:nvPr/>
            </p:nvSpPr>
            <p:spPr>
              <a:xfrm rot="10800000">
                <a:off x="545550" y="4049162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5" y="1"/>
                    </a:moveTo>
                    <a:cubicBezTo>
                      <a:pt x="51" y="1"/>
                      <a:pt x="47" y="1"/>
                      <a:pt x="44" y="2"/>
                    </a:cubicBezTo>
                    <a:cubicBezTo>
                      <a:pt x="22" y="11"/>
                      <a:pt x="13" y="60"/>
                      <a:pt x="0" y="91"/>
                    </a:cubicBezTo>
                    <a:cubicBezTo>
                      <a:pt x="27" y="103"/>
                      <a:pt x="61" y="128"/>
                      <a:pt x="84" y="128"/>
                    </a:cubicBezTo>
                    <a:cubicBezTo>
                      <a:pt x="87" y="128"/>
                      <a:pt x="90" y="127"/>
                      <a:pt x="93" y="126"/>
                    </a:cubicBezTo>
                    <a:cubicBezTo>
                      <a:pt x="115" y="118"/>
                      <a:pt x="137" y="64"/>
                      <a:pt x="129" y="42"/>
                    </a:cubicBezTo>
                    <a:cubicBezTo>
                      <a:pt x="121" y="2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7"/>
              <p:cNvSpPr/>
              <p:nvPr/>
            </p:nvSpPr>
            <p:spPr>
              <a:xfrm rot="10800000">
                <a:off x="162025" y="4039013"/>
                <a:ext cx="9661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0" extrusionOk="0">
                    <a:moveTo>
                      <a:pt x="85" y="0"/>
                    </a:moveTo>
                    <a:cubicBezTo>
                      <a:pt x="58" y="0"/>
                      <a:pt x="23" y="53"/>
                      <a:pt x="9" y="93"/>
                    </a:cubicBezTo>
                    <a:cubicBezTo>
                      <a:pt x="0" y="107"/>
                      <a:pt x="49" y="160"/>
                      <a:pt x="67" y="160"/>
                    </a:cubicBezTo>
                    <a:cubicBezTo>
                      <a:pt x="107" y="160"/>
                      <a:pt x="147" y="129"/>
                      <a:pt x="217" y="98"/>
                    </a:cubicBezTo>
                    <a:cubicBezTo>
                      <a:pt x="155" y="49"/>
                      <a:pt x="120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7"/>
              <p:cNvSpPr/>
              <p:nvPr/>
            </p:nvSpPr>
            <p:spPr>
              <a:xfrm rot="10800000">
                <a:off x="1024712" y="3575094"/>
                <a:ext cx="5939" cy="549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24" extrusionOk="0">
                    <a:moveTo>
                      <a:pt x="83" y="1"/>
                    </a:moveTo>
                    <a:cubicBezTo>
                      <a:pt x="61" y="1"/>
                      <a:pt x="27" y="22"/>
                      <a:pt x="0" y="34"/>
                    </a:cubicBezTo>
                    <a:cubicBezTo>
                      <a:pt x="14" y="65"/>
                      <a:pt x="18" y="113"/>
                      <a:pt x="40" y="122"/>
                    </a:cubicBezTo>
                    <a:cubicBezTo>
                      <a:pt x="43" y="123"/>
                      <a:pt x="47" y="124"/>
                      <a:pt x="50" y="124"/>
                    </a:cubicBezTo>
                    <a:cubicBezTo>
                      <a:pt x="73" y="124"/>
                      <a:pt x="107" y="103"/>
                      <a:pt x="133" y="91"/>
                    </a:cubicBezTo>
                    <a:cubicBezTo>
                      <a:pt x="120" y="60"/>
                      <a:pt x="116" y="11"/>
                      <a:pt x="94" y="3"/>
                    </a:cubicBezTo>
                    <a:cubicBezTo>
                      <a:pt x="90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7"/>
              <p:cNvSpPr/>
              <p:nvPr/>
            </p:nvSpPr>
            <p:spPr>
              <a:xfrm rot="10800000">
                <a:off x="1049840" y="3599824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0" y="0"/>
                    </a:moveTo>
                    <a:cubicBezTo>
                      <a:pt x="27" y="31"/>
                      <a:pt x="14" y="62"/>
                      <a:pt x="0" y="93"/>
                    </a:cubicBezTo>
                    <a:cubicBezTo>
                      <a:pt x="28" y="105"/>
                      <a:pt x="62" y="130"/>
                      <a:pt x="84" y="130"/>
                    </a:cubicBezTo>
                    <a:cubicBezTo>
                      <a:pt x="88" y="130"/>
                      <a:pt x="91" y="130"/>
                      <a:pt x="93" y="129"/>
                    </a:cubicBezTo>
                    <a:cubicBezTo>
                      <a:pt x="115" y="120"/>
                      <a:pt x="120" y="71"/>
                      <a:pt x="133" y="40"/>
                    </a:cubicBezTo>
                    <a:cubicBezTo>
                      <a:pt x="102" y="27"/>
                      <a:pt x="71" y="14"/>
                      <a:pt x="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7"/>
              <p:cNvSpPr/>
              <p:nvPr/>
            </p:nvSpPr>
            <p:spPr>
              <a:xfrm rot="10800000">
                <a:off x="1401766" y="3842020"/>
                <a:ext cx="6736" cy="7534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70" extrusionOk="0">
                    <a:moveTo>
                      <a:pt x="112" y="1"/>
                    </a:moveTo>
                    <a:cubicBezTo>
                      <a:pt x="76" y="1"/>
                      <a:pt x="36" y="1"/>
                      <a:pt x="1" y="5"/>
                    </a:cubicBezTo>
                    <a:cubicBezTo>
                      <a:pt x="50" y="58"/>
                      <a:pt x="98" y="112"/>
                      <a:pt x="152" y="169"/>
                    </a:cubicBezTo>
                    <a:cubicBezTo>
                      <a:pt x="138" y="112"/>
                      <a:pt x="125" y="54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7"/>
              <p:cNvSpPr/>
              <p:nvPr/>
            </p:nvSpPr>
            <p:spPr>
              <a:xfrm rot="10800000">
                <a:off x="524721" y="4693719"/>
                <a:ext cx="9085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205" h="99" extrusionOk="0">
                    <a:moveTo>
                      <a:pt x="0" y="98"/>
                    </a:moveTo>
                    <a:cubicBezTo>
                      <a:pt x="71" y="63"/>
                      <a:pt x="138" y="32"/>
                      <a:pt x="204" y="1"/>
                    </a:cubicBezTo>
                    <a:cubicBezTo>
                      <a:pt x="138" y="32"/>
                      <a:pt x="71" y="63"/>
                      <a:pt x="0" y="9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7"/>
              <p:cNvSpPr/>
              <p:nvPr/>
            </p:nvSpPr>
            <p:spPr>
              <a:xfrm rot="10800000">
                <a:off x="1319069" y="3665857"/>
                <a:ext cx="13827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5" extrusionOk="0">
                    <a:moveTo>
                      <a:pt x="41" y="0"/>
                    </a:moveTo>
                    <a:cubicBezTo>
                      <a:pt x="27" y="53"/>
                      <a:pt x="14" y="106"/>
                      <a:pt x="1" y="164"/>
                    </a:cubicBezTo>
                    <a:lnTo>
                      <a:pt x="311" y="142"/>
                    </a:lnTo>
                    <a:cubicBezTo>
                      <a:pt x="307" y="111"/>
                      <a:pt x="302" y="75"/>
                      <a:pt x="298" y="40"/>
                    </a:cubicBezTo>
                    <a:cubicBezTo>
                      <a:pt x="214" y="27"/>
                      <a:pt x="129" y="13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7"/>
              <p:cNvSpPr/>
              <p:nvPr/>
            </p:nvSpPr>
            <p:spPr>
              <a:xfrm rot="10800000">
                <a:off x="405019" y="3992834"/>
                <a:ext cx="5274" cy="3545"/>
              </a:xfrm>
              <a:custGeom>
                <a:avLst/>
                <a:gdLst/>
                <a:ahLst/>
                <a:cxnLst/>
                <a:rect l="l" t="t" r="r" b="b"/>
                <a:pathLst>
                  <a:path w="119" h="80" extrusionOk="0">
                    <a:moveTo>
                      <a:pt x="118" y="1"/>
                    </a:moveTo>
                    <a:lnTo>
                      <a:pt x="118" y="1"/>
                    </a:lnTo>
                    <a:cubicBezTo>
                      <a:pt x="79" y="27"/>
                      <a:pt x="40" y="53"/>
                      <a:pt x="1" y="79"/>
                    </a:cubicBezTo>
                    <a:lnTo>
                      <a:pt x="5" y="79"/>
                    </a:lnTo>
                    <a:cubicBezTo>
                      <a:pt x="40" y="53"/>
                      <a:pt x="79" y="27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7"/>
              <p:cNvSpPr/>
              <p:nvPr/>
            </p:nvSpPr>
            <p:spPr>
              <a:xfrm rot="10800000">
                <a:off x="1210890" y="4397765"/>
                <a:ext cx="5540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1" y="1"/>
                    </a:moveTo>
                    <a:lnTo>
                      <a:pt x="125" y="11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7"/>
              <p:cNvSpPr/>
              <p:nvPr/>
            </p:nvSpPr>
            <p:spPr>
              <a:xfrm rot="10800000">
                <a:off x="1210491" y="4378531"/>
                <a:ext cx="4964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8" extrusionOk="0">
                    <a:moveTo>
                      <a:pt x="112" y="1"/>
                    </a:moveTo>
                    <a:cubicBezTo>
                      <a:pt x="76" y="36"/>
                      <a:pt x="36" y="72"/>
                      <a:pt x="1" y="107"/>
                    </a:cubicBezTo>
                    <a:cubicBezTo>
                      <a:pt x="36" y="72"/>
                      <a:pt x="76" y="36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7"/>
              <p:cNvSpPr/>
              <p:nvPr/>
            </p:nvSpPr>
            <p:spPr>
              <a:xfrm rot="10800000">
                <a:off x="1149422" y="3576734"/>
                <a:ext cx="1994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5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5" y="27"/>
                    </a:cubicBezTo>
                    <a:cubicBezTo>
                      <a:pt x="31" y="18"/>
                      <a:pt x="14" y="9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7"/>
              <p:cNvSpPr/>
              <p:nvPr/>
            </p:nvSpPr>
            <p:spPr>
              <a:xfrm rot="10800000">
                <a:off x="10237" y="4609870"/>
                <a:ext cx="34967" cy="25172"/>
              </a:xfrm>
              <a:custGeom>
                <a:avLst/>
                <a:gdLst/>
                <a:ahLst/>
                <a:cxnLst/>
                <a:rect l="l" t="t" r="r" b="b"/>
                <a:pathLst>
                  <a:path w="789" h="568" extrusionOk="0">
                    <a:moveTo>
                      <a:pt x="27" y="0"/>
                    </a:moveTo>
                    <a:cubicBezTo>
                      <a:pt x="4" y="31"/>
                      <a:pt x="0" y="62"/>
                      <a:pt x="9" y="93"/>
                    </a:cubicBezTo>
                    <a:cubicBezTo>
                      <a:pt x="49" y="248"/>
                      <a:pt x="89" y="403"/>
                      <a:pt x="129" y="559"/>
                    </a:cubicBezTo>
                    <a:cubicBezTo>
                      <a:pt x="270" y="563"/>
                      <a:pt x="417" y="567"/>
                      <a:pt x="558" y="567"/>
                    </a:cubicBezTo>
                    <a:cubicBezTo>
                      <a:pt x="634" y="519"/>
                      <a:pt x="709" y="470"/>
                      <a:pt x="784" y="426"/>
                    </a:cubicBezTo>
                    <a:cubicBezTo>
                      <a:pt x="784" y="368"/>
                      <a:pt x="784" y="310"/>
                      <a:pt x="789" y="253"/>
                    </a:cubicBezTo>
                    <a:cubicBezTo>
                      <a:pt x="576" y="169"/>
                      <a:pt x="368" y="84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7"/>
              <p:cNvSpPr/>
              <p:nvPr/>
            </p:nvSpPr>
            <p:spPr>
              <a:xfrm rot="10800000">
                <a:off x="59341" y="4615764"/>
                <a:ext cx="14935" cy="2792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630" extrusionOk="0">
                    <a:moveTo>
                      <a:pt x="208" y="0"/>
                    </a:moveTo>
                    <a:cubicBezTo>
                      <a:pt x="160" y="9"/>
                      <a:pt x="107" y="18"/>
                      <a:pt x="58" y="27"/>
                    </a:cubicBezTo>
                    <a:cubicBezTo>
                      <a:pt x="36" y="129"/>
                      <a:pt x="18" y="231"/>
                      <a:pt x="0" y="333"/>
                    </a:cubicBezTo>
                    <a:cubicBezTo>
                      <a:pt x="107" y="430"/>
                      <a:pt x="217" y="532"/>
                      <a:pt x="328" y="629"/>
                    </a:cubicBezTo>
                    <a:cubicBezTo>
                      <a:pt x="333" y="598"/>
                      <a:pt x="337" y="567"/>
                      <a:pt x="337" y="536"/>
                    </a:cubicBezTo>
                    <a:cubicBezTo>
                      <a:pt x="293" y="355"/>
                      <a:pt x="253" y="177"/>
                      <a:pt x="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7"/>
              <p:cNvSpPr/>
              <p:nvPr/>
            </p:nvSpPr>
            <p:spPr>
              <a:xfrm rot="10800000">
                <a:off x="39487" y="4605172"/>
                <a:ext cx="20253" cy="2574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81" extrusionOk="0">
                    <a:moveTo>
                      <a:pt x="337" y="0"/>
                    </a:moveTo>
                    <a:lnTo>
                      <a:pt x="9" y="248"/>
                    </a:lnTo>
                    <a:cubicBezTo>
                      <a:pt x="9" y="279"/>
                      <a:pt x="5" y="310"/>
                      <a:pt x="0" y="341"/>
                    </a:cubicBezTo>
                    <a:lnTo>
                      <a:pt x="457" y="581"/>
                    </a:lnTo>
                    <a:cubicBezTo>
                      <a:pt x="457" y="541"/>
                      <a:pt x="457" y="505"/>
                      <a:pt x="457" y="466"/>
                    </a:cubicBezTo>
                    <a:cubicBezTo>
                      <a:pt x="417" y="310"/>
                      <a:pt x="377" y="155"/>
                      <a:pt x="3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7"/>
              <p:cNvSpPr/>
              <p:nvPr/>
            </p:nvSpPr>
            <p:spPr>
              <a:xfrm rot="10800000">
                <a:off x="6116" y="4616163"/>
                <a:ext cx="4343" cy="8110"/>
              </a:xfrm>
              <a:custGeom>
                <a:avLst/>
                <a:gdLst/>
                <a:ahLst/>
                <a:cxnLst/>
                <a:rect l="l" t="t" r="r" b="b"/>
                <a:pathLst>
                  <a:path w="98" h="183" extrusionOk="0">
                    <a:moveTo>
                      <a:pt x="62" y="1"/>
                    </a:moveTo>
                    <a:cubicBezTo>
                      <a:pt x="43" y="1"/>
                      <a:pt x="24" y="4"/>
                      <a:pt x="5" y="10"/>
                    </a:cubicBezTo>
                    <a:cubicBezTo>
                      <a:pt x="0" y="67"/>
                      <a:pt x="0" y="125"/>
                      <a:pt x="0" y="183"/>
                    </a:cubicBezTo>
                    <a:lnTo>
                      <a:pt x="98" y="5"/>
                    </a:lnTo>
                    <a:cubicBezTo>
                      <a:pt x="86" y="2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7"/>
              <p:cNvSpPr/>
              <p:nvPr/>
            </p:nvSpPr>
            <p:spPr>
              <a:xfrm rot="10800000">
                <a:off x="38290" y="4634821"/>
                <a:ext cx="5761" cy="828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87" extrusionOk="0">
                    <a:moveTo>
                      <a:pt x="27" y="1"/>
                    </a:moveTo>
                    <a:cubicBezTo>
                      <a:pt x="18" y="63"/>
                      <a:pt x="9" y="125"/>
                      <a:pt x="1" y="187"/>
                    </a:cubicBezTo>
                    <a:cubicBezTo>
                      <a:pt x="41" y="182"/>
                      <a:pt x="85" y="182"/>
                      <a:pt x="129" y="182"/>
                    </a:cubicBez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7"/>
              <p:cNvSpPr/>
              <p:nvPr/>
            </p:nvSpPr>
            <p:spPr>
              <a:xfrm rot="10800000">
                <a:off x="1714604" y="4862038"/>
                <a:ext cx="60538" cy="68781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552" extrusionOk="0">
                    <a:moveTo>
                      <a:pt x="1162" y="1"/>
                    </a:moveTo>
                    <a:cubicBezTo>
                      <a:pt x="1033" y="160"/>
                      <a:pt x="905" y="320"/>
                      <a:pt x="825" y="422"/>
                    </a:cubicBezTo>
                    <a:cubicBezTo>
                      <a:pt x="666" y="315"/>
                      <a:pt x="511" y="209"/>
                      <a:pt x="360" y="103"/>
                    </a:cubicBezTo>
                    <a:cubicBezTo>
                      <a:pt x="240" y="143"/>
                      <a:pt x="121" y="183"/>
                      <a:pt x="1" y="222"/>
                    </a:cubicBezTo>
                    <a:cubicBezTo>
                      <a:pt x="14" y="515"/>
                      <a:pt x="28" y="807"/>
                      <a:pt x="36" y="1104"/>
                    </a:cubicBezTo>
                    <a:cubicBezTo>
                      <a:pt x="36" y="1104"/>
                      <a:pt x="23" y="1100"/>
                      <a:pt x="23" y="1100"/>
                    </a:cubicBezTo>
                    <a:lnTo>
                      <a:pt x="23" y="1100"/>
                    </a:lnTo>
                    <a:cubicBezTo>
                      <a:pt x="59" y="1135"/>
                      <a:pt x="90" y="1171"/>
                      <a:pt x="121" y="1206"/>
                    </a:cubicBezTo>
                    <a:cubicBezTo>
                      <a:pt x="200" y="1250"/>
                      <a:pt x="285" y="1299"/>
                      <a:pt x="364" y="1348"/>
                    </a:cubicBezTo>
                    <a:cubicBezTo>
                      <a:pt x="435" y="1308"/>
                      <a:pt x="506" y="1268"/>
                      <a:pt x="577" y="1233"/>
                    </a:cubicBezTo>
                    <a:cubicBezTo>
                      <a:pt x="608" y="1126"/>
                      <a:pt x="635" y="1020"/>
                      <a:pt x="679" y="869"/>
                    </a:cubicBezTo>
                    <a:cubicBezTo>
                      <a:pt x="936" y="1131"/>
                      <a:pt x="1149" y="1339"/>
                      <a:pt x="1361" y="1552"/>
                    </a:cubicBezTo>
                    <a:cubicBezTo>
                      <a:pt x="1361" y="1219"/>
                      <a:pt x="1361" y="887"/>
                      <a:pt x="1366" y="550"/>
                    </a:cubicBezTo>
                    <a:cubicBezTo>
                      <a:pt x="1361" y="440"/>
                      <a:pt x="1361" y="329"/>
                      <a:pt x="1361" y="214"/>
                    </a:cubicBezTo>
                    <a:cubicBezTo>
                      <a:pt x="1295" y="143"/>
                      <a:pt x="1228" y="72"/>
                      <a:pt x="1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7"/>
              <p:cNvSpPr/>
              <p:nvPr/>
            </p:nvSpPr>
            <p:spPr>
              <a:xfrm rot="10800000">
                <a:off x="1743854" y="5077467"/>
                <a:ext cx="31288" cy="494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115" extrusionOk="0">
                    <a:moveTo>
                      <a:pt x="390" y="1"/>
                    </a:moveTo>
                    <a:cubicBezTo>
                      <a:pt x="64" y="1"/>
                      <a:pt x="40" y="208"/>
                      <a:pt x="1" y="1115"/>
                    </a:cubicBezTo>
                    <a:cubicBezTo>
                      <a:pt x="152" y="1022"/>
                      <a:pt x="307" y="920"/>
                      <a:pt x="479" y="809"/>
                    </a:cubicBezTo>
                    <a:cubicBezTo>
                      <a:pt x="550" y="561"/>
                      <a:pt x="630" y="295"/>
                      <a:pt x="705" y="34"/>
                    </a:cubicBezTo>
                    <a:cubicBezTo>
                      <a:pt x="577" y="15"/>
                      <a:pt x="474" y="1"/>
                      <a:pt x="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7"/>
              <p:cNvSpPr/>
              <p:nvPr/>
            </p:nvSpPr>
            <p:spPr>
              <a:xfrm rot="10800000">
                <a:off x="1796858" y="5010680"/>
                <a:ext cx="36385" cy="361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16" extrusionOk="0">
                    <a:moveTo>
                      <a:pt x="820" y="0"/>
                    </a:moveTo>
                    <a:lnTo>
                      <a:pt x="820" y="0"/>
                    </a:lnTo>
                    <a:cubicBezTo>
                      <a:pt x="466" y="115"/>
                      <a:pt x="231" y="195"/>
                      <a:pt x="0" y="270"/>
                    </a:cubicBezTo>
                    <a:lnTo>
                      <a:pt x="0" y="815"/>
                    </a:lnTo>
                    <a:cubicBezTo>
                      <a:pt x="209" y="767"/>
                      <a:pt x="333" y="740"/>
                      <a:pt x="457" y="713"/>
                    </a:cubicBezTo>
                    <a:cubicBezTo>
                      <a:pt x="492" y="718"/>
                      <a:pt x="523" y="718"/>
                      <a:pt x="559" y="718"/>
                    </a:cubicBezTo>
                    <a:cubicBezTo>
                      <a:pt x="630" y="523"/>
                      <a:pt x="700" y="332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7"/>
              <p:cNvSpPr/>
              <p:nvPr/>
            </p:nvSpPr>
            <p:spPr>
              <a:xfrm rot="10800000">
                <a:off x="1785468" y="4975536"/>
                <a:ext cx="28142" cy="3970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896" extrusionOk="0">
                    <a:moveTo>
                      <a:pt x="14" y="0"/>
                    </a:moveTo>
                    <a:cubicBezTo>
                      <a:pt x="9" y="302"/>
                      <a:pt x="5" y="599"/>
                      <a:pt x="0" y="896"/>
                    </a:cubicBezTo>
                    <a:cubicBezTo>
                      <a:pt x="204" y="692"/>
                      <a:pt x="404" y="488"/>
                      <a:pt x="634" y="257"/>
                    </a:cubicBezTo>
                    <a:cubicBezTo>
                      <a:pt x="368" y="125"/>
                      <a:pt x="240" y="67"/>
                      <a:pt x="116" y="5"/>
                    </a:cubicBezTo>
                    <a:cubicBezTo>
                      <a:pt x="80" y="5"/>
                      <a:pt x="49" y="5"/>
                      <a:pt x="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7"/>
              <p:cNvSpPr/>
              <p:nvPr/>
            </p:nvSpPr>
            <p:spPr>
              <a:xfrm rot="10800000">
                <a:off x="1759188" y="4920936"/>
                <a:ext cx="39487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12" extrusionOk="0">
                    <a:moveTo>
                      <a:pt x="559" y="1"/>
                    </a:moveTo>
                    <a:cubicBezTo>
                      <a:pt x="328" y="147"/>
                      <a:pt x="164" y="249"/>
                      <a:pt x="0" y="355"/>
                    </a:cubicBezTo>
                    <a:cubicBezTo>
                      <a:pt x="76" y="430"/>
                      <a:pt x="155" y="506"/>
                      <a:pt x="235" y="581"/>
                    </a:cubicBezTo>
                    <a:cubicBezTo>
                      <a:pt x="328" y="581"/>
                      <a:pt x="421" y="577"/>
                      <a:pt x="519" y="577"/>
                    </a:cubicBezTo>
                    <a:lnTo>
                      <a:pt x="443" y="696"/>
                    </a:lnTo>
                    <a:cubicBezTo>
                      <a:pt x="470" y="732"/>
                      <a:pt x="501" y="772"/>
                      <a:pt x="532" y="811"/>
                    </a:cubicBezTo>
                    <a:cubicBezTo>
                      <a:pt x="652" y="772"/>
                      <a:pt x="771" y="732"/>
                      <a:pt x="891" y="692"/>
                    </a:cubicBezTo>
                    <a:cubicBezTo>
                      <a:pt x="776" y="452"/>
                      <a:pt x="660" y="213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7"/>
              <p:cNvSpPr/>
              <p:nvPr/>
            </p:nvSpPr>
            <p:spPr>
              <a:xfrm rot="10800000">
                <a:off x="1680214" y="4906223"/>
                <a:ext cx="34612" cy="4972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122" extrusionOk="0">
                    <a:moveTo>
                      <a:pt x="780" y="1"/>
                    </a:moveTo>
                    <a:lnTo>
                      <a:pt x="559" y="5"/>
                    </a:lnTo>
                    <a:cubicBezTo>
                      <a:pt x="373" y="262"/>
                      <a:pt x="186" y="524"/>
                      <a:pt x="0" y="781"/>
                    </a:cubicBezTo>
                    <a:cubicBezTo>
                      <a:pt x="0" y="896"/>
                      <a:pt x="0" y="1007"/>
                      <a:pt x="5" y="1117"/>
                    </a:cubicBezTo>
                    <a:cubicBezTo>
                      <a:pt x="76" y="1122"/>
                      <a:pt x="147" y="1122"/>
                      <a:pt x="222" y="1122"/>
                    </a:cubicBezTo>
                    <a:cubicBezTo>
                      <a:pt x="408" y="750"/>
                      <a:pt x="594" y="377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7"/>
              <p:cNvSpPr/>
              <p:nvPr/>
            </p:nvSpPr>
            <p:spPr>
              <a:xfrm rot="10800000">
                <a:off x="1746025" y="4993396"/>
                <a:ext cx="32219" cy="1449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27" extrusionOk="0">
                    <a:moveTo>
                      <a:pt x="367" y="1"/>
                    </a:moveTo>
                    <a:cubicBezTo>
                      <a:pt x="276" y="1"/>
                      <a:pt x="184" y="109"/>
                      <a:pt x="0" y="326"/>
                    </a:cubicBezTo>
                    <a:lnTo>
                      <a:pt x="727" y="326"/>
                    </a:lnTo>
                    <a:cubicBezTo>
                      <a:pt x="547" y="109"/>
                      <a:pt x="458" y="1"/>
                      <a:pt x="3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7"/>
              <p:cNvSpPr/>
              <p:nvPr/>
            </p:nvSpPr>
            <p:spPr>
              <a:xfrm rot="10800000">
                <a:off x="1751521" y="4962772"/>
                <a:ext cx="17505" cy="2264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11" extrusionOk="0">
                    <a:moveTo>
                      <a:pt x="248" y="1"/>
                    </a:moveTo>
                    <a:cubicBezTo>
                      <a:pt x="164" y="143"/>
                      <a:pt x="84" y="289"/>
                      <a:pt x="0" y="431"/>
                    </a:cubicBezTo>
                    <a:lnTo>
                      <a:pt x="142" y="511"/>
                    </a:lnTo>
                    <a:cubicBezTo>
                      <a:pt x="226" y="378"/>
                      <a:pt x="310" y="245"/>
                      <a:pt x="395" y="112"/>
                    </a:cubicBezTo>
                    <a:cubicBezTo>
                      <a:pt x="346" y="72"/>
                      <a:pt x="297" y="36"/>
                      <a:pt x="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7"/>
              <p:cNvSpPr/>
              <p:nvPr/>
            </p:nvSpPr>
            <p:spPr>
              <a:xfrm rot="10800000">
                <a:off x="1800979" y="4916017"/>
                <a:ext cx="17727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75" extrusionOk="0">
                    <a:moveTo>
                      <a:pt x="226" y="1"/>
                    </a:moveTo>
                    <a:cubicBezTo>
                      <a:pt x="151" y="227"/>
                      <a:pt x="76" y="453"/>
                      <a:pt x="0" y="674"/>
                    </a:cubicBezTo>
                    <a:cubicBezTo>
                      <a:pt x="133" y="559"/>
                      <a:pt x="266" y="444"/>
                      <a:pt x="399" y="324"/>
                    </a:cubicBezTo>
                    <a:cubicBezTo>
                      <a:pt x="390" y="293"/>
                      <a:pt x="381" y="262"/>
                      <a:pt x="368" y="231"/>
                    </a:cubicBezTo>
                    <a:cubicBezTo>
                      <a:pt x="319" y="156"/>
                      <a:pt x="275" y="76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7"/>
              <p:cNvSpPr/>
              <p:nvPr/>
            </p:nvSpPr>
            <p:spPr>
              <a:xfrm rot="10800000">
                <a:off x="1813787" y="5056061"/>
                <a:ext cx="9440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98" extrusionOk="0">
                    <a:moveTo>
                      <a:pt x="0" y="1"/>
                    </a:moveTo>
                    <a:cubicBezTo>
                      <a:pt x="22" y="98"/>
                      <a:pt x="49" y="196"/>
                      <a:pt x="76" y="298"/>
                    </a:cubicBezTo>
                    <a:lnTo>
                      <a:pt x="169" y="284"/>
                    </a:lnTo>
                    <a:cubicBezTo>
                      <a:pt x="182" y="191"/>
                      <a:pt x="200" y="94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7"/>
              <p:cNvSpPr/>
              <p:nvPr/>
            </p:nvSpPr>
            <p:spPr>
              <a:xfrm rot="10800000">
                <a:off x="1837940" y="5059208"/>
                <a:ext cx="12586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11" extrusionOk="0">
                    <a:moveTo>
                      <a:pt x="54" y="1"/>
                    </a:moveTo>
                    <a:cubicBezTo>
                      <a:pt x="36" y="103"/>
                      <a:pt x="18" y="200"/>
                      <a:pt x="0" y="302"/>
                    </a:cubicBezTo>
                    <a:cubicBezTo>
                      <a:pt x="89" y="306"/>
                      <a:pt x="182" y="306"/>
                      <a:pt x="271" y="311"/>
                    </a:cubicBezTo>
                    <a:cubicBezTo>
                      <a:pt x="275" y="213"/>
                      <a:pt x="280" y="120"/>
                      <a:pt x="284" y="27"/>
                    </a:cubicBezTo>
                    <a:cubicBezTo>
                      <a:pt x="209" y="18"/>
                      <a:pt x="12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7"/>
              <p:cNvSpPr/>
              <p:nvPr/>
            </p:nvSpPr>
            <p:spPr>
              <a:xfrm rot="10800000">
                <a:off x="1794110" y="4951560"/>
                <a:ext cx="8686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63" extrusionOk="0">
                    <a:moveTo>
                      <a:pt x="53" y="1"/>
                    </a:moveTo>
                    <a:cubicBezTo>
                      <a:pt x="36" y="49"/>
                      <a:pt x="0" y="94"/>
                      <a:pt x="5" y="138"/>
                    </a:cubicBezTo>
                    <a:cubicBezTo>
                      <a:pt x="9" y="178"/>
                      <a:pt x="58" y="209"/>
                      <a:pt x="102" y="262"/>
                    </a:cubicBezTo>
                    <a:cubicBezTo>
                      <a:pt x="142" y="196"/>
                      <a:pt x="195" y="138"/>
                      <a:pt x="182" y="116"/>
                    </a:cubicBezTo>
                    <a:cubicBezTo>
                      <a:pt x="155" y="67"/>
                      <a:pt x="98" y="4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7"/>
              <p:cNvSpPr/>
              <p:nvPr/>
            </p:nvSpPr>
            <p:spPr>
              <a:xfrm rot="10800000">
                <a:off x="1836743" y="5071750"/>
                <a:ext cx="11434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98" extrusionOk="0">
                    <a:moveTo>
                      <a:pt x="116" y="0"/>
                    </a:moveTo>
                    <a:cubicBezTo>
                      <a:pt x="80" y="93"/>
                      <a:pt x="40" y="182"/>
                      <a:pt x="1" y="271"/>
                    </a:cubicBezTo>
                    <a:cubicBezTo>
                      <a:pt x="76" y="280"/>
                      <a:pt x="156" y="288"/>
                      <a:pt x="231" y="297"/>
                    </a:cubicBezTo>
                    <a:cubicBezTo>
                      <a:pt x="240" y="240"/>
                      <a:pt x="249" y="186"/>
                      <a:pt x="258" y="129"/>
                    </a:cubicBezTo>
                    <a:cubicBezTo>
                      <a:pt x="231" y="102"/>
                      <a:pt x="218" y="67"/>
                      <a:pt x="209" y="31"/>
                    </a:cubicBezTo>
                    <a:cubicBezTo>
                      <a:pt x="178" y="23"/>
                      <a:pt x="147" y="14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7"/>
              <p:cNvSpPr/>
              <p:nvPr/>
            </p:nvSpPr>
            <p:spPr>
              <a:xfrm rot="10800000">
                <a:off x="1733262" y="5105342"/>
                <a:ext cx="7711" cy="22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50" extrusionOk="0">
                    <a:moveTo>
                      <a:pt x="1" y="1"/>
                    </a:moveTo>
                    <a:cubicBezTo>
                      <a:pt x="1" y="19"/>
                      <a:pt x="1" y="32"/>
                      <a:pt x="1" y="50"/>
                    </a:cubicBezTo>
                    <a:lnTo>
                      <a:pt x="174" y="50"/>
                    </a:lnTo>
                    <a:cubicBezTo>
                      <a:pt x="174" y="32"/>
                      <a:pt x="174" y="19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7"/>
              <p:cNvSpPr/>
              <p:nvPr/>
            </p:nvSpPr>
            <p:spPr>
              <a:xfrm rot="10800000">
                <a:off x="973481" y="4930554"/>
                <a:ext cx="89167" cy="138891"/>
              </a:xfrm>
              <a:custGeom>
                <a:avLst/>
                <a:gdLst/>
                <a:ahLst/>
                <a:cxnLst/>
                <a:rect l="l" t="t" r="r" b="b"/>
                <a:pathLst>
                  <a:path w="2012" h="3134" extrusionOk="0">
                    <a:moveTo>
                      <a:pt x="1454" y="0"/>
                    </a:moveTo>
                    <a:lnTo>
                      <a:pt x="1454" y="0"/>
                    </a:lnTo>
                    <a:cubicBezTo>
                      <a:pt x="1232" y="138"/>
                      <a:pt x="1006" y="280"/>
                      <a:pt x="771" y="421"/>
                    </a:cubicBezTo>
                    <a:cubicBezTo>
                      <a:pt x="638" y="293"/>
                      <a:pt x="492" y="147"/>
                      <a:pt x="346" y="5"/>
                    </a:cubicBezTo>
                    <a:lnTo>
                      <a:pt x="346" y="5"/>
                    </a:lnTo>
                    <a:cubicBezTo>
                      <a:pt x="372" y="182"/>
                      <a:pt x="426" y="364"/>
                      <a:pt x="412" y="541"/>
                    </a:cubicBezTo>
                    <a:cubicBezTo>
                      <a:pt x="403" y="656"/>
                      <a:pt x="293" y="763"/>
                      <a:pt x="231" y="873"/>
                    </a:cubicBezTo>
                    <a:cubicBezTo>
                      <a:pt x="231" y="997"/>
                      <a:pt x="226" y="1122"/>
                      <a:pt x="226" y="1241"/>
                    </a:cubicBezTo>
                    <a:cubicBezTo>
                      <a:pt x="151" y="1458"/>
                      <a:pt x="76" y="1671"/>
                      <a:pt x="0" y="1888"/>
                    </a:cubicBezTo>
                    <a:cubicBezTo>
                      <a:pt x="40" y="2229"/>
                      <a:pt x="80" y="2571"/>
                      <a:pt x="120" y="2912"/>
                    </a:cubicBezTo>
                    <a:cubicBezTo>
                      <a:pt x="208" y="2943"/>
                      <a:pt x="297" y="2974"/>
                      <a:pt x="386" y="3005"/>
                    </a:cubicBezTo>
                    <a:cubicBezTo>
                      <a:pt x="448" y="3045"/>
                      <a:pt x="505" y="3089"/>
                      <a:pt x="563" y="3133"/>
                    </a:cubicBezTo>
                    <a:cubicBezTo>
                      <a:pt x="638" y="3129"/>
                      <a:pt x="709" y="3124"/>
                      <a:pt x="785" y="3124"/>
                    </a:cubicBezTo>
                    <a:cubicBezTo>
                      <a:pt x="816" y="3111"/>
                      <a:pt x="851" y="3102"/>
                      <a:pt x="886" y="3102"/>
                    </a:cubicBezTo>
                    <a:cubicBezTo>
                      <a:pt x="820" y="2956"/>
                      <a:pt x="740" y="2814"/>
                      <a:pt x="700" y="2664"/>
                    </a:cubicBezTo>
                    <a:cubicBezTo>
                      <a:pt x="683" y="2602"/>
                      <a:pt x="753" y="2517"/>
                      <a:pt x="780" y="2442"/>
                    </a:cubicBezTo>
                    <a:cubicBezTo>
                      <a:pt x="780" y="2407"/>
                      <a:pt x="785" y="2376"/>
                      <a:pt x="785" y="2345"/>
                    </a:cubicBezTo>
                    <a:cubicBezTo>
                      <a:pt x="833" y="2172"/>
                      <a:pt x="847" y="1972"/>
                      <a:pt x="948" y="1835"/>
                    </a:cubicBezTo>
                    <a:cubicBezTo>
                      <a:pt x="1019" y="1737"/>
                      <a:pt x="1205" y="1724"/>
                      <a:pt x="1343" y="1671"/>
                    </a:cubicBezTo>
                    <a:cubicBezTo>
                      <a:pt x="1267" y="1560"/>
                      <a:pt x="1197" y="1449"/>
                      <a:pt x="1121" y="1339"/>
                    </a:cubicBezTo>
                    <a:cubicBezTo>
                      <a:pt x="957" y="1365"/>
                      <a:pt x="793" y="1392"/>
                      <a:pt x="629" y="1423"/>
                    </a:cubicBezTo>
                    <a:lnTo>
                      <a:pt x="594" y="1299"/>
                    </a:lnTo>
                    <a:cubicBezTo>
                      <a:pt x="807" y="1237"/>
                      <a:pt x="1019" y="1175"/>
                      <a:pt x="1232" y="1117"/>
                    </a:cubicBezTo>
                    <a:lnTo>
                      <a:pt x="1316" y="940"/>
                    </a:lnTo>
                    <a:cubicBezTo>
                      <a:pt x="1361" y="997"/>
                      <a:pt x="1409" y="1055"/>
                      <a:pt x="1454" y="1117"/>
                    </a:cubicBezTo>
                    <a:cubicBezTo>
                      <a:pt x="1640" y="891"/>
                      <a:pt x="1826" y="670"/>
                      <a:pt x="2012" y="448"/>
                    </a:cubicBezTo>
                    <a:cubicBezTo>
                      <a:pt x="1976" y="373"/>
                      <a:pt x="1937" y="302"/>
                      <a:pt x="1901" y="226"/>
                    </a:cubicBezTo>
                    <a:cubicBezTo>
                      <a:pt x="1746" y="328"/>
                      <a:pt x="1591" y="426"/>
                      <a:pt x="1387" y="554"/>
                    </a:cubicBezTo>
                    <a:cubicBezTo>
                      <a:pt x="1414" y="337"/>
                      <a:pt x="1431" y="169"/>
                      <a:pt x="14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7"/>
              <p:cNvSpPr/>
              <p:nvPr/>
            </p:nvSpPr>
            <p:spPr>
              <a:xfrm rot="10800000">
                <a:off x="938514" y="5044849"/>
                <a:ext cx="64438" cy="6426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450" extrusionOk="0">
                    <a:moveTo>
                      <a:pt x="886" y="0"/>
                    </a:moveTo>
                    <a:lnTo>
                      <a:pt x="333" y="111"/>
                    </a:lnTo>
                    <a:cubicBezTo>
                      <a:pt x="222" y="222"/>
                      <a:pt x="111" y="337"/>
                      <a:pt x="0" y="448"/>
                    </a:cubicBezTo>
                    <a:cubicBezTo>
                      <a:pt x="36" y="599"/>
                      <a:pt x="71" y="745"/>
                      <a:pt x="107" y="895"/>
                    </a:cubicBezTo>
                    <a:cubicBezTo>
                      <a:pt x="84" y="1064"/>
                      <a:pt x="67" y="1232"/>
                      <a:pt x="40" y="1449"/>
                    </a:cubicBezTo>
                    <a:cubicBezTo>
                      <a:pt x="244" y="1321"/>
                      <a:pt x="399" y="1223"/>
                      <a:pt x="554" y="1121"/>
                    </a:cubicBezTo>
                    <a:cubicBezTo>
                      <a:pt x="669" y="1046"/>
                      <a:pt x="780" y="922"/>
                      <a:pt x="909" y="900"/>
                    </a:cubicBezTo>
                    <a:cubicBezTo>
                      <a:pt x="1392" y="816"/>
                      <a:pt x="1405" y="421"/>
                      <a:pt x="1454" y="31"/>
                    </a:cubicBezTo>
                    <a:lnTo>
                      <a:pt x="1454" y="31"/>
                    </a:lnTo>
                    <a:cubicBezTo>
                      <a:pt x="1321" y="182"/>
                      <a:pt x="1183" y="328"/>
                      <a:pt x="1019" y="506"/>
                    </a:cubicBezTo>
                    <a:cubicBezTo>
                      <a:pt x="971" y="359"/>
                      <a:pt x="935" y="244"/>
                      <a:pt x="900" y="129"/>
                    </a:cubicBezTo>
                    <a:cubicBezTo>
                      <a:pt x="895" y="85"/>
                      <a:pt x="891" y="4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7"/>
              <p:cNvSpPr/>
              <p:nvPr/>
            </p:nvSpPr>
            <p:spPr>
              <a:xfrm rot="10800000">
                <a:off x="934171" y="4980234"/>
                <a:ext cx="34612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75" extrusionOk="0">
                    <a:moveTo>
                      <a:pt x="780" y="1"/>
                    </a:moveTo>
                    <a:cubicBezTo>
                      <a:pt x="523" y="222"/>
                      <a:pt x="262" y="448"/>
                      <a:pt x="0" y="670"/>
                    </a:cubicBezTo>
                    <a:cubicBezTo>
                      <a:pt x="40" y="670"/>
                      <a:pt x="80" y="674"/>
                      <a:pt x="115" y="674"/>
                    </a:cubicBezTo>
                    <a:cubicBezTo>
                      <a:pt x="302" y="634"/>
                      <a:pt x="488" y="594"/>
                      <a:pt x="674" y="555"/>
                    </a:cubicBezTo>
                    <a:cubicBezTo>
                      <a:pt x="709" y="479"/>
                      <a:pt x="745" y="404"/>
                      <a:pt x="780" y="329"/>
                    </a:cubicBezTo>
                    <a:cubicBezTo>
                      <a:pt x="780" y="222"/>
                      <a:pt x="780" y="111"/>
                      <a:pt x="7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7"/>
              <p:cNvSpPr/>
              <p:nvPr/>
            </p:nvSpPr>
            <p:spPr>
              <a:xfrm rot="10800000">
                <a:off x="915159" y="5010104"/>
                <a:ext cx="18879" cy="24197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6" extrusionOk="0">
                    <a:moveTo>
                      <a:pt x="213" y="1"/>
                    </a:moveTo>
                    <a:cubicBezTo>
                      <a:pt x="142" y="147"/>
                      <a:pt x="71" y="289"/>
                      <a:pt x="1" y="435"/>
                    </a:cubicBezTo>
                    <a:cubicBezTo>
                      <a:pt x="36" y="470"/>
                      <a:pt x="71" y="506"/>
                      <a:pt x="111" y="546"/>
                    </a:cubicBezTo>
                    <a:cubicBezTo>
                      <a:pt x="213" y="408"/>
                      <a:pt x="320" y="271"/>
                      <a:pt x="426" y="134"/>
                    </a:cubicBezTo>
                    <a:cubicBezTo>
                      <a:pt x="355" y="89"/>
                      <a:pt x="284" y="45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7"/>
              <p:cNvSpPr/>
              <p:nvPr/>
            </p:nvSpPr>
            <p:spPr>
              <a:xfrm rot="10800000">
                <a:off x="904345" y="5044672"/>
                <a:ext cx="19854" cy="2184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93" extrusionOk="0">
                    <a:moveTo>
                      <a:pt x="80" y="1"/>
                    </a:moveTo>
                    <a:cubicBezTo>
                      <a:pt x="40" y="187"/>
                      <a:pt x="22" y="285"/>
                      <a:pt x="0" y="378"/>
                    </a:cubicBezTo>
                    <a:cubicBezTo>
                      <a:pt x="151" y="417"/>
                      <a:pt x="301" y="453"/>
                      <a:pt x="448" y="493"/>
                    </a:cubicBezTo>
                    <a:cubicBezTo>
                      <a:pt x="346" y="351"/>
                      <a:pt x="239" y="214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7"/>
              <p:cNvSpPr/>
              <p:nvPr/>
            </p:nvSpPr>
            <p:spPr>
              <a:xfrm rot="10800000">
                <a:off x="963642" y="5029914"/>
                <a:ext cx="9883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" y="222"/>
                    </a:moveTo>
                    <a:cubicBezTo>
                      <a:pt x="76" y="151"/>
                      <a:pt x="147" y="76"/>
                      <a:pt x="222" y="1"/>
                    </a:cubicBezTo>
                    <a:cubicBezTo>
                      <a:pt x="147" y="76"/>
                      <a:pt x="76" y="151"/>
                      <a:pt x="1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7"/>
              <p:cNvSpPr/>
              <p:nvPr/>
            </p:nvSpPr>
            <p:spPr>
              <a:xfrm rot="10800000">
                <a:off x="894507" y="5025039"/>
                <a:ext cx="7711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2" extrusionOk="0">
                    <a:moveTo>
                      <a:pt x="173" y="0"/>
                    </a:moveTo>
                    <a:cubicBezTo>
                      <a:pt x="116" y="45"/>
                      <a:pt x="58" y="93"/>
                      <a:pt x="0" y="138"/>
                    </a:cubicBezTo>
                    <a:cubicBezTo>
                      <a:pt x="58" y="164"/>
                      <a:pt x="116" y="195"/>
                      <a:pt x="173" y="222"/>
                    </a:cubicBezTo>
                    <a:cubicBezTo>
                      <a:pt x="173" y="151"/>
                      <a:pt x="173" y="76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7"/>
              <p:cNvSpPr/>
              <p:nvPr/>
            </p:nvSpPr>
            <p:spPr>
              <a:xfrm rot="10800000">
                <a:off x="1052189" y="5014403"/>
                <a:ext cx="25616" cy="8961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022" extrusionOk="0">
                    <a:moveTo>
                      <a:pt x="243" y="1"/>
                    </a:moveTo>
                    <a:cubicBezTo>
                      <a:pt x="230" y="1"/>
                      <a:pt x="221" y="3"/>
                      <a:pt x="218" y="9"/>
                    </a:cubicBezTo>
                    <a:cubicBezTo>
                      <a:pt x="116" y="178"/>
                      <a:pt x="67" y="373"/>
                      <a:pt x="1" y="563"/>
                    </a:cubicBezTo>
                    <a:cubicBezTo>
                      <a:pt x="143" y="1068"/>
                      <a:pt x="59" y="1662"/>
                      <a:pt x="568" y="2021"/>
                    </a:cubicBezTo>
                    <a:cubicBezTo>
                      <a:pt x="568" y="1902"/>
                      <a:pt x="573" y="1777"/>
                      <a:pt x="573" y="1653"/>
                    </a:cubicBezTo>
                    <a:cubicBezTo>
                      <a:pt x="515" y="1383"/>
                      <a:pt x="413" y="1113"/>
                      <a:pt x="409" y="847"/>
                    </a:cubicBezTo>
                    <a:cubicBezTo>
                      <a:pt x="409" y="594"/>
                      <a:pt x="515" y="342"/>
                      <a:pt x="577" y="89"/>
                    </a:cubicBezTo>
                    <a:cubicBezTo>
                      <a:pt x="474" y="63"/>
                      <a:pt x="306" y="1"/>
                      <a:pt x="2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7"/>
              <p:cNvSpPr/>
              <p:nvPr/>
            </p:nvSpPr>
            <p:spPr>
              <a:xfrm rot="10800000">
                <a:off x="1087554" y="4990471"/>
                <a:ext cx="34435" cy="1037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2340" extrusionOk="0">
                    <a:moveTo>
                      <a:pt x="5" y="0"/>
                    </a:moveTo>
                    <a:lnTo>
                      <a:pt x="1" y="5"/>
                    </a:lnTo>
                    <a:cubicBezTo>
                      <a:pt x="72" y="301"/>
                      <a:pt x="143" y="598"/>
                      <a:pt x="214" y="895"/>
                    </a:cubicBezTo>
                    <a:cubicBezTo>
                      <a:pt x="254" y="1077"/>
                      <a:pt x="293" y="1263"/>
                      <a:pt x="338" y="1449"/>
                    </a:cubicBezTo>
                    <a:cubicBezTo>
                      <a:pt x="338" y="1560"/>
                      <a:pt x="338" y="1671"/>
                      <a:pt x="338" y="1786"/>
                    </a:cubicBezTo>
                    <a:cubicBezTo>
                      <a:pt x="76" y="2105"/>
                      <a:pt x="577" y="2123"/>
                      <a:pt x="564" y="2340"/>
                    </a:cubicBezTo>
                    <a:cubicBezTo>
                      <a:pt x="635" y="2256"/>
                      <a:pt x="776" y="2163"/>
                      <a:pt x="768" y="2092"/>
                    </a:cubicBezTo>
                    <a:cubicBezTo>
                      <a:pt x="719" y="1702"/>
                      <a:pt x="679" y="1307"/>
                      <a:pt x="546" y="944"/>
                    </a:cubicBezTo>
                    <a:cubicBezTo>
                      <a:pt x="422" y="607"/>
                      <a:pt x="192" y="31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7"/>
              <p:cNvSpPr/>
              <p:nvPr/>
            </p:nvSpPr>
            <p:spPr>
              <a:xfrm rot="10800000">
                <a:off x="1071866" y="4970838"/>
                <a:ext cx="14935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33" extrusionOk="0">
                    <a:moveTo>
                      <a:pt x="337" y="1"/>
                    </a:moveTo>
                    <a:lnTo>
                      <a:pt x="0" y="333"/>
                    </a:lnTo>
                    <a:lnTo>
                      <a:pt x="213" y="333"/>
                    </a:lnTo>
                    <a:cubicBezTo>
                      <a:pt x="253" y="222"/>
                      <a:pt x="297" y="11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7"/>
              <p:cNvSpPr/>
              <p:nvPr/>
            </p:nvSpPr>
            <p:spPr>
              <a:xfrm rot="10800000">
                <a:off x="1107010" y="5015023"/>
                <a:ext cx="8864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7" extrusionOk="0">
                    <a:moveTo>
                      <a:pt x="200" y="0"/>
                    </a:moveTo>
                    <a:cubicBezTo>
                      <a:pt x="133" y="67"/>
                      <a:pt x="67" y="129"/>
                      <a:pt x="0" y="195"/>
                    </a:cubicBezTo>
                    <a:lnTo>
                      <a:pt x="200" y="337"/>
                    </a:lnTo>
                    <a:cubicBezTo>
                      <a:pt x="200" y="222"/>
                      <a:pt x="200" y="111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7"/>
              <p:cNvSpPr/>
              <p:nvPr/>
            </p:nvSpPr>
            <p:spPr>
              <a:xfrm rot="10800000">
                <a:off x="1121723" y="5093953"/>
                <a:ext cx="3767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85" h="152" extrusionOk="0">
                    <a:moveTo>
                      <a:pt x="40" y="1"/>
                    </a:moveTo>
                    <a:cubicBezTo>
                      <a:pt x="27" y="10"/>
                      <a:pt x="0" y="27"/>
                      <a:pt x="0" y="27"/>
                    </a:cubicBezTo>
                    <a:cubicBezTo>
                      <a:pt x="27" y="72"/>
                      <a:pt x="53" y="112"/>
                      <a:pt x="80" y="152"/>
                    </a:cubicBezTo>
                    <a:cubicBezTo>
                      <a:pt x="80" y="152"/>
                      <a:pt x="84" y="147"/>
                      <a:pt x="84" y="147"/>
                    </a:cubicBezTo>
                    <a:cubicBezTo>
                      <a:pt x="71" y="98"/>
                      <a:pt x="53" y="50"/>
                      <a:pt x="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7"/>
              <p:cNvSpPr/>
              <p:nvPr/>
            </p:nvSpPr>
            <p:spPr>
              <a:xfrm rot="10800000">
                <a:off x="9440" y="4926831"/>
                <a:ext cx="8863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31" extrusionOk="0">
                    <a:moveTo>
                      <a:pt x="151" y="0"/>
                    </a:moveTo>
                    <a:cubicBezTo>
                      <a:pt x="102" y="75"/>
                      <a:pt x="49" y="151"/>
                      <a:pt x="0" y="230"/>
                    </a:cubicBezTo>
                    <a:cubicBezTo>
                      <a:pt x="67" y="182"/>
                      <a:pt x="133" y="137"/>
                      <a:pt x="200" y="89"/>
                    </a:cubicBezTo>
                    <a:cubicBezTo>
                      <a:pt x="200" y="49"/>
                      <a:pt x="182" y="22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7"/>
              <p:cNvSpPr/>
              <p:nvPr/>
            </p:nvSpPr>
            <p:spPr>
              <a:xfrm rot="10800000">
                <a:off x="1042173" y="5030712"/>
                <a:ext cx="17550" cy="6957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570" extrusionOk="0">
                    <a:moveTo>
                      <a:pt x="386" y="1"/>
                    </a:moveTo>
                    <a:cubicBezTo>
                      <a:pt x="311" y="1"/>
                      <a:pt x="240" y="5"/>
                      <a:pt x="169" y="5"/>
                    </a:cubicBezTo>
                    <a:cubicBezTo>
                      <a:pt x="107" y="258"/>
                      <a:pt x="1" y="510"/>
                      <a:pt x="1" y="763"/>
                    </a:cubicBezTo>
                    <a:cubicBezTo>
                      <a:pt x="5" y="1029"/>
                      <a:pt x="107" y="1299"/>
                      <a:pt x="165" y="1569"/>
                    </a:cubicBezTo>
                    <a:cubicBezTo>
                      <a:pt x="227" y="1459"/>
                      <a:pt x="337" y="1352"/>
                      <a:pt x="346" y="1237"/>
                    </a:cubicBezTo>
                    <a:cubicBezTo>
                      <a:pt x="360" y="1060"/>
                      <a:pt x="306" y="878"/>
                      <a:pt x="280" y="701"/>
                    </a:cubicBezTo>
                    <a:cubicBezTo>
                      <a:pt x="315" y="506"/>
                      <a:pt x="355" y="311"/>
                      <a:pt x="395" y="120"/>
                    </a:cubicBezTo>
                    <a:cubicBezTo>
                      <a:pt x="391" y="81"/>
                      <a:pt x="386" y="41"/>
                      <a:pt x="3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7"/>
              <p:cNvSpPr/>
              <p:nvPr/>
            </p:nvSpPr>
            <p:spPr>
              <a:xfrm rot="10800000">
                <a:off x="1023161" y="5094928"/>
                <a:ext cx="19854" cy="27167"/>
              </a:xfrm>
              <a:custGeom>
                <a:avLst/>
                <a:gdLst/>
                <a:ahLst/>
                <a:cxnLst/>
                <a:rect l="l" t="t" r="r" b="b"/>
                <a:pathLst>
                  <a:path w="448" h="613" extrusionOk="0">
                    <a:moveTo>
                      <a:pt x="235" y="1"/>
                    </a:moveTo>
                    <a:cubicBezTo>
                      <a:pt x="155" y="45"/>
                      <a:pt x="80" y="85"/>
                      <a:pt x="0" y="125"/>
                    </a:cubicBezTo>
                    <a:cubicBezTo>
                      <a:pt x="5" y="249"/>
                      <a:pt x="5" y="369"/>
                      <a:pt x="9" y="493"/>
                    </a:cubicBezTo>
                    <a:cubicBezTo>
                      <a:pt x="9" y="533"/>
                      <a:pt x="14" y="573"/>
                      <a:pt x="18" y="612"/>
                    </a:cubicBezTo>
                    <a:cubicBezTo>
                      <a:pt x="155" y="506"/>
                      <a:pt x="297" y="400"/>
                      <a:pt x="439" y="298"/>
                    </a:cubicBezTo>
                    <a:cubicBezTo>
                      <a:pt x="443" y="222"/>
                      <a:pt x="443" y="152"/>
                      <a:pt x="448" y="76"/>
                    </a:cubicBezTo>
                    <a:cubicBezTo>
                      <a:pt x="430" y="54"/>
                      <a:pt x="430" y="32"/>
                      <a:pt x="439" y="5"/>
                    </a:cubicBezTo>
                    <a:cubicBezTo>
                      <a:pt x="373" y="5"/>
                      <a:pt x="302" y="5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7"/>
              <p:cNvSpPr/>
              <p:nvPr/>
            </p:nvSpPr>
            <p:spPr>
              <a:xfrm rot="10800000">
                <a:off x="1032556" y="5116555"/>
                <a:ext cx="19677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3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1" y="134"/>
                      <a:pt x="137" y="266"/>
                      <a:pt x="208" y="395"/>
                    </a:cubicBezTo>
                    <a:cubicBezTo>
                      <a:pt x="288" y="355"/>
                      <a:pt x="363" y="315"/>
                      <a:pt x="443" y="271"/>
                    </a:cubicBezTo>
                    <a:cubicBezTo>
                      <a:pt x="297" y="182"/>
                      <a:pt x="146" y="9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7"/>
              <p:cNvSpPr/>
              <p:nvPr/>
            </p:nvSpPr>
            <p:spPr>
              <a:xfrm rot="10800000">
                <a:off x="1823980" y="5108888"/>
                <a:ext cx="16353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69" h="422" extrusionOk="0">
                    <a:moveTo>
                      <a:pt x="271" y="1"/>
                    </a:moveTo>
                    <a:cubicBezTo>
                      <a:pt x="209" y="36"/>
                      <a:pt x="151" y="72"/>
                      <a:pt x="89" y="107"/>
                    </a:cubicBezTo>
                    <a:cubicBezTo>
                      <a:pt x="58" y="169"/>
                      <a:pt x="27" y="227"/>
                      <a:pt x="1" y="284"/>
                    </a:cubicBezTo>
                    <a:cubicBezTo>
                      <a:pt x="58" y="333"/>
                      <a:pt x="120" y="377"/>
                      <a:pt x="178" y="422"/>
                    </a:cubicBezTo>
                    <a:cubicBezTo>
                      <a:pt x="240" y="391"/>
                      <a:pt x="307" y="364"/>
                      <a:pt x="369" y="333"/>
                    </a:cubicBezTo>
                    <a:cubicBezTo>
                      <a:pt x="338" y="222"/>
                      <a:pt x="307" y="112"/>
                      <a:pt x="2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7"/>
              <p:cNvSpPr/>
              <p:nvPr/>
            </p:nvSpPr>
            <p:spPr>
              <a:xfrm rot="10800000">
                <a:off x="15334" y="4585717"/>
                <a:ext cx="7490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218" extrusionOk="0">
                    <a:moveTo>
                      <a:pt x="169" y="0"/>
                    </a:moveTo>
                    <a:lnTo>
                      <a:pt x="169" y="0"/>
                    </a:lnTo>
                    <a:cubicBezTo>
                      <a:pt x="111" y="36"/>
                      <a:pt x="58" y="67"/>
                      <a:pt x="0" y="102"/>
                    </a:cubicBezTo>
                    <a:cubicBezTo>
                      <a:pt x="49" y="142"/>
                      <a:pt x="98" y="178"/>
                      <a:pt x="146" y="217"/>
                    </a:cubicBezTo>
                    <a:cubicBezTo>
                      <a:pt x="155" y="147"/>
                      <a:pt x="160" y="71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7"/>
              <p:cNvSpPr/>
              <p:nvPr/>
            </p:nvSpPr>
            <p:spPr>
              <a:xfrm rot="10800000">
                <a:off x="39487" y="4600076"/>
                <a:ext cx="44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1" h="116" extrusionOk="0">
                    <a:moveTo>
                      <a:pt x="1" y="116"/>
                    </a:moveTo>
                    <a:cubicBezTo>
                      <a:pt x="1" y="76"/>
                      <a:pt x="1" y="36"/>
                      <a:pt x="1" y="1"/>
                    </a:cubicBezTo>
                    <a:cubicBezTo>
                      <a:pt x="1" y="36"/>
                      <a:pt x="1" y="76"/>
                      <a:pt x="1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7"/>
              <p:cNvSpPr/>
              <p:nvPr/>
            </p:nvSpPr>
            <p:spPr>
              <a:xfrm rot="10800000">
                <a:off x="963642" y="5104146"/>
                <a:ext cx="31465" cy="19500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40" extrusionOk="0">
                    <a:moveTo>
                      <a:pt x="488" y="0"/>
                    </a:moveTo>
                    <a:cubicBezTo>
                      <a:pt x="417" y="18"/>
                      <a:pt x="342" y="36"/>
                      <a:pt x="271" y="58"/>
                    </a:cubicBezTo>
                    <a:cubicBezTo>
                      <a:pt x="213" y="76"/>
                      <a:pt x="156" y="98"/>
                      <a:pt x="98" y="120"/>
                    </a:cubicBezTo>
                    <a:cubicBezTo>
                      <a:pt x="63" y="187"/>
                      <a:pt x="32" y="253"/>
                      <a:pt x="1" y="319"/>
                    </a:cubicBezTo>
                    <a:cubicBezTo>
                      <a:pt x="49" y="359"/>
                      <a:pt x="102" y="399"/>
                      <a:pt x="156" y="439"/>
                    </a:cubicBezTo>
                    <a:cubicBezTo>
                      <a:pt x="337" y="399"/>
                      <a:pt x="523" y="364"/>
                      <a:pt x="709" y="328"/>
                    </a:cubicBezTo>
                    <a:cubicBezTo>
                      <a:pt x="634" y="218"/>
                      <a:pt x="563" y="107"/>
                      <a:pt x="4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7"/>
              <p:cNvSpPr/>
              <p:nvPr/>
            </p:nvSpPr>
            <p:spPr>
              <a:xfrm rot="10800000">
                <a:off x="972107" y="5121031"/>
                <a:ext cx="13783" cy="12808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98"/>
                      <a:pt x="41" y="191"/>
                      <a:pt x="63" y="288"/>
                    </a:cubicBezTo>
                    <a:cubicBezTo>
                      <a:pt x="134" y="266"/>
                      <a:pt x="209" y="248"/>
                      <a:pt x="280" y="230"/>
                    </a:cubicBezTo>
                    <a:cubicBezTo>
                      <a:pt x="289" y="191"/>
                      <a:pt x="302" y="151"/>
                      <a:pt x="311" y="115"/>
                    </a:cubicBezTo>
                    <a:cubicBezTo>
                      <a:pt x="209" y="75"/>
                      <a:pt x="103" y="3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7"/>
              <p:cNvSpPr/>
              <p:nvPr/>
            </p:nvSpPr>
            <p:spPr>
              <a:xfrm rot="10800000">
                <a:off x="1013322" y="5118682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115" y="0"/>
                    </a:moveTo>
                    <a:cubicBezTo>
                      <a:pt x="80" y="89"/>
                      <a:pt x="44" y="178"/>
                      <a:pt x="9" y="266"/>
                    </a:cubicBezTo>
                    <a:cubicBezTo>
                      <a:pt x="0" y="293"/>
                      <a:pt x="0" y="315"/>
                      <a:pt x="18" y="337"/>
                    </a:cubicBezTo>
                    <a:cubicBezTo>
                      <a:pt x="93" y="337"/>
                      <a:pt x="164" y="333"/>
                      <a:pt x="239" y="333"/>
                    </a:cubicBezTo>
                    <a:cubicBezTo>
                      <a:pt x="200" y="222"/>
                      <a:pt x="155" y="111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7"/>
              <p:cNvSpPr/>
              <p:nvPr/>
            </p:nvSpPr>
            <p:spPr>
              <a:xfrm rot="10800000">
                <a:off x="988194" y="5089255"/>
                <a:ext cx="25172" cy="2025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" extrusionOk="0">
                    <a:moveTo>
                      <a:pt x="235" y="0"/>
                    </a:moveTo>
                    <a:cubicBezTo>
                      <a:pt x="160" y="5"/>
                      <a:pt x="85" y="9"/>
                      <a:pt x="5" y="1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80" y="160"/>
                      <a:pt x="155" y="306"/>
                      <a:pt x="235" y="457"/>
                    </a:cubicBezTo>
                    <a:cubicBezTo>
                      <a:pt x="346" y="346"/>
                      <a:pt x="457" y="231"/>
                      <a:pt x="568" y="120"/>
                    </a:cubicBezTo>
                    <a:cubicBezTo>
                      <a:pt x="514" y="80"/>
                      <a:pt x="461" y="40"/>
                      <a:pt x="4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7"/>
              <p:cNvSpPr/>
              <p:nvPr/>
            </p:nvSpPr>
            <p:spPr>
              <a:xfrm rot="10800000">
                <a:off x="990765" y="5109464"/>
                <a:ext cx="12187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22" extrusionOk="0">
                    <a:moveTo>
                      <a:pt x="93" y="1"/>
                    </a:moveTo>
                    <a:cubicBezTo>
                      <a:pt x="62" y="142"/>
                      <a:pt x="31" y="280"/>
                      <a:pt x="0" y="421"/>
                    </a:cubicBezTo>
                    <a:lnTo>
                      <a:pt x="178" y="421"/>
                    </a:lnTo>
                    <a:cubicBezTo>
                      <a:pt x="209" y="355"/>
                      <a:pt x="240" y="289"/>
                      <a:pt x="275" y="222"/>
                    </a:cubicBezTo>
                    <a:cubicBezTo>
                      <a:pt x="213" y="147"/>
                      <a:pt x="155" y="76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7"/>
              <p:cNvSpPr/>
              <p:nvPr/>
            </p:nvSpPr>
            <p:spPr>
              <a:xfrm rot="10800000">
                <a:off x="1013145" y="5108888"/>
                <a:ext cx="10459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27" extrusionOk="0">
                    <a:moveTo>
                      <a:pt x="231" y="1"/>
                    </a:moveTo>
                    <a:cubicBezTo>
                      <a:pt x="156" y="1"/>
                      <a:pt x="85" y="5"/>
                      <a:pt x="10" y="5"/>
                    </a:cubicBezTo>
                    <a:cubicBezTo>
                      <a:pt x="5" y="81"/>
                      <a:pt x="5" y="151"/>
                      <a:pt x="1" y="227"/>
                    </a:cubicBezTo>
                    <a:cubicBezTo>
                      <a:pt x="81" y="222"/>
                      <a:pt x="156" y="222"/>
                      <a:pt x="231" y="222"/>
                    </a:cubicBezTo>
                    <a:cubicBezTo>
                      <a:pt x="231" y="222"/>
                      <a:pt x="236" y="227"/>
                      <a:pt x="236" y="227"/>
                    </a:cubicBezTo>
                    <a:cubicBezTo>
                      <a:pt x="236" y="151"/>
                      <a:pt x="231" y="76"/>
                      <a:pt x="2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7"/>
              <p:cNvSpPr/>
              <p:nvPr/>
            </p:nvSpPr>
            <p:spPr>
              <a:xfrm rot="10800000">
                <a:off x="1828279" y="5122804"/>
                <a:ext cx="9085" cy="11656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" y="89"/>
                      <a:pt x="14" y="178"/>
                      <a:pt x="22" y="262"/>
                    </a:cubicBezTo>
                    <a:cubicBezTo>
                      <a:pt x="84" y="227"/>
                      <a:pt x="142" y="191"/>
                      <a:pt x="204" y="156"/>
                    </a:cubicBezTo>
                    <a:cubicBezTo>
                      <a:pt x="204" y="107"/>
                      <a:pt x="200" y="58"/>
                      <a:pt x="200" y="10"/>
                    </a:cubicBezTo>
                    <a:cubicBezTo>
                      <a:pt x="133" y="5"/>
                      <a:pt x="67" y="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7"/>
              <p:cNvSpPr/>
              <p:nvPr/>
            </p:nvSpPr>
            <p:spPr>
              <a:xfrm rot="10800000">
                <a:off x="1877604" y="4509092"/>
                <a:ext cx="71706" cy="113985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2572" extrusionOk="0">
                    <a:moveTo>
                      <a:pt x="709" y="0"/>
                    </a:moveTo>
                    <a:cubicBezTo>
                      <a:pt x="634" y="18"/>
                      <a:pt x="559" y="32"/>
                      <a:pt x="483" y="45"/>
                    </a:cubicBezTo>
                    <a:cubicBezTo>
                      <a:pt x="519" y="616"/>
                      <a:pt x="554" y="1192"/>
                      <a:pt x="590" y="1791"/>
                    </a:cubicBezTo>
                    <a:cubicBezTo>
                      <a:pt x="408" y="1831"/>
                      <a:pt x="253" y="1870"/>
                      <a:pt x="0" y="1928"/>
                    </a:cubicBezTo>
                    <a:cubicBezTo>
                      <a:pt x="89" y="2172"/>
                      <a:pt x="129" y="2522"/>
                      <a:pt x="253" y="2553"/>
                    </a:cubicBezTo>
                    <a:cubicBezTo>
                      <a:pt x="300" y="2566"/>
                      <a:pt x="359" y="2572"/>
                      <a:pt x="422" y="2572"/>
                    </a:cubicBezTo>
                    <a:cubicBezTo>
                      <a:pt x="638" y="2572"/>
                      <a:pt x="906" y="2502"/>
                      <a:pt x="940" y="2402"/>
                    </a:cubicBezTo>
                    <a:cubicBezTo>
                      <a:pt x="1130" y="1848"/>
                      <a:pt x="1618" y="1325"/>
                      <a:pt x="1299" y="643"/>
                    </a:cubicBezTo>
                    <a:lnTo>
                      <a:pt x="1299" y="643"/>
                    </a:lnTo>
                    <a:cubicBezTo>
                      <a:pt x="1117" y="670"/>
                      <a:pt x="962" y="696"/>
                      <a:pt x="829" y="718"/>
                    </a:cubicBezTo>
                    <a:cubicBezTo>
                      <a:pt x="785" y="457"/>
                      <a:pt x="745" y="231"/>
                      <a:pt x="7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7"/>
              <p:cNvSpPr/>
              <p:nvPr/>
            </p:nvSpPr>
            <p:spPr>
              <a:xfrm rot="10800000">
                <a:off x="1623266" y="4858670"/>
                <a:ext cx="67008" cy="54643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233" extrusionOk="0">
                    <a:moveTo>
                      <a:pt x="705" y="1"/>
                    </a:moveTo>
                    <a:cubicBezTo>
                      <a:pt x="479" y="1"/>
                      <a:pt x="232" y="88"/>
                      <a:pt x="5" y="271"/>
                    </a:cubicBezTo>
                    <a:cubicBezTo>
                      <a:pt x="5" y="381"/>
                      <a:pt x="0" y="488"/>
                      <a:pt x="0" y="598"/>
                    </a:cubicBezTo>
                    <a:cubicBezTo>
                      <a:pt x="231" y="811"/>
                      <a:pt x="465" y="1019"/>
                      <a:pt x="696" y="1232"/>
                    </a:cubicBezTo>
                    <a:cubicBezTo>
                      <a:pt x="727" y="1210"/>
                      <a:pt x="758" y="1188"/>
                      <a:pt x="789" y="1170"/>
                    </a:cubicBezTo>
                    <a:cubicBezTo>
                      <a:pt x="674" y="940"/>
                      <a:pt x="559" y="709"/>
                      <a:pt x="408" y="403"/>
                    </a:cubicBezTo>
                    <a:lnTo>
                      <a:pt x="408" y="403"/>
                    </a:lnTo>
                    <a:cubicBezTo>
                      <a:pt x="753" y="528"/>
                      <a:pt x="979" y="607"/>
                      <a:pt x="1205" y="687"/>
                    </a:cubicBezTo>
                    <a:cubicBezTo>
                      <a:pt x="1197" y="847"/>
                      <a:pt x="1183" y="984"/>
                      <a:pt x="1174" y="1121"/>
                    </a:cubicBezTo>
                    <a:cubicBezTo>
                      <a:pt x="1236" y="1135"/>
                      <a:pt x="1299" y="1148"/>
                      <a:pt x="1356" y="1161"/>
                    </a:cubicBezTo>
                    <a:cubicBezTo>
                      <a:pt x="1405" y="1002"/>
                      <a:pt x="1511" y="829"/>
                      <a:pt x="1485" y="683"/>
                    </a:cubicBezTo>
                    <a:cubicBezTo>
                      <a:pt x="1402" y="242"/>
                      <a:pt x="1081" y="1"/>
                      <a:pt x="7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7"/>
              <p:cNvSpPr/>
              <p:nvPr/>
            </p:nvSpPr>
            <p:spPr>
              <a:xfrm rot="10800000">
                <a:off x="2001295" y="4447091"/>
                <a:ext cx="52694" cy="6913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560" extrusionOk="0">
                    <a:moveTo>
                      <a:pt x="741" y="0"/>
                    </a:moveTo>
                    <a:lnTo>
                      <a:pt x="741" y="0"/>
                    </a:lnTo>
                    <a:cubicBezTo>
                      <a:pt x="103" y="120"/>
                      <a:pt x="1" y="563"/>
                      <a:pt x="63" y="1108"/>
                    </a:cubicBezTo>
                    <a:cubicBezTo>
                      <a:pt x="147" y="1223"/>
                      <a:pt x="231" y="1338"/>
                      <a:pt x="315" y="1453"/>
                    </a:cubicBezTo>
                    <a:cubicBezTo>
                      <a:pt x="417" y="1489"/>
                      <a:pt x="524" y="1524"/>
                      <a:pt x="630" y="1555"/>
                    </a:cubicBezTo>
                    <a:cubicBezTo>
                      <a:pt x="776" y="1560"/>
                      <a:pt x="927" y="1560"/>
                      <a:pt x="1073" y="1560"/>
                    </a:cubicBezTo>
                    <a:lnTo>
                      <a:pt x="1188" y="1560"/>
                    </a:lnTo>
                    <a:lnTo>
                      <a:pt x="1077" y="891"/>
                    </a:lnTo>
                    <a:cubicBezTo>
                      <a:pt x="945" y="993"/>
                      <a:pt x="812" y="1095"/>
                      <a:pt x="643" y="1223"/>
                    </a:cubicBezTo>
                    <a:cubicBezTo>
                      <a:pt x="515" y="1126"/>
                      <a:pt x="298" y="1010"/>
                      <a:pt x="572" y="687"/>
                    </a:cubicBezTo>
                    <a:cubicBezTo>
                      <a:pt x="710" y="523"/>
                      <a:pt x="692" y="235"/>
                      <a:pt x="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7"/>
              <p:cNvSpPr/>
              <p:nvPr/>
            </p:nvSpPr>
            <p:spPr>
              <a:xfrm rot="10800000">
                <a:off x="1403317" y="4805267"/>
                <a:ext cx="63507" cy="46977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060" extrusionOk="0">
                    <a:moveTo>
                      <a:pt x="1171" y="0"/>
                    </a:moveTo>
                    <a:cubicBezTo>
                      <a:pt x="1109" y="0"/>
                      <a:pt x="1051" y="5"/>
                      <a:pt x="989" y="5"/>
                    </a:cubicBezTo>
                    <a:cubicBezTo>
                      <a:pt x="945" y="5"/>
                      <a:pt x="905" y="9"/>
                      <a:pt x="860" y="9"/>
                    </a:cubicBezTo>
                    <a:cubicBezTo>
                      <a:pt x="754" y="80"/>
                      <a:pt x="648" y="151"/>
                      <a:pt x="541" y="226"/>
                    </a:cubicBezTo>
                    <a:cubicBezTo>
                      <a:pt x="404" y="293"/>
                      <a:pt x="271" y="359"/>
                      <a:pt x="1" y="492"/>
                    </a:cubicBezTo>
                    <a:cubicBezTo>
                      <a:pt x="298" y="514"/>
                      <a:pt x="444" y="523"/>
                      <a:pt x="674" y="536"/>
                    </a:cubicBezTo>
                    <a:cubicBezTo>
                      <a:pt x="391" y="669"/>
                      <a:pt x="196" y="758"/>
                      <a:pt x="1" y="847"/>
                    </a:cubicBezTo>
                    <a:cubicBezTo>
                      <a:pt x="23" y="918"/>
                      <a:pt x="45" y="988"/>
                      <a:pt x="63" y="1059"/>
                    </a:cubicBezTo>
                    <a:lnTo>
                      <a:pt x="883" y="887"/>
                    </a:lnTo>
                    <a:cubicBezTo>
                      <a:pt x="976" y="811"/>
                      <a:pt x="1073" y="740"/>
                      <a:pt x="1171" y="665"/>
                    </a:cubicBezTo>
                    <a:cubicBezTo>
                      <a:pt x="1255" y="634"/>
                      <a:pt x="1339" y="607"/>
                      <a:pt x="1428" y="576"/>
                    </a:cubicBezTo>
                    <a:cubicBezTo>
                      <a:pt x="1428" y="532"/>
                      <a:pt x="1428" y="492"/>
                      <a:pt x="1432" y="448"/>
                    </a:cubicBezTo>
                    <a:cubicBezTo>
                      <a:pt x="1343" y="297"/>
                      <a:pt x="1259" y="151"/>
                      <a:pt x="1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7"/>
              <p:cNvSpPr/>
              <p:nvPr/>
            </p:nvSpPr>
            <p:spPr>
              <a:xfrm rot="10800000">
                <a:off x="1734636" y="4787983"/>
                <a:ext cx="51674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007" extrusionOk="0">
                    <a:moveTo>
                      <a:pt x="851" y="0"/>
                    </a:moveTo>
                    <a:cubicBezTo>
                      <a:pt x="776" y="40"/>
                      <a:pt x="696" y="80"/>
                      <a:pt x="616" y="116"/>
                    </a:cubicBezTo>
                    <a:cubicBezTo>
                      <a:pt x="649" y="370"/>
                      <a:pt x="566" y="426"/>
                      <a:pt x="451" y="426"/>
                    </a:cubicBezTo>
                    <a:cubicBezTo>
                      <a:pt x="361" y="426"/>
                      <a:pt x="251" y="392"/>
                      <a:pt x="161" y="392"/>
                    </a:cubicBezTo>
                    <a:cubicBezTo>
                      <a:pt x="97" y="392"/>
                      <a:pt x="44" y="408"/>
                      <a:pt x="14" y="466"/>
                    </a:cubicBezTo>
                    <a:cubicBezTo>
                      <a:pt x="9" y="599"/>
                      <a:pt x="5" y="736"/>
                      <a:pt x="0" y="873"/>
                    </a:cubicBezTo>
                    <a:cubicBezTo>
                      <a:pt x="58" y="882"/>
                      <a:pt x="111" y="891"/>
                      <a:pt x="169" y="900"/>
                    </a:cubicBezTo>
                    <a:lnTo>
                      <a:pt x="719" y="1006"/>
                    </a:lnTo>
                    <a:lnTo>
                      <a:pt x="719" y="1006"/>
                    </a:lnTo>
                    <a:lnTo>
                      <a:pt x="833" y="896"/>
                    </a:lnTo>
                    <a:cubicBezTo>
                      <a:pt x="944" y="900"/>
                      <a:pt x="1055" y="900"/>
                      <a:pt x="1166" y="900"/>
                    </a:cubicBezTo>
                    <a:lnTo>
                      <a:pt x="1166" y="550"/>
                    </a:lnTo>
                    <a:cubicBezTo>
                      <a:pt x="1051" y="594"/>
                      <a:pt x="966" y="630"/>
                      <a:pt x="869" y="670"/>
                    </a:cubicBezTo>
                    <a:cubicBezTo>
                      <a:pt x="891" y="435"/>
                      <a:pt x="918" y="218"/>
                      <a:pt x="940" y="0"/>
                    </a:cubicBezTo>
                    <a:close/>
                    <a:moveTo>
                      <a:pt x="719" y="1006"/>
                    </a:moveTo>
                    <a:lnTo>
                      <a:pt x="718" y="1006"/>
                    </a:lnTo>
                    <a:lnTo>
                      <a:pt x="723" y="1006"/>
                    </a:lnTo>
                    <a:lnTo>
                      <a:pt x="719" y="1006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7"/>
              <p:cNvSpPr/>
              <p:nvPr/>
            </p:nvSpPr>
            <p:spPr>
              <a:xfrm rot="10800000">
                <a:off x="1666475" y="4792503"/>
                <a:ext cx="53447" cy="24596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555" extrusionOk="0">
                    <a:moveTo>
                      <a:pt x="753" y="0"/>
                    </a:moveTo>
                    <a:cubicBezTo>
                      <a:pt x="748" y="0"/>
                      <a:pt x="744" y="0"/>
                      <a:pt x="740" y="0"/>
                    </a:cubicBezTo>
                    <a:cubicBezTo>
                      <a:pt x="492" y="5"/>
                      <a:pt x="248" y="63"/>
                      <a:pt x="0" y="98"/>
                    </a:cubicBezTo>
                    <a:cubicBezTo>
                      <a:pt x="0" y="249"/>
                      <a:pt x="5" y="395"/>
                      <a:pt x="5" y="546"/>
                    </a:cubicBezTo>
                    <a:cubicBezTo>
                      <a:pt x="5" y="546"/>
                      <a:pt x="9" y="554"/>
                      <a:pt x="9" y="554"/>
                    </a:cubicBezTo>
                    <a:cubicBezTo>
                      <a:pt x="408" y="470"/>
                      <a:pt x="807" y="386"/>
                      <a:pt x="1201" y="302"/>
                    </a:cubicBezTo>
                    <a:lnTo>
                      <a:pt x="1205" y="120"/>
                    </a:lnTo>
                    <a:cubicBezTo>
                      <a:pt x="1054" y="77"/>
                      <a:pt x="904" y="0"/>
                      <a:pt x="7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7"/>
              <p:cNvSpPr/>
              <p:nvPr/>
            </p:nvSpPr>
            <p:spPr>
              <a:xfrm rot="10800000">
                <a:off x="1719524" y="4761304"/>
                <a:ext cx="62887" cy="3164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714" extrusionOk="0">
                    <a:moveTo>
                      <a:pt x="745" y="1"/>
                    </a:moveTo>
                    <a:cubicBezTo>
                      <a:pt x="710" y="40"/>
                      <a:pt x="670" y="76"/>
                      <a:pt x="630" y="111"/>
                    </a:cubicBezTo>
                    <a:lnTo>
                      <a:pt x="635" y="111"/>
                    </a:lnTo>
                    <a:cubicBezTo>
                      <a:pt x="692" y="324"/>
                      <a:pt x="1" y="457"/>
                      <a:pt x="555" y="714"/>
                    </a:cubicBezTo>
                    <a:cubicBezTo>
                      <a:pt x="737" y="621"/>
                      <a:pt x="909" y="532"/>
                      <a:pt x="1082" y="448"/>
                    </a:cubicBezTo>
                    <a:cubicBezTo>
                      <a:pt x="1193" y="413"/>
                      <a:pt x="1304" y="373"/>
                      <a:pt x="1415" y="337"/>
                    </a:cubicBezTo>
                    <a:cubicBezTo>
                      <a:pt x="1415" y="227"/>
                      <a:pt x="1419" y="120"/>
                      <a:pt x="1419" y="9"/>
                    </a:cubicBezTo>
                    <a:cubicBezTo>
                      <a:pt x="1419" y="9"/>
                      <a:pt x="1415" y="1"/>
                      <a:pt x="1415" y="1"/>
                    </a:cubicBezTo>
                    <a:cubicBezTo>
                      <a:pt x="1299" y="1"/>
                      <a:pt x="1189" y="5"/>
                      <a:pt x="1078" y="5"/>
                    </a:cubicBezTo>
                    <a:cubicBezTo>
                      <a:pt x="967" y="5"/>
                      <a:pt x="856" y="5"/>
                      <a:pt x="7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7"/>
              <p:cNvSpPr/>
              <p:nvPr/>
            </p:nvSpPr>
            <p:spPr>
              <a:xfrm rot="10800000">
                <a:off x="1690052" y="4856986"/>
                <a:ext cx="24773" cy="49458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116" extrusionOk="0">
                    <a:moveTo>
                      <a:pt x="5" y="0"/>
                    </a:moveTo>
                    <a:cubicBezTo>
                      <a:pt x="0" y="337"/>
                      <a:pt x="0" y="669"/>
                      <a:pt x="0" y="1002"/>
                    </a:cubicBezTo>
                    <a:cubicBezTo>
                      <a:pt x="104" y="1076"/>
                      <a:pt x="191" y="1116"/>
                      <a:pt x="261" y="1116"/>
                    </a:cubicBezTo>
                    <a:cubicBezTo>
                      <a:pt x="370" y="1116"/>
                      <a:pt x="436" y="1017"/>
                      <a:pt x="452" y="798"/>
                    </a:cubicBezTo>
                    <a:cubicBezTo>
                      <a:pt x="461" y="678"/>
                      <a:pt x="519" y="563"/>
                      <a:pt x="554" y="443"/>
                    </a:cubicBezTo>
                    <a:cubicBezTo>
                      <a:pt x="554" y="333"/>
                      <a:pt x="559" y="226"/>
                      <a:pt x="559" y="116"/>
                    </a:cubicBezTo>
                    <a:cubicBezTo>
                      <a:pt x="443" y="80"/>
                      <a:pt x="333" y="45"/>
                      <a:pt x="222" y="5"/>
                    </a:cubicBezTo>
                    <a:cubicBezTo>
                      <a:pt x="147" y="5"/>
                      <a:pt x="76" y="5"/>
                      <a:pt x="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7"/>
              <p:cNvSpPr/>
              <p:nvPr/>
            </p:nvSpPr>
            <p:spPr>
              <a:xfrm rot="10800000">
                <a:off x="1719701" y="4792725"/>
                <a:ext cx="28142" cy="3988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900" extrusionOk="0">
                    <a:moveTo>
                      <a:pt x="72" y="0"/>
                    </a:moveTo>
                    <a:cubicBezTo>
                      <a:pt x="50" y="218"/>
                      <a:pt x="23" y="435"/>
                      <a:pt x="1" y="670"/>
                    </a:cubicBezTo>
                    <a:cubicBezTo>
                      <a:pt x="98" y="630"/>
                      <a:pt x="183" y="594"/>
                      <a:pt x="298" y="550"/>
                    </a:cubicBezTo>
                    <a:lnTo>
                      <a:pt x="298" y="900"/>
                    </a:lnTo>
                    <a:lnTo>
                      <a:pt x="635" y="896"/>
                    </a:lnTo>
                    <a:cubicBezTo>
                      <a:pt x="635" y="745"/>
                      <a:pt x="630" y="599"/>
                      <a:pt x="630" y="448"/>
                    </a:cubicBezTo>
                    <a:lnTo>
                      <a:pt x="630" y="231"/>
                    </a:lnTo>
                    <a:lnTo>
                      <a:pt x="635" y="231"/>
                    </a:lnTo>
                    <a:cubicBezTo>
                      <a:pt x="635" y="191"/>
                      <a:pt x="635" y="151"/>
                      <a:pt x="635" y="111"/>
                    </a:cubicBezTo>
                    <a:cubicBezTo>
                      <a:pt x="635" y="76"/>
                      <a:pt x="635" y="45"/>
                      <a:pt x="635" y="9"/>
                    </a:cubicBezTo>
                    <a:cubicBezTo>
                      <a:pt x="448" y="5"/>
                      <a:pt x="258" y="5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7"/>
              <p:cNvSpPr/>
              <p:nvPr/>
            </p:nvSpPr>
            <p:spPr>
              <a:xfrm rot="10800000">
                <a:off x="1710483" y="4698461"/>
                <a:ext cx="44805" cy="1981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447" extrusionOk="0">
                    <a:moveTo>
                      <a:pt x="511" y="1"/>
                    </a:moveTo>
                    <a:cubicBezTo>
                      <a:pt x="435" y="1"/>
                      <a:pt x="360" y="7"/>
                      <a:pt x="289" y="26"/>
                    </a:cubicBezTo>
                    <a:cubicBezTo>
                      <a:pt x="169" y="57"/>
                      <a:pt x="98" y="292"/>
                      <a:pt x="0" y="447"/>
                    </a:cubicBezTo>
                    <a:cubicBezTo>
                      <a:pt x="399" y="358"/>
                      <a:pt x="705" y="296"/>
                      <a:pt x="1011" y="230"/>
                    </a:cubicBezTo>
                    <a:cubicBezTo>
                      <a:pt x="1011" y="168"/>
                      <a:pt x="1011" y="101"/>
                      <a:pt x="1006" y="39"/>
                    </a:cubicBezTo>
                    <a:cubicBezTo>
                      <a:pt x="844" y="30"/>
                      <a:pt x="674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7"/>
              <p:cNvSpPr/>
              <p:nvPr/>
            </p:nvSpPr>
            <p:spPr>
              <a:xfrm rot="10800000">
                <a:off x="1433010" y="4740652"/>
                <a:ext cx="26147" cy="2756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622" extrusionOk="0">
                    <a:moveTo>
                      <a:pt x="1" y="1"/>
                    </a:moveTo>
                    <a:lnTo>
                      <a:pt x="1" y="621"/>
                    </a:lnTo>
                    <a:cubicBezTo>
                      <a:pt x="218" y="555"/>
                      <a:pt x="404" y="502"/>
                      <a:pt x="590" y="448"/>
                    </a:cubicBezTo>
                    <a:cubicBezTo>
                      <a:pt x="550" y="298"/>
                      <a:pt x="515" y="152"/>
                      <a:pt x="4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7"/>
              <p:cNvSpPr/>
              <p:nvPr/>
            </p:nvSpPr>
            <p:spPr>
              <a:xfrm rot="10800000">
                <a:off x="1719701" y="4832168"/>
                <a:ext cx="31288" cy="2991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75" extrusionOk="0">
                    <a:moveTo>
                      <a:pt x="267" y="1"/>
                    </a:moveTo>
                    <a:cubicBezTo>
                      <a:pt x="192" y="41"/>
                      <a:pt x="121" y="76"/>
                      <a:pt x="45" y="116"/>
                    </a:cubicBezTo>
                    <a:cubicBezTo>
                      <a:pt x="32" y="253"/>
                      <a:pt x="14" y="391"/>
                      <a:pt x="1" y="528"/>
                    </a:cubicBezTo>
                    <a:cubicBezTo>
                      <a:pt x="19" y="572"/>
                      <a:pt x="36" y="617"/>
                      <a:pt x="54" y="665"/>
                    </a:cubicBezTo>
                    <a:lnTo>
                      <a:pt x="143" y="665"/>
                    </a:lnTo>
                    <a:cubicBezTo>
                      <a:pt x="329" y="670"/>
                      <a:pt x="519" y="670"/>
                      <a:pt x="706" y="674"/>
                    </a:cubicBezTo>
                    <a:cubicBezTo>
                      <a:pt x="666" y="524"/>
                      <a:pt x="630" y="373"/>
                      <a:pt x="595" y="222"/>
                    </a:cubicBezTo>
                    <a:cubicBezTo>
                      <a:pt x="484" y="151"/>
                      <a:pt x="373" y="76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7"/>
              <p:cNvSpPr/>
              <p:nvPr/>
            </p:nvSpPr>
            <p:spPr>
              <a:xfrm rot="10800000">
                <a:off x="1656858" y="4689021"/>
                <a:ext cx="38911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95" extrusionOk="0">
                    <a:moveTo>
                      <a:pt x="0" y="0"/>
                    </a:moveTo>
                    <a:cubicBezTo>
                      <a:pt x="106" y="177"/>
                      <a:pt x="173" y="284"/>
                      <a:pt x="239" y="395"/>
                    </a:cubicBezTo>
                    <a:lnTo>
                      <a:pt x="239" y="390"/>
                    </a:lnTo>
                    <a:cubicBezTo>
                      <a:pt x="452" y="293"/>
                      <a:pt x="665" y="191"/>
                      <a:pt x="877" y="89"/>
                    </a:cubicBezTo>
                    <a:cubicBezTo>
                      <a:pt x="860" y="58"/>
                      <a:pt x="842" y="31"/>
                      <a:pt x="8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7"/>
              <p:cNvSpPr/>
              <p:nvPr/>
            </p:nvSpPr>
            <p:spPr>
              <a:xfrm rot="10800000">
                <a:off x="1694573" y="4822374"/>
                <a:ext cx="30092" cy="2987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151"/>
                      <a:pt x="72" y="302"/>
                      <a:pt x="112" y="452"/>
                    </a:cubicBezTo>
                    <a:cubicBezTo>
                      <a:pt x="112" y="488"/>
                      <a:pt x="112" y="519"/>
                      <a:pt x="112" y="554"/>
                    </a:cubicBezTo>
                    <a:cubicBezTo>
                      <a:pt x="112" y="593"/>
                      <a:pt x="112" y="633"/>
                      <a:pt x="112" y="672"/>
                    </a:cubicBezTo>
                    <a:lnTo>
                      <a:pt x="112" y="672"/>
                    </a:lnTo>
                    <a:cubicBezTo>
                      <a:pt x="256" y="610"/>
                      <a:pt x="407" y="544"/>
                      <a:pt x="679" y="430"/>
                    </a:cubicBezTo>
                    <a:cubicBezTo>
                      <a:pt x="373" y="235"/>
                      <a:pt x="187" y="120"/>
                      <a:pt x="1" y="0"/>
                    </a:cubicBezTo>
                    <a:close/>
                    <a:moveTo>
                      <a:pt x="112" y="672"/>
                    </a:moveTo>
                    <a:cubicBezTo>
                      <a:pt x="110" y="673"/>
                      <a:pt x="109" y="673"/>
                      <a:pt x="107" y="674"/>
                    </a:cubicBezTo>
                    <a:lnTo>
                      <a:pt x="112" y="674"/>
                    </a:lnTo>
                    <a:cubicBezTo>
                      <a:pt x="112" y="673"/>
                      <a:pt x="112" y="673"/>
                      <a:pt x="112" y="67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7"/>
              <p:cNvSpPr/>
              <p:nvPr/>
            </p:nvSpPr>
            <p:spPr>
              <a:xfrm rot="10800000">
                <a:off x="1388604" y="4797201"/>
                <a:ext cx="1555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666" extrusionOk="0">
                    <a:moveTo>
                      <a:pt x="204" y="0"/>
                    </a:moveTo>
                    <a:cubicBezTo>
                      <a:pt x="155" y="67"/>
                      <a:pt x="111" y="138"/>
                      <a:pt x="62" y="209"/>
                    </a:cubicBezTo>
                    <a:cubicBezTo>
                      <a:pt x="40" y="240"/>
                      <a:pt x="23" y="271"/>
                      <a:pt x="0" y="302"/>
                    </a:cubicBezTo>
                    <a:cubicBezTo>
                      <a:pt x="0" y="417"/>
                      <a:pt x="5" y="532"/>
                      <a:pt x="5" y="647"/>
                    </a:cubicBezTo>
                    <a:cubicBezTo>
                      <a:pt x="5" y="647"/>
                      <a:pt x="40" y="665"/>
                      <a:pt x="40" y="665"/>
                    </a:cubicBezTo>
                    <a:cubicBezTo>
                      <a:pt x="124" y="661"/>
                      <a:pt x="209" y="661"/>
                      <a:pt x="293" y="656"/>
                    </a:cubicBezTo>
                    <a:cubicBezTo>
                      <a:pt x="293" y="656"/>
                      <a:pt x="293" y="661"/>
                      <a:pt x="293" y="661"/>
                    </a:cubicBezTo>
                    <a:cubicBezTo>
                      <a:pt x="311" y="585"/>
                      <a:pt x="333" y="506"/>
                      <a:pt x="350" y="430"/>
                    </a:cubicBezTo>
                    <a:cubicBezTo>
                      <a:pt x="302" y="284"/>
                      <a:pt x="253" y="142"/>
                      <a:pt x="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7"/>
              <p:cNvSpPr/>
              <p:nvPr/>
            </p:nvSpPr>
            <p:spPr>
              <a:xfrm rot="10800000">
                <a:off x="1891121" y="4607920"/>
                <a:ext cx="18702" cy="26369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95" extrusionOk="0">
                    <a:moveTo>
                      <a:pt x="138" y="1"/>
                    </a:moveTo>
                    <a:cubicBezTo>
                      <a:pt x="93" y="23"/>
                      <a:pt x="44" y="50"/>
                      <a:pt x="0" y="72"/>
                    </a:cubicBezTo>
                    <a:cubicBezTo>
                      <a:pt x="80" y="245"/>
                      <a:pt x="160" y="422"/>
                      <a:pt x="239" y="595"/>
                    </a:cubicBezTo>
                    <a:cubicBezTo>
                      <a:pt x="301" y="573"/>
                      <a:pt x="364" y="546"/>
                      <a:pt x="421" y="5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7"/>
              <p:cNvSpPr/>
              <p:nvPr/>
            </p:nvSpPr>
            <p:spPr>
              <a:xfrm rot="10800000">
                <a:off x="1719701" y="4759309"/>
                <a:ext cx="14758" cy="18702"/>
              </a:xfrm>
              <a:custGeom>
                <a:avLst/>
                <a:gdLst/>
                <a:ahLst/>
                <a:cxnLst/>
                <a:rect l="l" t="t" r="r" b="b"/>
                <a:pathLst>
                  <a:path w="333" h="422" extrusionOk="0">
                    <a:moveTo>
                      <a:pt x="333" y="0"/>
                    </a:moveTo>
                    <a:lnTo>
                      <a:pt x="333" y="0"/>
                    </a:lnTo>
                    <a:cubicBezTo>
                      <a:pt x="222" y="36"/>
                      <a:pt x="111" y="76"/>
                      <a:pt x="0" y="111"/>
                    </a:cubicBezTo>
                    <a:cubicBezTo>
                      <a:pt x="67" y="213"/>
                      <a:pt x="129" y="319"/>
                      <a:pt x="195" y="421"/>
                    </a:cubicBezTo>
                    <a:cubicBezTo>
                      <a:pt x="239" y="279"/>
                      <a:pt x="288" y="142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7"/>
              <p:cNvSpPr/>
              <p:nvPr/>
            </p:nvSpPr>
            <p:spPr>
              <a:xfrm rot="10800000">
                <a:off x="1839890" y="4680645"/>
                <a:ext cx="22425" cy="12365"/>
              </a:xfrm>
              <a:custGeom>
                <a:avLst/>
                <a:gdLst/>
                <a:ahLst/>
                <a:cxnLst/>
                <a:rect l="l" t="t" r="r" b="b"/>
                <a:pathLst>
                  <a:path w="506" h="279" extrusionOk="0">
                    <a:moveTo>
                      <a:pt x="152" y="0"/>
                    </a:moveTo>
                    <a:cubicBezTo>
                      <a:pt x="148" y="0"/>
                      <a:pt x="145" y="0"/>
                      <a:pt x="142" y="1"/>
                    </a:cubicBezTo>
                    <a:cubicBezTo>
                      <a:pt x="89" y="10"/>
                      <a:pt x="49" y="85"/>
                      <a:pt x="0" y="134"/>
                    </a:cubicBezTo>
                    <a:cubicBezTo>
                      <a:pt x="63" y="183"/>
                      <a:pt x="116" y="258"/>
                      <a:pt x="187" y="276"/>
                    </a:cubicBezTo>
                    <a:cubicBezTo>
                      <a:pt x="194" y="277"/>
                      <a:pt x="202" y="278"/>
                      <a:pt x="210" y="278"/>
                    </a:cubicBezTo>
                    <a:cubicBezTo>
                      <a:pt x="270" y="278"/>
                      <a:pt x="350" y="239"/>
                      <a:pt x="506" y="200"/>
                    </a:cubicBezTo>
                    <a:cubicBezTo>
                      <a:pt x="269" y="6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7"/>
              <p:cNvSpPr/>
              <p:nvPr/>
            </p:nvSpPr>
            <p:spPr>
              <a:xfrm rot="10800000">
                <a:off x="1729539" y="4664469"/>
                <a:ext cx="14935" cy="1750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95" extrusionOk="0">
                    <a:moveTo>
                      <a:pt x="315" y="0"/>
                    </a:moveTo>
                    <a:cubicBezTo>
                      <a:pt x="182" y="71"/>
                      <a:pt x="89" y="124"/>
                      <a:pt x="0" y="173"/>
                    </a:cubicBezTo>
                    <a:cubicBezTo>
                      <a:pt x="0" y="248"/>
                      <a:pt x="0" y="324"/>
                      <a:pt x="0" y="395"/>
                    </a:cubicBezTo>
                    <a:lnTo>
                      <a:pt x="337" y="395"/>
                    </a:lnTo>
                    <a:cubicBezTo>
                      <a:pt x="328" y="275"/>
                      <a:pt x="324" y="155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7"/>
              <p:cNvSpPr/>
              <p:nvPr/>
            </p:nvSpPr>
            <p:spPr>
              <a:xfrm rot="10800000">
                <a:off x="1412181" y="4812934"/>
                <a:ext cx="15555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23" extrusionOk="0">
                    <a:moveTo>
                      <a:pt x="289" y="1"/>
                    </a:moveTo>
                    <a:cubicBezTo>
                      <a:pt x="191" y="76"/>
                      <a:pt x="94" y="147"/>
                      <a:pt x="1" y="223"/>
                    </a:cubicBezTo>
                    <a:cubicBezTo>
                      <a:pt x="116" y="218"/>
                      <a:pt x="236" y="209"/>
                      <a:pt x="351" y="205"/>
                    </a:cubicBezTo>
                    <a:cubicBezTo>
                      <a:pt x="329" y="138"/>
                      <a:pt x="311" y="67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7"/>
              <p:cNvSpPr/>
              <p:nvPr/>
            </p:nvSpPr>
            <p:spPr>
              <a:xfrm rot="10800000">
                <a:off x="1990127" y="4554118"/>
                <a:ext cx="11212" cy="17904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4" extrusionOk="0">
                    <a:moveTo>
                      <a:pt x="0" y="1"/>
                    </a:moveTo>
                    <a:cubicBezTo>
                      <a:pt x="40" y="134"/>
                      <a:pt x="80" y="271"/>
                      <a:pt x="120" y="404"/>
                    </a:cubicBezTo>
                    <a:cubicBezTo>
                      <a:pt x="164" y="395"/>
                      <a:pt x="208" y="382"/>
                      <a:pt x="253" y="373"/>
                    </a:cubicBezTo>
                    <a:cubicBezTo>
                      <a:pt x="169" y="249"/>
                      <a:pt x="84" y="125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7"/>
              <p:cNvSpPr/>
              <p:nvPr/>
            </p:nvSpPr>
            <p:spPr>
              <a:xfrm rot="10800000">
                <a:off x="1401367" y="4813333"/>
                <a:ext cx="13605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07" h="302" extrusionOk="0">
                    <a:moveTo>
                      <a:pt x="258" y="0"/>
                    </a:moveTo>
                    <a:cubicBezTo>
                      <a:pt x="169" y="31"/>
                      <a:pt x="85" y="58"/>
                      <a:pt x="1" y="89"/>
                    </a:cubicBezTo>
                    <a:cubicBezTo>
                      <a:pt x="23" y="155"/>
                      <a:pt x="41" y="226"/>
                      <a:pt x="63" y="293"/>
                    </a:cubicBezTo>
                    <a:cubicBezTo>
                      <a:pt x="125" y="297"/>
                      <a:pt x="182" y="297"/>
                      <a:pt x="244" y="302"/>
                    </a:cubicBezTo>
                    <a:cubicBezTo>
                      <a:pt x="267" y="271"/>
                      <a:pt x="284" y="240"/>
                      <a:pt x="306" y="209"/>
                    </a:cubicBezTo>
                    <a:cubicBezTo>
                      <a:pt x="289" y="138"/>
                      <a:pt x="275" y="71"/>
                      <a:pt x="2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7"/>
              <p:cNvSpPr/>
              <p:nvPr/>
            </p:nvSpPr>
            <p:spPr>
              <a:xfrm rot="10800000">
                <a:off x="1748374" y="4861063"/>
                <a:ext cx="11833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42" extrusionOk="0">
                    <a:moveTo>
                      <a:pt x="240" y="1"/>
                    </a:moveTo>
                    <a:cubicBezTo>
                      <a:pt x="169" y="36"/>
                      <a:pt x="98" y="76"/>
                      <a:pt x="27" y="116"/>
                    </a:cubicBezTo>
                    <a:cubicBezTo>
                      <a:pt x="27" y="147"/>
                      <a:pt x="23" y="178"/>
                      <a:pt x="23" y="213"/>
                    </a:cubicBezTo>
                    <a:cubicBezTo>
                      <a:pt x="23" y="244"/>
                      <a:pt x="18" y="280"/>
                      <a:pt x="1" y="306"/>
                    </a:cubicBezTo>
                    <a:cubicBezTo>
                      <a:pt x="1" y="306"/>
                      <a:pt x="49" y="333"/>
                      <a:pt x="49" y="333"/>
                    </a:cubicBezTo>
                    <a:cubicBezTo>
                      <a:pt x="103" y="337"/>
                      <a:pt x="156" y="342"/>
                      <a:pt x="209" y="342"/>
                    </a:cubicBezTo>
                    <a:cubicBezTo>
                      <a:pt x="231" y="298"/>
                      <a:pt x="249" y="249"/>
                      <a:pt x="267" y="200"/>
                    </a:cubicBezTo>
                    <a:cubicBezTo>
                      <a:pt x="258" y="134"/>
                      <a:pt x="249" y="67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7"/>
              <p:cNvSpPr/>
              <p:nvPr/>
            </p:nvSpPr>
            <p:spPr>
              <a:xfrm rot="10800000">
                <a:off x="1739156" y="4856941"/>
                <a:ext cx="11833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35" extrusionOk="0">
                    <a:moveTo>
                      <a:pt x="59" y="0"/>
                    </a:moveTo>
                    <a:cubicBezTo>
                      <a:pt x="41" y="49"/>
                      <a:pt x="23" y="98"/>
                      <a:pt x="1" y="142"/>
                    </a:cubicBezTo>
                    <a:cubicBezTo>
                      <a:pt x="10" y="177"/>
                      <a:pt x="23" y="208"/>
                      <a:pt x="45" y="235"/>
                    </a:cubicBezTo>
                    <a:cubicBezTo>
                      <a:pt x="121" y="195"/>
                      <a:pt x="192" y="160"/>
                      <a:pt x="267" y="120"/>
                    </a:cubicBezTo>
                    <a:cubicBezTo>
                      <a:pt x="196" y="80"/>
                      <a:pt x="125" y="40"/>
                      <a:pt x="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7"/>
              <p:cNvSpPr/>
              <p:nvPr/>
            </p:nvSpPr>
            <p:spPr>
              <a:xfrm rot="10800000">
                <a:off x="1853052" y="4703735"/>
                <a:ext cx="10237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7" extrusionOk="0">
                    <a:moveTo>
                      <a:pt x="0" y="226"/>
                    </a:move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7"/>
              <p:cNvSpPr/>
              <p:nvPr/>
            </p:nvSpPr>
            <p:spPr>
              <a:xfrm rot="10800000">
                <a:off x="1685133" y="4681576"/>
                <a:ext cx="7490" cy="7667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73" extrusionOk="0">
                    <a:moveTo>
                      <a:pt x="168" y="0"/>
                    </a:moveTo>
                    <a:cubicBezTo>
                      <a:pt x="165" y="4"/>
                      <a:pt x="162" y="8"/>
                      <a:pt x="159" y="12"/>
                    </a:cubicBezTo>
                    <a:lnTo>
                      <a:pt x="159" y="12"/>
                    </a:lnTo>
                    <a:cubicBezTo>
                      <a:pt x="162" y="10"/>
                      <a:pt x="165" y="7"/>
                      <a:pt x="168" y="5"/>
                    </a:cubicBezTo>
                    <a:lnTo>
                      <a:pt x="168" y="0"/>
                    </a:lnTo>
                    <a:close/>
                    <a:moveTo>
                      <a:pt x="159" y="12"/>
                    </a:moveTo>
                    <a:cubicBezTo>
                      <a:pt x="108" y="54"/>
                      <a:pt x="54" y="96"/>
                      <a:pt x="0" y="138"/>
                    </a:cubicBezTo>
                    <a:cubicBezTo>
                      <a:pt x="13" y="146"/>
                      <a:pt x="22" y="160"/>
                      <a:pt x="35" y="173"/>
                    </a:cubicBezTo>
                    <a:cubicBezTo>
                      <a:pt x="77" y="119"/>
                      <a:pt x="118" y="66"/>
                      <a:pt x="159" y="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7"/>
              <p:cNvSpPr/>
              <p:nvPr/>
            </p:nvSpPr>
            <p:spPr>
              <a:xfrm rot="10800000">
                <a:off x="1908804" y="4644438"/>
                <a:ext cx="3590" cy="5141"/>
              </a:xfrm>
              <a:custGeom>
                <a:avLst/>
                <a:gdLst/>
                <a:ahLst/>
                <a:cxnLst/>
                <a:rect l="l" t="t" r="r" b="b"/>
                <a:pathLst>
                  <a:path w="81" h="1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" y="20"/>
                      <a:pt x="27" y="39"/>
                      <a:pt x="40" y="58"/>
                    </a:cubicBezTo>
                    <a:lnTo>
                      <a:pt x="40" y="58"/>
                    </a:lnTo>
                    <a:lnTo>
                      <a:pt x="1" y="0"/>
                    </a:lnTo>
                    <a:close/>
                    <a:moveTo>
                      <a:pt x="40" y="58"/>
                    </a:moveTo>
                    <a:lnTo>
                      <a:pt x="80" y="115"/>
                    </a:lnTo>
                    <a:cubicBezTo>
                      <a:pt x="67" y="96"/>
                      <a:pt x="54" y="77"/>
                      <a:pt x="40" y="58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7"/>
              <p:cNvSpPr/>
              <p:nvPr/>
            </p:nvSpPr>
            <p:spPr>
              <a:xfrm rot="10800000">
                <a:off x="1970095" y="4552124"/>
                <a:ext cx="6692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51" h="86" extrusionOk="0">
                    <a:moveTo>
                      <a:pt x="0" y="1"/>
                    </a:moveTo>
                    <a:cubicBezTo>
                      <a:pt x="40" y="32"/>
                      <a:pt x="80" y="59"/>
                      <a:pt x="120" y="85"/>
                    </a:cubicBezTo>
                    <a:cubicBezTo>
                      <a:pt x="124" y="85"/>
                      <a:pt x="142" y="59"/>
                      <a:pt x="151" y="45"/>
                    </a:cubicBezTo>
                    <a:cubicBezTo>
                      <a:pt x="102" y="32"/>
                      <a:pt x="53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7"/>
              <p:cNvSpPr/>
              <p:nvPr/>
            </p:nvSpPr>
            <p:spPr>
              <a:xfrm rot="10800000">
                <a:off x="1018020" y="4722615"/>
                <a:ext cx="118682" cy="6208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1401" extrusionOk="0">
                    <a:moveTo>
                      <a:pt x="1153" y="1"/>
                    </a:moveTo>
                    <a:cubicBezTo>
                      <a:pt x="953" y="14"/>
                      <a:pt x="750" y="23"/>
                      <a:pt x="550" y="36"/>
                    </a:cubicBezTo>
                    <a:cubicBezTo>
                      <a:pt x="528" y="225"/>
                      <a:pt x="475" y="282"/>
                      <a:pt x="408" y="282"/>
                    </a:cubicBezTo>
                    <a:cubicBezTo>
                      <a:pt x="304" y="282"/>
                      <a:pt x="168" y="147"/>
                      <a:pt x="64" y="147"/>
                    </a:cubicBezTo>
                    <a:cubicBezTo>
                      <a:pt x="41" y="147"/>
                      <a:pt x="20" y="154"/>
                      <a:pt x="1" y="169"/>
                    </a:cubicBezTo>
                    <a:cubicBezTo>
                      <a:pt x="240" y="506"/>
                      <a:pt x="484" y="838"/>
                      <a:pt x="692" y="1135"/>
                    </a:cubicBezTo>
                    <a:cubicBezTo>
                      <a:pt x="856" y="834"/>
                      <a:pt x="1015" y="532"/>
                      <a:pt x="1219" y="156"/>
                    </a:cubicBezTo>
                    <a:cubicBezTo>
                      <a:pt x="1667" y="581"/>
                      <a:pt x="2088" y="975"/>
                      <a:pt x="2535" y="1401"/>
                    </a:cubicBezTo>
                    <a:cubicBezTo>
                      <a:pt x="2566" y="1326"/>
                      <a:pt x="2624" y="1184"/>
                      <a:pt x="2677" y="1042"/>
                    </a:cubicBezTo>
                    <a:cubicBezTo>
                      <a:pt x="2642" y="931"/>
                      <a:pt x="2606" y="816"/>
                      <a:pt x="2575" y="705"/>
                    </a:cubicBezTo>
                    <a:cubicBezTo>
                      <a:pt x="2535" y="594"/>
                      <a:pt x="2495" y="484"/>
                      <a:pt x="2456" y="373"/>
                    </a:cubicBezTo>
                    <a:lnTo>
                      <a:pt x="1897" y="373"/>
                    </a:lnTo>
                    <a:cubicBezTo>
                      <a:pt x="1742" y="298"/>
                      <a:pt x="1591" y="222"/>
                      <a:pt x="1436" y="142"/>
                    </a:cubicBezTo>
                    <a:cubicBezTo>
                      <a:pt x="1419" y="103"/>
                      <a:pt x="1401" y="58"/>
                      <a:pt x="1383" y="14"/>
                    </a:cubicBezTo>
                    <a:cubicBezTo>
                      <a:pt x="1303" y="10"/>
                      <a:pt x="1228" y="5"/>
                      <a:pt x="1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7"/>
              <p:cNvSpPr/>
              <p:nvPr/>
            </p:nvSpPr>
            <p:spPr>
              <a:xfrm rot="10800000">
                <a:off x="1132714" y="4675460"/>
                <a:ext cx="41304" cy="3266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737" extrusionOk="0">
                    <a:moveTo>
                      <a:pt x="931" y="1"/>
                    </a:moveTo>
                    <a:lnTo>
                      <a:pt x="931" y="1"/>
                    </a:lnTo>
                    <a:cubicBezTo>
                      <a:pt x="541" y="27"/>
                      <a:pt x="333" y="41"/>
                      <a:pt x="1" y="63"/>
                    </a:cubicBezTo>
                    <a:cubicBezTo>
                      <a:pt x="111" y="311"/>
                      <a:pt x="205" y="519"/>
                      <a:pt x="298" y="728"/>
                    </a:cubicBezTo>
                    <a:lnTo>
                      <a:pt x="493" y="736"/>
                    </a:lnTo>
                    <a:cubicBezTo>
                      <a:pt x="621" y="524"/>
                      <a:pt x="750" y="307"/>
                      <a:pt x="9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7"/>
              <p:cNvSpPr/>
              <p:nvPr/>
            </p:nvSpPr>
            <p:spPr>
              <a:xfrm rot="10800000">
                <a:off x="909043" y="4718670"/>
                <a:ext cx="29914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49" extrusionOk="0">
                    <a:moveTo>
                      <a:pt x="674" y="1"/>
                    </a:moveTo>
                    <a:cubicBezTo>
                      <a:pt x="448" y="36"/>
                      <a:pt x="222" y="72"/>
                      <a:pt x="1" y="107"/>
                    </a:cubicBezTo>
                    <a:cubicBezTo>
                      <a:pt x="165" y="223"/>
                      <a:pt x="333" y="333"/>
                      <a:pt x="502" y="449"/>
                    </a:cubicBezTo>
                    <a:cubicBezTo>
                      <a:pt x="555" y="391"/>
                      <a:pt x="608" y="338"/>
                      <a:pt x="657" y="285"/>
                    </a:cubicBezTo>
                    <a:cubicBezTo>
                      <a:pt x="661" y="192"/>
                      <a:pt x="670" y="94"/>
                      <a:pt x="6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7"/>
              <p:cNvSpPr/>
              <p:nvPr/>
            </p:nvSpPr>
            <p:spPr>
              <a:xfrm rot="10800000">
                <a:off x="1169852" y="4654853"/>
                <a:ext cx="26147" cy="3421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772" extrusionOk="0">
                    <a:moveTo>
                      <a:pt x="89" y="1"/>
                    </a:moveTo>
                    <a:cubicBezTo>
                      <a:pt x="58" y="72"/>
                      <a:pt x="31" y="142"/>
                      <a:pt x="0" y="218"/>
                    </a:cubicBezTo>
                    <a:cubicBezTo>
                      <a:pt x="9" y="386"/>
                      <a:pt x="18" y="559"/>
                      <a:pt x="27" y="772"/>
                    </a:cubicBezTo>
                    <a:cubicBezTo>
                      <a:pt x="590" y="404"/>
                      <a:pt x="590" y="293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7"/>
              <p:cNvSpPr/>
              <p:nvPr/>
            </p:nvSpPr>
            <p:spPr>
              <a:xfrm rot="10800000">
                <a:off x="1027858" y="4773048"/>
                <a:ext cx="20652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49" extrusionOk="0">
                    <a:moveTo>
                      <a:pt x="466" y="1"/>
                    </a:moveTo>
                    <a:cubicBezTo>
                      <a:pt x="333" y="71"/>
                      <a:pt x="200" y="138"/>
                      <a:pt x="0" y="240"/>
                    </a:cubicBezTo>
                    <a:cubicBezTo>
                      <a:pt x="213" y="333"/>
                      <a:pt x="337" y="390"/>
                      <a:pt x="466" y="448"/>
                    </a:cubicBezTo>
                    <a:cubicBezTo>
                      <a:pt x="466" y="297"/>
                      <a:pt x="466" y="151"/>
                      <a:pt x="4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7"/>
              <p:cNvSpPr/>
              <p:nvPr/>
            </p:nvSpPr>
            <p:spPr>
              <a:xfrm rot="10800000">
                <a:off x="1005079" y="4738524"/>
                <a:ext cx="17505" cy="1493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111"/>
                      <a:pt x="67" y="226"/>
                      <a:pt x="102" y="337"/>
                    </a:cubicBezTo>
                    <a:lnTo>
                      <a:pt x="395" y="191"/>
                    </a:lnTo>
                    <a:cubicBezTo>
                      <a:pt x="262" y="129"/>
                      <a:pt x="129" y="6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7"/>
              <p:cNvSpPr/>
              <p:nvPr/>
            </p:nvSpPr>
            <p:spPr>
              <a:xfrm rot="10800000">
                <a:off x="894507" y="4703956"/>
                <a:ext cx="20297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31" extrusionOk="0">
                    <a:moveTo>
                      <a:pt x="320" y="0"/>
                    </a:moveTo>
                    <a:cubicBezTo>
                      <a:pt x="214" y="9"/>
                      <a:pt x="107" y="18"/>
                      <a:pt x="5" y="27"/>
                    </a:cubicBezTo>
                    <a:cubicBezTo>
                      <a:pt x="5" y="58"/>
                      <a:pt x="1" y="89"/>
                      <a:pt x="1" y="120"/>
                    </a:cubicBezTo>
                    <a:cubicBezTo>
                      <a:pt x="156" y="156"/>
                      <a:pt x="307" y="195"/>
                      <a:pt x="457" y="231"/>
                    </a:cubicBezTo>
                    <a:cubicBezTo>
                      <a:pt x="413" y="156"/>
                      <a:pt x="364" y="76"/>
                      <a:pt x="3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7"/>
              <p:cNvSpPr/>
              <p:nvPr/>
            </p:nvSpPr>
            <p:spPr>
              <a:xfrm rot="10800000">
                <a:off x="1215809" y="4649534"/>
                <a:ext cx="12586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27" extrusionOk="0">
                    <a:moveTo>
                      <a:pt x="284" y="0"/>
                    </a:moveTo>
                    <a:cubicBezTo>
                      <a:pt x="191" y="0"/>
                      <a:pt x="98" y="5"/>
                      <a:pt x="0" y="5"/>
                    </a:cubicBezTo>
                    <a:cubicBezTo>
                      <a:pt x="67" y="80"/>
                      <a:pt x="133" y="151"/>
                      <a:pt x="195" y="226"/>
                    </a:cubicBezTo>
                    <a:cubicBezTo>
                      <a:pt x="226" y="151"/>
                      <a:pt x="257" y="76"/>
                      <a:pt x="2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7"/>
              <p:cNvSpPr/>
              <p:nvPr/>
            </p:nvSpPr>
            <p:spPr>
              <a:xfrm rot="10800000">
                <a:off x="900623" y="4712953"/>
                <a:ext cx="16132" cy="13029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94" extrusionOk="0">
                    <a:moveTo>
                      <a:pt x="156" y="1"/>
                    </a:moveTo>
                    <a:cubicBezTo>
                      <a:pt x="107" y="54"/>
                      <a:pt x="54" y="107"/>
                      <a:pt x="1" y="165"/>
                    </a:cubicBezTo>
                    <a:cubicBezTo>
                      <a:pt x="18" y="209"/>
                      <a:pt x="32" y="253"/>
                      <a:pt x="49" y="293"/>
                    </a:cubicBezTo>
                    <a:cubicBezTo>
                      <a:pt x="151" y="284"/>
                      <a:pt x="258" y="275"/>
                      <a:pt x="364" y="266"/>
                    </a:cubicBezTo>
                    <a:cubicBezTo>
                      <a:pt x="337" y="196"/>
                      <a:pt x="306" y="120"/>
                      <a:pt x="280" y="49"/>
                    </a:cubicBezTo>
                    <a:cubicBezTo>
                      <a:pt x="240" y="32"/>
                      <a:pt x="200" y="18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7"/>
              <p:cNvSpPr/>
              <p:nvPr/>
            </p:nvSpPr>
            <p:spPr>
              <a:xfrm rot="10800000">
                <a:off x="965592" y="4715922"/>
                <a:ext cx="6160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4" extrusionOk="0">
                    <a:moveTo>
                      <a:pt x="45" y="1"/>
                    </a:moveTo>
                    <a:cubicBezTo>
                      <a:pt x="32" y="32"/>
                      <a:pt x="1" y="67"/>
                      <a:pt x="10" y="89"/>
                    </a:cubicBezTo>
                    <a:cubicBezTo>
                      <a:pt x="19" y="111"/>
                      <a:pt x="67" y="120"/>
                      <a:pt x="98" y="134"/>
                    </a:cubicBezTo>
                    <a:cubicBezTo>
                      <a:pt x="112" y="103"/>
                      <a:pt x="125" y="72"/>
                      <a:pt x="138" y="40"/>
                    </a:cubicBezTo>
                    <a:cubicBezTo>
                      <a:pt x="107" y="27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7"/>
              <p:cNvSpPr/>
              <p:nvPr/>
            </p:nvSpPr>
            <p:spPr>
              <a:xfrm rot="10800000">
                <a:off x="2026068" y="4402685"/>
                <a:ext cx="34789" cy="491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109" extrusionOk="0">
                    <a:moveTo>
                      <a:pt x="470" y="0"/>
                    </a:moveTo>
                    <a:cubicBezTo>
                      <a:pt x="426" y="147"/>
                      <a:pt x="382" y="293"/>
                      <a:pt x="337" y="439"/>
                    </a:cubicBezTo>
                    <a:cubicBezTo>
                      <a:pt x="227" y="554"/>
                      <a:pt x="116" y="670"/>
                      <a:pt x="9" y="785"/>
                    </a:cubicBezTo>
                    <a:cubicBezTo>
                      <a:pt x="5" y="820"/>
                      <a:pt x="5" y="856"/>
                      <a:pt x="1" y="891"/>
                    </a:cubicBezTo>
                    <a:cubicBezTo>
                      <a:pt x="36" y="962"/>
                      <a:pt x="71" y="1033"/>
                      <a:pt x="107" y="1108"/>
                    </a:cubicBezTo>
                    <a:lnTo>
                      <a:pt x="342" y="1108"/>
                    </a:lnTo>
                    <a:cubicBezTo>
                      <a:pt x="488" y="922"/>
                      <a:pt x="639" y="736"/>
                      <a:pt x="785" y="550"/>
                    </a:cubicBezTo>
                    <a:cubicBezTo>
                      <a:pt x="785" y="404"/>
                      <a:pt x="785" y="253"/>
                      <a:pt x="785" y="102"/>
                    </a:cubicBezTo>
                    <a:cubicBezTo>
                      <a:pt x="679" y="71"/>
                      <a:pt x="572" y="36"/>
                      <a:pt x="4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7"/>
              <p:cNvSpPr/>
              <p:nvPr/>
            </p:nvSpPr>
            <p:spPr>
              <a:xfrm rot="10800000">
                <a:off x="2006214" y="4224970"/>
                <a:ext cx="34789" cy="3461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781" extrusionOk="0">
                    <a:moveTo>
                      <a:pt x="558" y="1"/>
                    </a:moveTo>
                    <a:cubicBezTo>
                      <a:pt x="372" y="40"/>
                      <a:pt x="186" y="76"/>
                      <a:pt x="0" y="116"/>
                    </a:cubicBezTo>
                    <a:cubicBezTo>
                      <a:pt x="151" y="337"/>
                      <a:pt x="301" y="559"/>
                      <a:pt x="448" y="780"/>
                    </a:cubicBezTo>
                    <a:lnTo>
                      <a:pt x="784" y="780"/>
                    </a:lnTo>
                    <a:cubicBezTo>
                      <a:pt x="784" y="705"/>
                      <a:pt x="784" y="634"/>
                      <a:pt x="784" y="559"/>
                    </a:cubicBezTo>
                    <a:cubicBezTo>
                      <a:pt x="709" y="448"/>
                      <a:pt x="634" y="337"/>
                      <a:pt x="558" y="227"/>
                    </a:cubicBezTo>
                    <a:lnTo>
                      <a:pt x="558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7"/>
              <p:cNvSpPr/>
              <p:nvPr/>
            </p:nvSpPr>
            <p:spPr>
              <a:xfrm rot="10800000">
                <a:off x="1966727" y="4423514"/>
                <a:ext cx="39708" cy="23621"/>
              </a:xfrm>
              <a:custGeom>
                <a:avLst/>
                <a:gdLst/>
                <a:ahLst/>
                <a:cxnLst/>
                <a:rect l="l" t="t" r="r" b="b"/>
                <a:pathLst>
                  <a:path w="896" h="533" extrusionOk="0">
                    <a:moveTo>
                      <a:pt x="0" y="1"/>
                    </a:moveTo>
                    <a:cubicBezTo>
                      <a:pt x="106" y="178"/>
                      <a:pt x="213" y="355"/>
                      <a:pt x="319" y="533"/>
                    </a:cubicBezTo>
                    <a:cubicBezTo>
                      <a:pt x="510" y="408"/>
                      <a:pt x="700" y="284"/>
                      <a:pt x="895" y="160"/>
                    </a:cubicBezTo>
                    <a:cubicBezTo>
                      <a:pt x="869" y="107"/>
                      <a:pt x="846" y="54"/>
                      <a:pt x="8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7"/>
              <p:cNvSpPr/>
              <p:nvPr/>
            </p:nvSpPr>
            <p:spPr>
              <a:xfrm rot="10800000">
                <a:off x="2026068" y="4375606"/>
                <a:ext cx="19677" cy="51896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171" extrusionOk="0">
                    <a:moveTo>
                      <a:pt x="444" y="1"/>
                    </a:moveTo>
                    <a:cubicBezTo>
                      <a:pt x="298" y="187"/>
                      <a:pt x="147" y="373"/>
                      <a:pt x="1" y="559"/>
                    </a:cubicBezTo>
                    <a:cubicBezTo>
                      <a:pt x="134" y="745"/>
                      <a:pt x="271" y="931"/>
                      <a:pt x="444" y="1171"/>
                    </a:cubicBezTo>
                    <a:lnTo>
                      <a:pt x="44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7"/>
              <p:cNvSpPr/>
              <p:nvPr/>
            </p:nvSpPr>
            <p:spPr>
              <a:xfrm rot="10800000">
                <a:off x="2026068" y="4274252"/>
                <a:ext cx="29693" cy="1529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45" extrusionOk="0">
                    <a:moveTo>
                      <a:pt x="211" y="1"/>
                    </a:moveTo>
                    <a:cubicBezTo>
                      <a:pt x="125" y="1"/>
                      <a:pt x="50" y="55"/>
                      <a:pt x="1" y="233"/>
                    </a:cubicBezTo>
                    <a:lnTo>
                      <a:pt x="670" y="344"/>
                    </a:lnTo>
                    <a:cubicBezTo>
                      <a:pt x="634" y="269"/>
                      <a:pt x="595" y="194"/>
                      <a:pt x="559" y="118"/>
                    </a:cubicBezTo>
                    <a:cubicBezTo>
                      <a:pt x="446" y="86"/>
                      <a:pt x="320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7"/>
              <p:cNvSpPr/>
              <p:nvPr/>
            </p:nvSpPr>
            <p:spPr>
              <a:xfrm rot="10800000">
                <a:off x="1947094" y="4412523"/>
                <a:ext cx="12630" cy="1985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48" extrusionOk="0">
                    <a:moveTo>
                      <a:pt x="160" y="0"/>
                    </a:moveTo>
                    <a:cubicBezTo>
                      <a:pt x="107" y="13"/>
                      <a:pt x="54" y="31"/>
                      <a:pt x="1" y="49"/>
                    </a:cubicBezTo>
                    <a:cubicBezTo>
                      <a:pt x="23" y="182"/>
                      <a:pt x="41" y="315"/>
                      <a:pt x="63" y="448"/>
                    </a:cubicBezTo>
                    <a:lnTo>
                      <a:pt x="284" y="448"/>
                    </a:lnTo>
                    <a:cubicBezTo>
                      <a:pt x="244" y="301"/>
                      <a:pt x="200" y="151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7"/>
              <p:cNvSpPr/>
              <p:nvPr/>
            </p:nvSpPr>
            <p:spPr>
              <a:xfrm rot="10800000">
                <a:off x="1998370" y="4234809"/>
                <a:ext cx="17904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33" extrusionOk="0">
                    <a:moveTo>
                      <a:pt x="0" y="1"/>
                    </a:moveTo>
                    <a:cubicBezTo>
                      <a:pt x="76" y="111"/>
                      <a:pt x="151" y="222"/>
                      <a:pt x="226" y="333"/>
                    </a:cubicBezTo>
                    <a:cubicBezTo>
                      <a:pt x="284" y="284"/>
                      <a:pt x="346" y="235"/>
                      <a:pt x="404" y="187"/>
                    </a:cubicBezTo>
                    <a:cubicBezTo>
                      <a:pt x="271" y="125"/>
                      <a:pt x="138" y="6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7"/>
              <p:cNvSpPr/>
              <p:nvPr/>
            </p:nvSpPr>
            <p:spPr>
              <a:xfrm rot="10800000">
                <a:off x="1928259" y="4217436"/>
                <a:ext cx="11833" cy="1427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322" extrusionOk="0">
                    <a:moveTo>
                      <a:pt x="160" y="1"/>
                    </a:moveTo>
                    <a:cubicBezTo>
                      <a:pt x="81" y="81"/>
                      <a:pt x="1" y="134"/>
                      <a:pt x="5" y="169"/>
                    </a:cubicBezTo>
                    <a:cubicBezTo>
                      <a:pt x="14" y="227"/>
                      <a:pt x="76" y="293"/>
                      <a:pt x="129" y="320"/>
                    </a:cubicBezTo>
                    <a:cubicBezTo>
                      <a:pt x="131" y="321"/>
                      <a:pt x="134" y="321"/>
                      <a:pt x="137" y="321"/>
                    </a:cubicBezTo>
                    <a:cubicBezTo>
                      <a:pt x="171" y="321"/>
                      <a:pt x="254" y="254"/>
                      <a:pt x="262" y="214"/>
                    </a:cubicBezTo>
                    <a:cubicBezTo>
                      <a:pt x="267" y="165"/>
                      <a:pt x="213" y="103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7"/>
              <p:cNvSpPr/>
              <p:nvPr/>
            </p:nvSpPr>
            <p:spPr>
              <a:xfrm rot="10800000">
                <a:off x="2001295" y="4209858"/>
                <a:ext cx="10060" cy="15157"/>
              </a:xfrm>
              <a:custGeom>
                <a:avLst/>
                <a:gdLst/>
                <a:ahLst/>
                <a:cxnLst/>
                <a:rect l="l" t="t" r="r" b="b"/>
                <a:pathLst>
                  <a:path w="227" h="342" extrusionOk="0">
                    <a:moveTo>
                      <a:pt x="0" y="0"/>
                    </a:moveTo>
                    <a:cubicBezTo>
                      <a:pt x="0" y="111"/>
                      <a:pt x="0" y="226"/>
                      <a:pt x="0" y="337"/>
                    </a:cubicBezTo>
                    <a:lnTo>
                      <a:pt x="5" y="337"/>
                    </a:lnTo>
                    <a:cubicBezTo>
                      <a:pt x="80" y="337"/>
                      <a:pt x="151" y="337"/>
                      <a:pt x="226" y="342"/>
                    </a:cubicBezTo>
                    <a:cubicBezTo>
                      <a:pt x="191" y="226"/>
                      <a:pt x="151" y="116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7"/>
              <p:cNvSpPr/>
              <p:nvPr/>
            </p:nvSpPr>
            <p:spPr>
              <a:xfrm rot="10800000">
                <a:off x="2001295" y="4200418"/>
                <a:ext cx="9883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18" extrusionOk="0">
                    <a:moveTo>
                      <a:pt x="1" y="0"/>
                    </a:moveTo>
                    <a:cubicBezTo>
                      <a:pt x="76" y="76"/>
                      <a:pt x="147" y="146"/>
                      <a:pt x="222" y="217"/>
                    </a:cubicBezTo>
                    <a:cubicBezTo>
                      <a:pt x="222" y="146"/>
                      <a:pt x="222" y="76"/>
                      <a:pt x="222" y="5"/>
                    </a:cubicBezTo>
                    <a:cubicBezTo>
                      <a:pt x="147" y="0"/>
                      <a:pt x="76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7"/>
              <p:cNvSpPr/>
              <p:nvPr/>
            </p:nvSpPr>
            <p:spPr>
              <a:xfrm rot="10800000">
                <a:off x="1959104" y="4221956"/>
                <a:ext cx="5939" cy="580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1" extrusionOk="0">
                    <a:moveTo>
                      <a:pt x="41" y="0"/>
                    </a:moveTo>
                    <a:cubicBezTo>
                      <a:pt x="28" y="31"/>
                      <a:pt x="14" y="62"/>
                      <a:pt x="1" y="93"/>
                    </a:cubicBezTo>
                    <a:cubicBezTo>
                      <a:pt x="28" y="105"/>
                      <a:pt x="62" y="131"/>
                      <a:pt x="85" y="131"/>
                    </a:cubicBezTo>
                    <a:cubicBezTo>
                      <a:pt x="88" y="131"/>
                      <a:pt x="91" y="130"/>
                      <a:pt x="94" y="129"/>
                    </a:cubicBezTo>
                    <a:cubicBezTo>
                      <a:pt x="116" y="120"/>
                      <a:pt x="121" y="71"/>
                      <a:pt x="134" y="40"/>
                    </a:cubicBezTo>
                    <a:cubicBezTo>
                      <a:pt x="103" y="27"/>
                      <a:pt x="72" y="14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7"/>
              <p:cNvSpPr/>
              <p:nvPr/>
            </p:nvSpPr>
            <p:spPr>
              <a:xfrm rot="10800000">
                <a:off x="2036084" y="4308819"/>
                <a:ext cx="9838" cy="10282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32" extrusionOk="0">
                    <a:moveTo>
                      <a:pt x="116" y="1"/>
                    </a:moveTo>
                    <a:cubicBezTo>
                      <a:pt x="76" y="76"/>
                      <a:pt x="40" y="156"/>
                      <a:pt x="0" y="231"/>
                    </a:cubicBezTo>
                    <a:cubicBezTo>
                      <a:pt x="76" y="231"/>
                      <a:pt x="147" y="227"/>
                      <a:pt x="222" y="227"/>
                    </a:cubicBezTo>
                    <a:cubicBezTo>
                      <a:pt x="186" y="152"/>
                      <a:pt x="151" y="76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7"/>
              <p:cNvSpPr/>
              <p:nvPr/>
            </p:nvSpPr>
            <p:spPr>
              <a:xfrm rot="10800000">
                <a:off x="1973596" y="4394884"/>
                <a:ext cx="5761" cy="558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83" y="1"/>
                    </a:moveTo>
                    <a:cubicBezTo>
                      <a:pt x="61" y="1"/>
                      <a:pt x="27" y="22"/>
                      <a:pt x="1" y="33"/>
                    </a:cubicBezTo>
                    <a:cubicBezTo>
                      <a:pt x="9" y="64"/>
                      <a:pt x="18" y="113"/>
                      <a:pt x="36" y="122"/>
                    </a:cubicBezTo>
                    <a:cubicBezTo>
                      <a:pt x="40" y="124"/>
                      <a:pt x="44" y="125"/>
                      <a:pt x="49" y="125"/>
                    </a:cubicBezTo>
                    <a:cubicBezTo>
                      <a:pt x="71" y="125"/>
                      <a:pt x="103" y="102"/>
                      <a:pt x="129" y="91"/>
                    </a:cubicBezTo>
                    <a:cubicBezTo>
                      <a:pt x="120" y="60"/>
                      <a:pt x="111" y="11"/>
                      <a:pt x="94" y="2"/>
                    </a:cubicBezTo>
                    <a:cubicBezTo>
                      <a:pt x="91" y="1"/>
                      <a:pt x="87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7"/>
              <p:cNvSpPr/>
              <p:nvPr/>
            </p:nvSpPr>
            <p:spPr>
              <a:xfrm rot="10800000">
                <a:off x="1996774" y="4184331"/>
                <a:ext cx="416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94" h="249" extrusionOk="0">
                    <a:moveTo>
                      <a:pt x="0" y="1"/>
                    </a:moveTo>
                    <a:cubicBezTo>
                      <a:pt x="5" y="85"/>
                      <a:pt x="9" y="165"/>
                      <a:pt x="13" y="249"/>
                    </a:cubicBezTo>
                    <a:lnTo>
                      <a:pt x="80" y="249"/>
                    </a:lnTo>
                    <a:cubicBezTo>
                      <a:pt x="84" y="165"/>
                      <a:pt x="89" y="85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7"/>
              <p:cNvSpPr/>
              <p:nvPr/>
            </p:nvSpPr>
            <p:spPr>
              <a:xfrm rot="10800000">
                <a:off x="1966727" y="4180386"/>
                <a:ext cx="4964" cy="266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" extrusionOk="0">
                    <a:moveTo>
                      <a:pt x="111" y="1"/>
                    </a:moveTo>
                    <a:cubicBezTo>
                      <a:pt x="71" y="1"/>
                      <a:pt x="36" y="5"/>
                      <a:pt x="0" y="5"/>
                    </a:cubicBezTo>
                    <a:cubicBezTo>
                      <a:pt x="36" y="5"/>
                      <a:pt x="71" y="5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7"/>
              <p:cNvSpPr/>
              <p:nvPr/>
            </p:nvSpPr>
            <p:spPr>
              <a:xfrm rot="10800000">
                <a:off x="1160590" y="4491674"/>
                <a:ext cx="10681" cy="1041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235" extrusionOk="0">
                    <a:moveTo>
                      <a:pt x="205" y="0"/>
                    </a:moveTo>
                    <a:cubicBezTo>
                      <a:pt x="138" y="80"/>
                      <a:pt x="67" y="155"/>
                      <a:pt x="1" y="235"/>
                    </a:cubicBezTo>
                    <a:cubicBezTo>
                      <a:pt x="76" y="235"/>
                      <a:pt x="156" y="231"/>
                      <a:pt x="231" y="231"/>
                    </a:cubicBezTo>
                    <a:cubicBezTo>
                      <a:pt x="240" y="199"/>
                      <a:pt x="236" y="168"/>
                      <a:pt x="222" y="142"/>
                    </a:cubicBezTo>
                    <a:cubicBezTo>
                      <a:pt x="218" y="93"/>
                      <a:pt x="209" y="49"/>
                      <a:pt x="2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7"/>
              <p:cNvSpPr/>
              <p:nvPr/>
            </p:nvSpPr>
            <p:spPr>
              <a:xfrm rot="10800000">
                <a:off x="1151194" y="4495796"/>
                <a:ext cx="11035" cy="1023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31" extrusionOk="0">
                    <a:moveTo>
                      <a:pt x="235" y="0"/>
                    </a:moveTo>
                    <a:cubicBezTo>
                      <a:pt x="156" y="31"/>
                      <a:pt x="80" y="63"/>
                      <a:pt x="1" y="89"/>
                    </a:cubicBezTo>
                    <a:cubicBezTo>
                      <a:pt x="5" y="138"/>
                      <a:pt x="14" y="182"/>
                      <a:pt x="18" y="231"/>
                    </a:cubicBezTo>
                    <a:cubicBezTo>
                      <a:pt x="98" y="226"/>
                      <a:pt x="173" y="222"/>
                      <a:pt x="249" y="218"/>
                    </a:cubicBezTo>
                    <a:cubicBezTo>
                      <a:pt x="244" y="147"/>
                      <a:pt x="240" y="7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7"/>
              <p:cNvSpPr/>
              <p:nvPr/>
            </p:nvSpPr>
            <p:spPr>
              <a:xfrm rot="10800000">
                <a:off x="1141577" y="4496372"/>
                <a:ext cx="10237" cy="9661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18" extrusionOk="0">
                    <a:moveTo>
                      <a:pt x="0" y="0"/>
                    </a:moveTo>
                    <a:cubicBezTo>
                      <a:pt x="5" y="76"/>
                      <a:pt x="9" y="147"/>
                      <a:pt x="14" y="218"/>
                    </a:cubicBezTo>
                    <a:lnTo>
                      <a:pt x="231" y="218"/>
                    </a:lnTo>
                    <a:cubicBezTo>
                      <a:pt x="156" y="142"/>
                      <a:pt x="76" y="7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7"/>
              <p:cNvSpPr/>
              <p:nvPr/>
            </p:nvSpPr>
            <p:spPr>
              <a:xfrm rot="10800000">
                <a:off x="1108782" y="4483919"/>
                <a:ext cx="6116" cy="5673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28" extrusionOk="0">
                    <a:moveTo>
                      <a:pt x="54" y="0"/>
                    </a:moveTo>
                    <a:cubicBezTo>
                      <a:pt x="50" y="0"/>
                      <a:pt x="48" y="1"/>
                      <a:pt x="45" y="2"/>
                    </a:cubicBezTo>
                    <a:cubicBezTo>
                      <a:pt x="23" y="11"/>
                      <a:pt x="18" y="59"/>
                      <a:pt x="0" y="90"/>
                    </a:cubicBezTo>
                    <a:cubicBezTo>
                      <a:pt x="28" y="102"/>
                      <a:pt x="62" y="127"/>
                      <a:pt x="85" y="127"/>
                    </a:cubicBezTo>
                    <a:cubicBezTo>
                      <a:pt x="88" y="127"/>
                      <a:pt x="91" y="127"/>
                      <a:pt x="94" y="126"/>
                    </a:cubicBezTo>
                    <a:cubicBezTo>
                      <a:pt x="116" y="117"/>
                      <a:pt x="125" y="68"/>
                      <a:pt x="138" y="37"/>
                    </a:cubicBezTo>
                    <a:cubicBezTo>
                      <a:pt x="111" y="25"/>
                      <a:pt x="77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7"/>
              <p:cNvSpPr/>
              <p:nvPr/>
            </p:nvSpPr>
            <p:spPr>
              <a:xfrm rot="10800000">
                <a:off x="1156867" y="4372637"/>
                <a:ext cx="24419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2" extrusionOk="0">
                    <a:moveTo>
                      <a:pt x="143" y="1"/>
                    </a:moveTo>
                    <a:cubicBezTo>
                      <a:pt x="94" y="125"/>
                      <a:pt x="45" y="249"/>
                      <a:pt x="1" y="377"/>
                    </a:cubicBezTo>
                    <a:cubicBezTo>
                      <a:pt x="18" y="399"/>
                      <a:pt x="23" y="430"/>
                      <a:pt x="18" y="461"/>
                    </a:cubicBezTo>
                    <a:lnTo>
                      <a:pt x="1" y="501"/>
                    </a:lnTo>
                    <a:lnTo>
                      <a:pt x="342" y="501"/>
                    </a:lnTo>
                    <a:lnTo>
                      <a:pt x="550" y="164"/>
                    </a:lnTo>
                    <a:cubicBezTo>
                      <a:pt x="413" y="107"/>
                      <a:pt x="280" y="54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7"/>
              <p:cNvSpPr/>
              <p:nvPr/>
            </p:nvSpPr>
            <p:spPr>
              <a:xfrm rot="10800000">
                <a:off x="999362" y="4961975"/>
                <a:ext cx="28540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55" extrusionOk="0">
                    <a:moveTo>
                      <a:pt x="559" y="1"/>
                    </a:moveTo>
                    <a:cubicBezTo>
                      <a:pt x="421" y="54"/>
                      <a:pt x="235" y="67"/>
                      <a:pt x="164" y="165"/>
                    </a:cubicBezTo>
                    <a:cubicBezTo>
                      <a:pt x="63" y="302"/>
                      <a:pt x="49" y="502"/>
                      <a:pt x="1" y="675"/>
                    </a:cubicBezTo>
                    <a:cubicBezTo>
                      <a:pt x="231" y="701"/>
                      <a:pt x="461" y="732"/>
                      <a:pt x="643" y="754"/>
                    </a:cubicBezTo>
                    <a:cubicBezTo>
                      <a:pt x="608" y="440"/>
                      <a:pt x="581" y="218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7"/>
              <p:cNvSpPr/>
              <p:nvPr/>
            </p:nvSpPr>
            <p:spPr>
              <a:xfrm rot="10800000">
                <a:off x="1007827" y="4930775"/>
                <a:ext cx="24596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92" extrusionOk="0">
                    <a:moveTo>
                      <a:pt x="98" y="1"/>
                    </a:moveTo>
                    <a:cubicBezTo>
                      <a:pt x="71" y="80"/>
                      <a:pt x="1" y="165"/>
                      <a:pt x="18" y="227"/>
                    </a:cubicBezTo>
                    <a:cubicBezTo>
                      <a:pt x="58" y="377"/>
                      <a:pt x="138" y="519"/>
                      <a:pt x="204" y="665"/>
                    </a:cubicBezTo>
                    <a:cubicBezTo>
                      <a:pt x="240" y="674"/>
                      <a:pt x="275" y="679"/>
                      <a:pt x="311" y="679"/>
                    </a:cubicBezTo>
                    <a:cubicBezTo>
                      <a:pt x="311" y="679"/>
                      <a:pt x="342" y="692"/>
                      <a:pt x="342" y="692"/>
                    </a:cubicBezTo>
                    <a:cubicBezTo>
                      <a:pt x="377" y="656"/>
                      <a:pt x="408" y="625"/>
                      <a:pt x="439" y="590"/>
                    </a:cubicBezTo>
                    <a:cubicBezTo>
                      <a:pt x="479" y="515"/>
                      <a:pt x="515" y="439"/>
                      <a:pt x="554" y="364"/>
                    </a:cubicBezTo>
                    <a:cubicBezTo>
                      <a:pt x="404" y="244"/>
                      <a:pt x="249" y="125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7"/>
              <p:cNvSpPr/>
              <p:nvPr/>
            </p:nvSpPr>
            <p:spPr>
              <a:xfrm rot="10800000">
                <a:off x="963642" y="4948059"/>
                <a:ext cx="23400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99" extrusionOk="0">
                    <a:moveTo>
                      <a:pt x="527" y="0"/>
                    </a:moveTo>
                    <a:cubicBezTo>
                      <a:pt x="350" y="102"/>
                      <a:pt x="177" y="204"/>
                      <a:pt x="0" y="306"/>
                    </a:cubicBezTo>
                    <a:cubicBezTo>
                      <a:pt x="18" y="337"/>
                      <a:pt x="40" y="368"/>
                      <a:pt x="58" y="399"/>
                    </a:cubicBezTo>
                    <a:cubicBezTo>
                      <a:pt x="213" y="377"/>
                      <a:pt x="368" y="355"/>
                      <a:pt x="527" y="332"/>
                    </a:cubicBezTo>
                    <a:cubicBezTo>
                      <a:pt x="527" y="222"/>
                      <a:pt x="527" y="111"/>
                      <a:pt x="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7"/>
              <p:cNvSpPr/>
              <p:nvPr/>
            </p:nvSpPr>
            <p:spPr>
              <a:xfrm rot="10800000">
                <a:off x="994487" y="4995390"/>
                <a:ext cx="18480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3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6" y="111"/>
                      <a:pt x="146" y="222"/>
                      <a:pt x="222" y="333"/>
                    </a:cubicBezTo>
                    <a:cubicBezTo>
                      <a:pt x="284" y="258"/>
                      <a:pt x="350" y="178"/>
                      <a:pt x="417" y="98"/>
                    </a:cubicBezTo>
                    <a:cubicBezTo>
                      <a:pt x="279" y="67"/>
                      <a:pt x="138" y="32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7"/>
              <p:cNvSpPr/>
              <p:nvPr/>
            </p:nvSpPr>
            <p:spPr>
              <a:xfrm rot="10800000">
                <a:off x="987396" y="4916239"/>
                <a:ext cx="17328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27" extrusionOk="0">
                    <a:moveTo>
                      <a:pt x="169" y="1"/>
                    </a:moveTo>
                    <a:cubicBezTo>
                      <a:pt x="116" y="76"/>
                      <a:pt x="58" y="147"/>
                      <a:pt x="0" y="222"/>
                    </a:cubicBezTo>
                    <a:cubicBezTo>
                      <a:pt x="89" y="222"/>
                      <a:pt x="178" y="227"/>
                      <a:pt x="262" y="227"/>
                    </a:cubicBezTo>
                    <a:cubicBezTo>
                      <a:pt x="306" y="160"/>
                      <a:pt x="350" y="94"/>
                      <a:pt x="390" y="27"/>
                    </a:cubicBezTo>
                    <a:cubicBezTo>
                      <a:pt x="319" y="18"/>
                      <a:pt x="244" y="10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7"/>
              <p:cNvSpPr/>
              <p:nvPr/>
            </p:nvSpPr>
            <p:spPr>
              <a:xfrm rot="10800000">
                <a:off x="998210" y="5019898"/>
                <a:ext cx="9838" cy="7933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9" extrusionOk="0">
                    <a:moveTo>
                      <a:pt x="84" y="1"/>
                    </a:moveTo>
                    <a:lnTo>
                      <a:pt x="0" y="178"/>
                    </a:lnTo>
                    <a:lnTo>
                      <a:pt x="222" y="178"/>
                    </a:lnTo>
                    <a:cubicBezTo>
                      <a:pt x="177" y="116"/>
                      <a:pt x="129" y="58"/>
                      <a:pt x="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7"/>
              <p:cNvSpPr/>
              <p:nvPr/>
            </p:nvSpPr>
            <p:spPr>
              <a:xfrm rot="10800000">
                <a:off x="1042173" y="4452763"/>
                <a:ext cx="16353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12" extrusionOk="0">
                    <a:moveTo>
                      <a:pt x="0" y="1"/>
                    </a:moveTo>
                    <a:cubicBezTo>
                      <a:pt x="84" y="36"/>
                      <a:pt x="173" y="76"/>
                      <a:pt x="262" y="111"/>
                    </a:cubicBezTo>
                    <a:cubicBezTo>
                      <a:pt x="297" y="76"/>
                      <a:pt x="333" y="40"/>
                      <a:pt x="368" y="5"/>
                    </a:cubicBezTo>
                    <a:cubicBezTo>
                      <a:pt x="244" y="5"/>
                      <a:pt x="124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7"/>
              <p:cNvSpPr/>
              <p:nvPr/>
            </p:nvSpPr>
            <p:spPr>
              <a:xfrm rot="10800000">
                <a:off x="1036899" y="4450813"/>
                <a:ext cx="10060" cy="6736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2" extrusionOk="0">
                    <a:moveTo>
                      <a:pt x="107" y="1"/>
                    </a:moveTo>
                    <a:cubicBezTo>
                      <a:pt x="72" y="36"/>
                      <a:pt x="36" y="72"/>
                      <a:pt x="1" y="107"/>
                    </a:cubicBezTo>
                    <a:cubicBezTo>
                      <a:pt x="27" y="121"/>
                      <a:pt x="54" y="134"/>
                      <a:pt x="76" y="152"/>
                    </a:cubicBezTo>
                    <a:cubicBezTo>
                      <a:pt x="125" y="138"/>
                      <a:pt x="178" y="129"/>
                      <a:pt x="227" y="121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7"/>
              <p:cNvSpPr/>
              <p:nvPr/>
            </p:nvSpPr>
            <p:spPr>
              <a:xfrm rot="10800000">
                <a:off x="884491" y="4734359"/>
                <a:ext cx="17550" cy="18924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27" extrusionOk="0">
                    <a:moveTo>
                      <a:pt x="58" y="1"/>
                    </a:moveTo>
                    <a:cubicBezTo>
                      <a:pt x="41" y="107"/>
                      <a:pt x="23" y="213"/>
                      <a:pt x="1" y="320"/>
                    </a:cubicBezTo>
                    <a:cubicBezTo>
                      <a:pt x="27" y="346"/>
                      <a:pt x="50" y="373"/>
                      <a:pt x="72" y="399"/>
                    </a:cubicBezTo>
                    <a:cubicBezTo>
                      <a:pt x="178" y="408"/>
                      <a:pt x="284" y="417"/>
                      <a:pt x="391" y="426"/>
                    </a:cubicBezTo>
                    <a:cubicBezTo>
                      <a:pt x="391" y="346"/>
                      <a:pt x="395" y="266"/>
                      <a:pt x="395" y="187"/>
                    </a:cubicBezTo>
                    <a:cubicBezTo>
                      <a:pt x="284" y="125"/>
                      <a:pt x="174" y="63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7"/>
              <p:cNvSpPr/>
              <p:nvPr/>
            </p:nvSpPr>
            <p:spPr>
              <a:xfrm rot="10800000">
                <a:off x="898850" y="4723767"/>
                <a:ext cx="11035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47" extrusionOk="0">
                    <a:moveTo>
                      <a:pt x="178" y="1"/>
                    </a:moveTo>
                    <a:cubicBezTo>
                      <a:pt x="125" y="5"/>
                      <a:pt x="72" y="10"/>
                      <a:pt x="18" y="14"/>
                    </a:cubicBezTo>
                    <a:cubicBezTo>
                      <a:pt x="14" y="107"/>
                      <a:pt x="5" y="205"/>
                      <a:pt x="1" y="298"/>
                    </a:cubicBezTo>
                    <a:cubicBezTo>
                      <a:pt x="45" y="315"/>
                      <a:pt x="85" y="329"/>
                      <a:pt x="125" y="346"/>
                    </a:cubicBezTo>
                    <a:cubicBezTo>
                      <a:pt x="165" y="258"/>
                      <a:pt x="209" y="169"/>
                      <a:pt x="249" y="80"/>
                    </a:cubicBezTo>
                    <a:cubicBezTo>
                      <a:pt x="227" y="54"/>
                      <a:pt x="204" y="27"/>
                      <a:pt x="1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7"/>
              <p:cNvSpPr/>
              <p:nvPr/>
            </p:nvSpPr>
            <p:spPr>
              <a:xfrm rot="10800000">
                <a:off x="909442" y="4756384"/>
                <a:ext cx="8509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89"/>
                      <a:pt x="72" y="182"/>
                      <a:pt x="107" y="271"/>
                    </a:cubicBezTo>
                    <a:cubicBezTo>
                      <a:pt x="138" y="218"/>
                      <a:pt x="165" y="169"/>
                      <a:pt x="191" y="116"/>
                    </a:cubicBezTo>
                    <a:cubicBezTo>
                      <a:pt x="129" y="76"/>
                      <a:pt x="67" y="36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7"/>
              <p:cNvSpPr/>
              <p:nvPr/>
            </p:nvSpPr>
            <p:spPr>
              <a:xfrm rot="10800000">
                <a:off x="918084" y="4975536"/>
                <a:ext cx="20874" cy="20076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53" extrusionOk="0">
                    <a:moveTo>
                      <a:pt x="107" y="1"/>
                    </a:moveTo>
                    <a:cubicBezTo>
                      <a:pt x="72" y="76"/>
                      <a:pt x="36" y="151"/>
                      <a:pt x="1" y="227"/>
                    </a:cubicBezTo>
                    <a:cubicBezTo>
                      <a:pt x="112" y="302"/>
                      <a:pt x="218" y="377"/>
                      <a:pt x="329" y="453"/>
                    </a:cubicBezTo>
                    <a:cubicBezTo>
                      <a:pt x="377" y="346"/>
                      <a:pt x="422" y="235"/>
                      <a:pt x="471" y="129"/>
                    </a:cubicBezTo>
                    <a:cubicBezTo>
                      <a:pt x="346" y="85"/>
                      <a:pt x="227" y="45"/>
                      <a:pt x="1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7"/>
              <p:cNvSpPr/>
              <p:nvPr/>
            </p:nvSpPr>
            <p:spPr>
              <a:xfrm rot="10800000">
                <a:off x="1045541" y="4936270"/>
                <a:ext cx="11833" cy="416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4" extrusionOk="0">
                    <a:moveTo>
                      <a:pt x="1" y="1"/>
                    </a:moveTo>
                    <a:cubicBezTo>
                      <a:pt x="89" y="32"/>
                      <a:pt x="178" y="63"/>
                      <a:pt x="267" y="94"/>
                    </a:cubicBezTo>
                    <a:cubicBezTo>
                      <a:pt x="178" y="63"/>
                      <a:pt x="89" y="3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7"/>
              <p:cNvSpPr/>
              <p:nvPr/>
            </p:nvSpPr>
            <p:spPr>
              <a:xfrm rot="10800000">
                <a:off x="877223" y="4706483"/>
                <a:ext cx="7534" cy="731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65" extrusionOk="0">
                    <a:moveTo>
                      <a:pt x="1" y="164"/>
                    </a:moveTo>
                    <a:cubicBezTo>
                      <a:pt x="58" y="107"/>
                      <a:pt x="112" y="53"/>
                      <a:pt x="169" y="0"/>
                    </a:cubicBezTo>
                    <a:cubicBezTo>
                      <a:pt x="112" y="53"/>
                      <a:pt x="58" y="107"/>
                      <a:pt x="1" y="16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7"/>
              <p:cNvSpPr/>
              <p:nvPr/>
            </p:nvSpPr>
            <p:spPr>
              <a:xfrm rot="10800000">
                <a:off x="869556" y="4644615"/>
                <a:ext cx="5185" cy="3811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6" extrusionOk="0">
                    <a:moveTo>
                      <a:pt x="116" y="1"/>
                    </a:moveTo>
                    <a:cubicBezTo>
                      <a:pt x="81" y="27"/>
                      <a:pt x="41" y="58"/>
                      <a:pt x="1" y="85"/>
                    </a:cubicBezTo>
                    <a:cubicBezTo>
                      <a:pt x="41" y="58"/>
                      <a:pt x="81" y="32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7"/>
              <p:cNvSpPr/>
              <p:nvPr/>
            </p:nvSpPr>
            <p:spPr>
              <a:xfrm rot="10800000">
                <a:off x="747417" y="3991283"/>
                <a:ext cx="2393" cy="33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31" y="0"/>
                    </a:moveTo>
                    <a:cubicBezTo>
                      <a:pt x="18" y="9"/>
                      <a:pt x="0" y="27"/>
                      <a:pt x="0" y="27"/>
                    </a:cubicBezTo>
                    <a:cubicBezTo>
                      <a:pt x="13" y="45"/>
                      <a:pt x="27" y="58"/>
                      <a:pt x="40" y="76"/>
                    </a:cubicBezTo>
                    <a:cubicBezTo>
                      <a:pt x="44" y="62"/>
                      <a:pt x="49" y="49"/>
                      <a:pt x="53" y="36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7"/>
              <p:cNvSpPr/>
              <p:nvPr/>
            </p:nvSpPr>
            <p:spPr>
              <a:xfrm rot="10800000">
                <a:off x="1390775" y="4769148"/>
                <a:ext cx="14758" cy="13384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02" extrusionOk="0">
                    <a:moveTo>
                      <a:pt x="186" y="0"/>
                    </a:moveTo>
                    <a:cubicBezTo>
                      <a:pt x="124" y="93"/>
                      <a:pt x="62" y="182"/>
                      <a:pt x="0" y="275"/>
                    </a:cubicBezTo>
                    <a:cubicBezTo>
                      <a:pt x="107" y="284"/>
                      <a:pt x="218" y="288"/>
                      <a:pt x="328" y="297"/>
                    </a:cubicBezTo>
                    <a:cubicBezTo>
                      <a:pt x="328" y="297"/>
                      <a:pt x="333" y="302"/>
                      <a:pt x="333" y="302"/>
                    </a:cubicBez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7"/>
              <p:cNvSpPr/>
              <p:nvPr/>
            </p:nvSpPr>
            <p:spPr>
              <a:xfrm rot="10800000">
                <a:off x="1391174" y="4790553"/>
                <a:ext cx="11212" cy="709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60" extrusionOk="0">
                    <a:moveTo>
                      <a:pt x="253" y="0"/>
                    </a:moveTo>
                    <a:lnTo>
                      <a:pt x="253" y="0"/>
                    </a:lnTo>
                    <a:cubicBezTo>
                      <a:pt x="169" y="5"/>
                      <a:pt x="84" y="5"/>
                      <a:pt x="0" y="9"/>
                    </a:cubicBezTo>
                    <a:cubicBezTo>
                      <a:pt x="67" y="58"/>
                      <a:pt x="133" y="111"/>
                      <a:pt x="204" y="160"/>
                    </a:cubicBezTo>
                    <a:cubicBezTo>
                      <a:pt x="222" y="107"/>
                      <a:pt x="235" y="53"/>
                      <a:pt x="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7"/>
              <p:cNvSpPr/>
              <p:nvPr/>
            </p:nvSpPr>
            <p:spPr>
              <a:xfrm rot="10800000">
                <a:off x="1052588" y="4768173"/>
                <a:ext cx="22646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06" extrusionOk="0">
                    <a:moveTo>
                      <a:pt x="58" y="1"/>
                    </a:moveTo>
                    <a:cubicBezTo>
                      <a:pt x="40" y="49"/>
                      <a:pt x="18" y="103"/>
                      <a:pt x="1" y="151"/>
                    </a:cubicBezTo>
                    <a:cubicBezTo>
                      <a:pt x="18" y="191"/>
                      <a:pt x="32" y="236"/>
                      <a:pt x="49" y="275"/>
                    </a:cubicBezTo>
                    <a:cubicBezTo>
                      <a:pt x="204" y="355"/>
                      <a:pt x="355" y="431"/>
                      <a:pt x="510" y="506"/>
                    </a:cubicBezTo>
                    <a:cubicBezTo>
                      <a:pt x="510" y="355"/>
                      <a:pt x="510" y="209"/>
                      <a:pt x="510" y="58"/>
                    </a:cubicBezTo>
                    <a:cubicBezTo>
                      <a:pt x="430" y="49"/>
                      <a:pt x="346" y="41"/>
                      <a:pt x="266" y="32"/>
                    </a:cubicBezTo>
                    <a:cubicBezTo>
                      <a:pt x="196" y="23"/>
                      <a:pt x="129" y="14"/>
                      <a:pt x="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7"/>
              <p:cNvSpPr/>
              <p:nvPr/>
            </p:nvSpPr>
            <p:spPr>
              <a:xfrm rot="10800000">
                <a:off x="1174949" y="4377734"/>
                <a:ext cx="27920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715" extrusionOk="0">
                    <a:moveTo>
                      <a:pt x="155" y="1"/>
                    </a:moveTo>
                    <a:cubicBezTo>
                      <a:pt x="116" y="103"/>
                      <a:pt x="71" y="209"/>
                      <a:pt x="27" y="315"/>
                    </a:cubicBezTo>
                    <a:cubicBezTo>
                      <a:pt x="18" y="404"/>
                      <a:pt x="9" y="488"/>
                      <a:pt x="0" y="577"/>
                    </a:cubicBezTo>
                    <a:lnTo>
                      <a:pt x="271" y="714"/>
                    </a:lnTo>
                    <a:cubicBezTo>
                      <a:pt x="342" y="710"/>
                      <a:pt x="417" y="705"/>
                      <a:pt x="488" y="705"/>
                    </a:cubicBezTo>
                    <a:cubicBezTo>
                      <a:pt x="532" y="577"/>
                      <a:pt x="581" y="453"/>
                      <a:pt x="630" y="329"/>
                    </a:cubicBezTo>
                    <a:cubicBezTo>
                      <a:pt x="505" y="266"/>
                      <a:pt x="381" y="204"/>
                      <a:pt x="262" y="147"/>
                    </a:cubicBezTo>
                    <a:cubicBezTo>
                      <a:pt x="226" y="98"/>
                      <a:pt x="191" y="49"/>
                      <a:pt x="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7"/>
              <p:cNvSpPr/>
              <p:nvPr/>
            </p:nvSpPr>
            <p:spPr>
              <a:xfrm rot="10800000">
                <a:off x="1012923" y="4930775"/>
                <a:ext cx="4387" cy="456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3" extrusionOk="0">
                    <a:moveTo>
                      <a:pt x="1" y="103"/>
                    </a:moveTo>
                    <a:cubicBezTo>
                      <a:pt x="36" y="67"/>
                      <a:pt x="67" y="36"/>
                      <a:pt x="98" y="1"/>
                    </a:cubicBezTo>
                    <a:cubicBezTo>
                      <a:pt x="67" y="36"/>
                      <a:pt x="36" y="67"/>
                      <a:pt x="1" y="10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7"/>
              <p:cNvSpPr/>
              <p:nvPr/>
            </p:nvSpPr>
            <p:spPr>
              <a:xfrm rot="10800000">
                <a:off x="1073018" y="4778366"/>
                <a:ext cx="239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45"/>
                      <a:pt x="36" y="90"/>
                      <a:pt x="53" y="129"/>
                    </a:cubicBezTo>
                    <a:cubicBezTo>
                      <a:pt x="36" y="90"/>
                      <a:pt x="22" y="45"/>
                      <a:pt x="5" y="5"/>
                    </a:cubicBezTo>
                    <a:cubicBezTo>
                      <a:pt x="5" y="5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7"/>
              <p:cNvSpPr/>
              <p:nvPr/>
            </p:nvSpPr>
            <p:spPr>
              <a:xfrm rot="10800000">
                <a:off x="1553155" y="4036265"/>
                <a:ext cx="16929" cy="1081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44" extrusionOk="0">
                    <a:moveTo>
                      <a:pt x="36" y="0"/>
                    </a:moveTo>
                    <a:lnTo>
                      <a:pt x="0" y="106"/>
                    </a:lnTo>
                    <a:cubicBezTo>
                      <a:pt x="111" y="151"/>
                      <a:pt x="222" y="200"/>
                      <a:pt x="332" y="244"/>
                    </a:cubicBezTo>
                    <a:cubicBezTo>
                      <a:pt x="350" y="195"/>
                      <a:pt x="368" y="151"/>
                      <a:pt x="381" y="10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7"/>
              <p:cNvSpPr/>
              <p:nvPr/>
            </p:nvSpPr>
            <p:spPr>
              <a:xfrm rot="10800000">
                <a:off x="938913" y="3528605"/>
                <a:ext cx="4919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2" extrusionOk="0">
                    <a:moveTo>
                      <a:pt x="0" y="1"/>
                    </a:moveTo>
                    <a:cubicBezTo>
                      <a:pt x="0" y="36"/>
                      <a:pt x="0" y="76"/>
                      <a:pt x="0" y="111"/>
                    </a:cubicBezTo>
                    <a:cubicBezTo>
                      <a:pt x="35" y="76"/>
                      <a:pt x="75" y="36"/>
                      <a:pt x="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7"/>
              <p:cNvSpPr/>
              <p:nvPr/>
            </p:nvSpPr>
            <p:spPr>
              <a:xfrm rot="10800000">
                <a:off x="690690" y="3731270"/>
                <a:ext cx="1338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47" extrusionOk="0">
                    <a:moveTo>
                      <a:pt x="102" y="1"/>
                    </a:moveTo>
                    <a:lnTo>
                      <a:pt x="0" y="67"/>
                    </a:lnTo>
                    <a:cubicBezTo>
                      <a:pt x="54" y="156"/>
                      <a:pt x="107" y="240"/>
                      <a:pt x="156" y="329"/>
                    </a:cubicBezTo>
                    <a:cubicBezTo>
                      <a:pt x="195" y="333"/>
                      <a:pt x="235" y="342"/>
                      <a:pt x="275" y="346"/>
                    </a:cubicBezTo>
                    <a:cubicBezTo>
                      <a:pt x="275" y="346"/>
                      <a:pt x="302" y="311"/>
                      <a:pt x="302" y="311"/>
                    </a:cubicBezTo>
                    <a:cubicBezTo>
                      <a:pt x="235" y="209"/>
                      <a:pt x="169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7"/>
              <p:cNvSpPr/>
              <p:nvPr/>
            </p:nvSpPr>
            <p:spPr>
              <a:xfrm rot="10800000">
                <a:off x="664188" y="3826908"/>
                <a:ext cx="6293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34" extrusionOk="0">
                    <a:moveTo>
                      <a:pt x="45" y="1"/>
                    </a:moveTo>
                    <a:cubicBezTo>
                      <a:pt x="31" y="32"/>
                      <a:pt x="0" y="67"/>
                      <a:pt x="9" y="89"/>
                    </a:cubicBezTo>
                    <a:cubicBezTo>
                      <a:pt x="18" y="111"/>
                      <a:pt x="67" y="120"/>
                      <a:pt x="98" y="133"/>
                    </a:cubicBezTo>
                    <a:cubicBezTo>
                      <a:pt x="111" y="102"/>
                      <a:pt x="142" y="63"/>
                      <a:pt x="133" y="40"/>
                    </a:cubicBezTo>
                    <a:cubicBezTo>
                      <a:pt x="124" y="18"/>
                      <a:pt x="76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7"/>
              <p:cNvSpPr/>
              <p:nvPr/>
            </p:nvSpPr>
            <p:spPr>
              <a:xfrm rot="10800000">
                <a:off x="691842" y="3720856"/>
                <a:ext cx="5939" cy="112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54" extrusionOk="0">
                    <a:moveTo>
                      <a:pt x="14" y="1"/>
                    </a:moveTo>
                    <a:cubicBezTo>
                      <a:pt x="9" y="85"/>
                      <a:pt x="5" y="169"/>
                      <a:pt x="0" y="253"/>
                    </a:cubicBezTo>
                    <a:cubicBezTo>
                      <a:pt x="45" y="174"/>
                      <a:pt x="89" y="98"/>
                      <a:pt x="133" y="18"/>
                    </a:cubicBezTo>
                    <a:cubicBezTo>
                      <a:pt x="93" y="14"/>
                      <a:pt x="53" y="5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7"/>
              <p:cNvSpPr/>
              <p:nvPr/>
            </p:nvSpPr>
            <p:spPr>
              <a:xfrm rot="10800000">
                <a:off x="1803372" y="3986939"/>
                <a:ext cx="11611" cy="17949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5" extrusionOk="0">
                    <a:moveTo>
                      <a:pt x="187" y="1"/>
                    </a:moveTo>
                    <a:cubicBezTo>
                      <a:pt x="124" y="5"/>
                      <a:pt x="62" y="10"/>
                      <a:pt x="0" y="14"/>
                    </a:cubicBezTo>
                    <a:cubicBezTo>
                      <a:pt x="5" y="143"/>
                      <a:pt x="14" y="276"/>
                      <a:pt x="23" y="404"/>
                    </a:cubicBezTo>
                    <a:cubicBezTo>
                      <a:pt x="102" y="400"/>
                      <a:pt x="182" y="391"/>
                      <a:pt x="262" y="382"/>
                    </a:cubicBezTo>
                    <a:cubicBezTo>
                      <a:pt x="235" y="258"/>
                      <a:pt x="209" y="129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7"/>
              <p:cNvSpPr/>
              <p:nvPr/>
            </p:nvSpPr>
            <p:spPr>
              <a:xfrm rot="10800000">
                <a:off x="1878180" y="4036841"/>
                <a:ext cx="12232" cy="191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31" extrusionOk="0">
                    <a:moveTo>
                      <a:pt x="276" y="1"/>
                    </a:moveTo>
                    <a:cubicBezTo>
                      <a:pt x="185" y="138"/>
                      <a:pt x="99" y="276"/>
                      <a:pt x="9" y="418"/>
                    </a:cubicBezTo>
                    <a:lnTo>
                      <a:pt x="9" y="418"/>
                    </a:lnTo>
                    <a:cubicBezTo>
                      <a:pt x="6" y="418"/>
                      <a:pt x="4" y="417"/>
                      <a:pt x="1" y="417"/>
                    </a:cubicBezTo>
                    <a:lnTo>
                      <a:pt x="1" y="431"/>
                    </a:lnTo>
                    <a:cubicBezTo>
                      <a:pt x="4" y="426"/>
                      <a:pt x="6" y="422"/>
                      <a:pt x="9" y="418"/>
                    </a:cubicBezTo>
                    <a:lnTo>
                      <a:pt x="9" y="418"/>
                    </a:lnTo>
                    <a:cubicBezTo>
                      <a:pt x="64" y="422"/>
                      <a:pt x="123" y="422"/>
                      <a:pt x="178" y="422"/>
                    </a:cubicBezTo>
                    <a:cubicBezTo>
                      <a:pt x="214" y="346"/>
                      <a:pt x="245" y="271"/>
                      <a:pt x="276" y="196"/>
                    </a:cubicBezTo>
                    <a:cubicBezTo>
                      <a:pt x="276" y="129"/>
                      <a:pt x="276" y="63"/>
                      <a:pt x="2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7"/>
              <p:cNvSpPr/>
              <p:nvPr/>
            </p:nvSpPr>
            <p:spPr>
              <a:xfrm rot="10800000">
                <a:off x="1867987" y="4032720"/>
                <a:ext cx="14536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9" extrusionOk="0">
                    <a:moveTo>
                      <a:pt x="98" y="1"/>
                    </a:moveTo>
                    <a:cubicBezTo>
                      <a:pt x="67" y="76"/>
                      <a:pt x="36" y="151"/>
                      <a:pt x="0" y="227"/>
                    </a:cubicBezTo>
                    <a:cubicBezTo>
                      <a:pt x="75" y="258"/>
                      <a:pt x="146" y="289"/>
                      <a:pt x="222" y="320"/>
                    </a:cubicBezTo>
                    <a:lnTo>
                      <a:pt x="275" y="329"/>
                    </a:lnTo>
                    <a:lnTo>
                      <a:pt x="328" y="315"/>
                    </a:lnTo>
                    <a:cubicBezTo>
                      <a:pt x="248" y="213"/>
                      <a:pt x="173" y="107"/>
                      <a:pt x="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7"/>
              <p:cNvSpPr/>
              <p:nvPr/>
            </p:nvSpPr>
            <p:spPr>
              <a:xfrm rot="10800000">
                <a:off x="1768982" y="4012511"/>
                <a:ext cx="11035" cy="4343"/>
              </a:xfrm>
              <a:custGeom>
                <a:avLst/>
                <a:gdLst/>
                <a:ahLst/>
                <a:cxnLst/>
                <a:rect l="l" t="t" r="r" b="b"/>
                <a:pathLst>
                  <a:path w="249" h="98" extrusionOk="0">
                    <a:moveTo>
                      <a:pt x="22" y="1"/>
                    </a:moveTo>
                    <a:cubicBezTo>
                      <a:pt x="13" y="27"/>
                      <a:pt x="9" y="54"/>
                      <a:pt x="0" y="76"/>
                    </a:cubicBezTo>
                    <a:cubicBezTo>
                      <a:pt x="80" y="85"/>
                      <a:pt x="164" y="89"/>
                      <a:pt x="244" y="98"/>
                    </a:cubicBezTo>
                    <a:lnTo>
                      <a:pt x="248" y="98"/>
                    </a:lnTo>
                    <a:cubicBezTo>
                      <a:pt x="173" y="63"/>
                      <a:pt x="98" y="32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7"/>
              <p:cNvSpPr/>
              <p:nvPr/>
            </p:nvSpPr>
            <p:spPr>
              <a:xfrm rot="10800000">
                <a:off x="1812191" y="4038392"/>
                <a:ext cx="2792" cy="261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49" y="0"/>
                    </a:moveTo>
                    <a:cubicBezTo>
                      <a:pt x="36" y="5"/>
                      <a:pt x="18" y="9"/>
                      <a:pt x="5" y="18"/>
                    </a:cubicBezTo>
                    <a:cubicBezTo>
                      <a:pt x="0" y="18"/>
                      <a:pt x="9" y="45"/>
                      <a:pt x="14" y="58"/>
                    </a:cubicBezTo>
                    <a:cubicBezTo>
                      <a:pt x="31" y="54"/>
                      <a:pt x="49" y="49"/>
                      <a:pt x="62" y="40"/>
                    </a:cubicBezTo>
                    <a:cubicBezTo>
                      <a:pt x="62" y="36"/>
                      <a:pt x="54" y="14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7"/>
              <p:cNvSpPr/>
              <p:nvPr/>
            </p:nvSpPr>
            <p:spPr>
              <a:xfrm rot="10800000">
                <a:off x="1897636" y="4036442"/>
                <a:ext cx="9838" cy="593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4" extrusionOk="0">
                    <a:moveTo>
                      <a:pt x="0" y="0"/>
                    </a:moveTo>
                    <a:lnTo>
                      <a:pt x="5" y="133"/>
                    </a:lnTo>
                    <a:cubicBezTo>
                      <a:pt x="80" y="120"/>
                      <a:pt x="151" y="107"/>
                      <a:pt x="222" y="94"/>
                    </a:cubicBezTo>
                    <a:cubicBezTo>
                      <a:pt x="147" y="62"/>
                      <a:pt x="76" y="3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7"/>
              <p:cNvSpPr/>
              <p:nvPr/>
            </p:nvSpPr>
            <p:spPr>
              <a:xfrm rot="10800000">
                <a:off x="717192" y="3677291"/>
                <a:ext cx="19101" cy="14359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24" extrusionOk="0">
                    <a:moveTo>
                      <a:pt x="112" y="1"/>
                    </a:moveTo>
                    <a:cubicBezTo>
                      <a:pt x="76" y="76"/>
                      <a:pt x="36" y="151"/>
                      <a:pt x="1" y="222"/>
                    </a:cubicBezTo>
                    <a:cubicBezTo>
                      <a:pt x="125" y="258"/>
                      <a:pt x="249" y="293"/>
                      <a:pt x="373" y="324"/>
                    </a:cubicBezTo>
                    <a:cubicBezTo>
                      <a:pt x="395" y="275"/>
                      <a:pt x="413" y="222"/>
                      <a:pt x="431" y="169"/>
                    </a:cubicBezTo>
                    <a:cubicBezTo>
                      <a:pt x="324" y="116"/>
                      <a:pt x="218" y="58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7"/>
              <p:cNvSpPr/>
              <p:nvPr/>
            </p:nvSpPr>
            <p:spPr>
              <a:xfrm rot="10800000">
                <a:off x="2011311" y="4210035"/>
                <a:ext cx="9883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38" extrusionOk="0">
                    <a:moveTo>
                      <a:pt x="1" y="0"/>
                    </a:moveTo>
                    <a:cubicBezTo>
                      <a:pt x="76" y="111"/>
                      <a:pt x="151" y="222"/>
                      <a:pt x="222" y="337"/>
                    </a:cubicBezTo>
                    <a:cubicBezTo>
                      <a:pt x="222" y="226"/>
                      <a:pt x="222" y="111"/>
                      <a:pt x="2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7"/>
              <p:cNvSpPr/>
              <p:nvPr/>
            </p:nvSpPr>
            <p:spPr>
              <a:xfrm rot="10800000">
                <a:off x="290280" y="4018760"/>
                <a:ext cx="2792" cy="23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19" y="0"/>
                    </a:moveTo>
                    <a:cubicBezTo>
                      <a:pt x="10" y="0"/>
                      <a:pt x="5" y="27"/>
                      <a:pt x="1" y="40"/>
                    </a:cubicBezTo>
                    <a:cubicBezTo>
                      <a:pt x="19" y="44"/>
                      <a:pt x="32" y="53"/>
                      <a:pt x="50" y="53"/>
                    </a:cubicBezTo>
                    <a:cubicBezTo>
                      <a:pt x="54" y="53"/>
                      <a:pt x="59" y="27"/>
                      <a:pt x="63" y="13"/>
                    </a:cubicBezTo>
                    <a:cubicBezTo>
                      <a:pt x="50" y="9"/>
                      <a:pt x="32" y="0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7"/>
              <p:cNvSpPr/>
              <p:nvPr/>
            </p:nvSpPr>
            <p:spPr>
              <a:xfrm rot="10800000">
                <a:off x="271800" y="4028598"/>
                <a:ext cx="5362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5" extrusionOk="0">
                    <a:moveTo>
                      <a:pt x="120" y="0"/>
                    </a:moveTo>
                    <a:lnTo>
                      <a:pt x="1" y="85"/>
                    </a:lnTo>
                    <a:cubicBezTo>
                      <a:pt x="41" y="58"/>
                      <a:pt x="81" y="31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7"/>
              <p:cNvSpPr/>
              <p:nvPr/>
            </p:nvSpPr>
            <p:spPr>
              <a:xfrm rot="10800000">
                <a:off x="2050399" y="4298804"/>
                <a:ext cx="10636" cy="1497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338" extrusionOk="0">
                    <a:moveTo>
                      <a:pt x="9" y="1"/>
                    </a:moveTo>
                    <a:cubicBezTo>
                      <a:pt x="9" y="116"/>
                      <a:pt x="5" y="227"/>
                      <a:pt x="0" y="337"/>
                    </a:cubicBezTo>
                    <a:cubicBezTo>
                      <a:pt x="80" y="262"/>
                      <a:pt x="160" y="187"/>
                      <a:pt x="239" y="111"/>
                    </a:cubicBez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7"/>
              <p:cNvSpPr/>
              <p:nvPr/>
            </p:nvSpPr>
            <p:spPr>
              <a:xfrm rot="10800000">
                <a:off x="2072779" y="4338468"/>
                <a:ext cx="7711" cy="7711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133" y="0"/>
                    </a:moveTo>
                    <a:cubicBezTo>
                      <a:pt x="89" y="58"/>
                      <a:pt x="45" y="116"/>
                      <a:pt x="0" y="173"/>
                    </a:cubicBezTo>
                    <a:lnTo>
                      <a:pt x="173" y="40"/>
                    </a:lnTo>
                    <a:cubicBezTo>
                      <a:pt x="160" y="27"/>
                      <a:pt x="147" y="14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7"/>
              <p:cNvSpPr/>
              <p:nvPr/>
            </p:nvSpPr>
            <p:spPr>
              <a:xfrm rot="10800000">
                <a:off x="597978" y="3958488"/>
                <a:ext cx="14580" cy="243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550" extrusionOk="0">
                    <a:moveTo>
                      <a:pt x="328" y="0"/>
                    </a:moveTo>
                    <a:lnTo>
                      <a:pt x="328" y="0"/>
                    </a:lnTo>
                    <a:cubicBezTo>
                      <a:pt x="222" y="40"/>
                      <a:pt x="111" y="80"/>
                      <a:pt x="0" y="120"/>
                    </a:cubicBezTo>
                    <a:cubicBezTo>
                      <a:pt x="31" y="262"/>
                      <a:pt x="67" y="408"/>
                      <a:pt x="98" y="550"/>
                    </a:cubicBezTo>
                    <a:cubicBezTo>
                      <a:pt x="155" y="545"/>
                      <a:pt x="218" y="541"/>
                      <a:pt x="275" y="536"/>
                    </a:cubicBezTo>
                    <a:lnTo>
                      <a:pt x="328" y="0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7"/>
              <p:cNvSpPr/>
              <p:nvPr/>
            </p:nvSpPr>
            <p:spPr>
              <a:xfrm rot="10800000">
                <a:off x="2004840" y="4583545"/>
                <a:ext cx="6515" cy="181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1" extrusionOk="0">
                    <a:moveTo>
                      <a:pt x="0" y="0"/>
                    </a:moveTo>
                    <a:cubicBezTo>
                      <a:pt x="49" y="14"/>
                      <a:pt x="98" y="27"/>
                      <a:pt x="146" y="40"/>
                    </a:cubicBezTo>
                    <a:cubicBezTo>
                      <a:pt x="98" y="27"/>
                      <a:pt x="49" y="1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7"/>
              <p:cNvSpPr/>
              <p:nvPr/>
            </p:nvSpPr>
            <p:spPr>
              <a:xfrm rot="10800000">
                <a:off x="2029569" y="4554872"/>
                <a:ext cx="6736" cy="13207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98" extrusionOk="0">
                    <a:moveTo>
                      <a:pt x="151" y="0"/>
                    </a:moveTo>
                    <a:lnTo>
                      <a:pt x="151" y="0"/>
                    </a:lnTo>
                    <a:cubicBezTo>
                      <a:pt x="98" y="18"/>
                      <a:pt x="49" y="36"/>
                      <a:pt x="0" y="53"/>
                    </a:cubicBezTo>
                    <a:cubicBezTo>
                      <a:pt x="40" y="138"/>
                      <a:pt x="85" y="217"/>
                      <a:pt x="125" y="297"/>
                    </a:cubicBezTo>
                    <a:cubicBezTo>
                      <a:pt x="133" y="200"/>
                      <a:pt x="142" y="98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7"/>
              <p:cNvSpPr/>
              <p:nvPr/>
            </p:nvSpPr>
            <p:spPr>
              <a:xfrm rot="10800000">
                <a:off x="708949" y="3661736"/>
                <a:ext cx="12808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17" extrusionOk="0">
                    <a:moveTo>
                      <a:pt x="289" y="116"/>
                    </a:moveTo>
                    <a:cubicBezTo>
                      <a:pt x="191" y="81"/>
                      <a:pt x="94" y="41"/>
                      <a:pt x="1" y="1"/>
                    </a:cubicBezTo>
                    <a:cubicBezTo>
                      <a:pt x="94" y="41"/>
                      <a:pt x="191" y="81"/>
                      <a:pt x="289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7"/>
              <p:cNvSpPr/>
              <p:nvPr/>
            </p:nvSpPr>
            <p:spPr>
              <a:xfrm rot="10800000">
                <a:off x="678104" y="3716557"/>
                <a:ext cx="3368" cy="2969"/>
              </a:xfrm>
              <a:custGeom>
                <a:avLst/>
                <a:gdLst/>
                <a:ahLst/>
                <a:cxnLst/>
                <a:rect l="l" t="t" r="r" b="b"/>
                <a:pathLst>
                  <a:path w="76" h="67" extrusionOk="0">
                    <a:moveTo>
                      <a:pt x="71" y="0"/>
                    </a:moveTo>
                    <a:cubicBezTo>
                      <a:pt x="49" y="18"/>
                      <a:pt x="27" y="36"/>
                      <a:pt x="0" y="53"/>
                    </a:cubicBezTo>
                    <a:cubicBezTo>
                      <a:pt x="0" y="53"/>
                      <a:pt x="44" y="45"/>
                      <a:pt x="44" y="45"/>
                    </a:cubicBezTo>
                    <a:lnTo>
                      <a:pt x="75" y="67"/>
                    </a:lnTo>
                    <a:cubicBezTo>
                      <a:pt x="75" y="45"/>
                      <a:pt x="75" y="22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7"/>
              <p:cNvSpPr/>
              <p:nvPr/>
            </p:nvSpPr>
            <p:spPr>
              <a:xfrm rot="10800000">
                <a:off x="1357404" y="3696126"/>
                <a:ext cx="16530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47" extrusionOk="0">
                    <a:moveTo>
                      <a:pt x="1" y="1"/>
                    </a:moveTo>
                    <a:cubicBezTo>
                      <a:pt x="1" y="116"/>
                      <a:pt x="1" y="231"/>
                      <a:pt x="1" y="347"/>
                    </a:cubicBezTo>
                    <a:cubicBezTo>
                      <a:pt x="125" y="267"/>
                      <a:pt x="249" y="187"/>
                      <a:pt x="373" y="112"/>
                    </a:cubicBezTo>
                    <a:cubicBezTo>
                      <a:pt x="249" y="76"/>
                      <a:pt x="125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7"/>
              <p:cNvSpPr/>
              <p:nvPr/>
            </p:nvSpPr>
            <p:spPr>
              <a:xfrm rot="10800000">
                <a:off x="1348939" y="3711239"/>
                <a:ext cx="2172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9"/>
                      <a:pt x="31" y="18"/>
                      <a:pt x="44" y="26"/>
                    </a:cubicBezTo>
                    <a:lnTo>
                      <a:pt x="49" y="26"/>
                    </a:lnTo>
                    <a:cubicBezTo>
                      <a:pt x="31" y="18"/>
                      <a:pt x="18" y="9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7"/>
              <p:cNvSpPr/>
              <p:nvPr/>
            </p:nvSpPr>
            <p:spPr>
              <a:xfrm rot="10800000">
                <a:off x="1281178" y="3609131"/>
                <a:ext cx="13029" cy="13783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11" extrusionOk="0">
                    <a:moveTo>
                      <a:pt x="214" y="0"/>
                    </a:moveTo>
                    <a:cubicBezTo>
                      <a:pt x="143" y="107"/>
                      <a:pt x="72" y="209"/>
                      <a:pt x="1" y="311"/>
                    </a:cubicBezTo>
                    <a:cubicBezTo>
                      <a:pt x="98" y="288"/>
                      <a:pt x="196" y="266"/>
                      <a:pt x="293" y="244"/>
                    </a:cubicBezTo>
                    <a:cubicBezTo>
                      <a:pt x="267" y="164"/>
                      <a:pt x="240" y="80"/>
                      <a:pt x="2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7"/>
              <p:cNvSpPr/>
              <p:nvPr/>
            </p:nvSpPr>
            <p:spPr>
              <a:xfrm rot="10800000">
                <a:off x="2060414" y="4412301"/>
                <a:ext cx="4964" cy="518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6" y="36"/>
                      <a:pt x="67" y="76"/>
                      <a:pt x="103" y="116"/>
                    </a:cubicBezTo>
                    <a:cubicBezTo>
                      <a:pt x="107" y="81"/>
                      <a:pt x="107" y="45"/>
                      <a:pt x="111" y="10"/>
                    </a:cubicBezTo>
                    <a:cubicBezTo>
                      <a:pt x="72" y="10"/>
                      <a:pt x="36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7"/>
              <p:cNvSpPr/>
              <p:nvPr/>
            </p:nvSpPr>
            <p:spPr>
              <a:xfrm rot="10800000">
                <a:off x="2070430" y="4269731"/>
                <a:ext cx="5939" cy="1458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29" extrusionOk="0">
                    <a:moveTo>
                      <a:pt x="89" y="0"/>
                    </a:moveTo>
                    <a:cubicBezTo>
                      <a:pt x="58" y="53"/>
                      <a:pt x="32" y="102"/>
                      <a:pt x="1" y="151"/>
                    </a:cubicBezTo>
                    <a:cubicBezTo>
                      <a:pt x="45" y="209"/>
                      <a:pt x="89" y="271"/>
                      <a:pt x="133" y="328"/>
                    </a:cubicBezTo>
                    <a:cubicBezTo>
                      <a:pt x="133" y="306"/>
                      <a:pt x="129" y="288"/>
                      <a:pt x="125" y="271"/>
                    </a:cubicBezTo>
                    <a:cubicBezTo>
                      <a:pt x="111" y="182"/>
                      <a:pt x="102" y="89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7"/>
              <p:cNvSpPr/>
              <p:nvPr/>
            </p:nvSpPr>
            <p:spPr>
              <a:xfrm rot="10800000">
                <a:off x="2066486" y="4272302"/>
                <a:ext cx="5939" cy="1263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285" extrusionOk="0">
                    <a:moveTo>
                      <a:pt x="133" y="1"/>
                    </a:moveTo>
                    <a:lnTo>
                      <a:pt x="133" y="1"/>
                    </a:lnTo>
                    <a:cubicBezTo>
                      <a:pt x="89" y="5"/>
                      <a:pt x="44" y="10"/>
                      <a:pt x="0" y="14"/>
                    </a:cubicBezTo>
                    <a:cubicBezTo>
                      <a:pt x="13" y="103"/>
                      <a:pt x="22" y="196"/>
                      <a:pt x="36" y="285"/>
                    </a:cubicBezTo>
                    <a:cubicBezTo>
                      <a:pt x="71" y="187"/>
                      <a:pt x="102" y="94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7"/>
              <p:cNvSpPr/>
              <p:nvPr/>
            </p:nvSpPr>
            <p:spPr>
              <a:xfrm rot="10800000">
                <a:off x="2055717" y="4272878"/>
                <a:ext cx="3767" cy="6337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3" extrusionOk="0">
                    <a:moveTo>
                      <a:pt x="85" y="0"/>
                    </a:moveTo>
                    <a:cubicBezTo>
                      <a:pt x="58" y="40"/>
                      <a:pt x="27" y="76"/>
                      <a:pt x="1" y="116"/>
                    </a:cubicBezTo>
                    <a:cubicBezTo>
                      <a:pt x="14" y="125"/>
                      <a:pt x="27" y="133"/>
                      <a:pt x="45" y="142"/>
                    </a:cubicBezTo>
                    <a:cubicBezTo>
                      <a:pt x="58" y="98"/>
                      <a:pt x="72" y="49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7"/>
              <p:cNvSpPr/>
              <p:nvPr/>
            </p:nvSpPr>
            <p:spPr>
              <a:xfrm rot="10800000">
                <a:off x="1433010" y="4041539"/>
                <a:ext cx="5540" cy="1555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351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85" y="111"/>
                      <a:pt x="41" y="217"/>
                      <a:pt x="1" y="324"/>
                    </a:cubicBezTo>
                    <a:cubicBezTo>
                      <a:pt x="36" y="332"/>
                      <a:pt x="72" y="341"/>
                      <a:pt x="103" y="350"/>
                    </a:cubicBezTo>
                    <a:cubicBezTo>
                      <a:pt x="112" y="270"/>
                      <a:pt x="116" y="186"/>
                      <a:pt x="121" y="106"/>
                    </a:cubicBezTo>
                    <a:cubicBezTo>
                      <a:pt x="125" y="71"/>
                      <a:pt x="125" y="36"/>
                      <a:pt x="1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7"/>
              <p:cNvSpPr/>
              <p:nvPr/>
            </p:nvSpPr>
            <p:spPr>
              <a:xfrm rot="10800000">
                <a:off x="1394099" y="3944128"/>
                <a:ext cx="12232" cy="15201"/>
              </a:xfrm>
              <a:custGeom>
                <a:avLst/>
                <a:gdLst/>
                <a:ahLst/>
                <a:cxnLst/>
                <a:rect l="l" t="t" r="r" b="b"/>
                <a:pathLst>
                  <a:path w="276" h="343" extrusionOk="0">
                    <a:moveTo>
                      <a:pt x="182" y="1"/>
                    </a:moveTo>
                    <a:cubicBezTo>
                      <a:pt x="94" y="94"/>
                      <a:pt x="23" y="138"/>
                      <a:pt x="10" y="196"/>
                    </a:cubicBezTo>
                    <a:cubicBezTo>
                      <a:pt x="1" y="236"/>
                      <a:pt x="76" y="293"/>
                      <a:pt x="111" y="342"/>
                    </a:cubicBezTo>
                    <a:cubicBezTo>
                      <a:pt x="165" y="302"/>
                      <a:pt x="240" y="271"/>
                      <a:pt x="262" y="218"/>
                    </a:cubicBezTo>
                    <a:cubicBezTo>
                      <a:pt x="275" y="174"/>
                      <a:pt x="222" y="107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7"/>
              <p:cNvSpPr/>
              <p:nvPr/>
            </p:nvSpPr>
            <p:spPr>
              <a:xfrm rot="10800000">
                <a:off x="1872685" y="4026781"/>
                <a:ext cx="17727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400" h="2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" y="179"/>
                      <a:pt x="80" y="240"/>
                      <a:pt x="147" y="240"/>
                    </a:cubicBezTo>
                    <a:cubicBezTo>
                      <a:pt x="219" y="240"/>
                      <a:pt x="308" y="171"/>
                      <a:pt x="400" y="98"/>
                    </a:cubicBezTo>
                    <a:cubicBezTo>
                      <a:pt x="324" y="67"/>
                      <a:pt x="253" y="36"/>
                      <a:pt x="178" y="5"/>
                    </a:cubicBezTo>
                    <a:cubicBezTo>
                      <a:pt x="120" y="5"/>
                      <a:pt x="58" y="5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7"/>
              <p:cNvSpPr/>
              <p:nvPr/>
            </p:nvSpPr>
            <p:spPr>
              <a:xfrm rot="10800000">
                <a:off x="1111707" y="3508573"/>
                <a:ext cx="5141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115" y="235"/>
                    </a:moveTo>
                    <a:cubicBezTo>
                      <a:pt x="76" y="156"/>
                      <a:pt x="40" y="80"/>
                      <a:pt x="0" y="1"/>
                    </a:cubicBezTo>
                    <a:cubicBezTo>
                      <a:pt x="40" y="80"/>
                      <a:pt x="76" y="156"/>
                      <a:pt x="115" y="235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7"/>
              <p:cNvSpPr/>
              <p:nvPr/>
            </p:nvSpPr>
            <p:spPr>
              <a:xfrm rot="10800000">
                <a:off x="464847" y="3957114"/>
                <a:ext cx="10636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4" extrusionOk="0">
                    <a:moveTo>
                      <a:pt x="64" y="0"/>
                    </a:moveTo>
                    <a:cubicBezTo>
                      <a:pt x="46" y="0"/>
                      <a:pt x="29" y="5"/>
                      <a:pt x="9" y="11"/>
                    </a:cubicBezTo>
                    <a:cubicBezTo>
                      <a:pt x="5" y="64"/>
                      <a:pt x="0" y="117"/>
                      <a:pt x="0" y="166"/>
                    </a:cubicBezTo>
                    <a:cubicBezTo>
                      <a:pt x="5" y="202"/>
                      <a:pt x="14" y="233"/>
                      <a:pt x="27" y="264"/>
                    </a:cubicBezTo>
                    <a:cubicBezTo>
                      <a:pt x="98" y="233"/>
                      <a:pt x="169" y="197"/>
                      <a:pt x="240" y="166"/>
                    </a:cubicBezTo>
                    <a:cubicBezTo>
                      <a:pt x="186" y="108"/>
                      <a:pt x="138" y="55"/>
                      <a:pt x="85" y="2"/>
                    </a:cubicBezTo>
                    <a:cubicBezTo>
                      <a:pt x="77" y="1"/>
                      <a:pt x="71" y="0"/>
                      <a:pt x="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7"/>
              <p:cNvSpPr/>
              <p:nvPr/>
            </p:nvSpPr>
            <p:spPr>
              <a:xfrm rot="10800000">
                <a:off x="464050" y="3961412"/>
                <a:ext cx="7711" cy="9883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23" extrusionOk="0">
                    <a:moveTo>
                      <a:pt x="173" y="1"/>
                    </a:moveTo>
                    <a:lnTo>
                      <a:pt x="173" y="1"/>
                    </a:lnTo>
                    <a:cubicBezTo>
                      <a:pt x="116" y="18"/>
                      <a:pt x="58" y="40"/>
                      <a:pt x="1" y="58"/>
                    </a:cubicBezTo>
                    <a:cubicBezTo>
                      <a:pt x="54" y="111"/>
                      <a:pt x="102" y="164"/>
                      <a:pt x="156" y="222"/>
                    </a:cubicBezTo>
                    <a:cubicBezTo>
                      <a:pt x="160" y="147"/>
                      <a:pt x="169" y="7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7"/>
              <p:cNvSpPr/>
              <p:nvPr/>
            </p:nvSpPr>
            <p:spPr>
              <a:xfrm rot="10800000">
                <a:off x="2065511" y="4298804"/>
                <a:ext cx="5141" cy="1006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27" extrusionOk="0">
                    <a:moveTo>
                      <a:pt x="115" y="226"/>
                    </a:moveTo>
                    <a:cubicBezTo>
                      <a:pt x="80" y="151"/>
                      <a:pt x="40" y="76"/>
                      <a:pt x="0" y="0"/>
                    </a:cubicBezTo>
                    <a:lnTo>
                      <a:pt x="0" y="0"/>
                    </a:lnTo>
                    <a:cubicBezTo>
                      <a:pt x="40" y="76"/>
                      <a:pt x="80" y="151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7"/>
              <p:cNvSpPr/>
              <p:nvPr/>
            </p:nvSpPr>
            <p:spPr>
              <a:xfrm rot="10800000">
                <a:off x="2070607" y="4308819"/>
                <a:ext cx="2039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6" h="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5"/>
                      <a:pt x="15" y="10"/>
                      <a:pt x="23" y="14"/>
                    </a:cubicBezTo>
                    <a:lnTo>
                      <a:pt x="1" y="1"/>
                    </a:lnTo>
                    <a:close/>
                    <a:moveTo>
                      <a:pt x="23" y="14"/>
                    </a:moveTo>
                    <a:lnTo>
                      <a:pt x="45" y="27"/>
                    </a:lnTo>
                    <a:cubicBezTo>
                      <a:pt x="38" y="23"/>
                      <a:pt x="31" y="19"/>
                      <a:pt x="23" y="14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7"/>
              <p:cNvSpPr/>
              <p:nvPr/>
            </p:nvSpPr>
            <p:spPr>
              <a:xfrm rot="10800000">
                <a:off x="1070093" y="3494037"/>
                <a:ext cx="2393" cy="2039"/>
              </a:xfrm>
              <a:custGeom>
                <a:avLst/>
                <a:gdLst/>
                <a:ahLst/>
                <a:cxnLst/>
                <a:rect l="l" t="t" r="r" b="b"/>
                <a:pathLst>
                  <a:path w="54" h="46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36" y="14"/>
                      <a:pt x="18" y="32"/>
                      <a:pt x="1" y="45"/>
                    </a:cubicBezTo>
                    <a:lnTo>
                      <a:pt x="5" y="45"/>
                    </a:lnTo>
                    <a:cubicBezTo>
                      <a:pt x="18" y="41"/>
                      <a:pt x="32" y="41"/>
                      <a:pt x="45" y="32"/>
                    </a:cubicBezTo>
                    <a:cubicBezTo>
                      <a:pt x="54" y="28"/>
                      <a:pt x="49" y="10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7"/>
              <p:cNvSpPr/>
              <p:nvPr/>
            </p:nvSpPr>
            <p:spPr>
              <a:xfrm rot="10800000">
                <a:off x="1775674" y="4926033"/>
                <a:ext cx="12586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284" h="121" extrusionOk="0">
                    <a:moveTo>
                      <a:pt x="284" y="1"/>
                    </a:moveTo>
                    <a:cubicBezTo>
                      <a:pt x="186" y="1"/>
                      <a:pt x="93" y="5"/>
                      <a:pt x="0" y="5"/>
                    </a:cubicBezTo>
                    <a:cubicBezTo>
                      <a:pt x="67" y="45"/>
                      <a:pt x="137" y="80"/>
                      <a:pt x="208" y="120"/>
                    </a:cubicBezTo>
                    <a:lnTo>
                      <a:pt x="284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7"/>
              <p:cNvSpPr/>
              <p:nvPr/>
            </p:nvSpPr>
            <p:spPr>
              <a:xfrm rot="10800000">
                <a:off x="475041" y="3958886"/>
                <a:ext cx="14182" cy="944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13" extrusionOk="0">
                    <a:moveTo>
                      <a:pt x="319" y="0"/>
                    </a:moveTo>
                    <a:cubicBezTo>
                      <a:pt x="213" y="22"/>
                      <a:pt x="107" y="44"/>
                      <a:pt x="0" y="62"/>
                    </a:cubicBezTo>
                    <a:cubicBezTo>
                      <a:pt x="5" y="102"/>
                      <a:pt x="13" y="142"/>
                      <a:pt x="18" y="182"/>
                    </a:cubicBezTo>
                    <a:cubicBezTo>
                      <a:pt x="62" y="191"/>
                      <a:pt x="111" y="199"/>
                      <a:pt x="155" y="213"/>
                    </a:cubicBezTo>
                    <a:cubicBezTo>
                      <a:pt x="208" y="191"/>
                      <a:pt x="257" y="173"/>
                      <a:pt x="310" y="155"/>
                    </a:cubicBezTo>
                    <a:cubicBezTo>
                      <a:pt x="310" y="106"/>
                      <a:pt x="315" y="53"/>
                      <a:pt x="3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7"/>
              <p:cNvSpPr/>
              <p:nvPr/>
            </p:nvSpPr>
            <p:spPr>
              <a:xfrm rot="10800000">
                <a:off x="514129" y="3992834"/>
                <a:ext cx="14182" cy="1045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36" extrusionOk="0">
                    <a:moveTo>
                      <a:pt x="98" y="0"/>
                    </a:moveTo>
                    <a:cubicBezTo>
                      <a:pt x="67" y="14"/>
                      <a:pt x="36" y="22"/>
                      <a:pt x="0" y="36"/>
                    </a:cubicBezTo>
                    <a:cubicBezTo>
                      <a:pt x="107" y="102"/>
                      <a:pt x="213" y="169"/>
                      <a:pt x="319" y="235"/>
                    </a:cubicBezTo>
                    <a:cubicBezTo>
                      <a:pt x="297" y="160"/>
                      <a:pt x="275" y="84"/>
                      <a:pt x="257" y="9"/>
                    </a:cubicBezTo>
                    <a:cubicBezTo>
                      <a:pt x="204" y="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7"/>
              <p:cNvSpPr/>
              <p:nvPr/>
            </p:nvSpPr>
            <p:spPr>
              <a:xfrm rot="10800000">
                <a:off x="503714" y="3962609"/>
                <a:ext cx="443" cy="536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1" extrusionOk="0">
                    <a:moveTo>
                      <a:pt x="9" y="121"/>
                    </a:moveTo>
                    <a:cubicBezTo>
                      <a:pt x="5" y="81"/>
                      <a:pt x="0" y="41"/>
                      <a:pt x="0" y="1"/>
                    </a:cubicBezTo>
                    <a:cubicBezTo>
                      <a:pt x="0" y="41"/>
                      <a:pt x="5" y="81"/>
                      <a:pt x="9" y="12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7"/>
              <p:cNvSpPr/>
              <p:nvPr/>
            </p:nvSpPr>
            <p:spPr>
              <a:xfrm rot="10800000">
                <a:off x="1748950" y="4838062"/>
                <a:ext cx="1555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28" extrusionOk="0">
                    <a:moveTo>
                      <a:pt x="146" y="0"/>
                    </a:moveTo>
                    <a:cubicBezTo>
                      <a:pt x="98" y="71"/>
                      <a:pt x="49" y="142"/>
                      <a:pt x="0" y="213"/>
                    </a:cubicBezTo>
                    <a:lnTo>
                      <a:pt x="138" y="527"/>
                    </a:lnTo>
                    <a:cubicBezTo>
                      <a:pt x="195" y="523"/>
                      <a:pt x="248" y="519"/>
                      <a:pt x="306" y="514"/>
                    </a:cubicBezTo>
                    <a:cubicBezTo>
                      <a:pt x="319" y="377"/>
                      <a:pt x="337" y="239"/>
                      <a:pt x="350" y="102"/>
                    </a:cubicBezTo>
                    <a:cubicBezTo>
                      <a:pt x="328" y="75"/>
                      <a:pt x="315" y="44"/>
                      <a:pt x="306" y="9"/>
                    </a:cubicBezTo>
                    <a:cubicBezTo>
                      <a:pt x="253" y="9"/>
                      <a:pt x="200" y="4"/>
                      <a:pt x="1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7"/>
              <p:cNvSpPr/>
              <p:nvPr/>
            </p:nvSpPr>
            <p:spPr>
              <a:xfrm rot="10800000">
                <a:off x="1758390" y="4832168"/>
                <a:ext cx="10636" cy="19899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49" extrusionOk="0">
                    <a:moveTo>
                      <a:pt x="102" y="1"/>
                    </a:moveTo>
                    <a:cubicBezTo>
                      <a:pt x="67" y="151"/>
                      <a:pt x="36" y="298"/>
                      <a:pt x="0" y="448"/>
                    </a:cubicBezTo>
                    <a:cubicBezTo>
                      <a:pt x="36" y="444"/>
                      <a:pt x="76" y="444"/>
                      <a:pt x="111" y="444"/>
                    </a:cubicBezTo>
                    <a:cubicBezTo>
                      <a:pt x="155" y="400"/>
                      <a:pt x="195" y="355"/>
                      <a:pt x="240" y="315"/>
                    </a:cubicBezTo>
                    <a:cubicBezTo>
                      <a:pt x="191" y="209"/>
                      <a:pt x="147" y="107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7"/>
              <p:cNvSpPr/>
              <p:nvPr/>
            </p:nvSpPr>
            <p:spPr>
              <a:xfrm rot="10800000">
                <a:off x="1759188" y="4862614"/>
                <a:ext cx="2172" cy="4387"/>
              </a:xfrm>
              <a:custGeom>
                <a:avLst/>
                <a:gdLst/>
                <a:ahLst/>
                <a:cxnLst/>
                <a:rect l="l" t="t" r="r" b="b"/>
                <a:pathLst>
                  <a:path w="49" h="99" extrusionOk="0">
                    <a:moveTo>
                      <a:pt x="49" y="1"/>
                    </a:moveTo>
                    <a:lnTo>
                      <a:pt x="49" y="1"/>
                    </a:lnTo>
                    <a:cubicBezTo>
                      <a:pt x="31" y="10"/>
                      <a:pt x="0" y="19"/>
                      <a:pt x="0" y="23"/>
                    </a:cubicBezTo>
                    <a:cubicBezTo>
                      <a:pt x="5" y="50"/>
                      <a:pt x="18" y="76"/>
                      <a:pt x="27" y="98"/>
                    </a:cubicBezTo>
                    <a:cubicBezTo>
                      <a:pt x="44" y="72"/>
                      <a:pt x="49" y="36"/>
                      <a:pt x="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7"/>
              <p:cNvSpPr/>
              <p:nvPr/>
            </p:nvSpPr>
            <p:spPr>
              <a:xfrm rot="10800000">
                <a:off x="1769780" y="4877328"/>
                <a:ext cx="4166" cy="4786"/>
              </a:xfrm>
              <a:custGeom>
                <a:avLst/>
                <a:gdLst/>
                <a:ahLst/>
                <a:cxnLst/>
                <a:rect l="l" t="t" r="r" b="b"/>
                <a:pathLst>
                  <a:path w="94" h="108" extrusionOk="0">
                    <a:moveTo>
                      <a:pt x="1" y="1"/>
                    </a:moveTo>
                    <a:cubicBezTo>
                      <a:pt x="32" y="36"/>
                      <a:pt x="63" y="72"/>
                      <a:pt x="94" y="107"/>
                    </a:cubicBezTo>
                    <a:cubicBezTo>
                      <a:pt x="63" y="72"/>
                      <a:pt x="32" y="3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7"/>
              <p:cNvSpPr/>
              <p:nvPr/>
            </p:nvSpPr>
            <p:spPr>
              <a:xfrm rot="10800000">
                <a:off x="512976" y="3969700"/>
                <a:ext cx="10016" cy="8864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00" extrusionOk="0">
                    <a:moveTo>
                      <a:pt x="0" y="1"/>
                    </a:moveTo>
                    <a:cubicBezTo>
                      <a:pt x="40" y="67"/>
                      <a:pt x="75" y="134"/>
                      <a:pt x="111" y="200"/>
                    </a:cubicBezTo>
                    <a:cubicBezTo>
                      <a:pt x="151" y="147"/>
                      <a:pt x="186" y="94"/>
                      <a:pt x="226" y="40"/>
                    </a:cubicBezTo>
                    <a:cubicBezTo>
                      <a:pt x="151" y="27"/>
                      <a:pt x="75" y="1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7"/>
              <p:cNvSpPr/>
              <p:nvPr/>
            </p:nvSpPr>
            <p:spPr>
              <a:xfrm rot="10800000">
                <a:off x="573248" y="4000722"/>
                <a:ext cx="1994" cy="1994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45" y="1"/>
                    </a:moveTo>
                    <a:cubicBezTo>
                      <a:pt x="36" y="5"/>
                      <a:pt x="18" y="9"/>
                      <a:pt x="9" y="18"/>
                    </a:cubicBezTo>
                    <a:cubicBezTo>
                      <a:pt x="5" y="23"/>
                      <a:pt x="5" y="36"/>
                      <a:pt x="0" y="45"/>
                    </a:cubicBezTo>
                    <a:cubicBezTo>
                      <a:pt x="14" y="27"/>
                      <a:pt x="31" y="14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7"/>
              <p:cNvSpPr/>
              <p:nvPr/>
            </p:nvSpPr>
            <p:spPr>
              <a:xfrm rot="10800000">
                <a:off x="1748551" y="4827470"/>
                <a:ext cx="15555" cy="11212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53" extrusionOk="0">
                    <a:moveTo>
                      <a:pt x="297" y="0"/>
                    </a:moveTo>
                    <a:cubicBezTo>
                      <a:pt x="239" y="5"/>
                      <a:pt x="186" y="9"/>
                      <a:pt x="129" y="13"/>
                    </a:cubicBezTo>
                    <a:cubicBezTo>
                      <a:pt x="84" y="53"/>
                      <a:pt x="44" y="98"/>
                      <a:pt x="0" y="142"/>
                    </a:cubicBezTo>
                    <a:cubicBezTo>
                      <a:pt x="40" y="177"/>
                      <a:pt x="75" y="217"/>
                      <a:pt x="115" y="253"/>
                    </a:cubicBezTo>
                    <a:cubicBezTo>
                      <a:pt x="195" y="217"/>
                      <a:pt x="275" y="177"/>
                      <a:pt x="350" y="137"/>
                    </a:cubicBezTo>
                    <a:cubicBezTo>
                      <a:pt x="332" y="89"/>
                      <a:pt x="315" y="44"/>
                      <a:pt x="2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7"/>
              <p:cNvSpPr/>
              <p:nvPr/>
            </p:nvSpPr>
            <p:spPr>
              <a:xfrm rot="10800000">
                <a:off x="88990" y="4590237"/>
                <a:ext cx="2172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49" h="2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8" y="10"/>
                      <a:pt x="31" y="19"/>
                      <a:pt x="49" y="28"/>
                    </a:cubicBezTo>
                    <a:lnTo>
                      <a:pt x="49" y="23"/>
                    </a:lnTo>
                    <a:cubicBezTo>
                      <a:pt x="36" y="14"/>
                      <a:pt x="18" y="1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7"/>
              <p:cNvSpPr/>
              <p:nvPr/>
            </p:nvSpPr>
            <p:spPr>
              <a:xfrm rot="10800000">
                <a:off x="162823" y="4674485"/>
                <a:ext cx="5318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2" extrusionOk="0">
                    <a:moveTo>
                      <a:pt x="120" y="112"/>
                    </a:moveTo>
                    <a:cubicBezTo>
                      <a:pt x="80" y="76"/>
                      <a:pt x="40" y="41"/>
                      <a:pt x="0" y="1"/>
                    </a:cubicBezTo>
                    <a:cubicBezTo>
                      <a:pt x="40" y="41"/>
                      <a:pt x="80" y="76"/>
                      <a:pt x="120" y="11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7"/>
              <p:cNvSpPr/>
              <p:nvPr/>
            </p:nvSpPr>
            <p:spPr>
              <a:xfrm rot="10800000">
                <a:off x="1176145" y="3568092"/>
                <a:ext cx="14536" cy="1103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49" extrusionOk="0">
                    <a:moveTo>
                      <a:pt x="36" y="1"/>
                    </a:moveTo>
                    <a:cubicBezTo>
                      <a:pt x="27" y="32"/>
                      <a:pt x="13" y="63"/>
                      <a:pt x="0" y="89"/>
                    </a:cubicBezTo>
                    <a:cubicBezTo>
                      <a:pt x="111" y="142"/>
                      <a:pt x="217" y="196"/>
                      <a:pt x="328" y="249"/>
                    </a:cubicBezTo>
                    <a:cubicBezTo>
                      <a:pt x="328" y="173"/>
                      <a:pt x="328" y="98"/>
                      <a:pt x="328" y="23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7"/>
              <p:cNvSpPr/>
              <p:nvPr/>
            </p:nvSpPr>
            <p:spPr>
              <a:xfrm rot="10800000">
                <a:off x="1180267" y="4374410"/>
                <a:ext cx="10636" cy="3767"/>
              </a:xfrm>
              <a:custGeom>
                <a:avLst/>
                <a:gdLst/>
                <a:ahLst/>
                <a:cxnLst/>
                <a:rect l="l" t="t" r="r" b="b"/>
                <a:pathLst>
                  <a:path w="240" h="85" extrusionOk="0">
                    <a:moveTo>
                      <a:pt x="218" y="0"/>
                    </a:moveTo>
                    <a:cubicBezTo>
                      <a:pt x="147" y="0"/>
                      <a:pt x="72" y="5"/>
                      <a:pt x="1" y="9"/>
                    </a:cubicBezTo>
                    <a:cubicBezTo>
                      <a:pt x="80" y="31"/>
                      <a:pt x="160" y="58"/>
                      <a:pt x="235" y="84"/>
                    </a:cubicBezTo>
                    <a:cubicBezTo>
                      <a:pt x="240" y="53"/>
                      <a:pt x="235" y="22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7"/>
              <p:cNvSpPr/>
              <p:nvPr/>
            </p:nvSpPr>
            <p:spPr>
              <a:xfrm rot="10800000">
                <a:off x="270249" y="4723767"/>
                <a:ext cx="6515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" extrusionOk="0">
                    <a:moveTo>
                      <a:pt x="1" y="1"/>
                    </a:moveTo>
                    <a:cubicBezTo>
                      <a:pt x="1" y="36"/>
                      <a:pt x="1" y="76"/>
                      <a:pt x="1" y="111"/>
                    </a:cubicBezTo>
                    <a:cubicBezTo>
                      <a:pt x="49" y="94"/>
                      <a:pt x="98" y="76"/>
                      <a:pt x="147" y="58"/>
                    </a:cubicBezTo>
                    <a:cubicBezTo>
                      <a:pt x="98" y="36"/>
                      <a:pt x="49" y="18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7"/>
              <p:cNvSpPr/>
              <p:nvPr/>
            </p:nvSpPr>
            <p:spPr>
              <a:xfrm rot="10800000">
                <a:off x="998210" y="5050743"/>
                <a:ext cx="49148" cy="58366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317" extrusionOk="0">
                    <a:moveTo>
                      <a:pt x="767" y="0"/>
                    </a:moveTo>
                    <a:cubicBezTo>
                      <a:pt x="692" y="0"/>
                      <a:pt x="617" y="0"/>
                      <a:pt x="537" y="5"/>
                    </a:cubicBezTo>
                    <a:cubicBezTo>
                      <a:pt x="395" y="107"/>
                      <a:pt x="253" y="213"/>
                      <a:pt x="116" y="319"/>
                    </a:cubicBezTo>
                    <a:cubicBezTo>
                      <a:pt x="76" y="514"/>
                      <a:pt x="36" y="705"/>
                      <a:pt x="1" y="900"/>
                    </a:cubicBezTo>
                    <a:cubicBezTo>
                      <a:pt x="147" y="1042"/>
                      <a:pt x="293" y="1188"/>
                      <a:pt x="426" y="1316"/>
                    </a:cubicBezTo>
                    <a:cubicBezTo>
                      <a:pt x="661" y="1175"/>
                      <a:pt x="887" y="1033"/>
                      <a:pt x="1109" y="895"/>
                    </a:cubicBezTo>
                    <a:cubicBezTo>
                      <a:pt x="1073" y="745"/>
                      <a:pt x="1038" y="599"/>
                      <a:pt x="1002" y="448"/>
                    </a:cubicBezTo>
                    <a:cubicBezTo>
                      <a:pt x="922" y="297"/>
                      <a:pt x="847" y="151"/>
                      <a:pt x="7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7"/>
              <p:cNvSpPr/>
              <p:nvPr/>
            </p:nvSpPr>
            <p:spPr>
              <a:xfrm rot="10800000">
                <a:off x="1749349" y="4787983"/>
                <a:ext cx="5141" cy="496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15" y="1"/>
                    </a:moveTo>
                    <a:cubicBezTo>
                      <a:pt x="80" y="40"/>
                      <a:pt x="40" y="76"/>
                      <a:pt x="0" y="111"/>
                    </a:cubicBezTo>
                    <a:cubicBezTo>
                      <a:pt x="40" y="76"/>
                      <a:pt x="80" y="40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7"/>
              <p:cNvSpPr/>
              <p:nvPr/>
            </p:nvSpPr>
            <p:spPr>
              <a:xfrm rot="10800000">
                <a:off x="1719701" y="4822374"/>
                <a:ext cx="44" cy="53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20" extrusionOk="0">
                    <a:moveTo>
                      <a:pt x="1" y="0"/>
                    </a:moveTo>
                    <a:cubicBezTo>
                      <a:pt x="1" y="40"/>
                      <a:pt x="1" y="80"/>
                      <a:pt x="1" y="120"/>
                    </a:cubicBezTo>
                    <a:cubicBezTo>
                      <a:pt x="1" y="80"/>
                      <a:pt x="1" y="4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7"/>
              <p:cNvSpPr/>
              <p:nvPr/>
            </p:nvSpPr>
            <p:spPr>
              <a:xfrm rot="10800000">
                <a:off x="2043707" y="4431181"/>
                <a:ext cx="2216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50" h="27" extrusionOk="0">
                    <a:moveTo>
                      <a:pt x="0" y="0"/>
                    </a:moveTo>
                    <a:cubicBezTo>
                      <a:pt x="14" y="9"/>
                      <a:pt x="31" y="18"/>
                      <a:pt x="49" y="27"/>
                    </a:cubicBezTo>
                    <a:cubicBezTo>
                      <a:pt x="31" y="18"/>
                      <a:pt x="14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75" name="Google Shape;3075;p7"/>
            <p:cNvSpPr/>
            <p:nvPr/>
          </p:nvSpPr>
          <p:spPr>
            <a:xfrm rot="455522" flipH="1">
              <a:off x="8274106" y="-55457"/>
              <a:ext cx="1186507" cy="1370577"/>
            </a:xfrm>
            <a:custGeom>
              <a:avLst/>
              <a:gdLst/>
              <a:ahLst/>
              <a:cxnLst/>
              <a:rect l="l" t="t" r="r" b="b"/>
              <a:pathLst>
                <a:path w="46759" h="54013" extrusionOk="0">
                  <a:moveTo>
                    <a:pt x="14580" y="0"/>
                  </a:moveTo>
                  <a:cubicBezTo>
                    <a:pt x="14274" y="1684"/>
                    <a:pt x="13379" y="3133"/>
                    <a:pt x="12625" y="4622"/>
                  </a:cubicBezTo>
                  <a:cubicBezTo>
                    <a:pt x="11819" y="6222"/>
                    <a:pt x="10826" y="7733"/>
                    <a:pt x="9918" y="9283"/>
                  </a:cubicBezTo>
                  <a:cubicBezTo>
                    <a:pt x="9621" y="9784"/>
                    <a:pt x="9315" y="10285"/>
                    <a:pt x="9041" y="10799"/>
                  </a:cubicBezTo>
                  <a:cubicBezTo>
                    <a:pt x="8937" y="10983"/>
                    <a:pt x="8833" y="11095"/>
                    <a:pt x="8668" y="11095"/>
                  </a:cubicBezTo>
                  <a:cubicBezTo>
                    <a:pt x="8607" y="11095"/>
                    <a:pt x="8537" y="11079"/>
                    <a:pt x="8456" y="11047"/>
                  </a:cubicBezTo>
                  <a:cubicBezTo>
                    <a:pt x="7658" y="10737"/>
                    <a:pt x="6869" y="10387"/>
                    <a:pt x="6050" y="10161"/>
                  </a:cubicBezTo>
                  <a:cubicBezTo>
                    <a:pt x="4973" y="9855"/>
                    <a:pt x="3843" y="9731"/>
                    <a:pt x="2784" y="9385"/>
                  </a:cubicBezTo>
                  <a:cubicBezTo>
                    <a:pt x="1822" y="9071"/>
                    <a:pt x="927" y="8561"/>
                    <a:pt x="1" y="8140"/>
                  </a:cubicBezTo>
                  <a:lnTo>
                    <a:pt x="1" y="9620"/>
                  </a:lnTo>
                  <a:cubicBezTo>
                    <a:pt x="1290" y="10343"/>
                    <a:pt x="2655" y="10932"/>
                    <a:pt x="4100" y="11149"/>
                  </a:cubicBezTo>
                  <a:cubicBezTo>
                    <a:pt x="5438" y="11353"/>
                    <a:pt x="6595" y="11969"/>
                    <a:pt x="7835" y="12381"/>
                  </a:cubicBezTo>
                  <a:cubicBezTo>
                    <a:pt x="8363" y="12558"/>
                    <a:pt x="8642" y="13236"/>
                    <a:pt x="8385" y="13719"/>
                  </a:cubicBezTo>
                  <a:cubicBezTo>
                    <a:pt x="8470" y="13756"/>
                    <a:pt x="8566" y="13837"/>
                    <a:pt x="8646" y="13837"/>
                  </a:cubicBezTo>
                  <a:cubicBezTo>
                    <a:pt x="8654" y="13837"/>
                    <a:pt x="8661" y="13836"/>
                    <a:pt x="8668" y="13834"/>
                  </a:cubicBezTo>
                  <a:cubicBezTo>
                    <a:pt x="9005" y="13768"/>
                    <a:pt x="9337" y="13666"/>
                    <a:pt x="9670" y="13577"/>
                  </a:cubicBezTo>
                  <a:cubicBezTo>
                    <a:pt x="9617" y="13400"/>
                    <a:pt x="9541" y="13227"/>
                    <a:pt x="9519" y="13046"/>
                  </a:cubicBezTo>
                  <a:cubicBezTo>
                    <a:pt x="9506" y="12930"/>
                    <a:pt x="9563" y="12806"/>
                    <a:pt x="9608" y="12695"/>
                  </a:cubicBezTo>
                  <a:cubicBezTo>
                    <a:pt x="9679" y="12523"/>
                    <a:pt x="9767" y="12363"/>
                    <a:pt x="9847" y="12199"/>
                  </a:cubicBezTo>
                  <a:cubicBezTo>
                    <a:pt x="10233" y="11393"/>
                    <a:pt x="10591" y="10569"/>
                    <a:pt x="11012" y="9780"/>
                  </a:cubicBezTo>
                  <a:cubicBezTo>
                    <a:pt x="11939" y="8052"/>
                    <a:pt x="12900" y="6341"/>
                    <a:pt x="13844" y="4622"/>
                  </a:cubicBezTo>
                  <a:cubicBezTo>
                    <a:pt x="14070" y="4205"/>
                    <a:pt x="14283" y="3780"/>
                    <a:pt x="14531" y="3301"/>
                  </a:cubicBezTo>
                  <a:cubicBezTo>
                    <a:pt x="14584" y="4219"/>
                    <a:pt x="14602" y="5052"/>
                    <a:pt x="14690" y="5871"/>
                  </a:cubicBezTo>
                  <a:cubicBezTo>
                    <a:pt x="14823" y="7094"/>
                    <a:pt x="15009" y="8313"/>
                    <a:pt x="15169" y="9532"/>
                  </a:cubicBezTo>
                  <a:cubicBezTo>
                    <a:pt x="15328" y="10741"/>
                    <a:pt x="15492" y="11947"/>
                    <a:pt x="15630" y="13161"/>
                  </a:cubicBezTo>
                  <a:cubicBezTo>
                    <a:pt x="15678" y="13582"/>
                    <a:pt x="15634" y="14016"/>
                    <a:pt x="15661" y="14441"/>
                  </a:cubicBezTo>
                  <a:cubicBezTo>
                    <a:pt x="15723" y="15500"/>
                    <a:pt x="15816" y="16559"/>
                    <a:pt x="15860" y="17623"/>
                  </a:cubicBezTo>
                  <a:cubicBezTo>
                    <a:pt x="15882" y="18155"/>
                    <a:pt x="16179" y="18926"/>
                    <a:pt x="16556" y="18992"/>
                  </a:cubicBezTo>
                  <a:cubicBezTo>
                    <a:pt x="16914" y="19056"/>
                    <a:pt x="17292" y="19115"/>
                    <a:pt x="17659" y="19115"/>
                  </a:cubicBezTo>
                  <a:cubicBezTo>
                    <a:pt x="17828" y="19115"/>
                    <a:pt x="17995" y="19103"/>
                    <a:pt x="18155" y="19072"/>
                  </a:cubicBezTo>
                  <a:cubicBezTo>
                    <a:pt x="20761" y="18558"/>
                    <a:pt x="23349" y="17946"/>
                    <a:pt x="25954" y="17446"/>
                  </a:cubicBezTo>
                  <a:cubicBezTo>
                    <a:pt x="28484" y="16963"/>
                    <a:pt x="31024" y="16555"/>
                    <a:pt x="33567" y="16147"/>
                  </a:cubicBezTo>
                  <a:cubicBezTo>
                    <a:pt x="35220" y="15882"/>
                    <a:pt x="36877" y="15624"/>
                    <a:pt x="38543" y="15456"/>
                  </a:cubicBezTo>
                  <a:cubicBezTo>
                    <a:pt x="40298" y="15283"/>
                    <a:pt x="42057" y="15226"/>
                    <a:pt x="43816" y="15115"/>
                  </a:cubicBezTo>
                  <a:cubicBezTo>
                    <a:pt x="43887" y="15110"/>
                    <a:pt x="43958" y="15110"/>
                    <a:pt x="44029" y="15110"/>
                  </a:cubicBezTo>
                  <a:cubicBezTo>
                    <a:pt x="44277" y="15124"/>
                    <a:pt x="44525" y="15142"/>
                    <a:pt x="44773" y="15155"/>
                  </a:cubicBezTo>
                  <a:cubicBezTo>
                    <a:pt x="44831" y="15252"/>
                    <a:pt x="44889" y="15350"/>
                    <a:pt x="44946" y="15447"/>
                  </a:cubicBezTo>
                  <a:cubicBezTo>
                    <a:pt x="44778" y="15518"/>
                    <a:pt x="44596" y="15567"/>
                    <a:pt x="44441" y="15660"/>
                  </a:cubicBezTo>
                  <a:cubicBezTo>
                    <a:pt x="43785" y="16059"/>
                    <a:pt x="43125" y="16453"/>
                    <a:pt x="42487" y="16879"/>
                  </a:cubicBezTo>
                  <a:cubicBezTo>
                    <a:pt x="40604" y="18128"/>
                    <a:pt x="38517" y="18966"/>
                    <a:pt x="36461" y="19852"/>
                  </a:cubicBezTo>
                  <a:cubicBezTo>
                    <a:pt x="35038" y="20468"/>
                    <a:pt x="33567" y="20977"/>
                    <a:pt x="32109" y="21514"/>
                  </a:cubicBezTo>
                  <a:cubicBezTo>
                    <a:pt x="30855" y="21970"/>
                    <a:pt x="29601" y="22422"/>
                    <a:pt x="28325" y="22821"/>
                  </a:cubicBezTo>
                  <a:cubicBezTo>
                    <a:pt x="27155" y="23189"/>
                    <a:pt x="25963" y="23477"/>
                    <a:pt x="24784" y="23818"/>
                  </a:cubicBezTo>
                  <a:cubicBezTo>
                    <a:pt x="24536" y="23889"/>
                    <a:pt x="24253" y="23977"/>
                    <a:pt x="24080" y="24150"/>
                  </a:cubicBezTo>
                  <a:cubicBezTo>
                    <a:pt x="23526" y="24713"/>
                    <a:pt x="23535" y="25036"/>
                    <a:pt x="24009" y="25759"/>
                  </a:cubicBezTo>
                  <a:cubicBezTo>
                    <a:pt x="24709" y="26818"/>
                    <a:pt x="25409" y="27881"/>
                    <a:pt x="26101" y="28953"/>
                  </a:cubicBezTo>
                  <a:cubicBezTo>
                    <a:pt x="26978" y="30327"/>
                    <a:pt x="27864" y="31701"/>
                    <a:pt x="28715" y="33097"/>
                  </a:cubicBezTo>
                  <a:cubicBezTo>
                    <a:pt x="29269" y="34005"/>
                    <a:pt x="29818" y="34931"/>
                    <a:pt x="30284" y="35888"/>
                  </a:cubicBezTo>
                  <a:cubicBezTo>
                    <a:pt x="30753" y="36859"/>
                    <a:pt x="31103" y="37887"/>
                    <a:pt x="31529" y="38879"/>
                  </a:cubicBezTo>
                  <a:cubicBezTo>
                    <a:pt x="32065" y="40133"/>
                    <a:pt x="32650" y="41370"/>
                    <a:pt x="33168" y="42632"/>
                  </a:cubicBezTo>
                  <a:cubicBezTo>
                    <a:pt x="33687" y="43891"/>
                    <a:pt x="34214" y="45154"/>
                    <a:pt x="34617" y="46452"/>
                  </a:cubicBezTo>
                  <a:cubicBezTo>
                    <a:pt x="35025" y="47755"/>
                    <a:pt x="35300" y="49098"/>
                    <a:pt x="35601" y="50427"/>
                  </a:cubicBezTo>
                  <a:cubicBezTo>
                    <a:pt x="35690" y="50821"/>
                    <a:pt x="35676" y="51242"/>
                    <a:pt x="35721" y="51739"/>
                  </a:cubicBezTo>
                  <a:cubicBezTo>
                    <a:pt x="35472" y="51632"/>
                    <a:pt x="35277" y="51588"/>
                    <a:pt x="35140" y="51473"/>
                  </a:cubicBezTo>
                  <a:cubicBezTo>
                    <a:pt x="34444" y="50905"/>
                    <a:pt x="33758" y="50321"/>
                    <a:pt x="33075" y="49731"/>
                  </a:cubicBezTo>
                  <a:cubicBezTo>
                    <a:pt x="32114" y="48907"/>
                    <a:pt x="31174" y="48061"/>
                    <a:pt x="30204" y="47254"/>
                  </a:cubicBezTo>
                  <a:cubicBezTo>
                    <a:pt x="28462" y="45801"/>
                    <a:pt x="26677" y="44405"/>
                    <a:pt x="24966" y="42916"/>
                  </a:cubicBezTo>
                  <a:cubicBezTo>
                    <a:pt x="24013" y="42087"/>
                    <a:pt x="23180" y="41121"/>
                    <a:pt x="22294" y="40217"/>
                  </a:cubicBezTo>
                  <a:cubicBezTo>
                    <a:pt x="21102" y="38994"/>
                    <a:pt x="19910" y="37771"/>
                    <a:pt x="18723" y="36544"/>
                  </a:cubicBezTo>
                  <a:cubicBezTo>
                    <a:pt x="18297" y="36105"/>
                    <a:pt x="17903" y="35640"/>
                    <a:pt x="17473" y="35206"/>
                  </a:cubicBezTo>
                  <a:cubicBezTo>
                    <a:pt x="17246" y="34978"/>
                    <a:pt x="16952" y="34828"/>
                    <a:pt x="16667" y="34828"/>
                  </a:cubicBezTo>
                  <a:cubicBezTo>
                    <a:pt x="16535" y="34828"/>
                    <a:pt x="16406" y="34860"/>
                    <a:pt x="16286" y="34931"/>
                  </a:cubicBezTo>
                  <a:cubicBezTo>
                    <a:pt x="16015" y="35091"/>
                    <a:pt x="15825" y="35529"/>
                    <a:pt x="15771" y="35875"/>
                  </a:cubicBezTo>
                  <a:cubicBezTo>
                    <a:pt x="15665" y="36531"/>
                    <a:pt x="15656" y="37209"/>
                    <a:pt x="15661" y="37878"/>
                  </a:cubicBezTo>
                  <a:cubicBezTo>
                    <a:pt x="15670" y="39367"/>
                    <a:pt x="15275" y="40776"/>
                    <a:pt x="14774" y="42145"/>
                  </a:cubicBezTo>
                  <a:cubicBezTo>
                    <a:pt x="14354" y="43288"/>
                    <a:pt x="13746" y="44365"/>
                    <a:pt x="13206" y="45464"/>
                  </a:cubicBezTo>
                  <a:cubicBezTo>
                    <a:pt x="12882" y="46129"/>
                    <a:pt x="12550" y="46789"/>
                    <a:pt x="12182" y="47427"/>
                  </a:cubicBezTo>
                  <a:cubicBezTo>
                    <a:pt x="11801" y="48092"/>
                    <a:pt x="11380" y="48730"/>
                    <a:pt x="10968" y="49377"/>
                  </a:cubicBezTo>
                  <a:cubicBezTo>
                    <a:pt x="10636" y="49895"/>
                    <a:pt x="10295" y="50414"/>
                    <a:pt x="9953" y="50932"/>
                  </a:cubicBezTo>
                  <a:cubicBezTo>
                    <a:pt x="9834" y="50325"/>
                    <a:pt x="9789" y="49793"/>
                    <a:pt x="9843" y="49270"/>
                  </a:cubicBezTo>
                  <a:cubicBezTo>
                    <a:pt x="9993" y="47737"/>
                    <a:pt x="10193" y="46208"/>
                    <a:pt x="10352" y="44675"/>
                  </a:cubicBezTo>
                  <a:cubicBezTo>
                    <a:pt x="10450" y="43723"/>
                    <a:pt x="10485" y="42765"/>
                    <a:pt x="10574" y="41808"/>
                  </a:cubicBezTo>
                  <a:cubicBezTo>
                    <a:pt x="10738" y="40027"/>
                    <a:pt x="10950" y="38250"/>
                    <a:pt x="11083" y="36469"/>
                  </a:cubicBezTo>
                  <a:cubicBezTo>
                    <a:pt x="11199" y="34865"/>
                    <a:pt x="11238" y="33256"/>
                    <a:pt x="11300" y="31648"/>
                  </a:cubicBezTo>
                  <a:cubicBezTo>
                    <a:pt x="11323" y="31147"/>
                    <a:pt x="11331" y="30642"/>
                    <a:pt x="11305" y="30145"/>
                  </a:cubicBezTo>
                  <a:cubicBezTo>
                    <a:pt x="11256" y="29197"/>
                    <a:pt x="11185" y="28249"/>
                    <a:pt x="11097" y="27305"/>
                  </a:cubicBezTo>
                  <a:cubicBezTo>
                    <a:pt x="11074" y="27061"/>
                    <a:pt x="11017" y="26778"/>
                    <a:pt x="10875" y="26592"/>
                  </a:cubicBezTo>
                  <a:cubicBezTo>
                    <a:pt x="10648" y="26298"/>
                    <a:pt x="10361" y="26171"/>
                    <a:pt x="10057" y="26171"/>
                  </a:cubicBezTo>
                  <a:cubicBezTo>
                    <a:pt x="9861" y="26171"/>
                    <a:pt x="9659" y="26223"/>
                    <a:pt x="9462" y="26317"/>
                  </a:cubicBezTo>
                  <a:cubicBezTo>
                    <a:pt x="8624" y="26711"/>
                    <a:pt x="7835" y="27199"/>
                    <a:pt x="6998" y="27593"/>
                  </a:cubicBezTo>
                  <a:cubicBezTo>
                    <a:pt x="5602" y="28249"/>
                    <a:pt x="4188" y="28860"/>
                    <a:pt x="2779" y="29494"/>
                  </a:cubicBezTo>
                  <a:cubicBezTo>
                    <a:pt x="1853" y="29911"/>
                    <a:pt x="927" y="30336"/>
                    <a:pt x="1" y="30757"/>
                  </a:cubicBezTo>
                  <a:lnTo>
                    <a:pt x="1" y="32343"/>
                  </a:lnTo>
                  <a:cubicBezTo>
                    <a:pt x="980" y="31918"/>
                    <a:pt x="1973" y="31515"/>
                    <a:pt x="2939" y="31063"/>
                  </a:cubicBezTo>
                  <a:cubicBezTo>
                    <a:pt x="5061" y="30079"/>
                    <a:pt x="7171" y="29078"/>
                    <a:pt x="9280" y="28072"/>
                  </a:cubicBezTo>
                  <a:cubicBezTo>
                    <a:pt x="9369" y="28029"/>
                    <a:pt x="9447" y="28006"/>
                    <a:pt x="9511" y="28006"/>
                  </a:cubicBezTo>
                  <a:cubicBezTo>
                    <a:pt x="9633" y="28006"/>
                    <a:pt x="9705" y="28090"/>
                    <a:pt x="9714" y="28280"/>
                  </a:cubicBezTo>
                  <a:cubicBezTo>
                    <a:pt x="9754" y="29645"/>
                    <a:pt x="9834" y="31010"/>
                    <a:pt x="9798" y="32370"/>
                  </a:cubicBezTo>
                  <a:cubicBezTo>
                    <a:pt x="9763" y="33744"/>
                    <a:pt x="9617" y="35117"/>
                    <a:pt x="9501" y="36486"/>
                  </a:cubicBezTo>
                  <a:cubicBezTo>
                    <a:pt x="9386" y="37913"/>
                    <a:pt x="9267" y="39340"/>
                    <a:pt x="9116" y="40763"/>
                  </a:cubicBezTo>
                  <a:cubicBezTo>
                    <a:pt x="8987" y="42039"/>
                    <a:pt x="8806" y="43310"/>
                    <a:pt x="8668" y="44587"/>
                  </a:cubicBezTo>
                  <a:cubicBezTo>
                    <a:pt x="8518" y="45920"/>
                    <a:pt x="8380" y="47250"/>
                    <a:pt x="8261" y="48584"/>
                  </a:cubicBezTo>
                  <a:cubicBezTo>
                    <a:pt x="8168" y="49634"/>
                    <a:pt x="8035" y="50688"/>
                    <a:pt x="8061" y="51734"/>
                  </a:cubicBezTo>
                  <a:cubicBezTo>
                    <a:pt x="8075" y="52350"/>
                    <a:pt x="8252" y="53032"/>
                    <a:pt x="8571" y="53555"/>
                  </a:cubicBezTo>
                  <a:cubicBezTo>
                    <a:pt x="8745" y="53840"/>
                    <a:pt x="9082" y="54013"/>
                    <a:pt x="9434" y="54013"/>
                  </a:cubicBezTo>
                  <a:cubicBezTo>
                    <a:pt x="9762" y="54013"/>
                    <a:pt x="10104" y="53863"/>
                    <a:pt x="10343" y="53515"/>
                  </a:cubicBezTo>
                  <a:cubicBezTo>
                    <a:pt x="10826" y="52806"/>
                    <a:pt x="11274" y="52066"/>
                    <a:pt x="11713" y="51326"/>
                  </a:cubicBezTo>
                  <a:cubicBezTo>
                    <a:pt x="12572" y="49860"/>
                    <a:pt x="13463" y="48411"/>
                    <a:pt x="14247" y="46909"/>
                  </a:cubicBezTo>
                  <a:cubicBezTo>
                    <a:pt x="14921" y="45615"/>
                    <a:pt x="15444" y="44245"/>
                    <a:pt x="16073" y="42929"/>
                  </a:cubicBezTo>
                  <a:cubicBezTo>
                    <a:pt x="16596" y="41839"/>
                    <a:pt x="16862" y="40692"/>
                    <a:pt x="17012" y="39509"/>
                  </a:cubicBezTo>
                  <a:cubicBezTo>
                    <a:pt x="17092" y="38884"/>
                    <a:pt x="17194" y="38259"/>
                    <a:pt x="17278" y="37687"/>
                  </a:cubicBezTo>
                  <a:cubicBezTo>
                    <a:pt x="18306" y="38675"/>
                    <a:pt x="19339" y="39646"/>
                    <a:pt x="20344" y="40638"/>
                  </a:cubicBezTo>
                  <a:cubicBezTo>
                    <a:pt x="21093" y="41374"/>
                    <a:pt x="21789" y="42163"/>
                    <a:pt x="22542" y="42894"/>
                  </a:cubicBezTo>
                  <a:cubicBezTo>
                    <a:pt x="23513" y="43824"/>
                    <a:pt x="24501" y="44737"/>
                    <a:pt x="25511" y="45628"/>
                  </a:cubicBezTo>
                  <a:cubicBezTo>
                    <a:pt x="26668" y="46643"/>
                    <a:pt x="27869" y="47613"/>
                    <a:pt x="29034" y="48619"/>
                  </a:cubicBezTo>
                  <a:cubicBezTo>
                    <a:pt x="30620" y="49988"/>
                    <a:pt x="32185" y="51384"/>
                    <a:pt x="33775" y="52749"/>
                  </a:cubicBezTo>
                  <a:cubicBezTo>
                    <a:pt x="34408" y="53293"/>
                    <a:pt x="35066" y="53792"/>
                    <a:pt x="35939" y="53792"/>
                  </a:cubicBezTo>
                  <a:cubicBezTo>
                    <a:pt x="36026" y="53792"/>
                    <a:pt x="36116" y="53787"/>
                    <a:pt x="36208" y="53777"/>
                  </a:cubicBezTo>
                  <a:cubicBezTo>
                    <a:pt x="36709" y="53719"/>
                    <a:pt x="37267" y="53289"/>
                    <a:pt x="37396" y="52802"/>
                  </a:cubicBezTo>
                  <a:cubicBezTo>
                    <a:pt x="37692" y="51685"/>
                    <a:pt x="37431" y="50591"/>
                    <a:pt x="37170" y="49523"/>
                  </a:cubicBezTo>
                  <a:cubicBezTo>
                    <a:pt x="36775" y="47892"/>
                    <a:pt x="36319" y="46270"/>
                    <a:pt x="35796" y="44675"/>
                  </a:cubicBezTo>
                  <a:cubicBezTo>
                    <a:pt x="35424" y="43532"/>
                    <a:pt x="34901" y="42433"/>
                    <a:pt x="34431" y="41321"/>
                  </a:cubicBezTo>
                  <a:cubicBezTo>
                    <a:pt x="33913" y="40080"/>
                    <a:pt x="33416" y="38831"/>
                    <a:pt x="32849" y="37616"/>
                  </a:cubicBezTo>
                  <a:cubicBezTo>
                    <a:pt x="32273" y="36371"/>
                    <a:pt x="31675" y="35131"/>
                    <a:pt x="30997" y="33943"/>
                  </a:cubicBezTo>
                  <a:cubicBezTo>
                    <a:pt x="29942" y="32108"/>
                    <a:pt x="28830" y="30301"/>
                    <a:pt x="27700" y="28510"/>
                  </a:cubicBezTo>
                  <a:cubicBezTo>
                    <a:pt x="27022" y="27434"/>
                    <a:pt x="26264" y="26401"/>
                    <a:pt x="25529" y="25329"/>
                  </a:cubicBezTo>
                  <a:cubicBezTo>
                    <a:pt x="26411" y="25045"/>
                    <a:pt x="27235" y="24788"/>
                    <a:pt x="28055" y="24518"/>
                  </a:cubicBezTo>
                  <a:cubicBezTo>
                    <a:pt x="29925" y="23893"/>
                    <a:pt x="31803" y="23304"/>
                    <a:pt x="33656" y="22626"/>
                  </a:cubicBezTo>
                  <a:cubicBezTo>
                    <a:pt x="35539" y="21939"/>
                    <a:pt x="37418" y="21221"/>
                    <a:pt x="39243" y="20397"/>
                  </a:cubicBezTo>
                  <a:cubicBezTo>
                    <a:pt x="40914" y="19639"/>
                    <a:pt x="42518" y="18717"/>
                    <a:pt x="44149" y="17862"/>
                  </a:cubicBezTo>
                  <a:cubicBezTo>
                    <a:pt x="45279" y="17268"/>
                    <a:pt x="46222" y="16484"/>
                    <a:pt x="46683" y="15243"/>
                  </a:cubicBezTo>
                  <a:cubicBezTo>
                    <a:pt x="46736" y="15102"/>
                    <a:pt x="46759" y="14916"/>
                    <a:pt x="46714" y="14778"/>
                  </a:cubicBezTo>
                  <a:cubicBezTo>
                    <a:pt x="46419" y="13899"/>
                    <a:pt x="45411" y="13314"/>
                    <a:pt x="44338" y="13314"/>
                  </a:cubicBezTo>
                  <a:cubicBezTo>
                    <a:pt x="44253" y="13314"/>
                    <a:pt x="44168" y="13317"/>
                    <a:pt x="44082" y="13325"/>
                  </a:cubicBezTo>
                  <a:cubicBezTo>
                    <a:pt x="43005" y="13418"/>
                    <a:pt x="41924" y="13462"/>
                    <a:pt x="40847" y="13542"/>
                  </a:cubicBezTo>
                  <a:cubicBezTo>
                    <a:pt x="40116" y="13595"/>
                    <a:pt x="39390" y="13670"/>
                    <a:pt x="38658" y="13750"/>
                  </a:cubicBezTo>
                  <a:cubicBezTo>
                    <a:pt x="37506" y="13883"/>
                    <a:pt x="36350" y="14020"/>
                    <a:pt x="35198" y="14167"/>
                  </a:cubicBezTo>
                  <a:cubicBezTo>
                    <a:pt x="34272" y="14282"/>
                    <a:pt x="33341" y="14397"/>
                    <a:pt x="32419" y="14543"/>
                  </a:cubicBezTo>
                  <a:cubicBezTo>
                    <a:pt x="31125" y="14756"/>
                    <a:pt x="29836" y="14986"/>
                    <a:pt x="28542" y="15226"/>
                  </a:cubicBezTo>
                  <a:cubicBezTo>
                    <a:pt x="27390" y="15438"/>
                    <a:pt x="26238" y="15660"/>
                    <a:pt x="25086" y="15899"/>
                  </a:cubicBezTo>
                  <a:cubicBezTo>
                    <a:pt x="24222" y="16076"/>
                    <a:pt x="23366" y="16294"/>
                    <a:pt x="22507" y="16484"/>
                  </a:cubicBezTo>
                  <a:cubicBezTo>
                    <a:pt x="21124" y="16794"/>
                    <a:pt x="19733" y="17069"/>
                    <a:pt x="18359" y="17419"/>
                  </a:cubicBezTo>
                  <a:cubicBezTo>
                    <a:pt x="18066" y="17494"/>
                    <a:pt x="17861" y="17544"/>
                    <a:pt x="17715" y="17544"/>
                  </a:cubicBezTo>
                  <a:cubicBezTo>
                    <a:pt x="17422" y="17544"/>
                    <a:pt x="17367" y="17344"/>
                    <a:pt x="17314" y="16750"/>
                  </a:cubicBezTo>
                  <a:cubicBezTo>
                    <a:pt x="17305" y="16684"/>
                    <a:pt x="17300" y="16613"/>
                    <a:pt x="17296" y="16542"/>
                  </a:cubicBezTo>
                  <a:cubicBezTo>
                    <a:pt x="17163" y="15354"/>
                    <a:pt x="17039" y="14167"/>
                    <a:pt x="16906" y="12979"/>
                  </a:cubicBezTo>
                  <a:cubicBezTo>
                    <a:pt x="16786" y="11924"/>
                    <a:pt x="16680" y="10870"/>
                    <a:pt x="16534" y="9824"/>
                  </a:cubicBezTo>
                  <a:cubicBezTo>
                    <a:pt x="16361" y="8606"/>
                    <a:pt x="16073" y="7400"/>
                    <a:pt x="15975" y="6177"/>
                  </a:cubicBezTo>
                  <a:cubicBezTo>
                    <a:pt x="15856" y="4724"/>
                    <a:pt x="15816" y="3253"/>
                    <a:pt x="15873" y="1790"/>
                  </a:cubicBezTo>
                  <a:cubicBezTo>
                    <a:pt x="15909" y="878"/>
                    <a:pt x="15457" y="412"/>
                    <a:pt x="14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76" name="Google Shape;3076;p7"/>
            <p:cNvGrpSpPr/>
            <p:nvPr/>
          </p:nvGrpSpPr>
          <p:grpSpPr>
            <a:xfrm rot="10044304" flipH="1">
              <a:off x="7915266" y="4123014"/>
              <a:ext cx="3267660" cy="2427952"/>
              <a:chOff x="6315978" y="-257352"/>
              <a:chExt cx="2257718" cy="1677540"/>
            </a:xfrm>
          </p:grpSpPr>
          <p:sp>
            <p:nvSpPr>
              <p:cNvPr id="3077" name="Google Shape;3077;p7"/>
              <p:cNvSpPr/>
              <p:nvPr/>
            </p:nvSpPr>
            <p:spPr>
              <a:xfrm rot="5400000">
                <a:off x="6606067" y="-547441"/>
                <a:ext cx="1677540" cy="2257718"/>
              </a:xfrm>
              <a:custGeom>
                <a:avLst/>
                <a:gdLst/>
                <a:ahLst/>
                <a:cxnLst/>
                <a:rect l="l" t="t" r="r" b="b"/>
                <a:pathLst>
                  <a:path w="32835" h="44191" extrusionOk="0">
                    <a:moveTo>
                      <a:pt x="14853" y="8609"/>
                    </a:moveTo>
                    <a:cubicBezTo>
                      <a:pt x="15713" y="8994"/>
                      <a:pt x="15935" y="9726"/>
                      <a:pt x="16254" y="10386"/>
                    </a:cubicBezTo>
                    <a:cubicBezTo>
                      <a:pt x="15624" y="9969"/>
                      <a:pt x="15221" y="9376"/>
                      <a:pt x="14853" y="8609"/>
                    </a:cubicBezTo>
                    <a:close/>
                    <a:moveTo>
                      <a:pt x="16347" y="10466"/>
                    </a:moveTo>
                    <a:lnTo>
                      <a:pt x="16347" y="10634"/>
                    </a:lnTo>
                    <a:cubicBezTo>
                      <a:pt x="16333" y="10634"/>
                      <a:pt x="16320" y="10638"/>
                      <a:pt x="16307" y="10638"/>
                    </a:cubicBezTo>
                    <a:lnTo>
                      <a:pt x="16271" y="10474"/>
                    </a:lnTo>
                    <a:cubicBezTo>
                      <a:pt x="16298" y="10470"/>
                      <a:pt x="16324" y="10470"/>
                      <a:pt x="16347" y="10466"/>
                    </a:cubicBezTo>
                    <a:close/>
                    <a:moveTo>
                      <a:pt x="13644" y="13452"/>
                    </a:moveTo>
                    <a:cubicBezTo>
                      <a:pt x="13652" y="13457"/>
                      <a:pt x="13657" y="13470"/>
                      <a:pt x="13661" y="13479"/>
                    </a:cubicBezTo>
                    <a:cubicBezTo>
                      <a:pt x="13652" y="13483"/>
                      <a:pt x="13644" y="13488"/>
                      <a:pt x="13635" y="13496"/>
                    </a:cubicBezTo>
                    <a:cubicBezTo>
                      <a:pt x="13630" y="13488"/>
                      <a:pt x="13621" y="13479"/>
                      <a:pt x="13617" y="13470"/>
                    </a:cubicBezTo>
                    <a:cubicBezTo>
                      <a:pt x="13626" y="13465"/>
                      <a:pt x="13635" y="13452"/>
                      <a:pt x="13644" y="13452"/>
                    </a:cubicBezTo>
                    <a:close/>
                    <a:moveTo>
                      <a:pt x="3771" y="25784"/>
                    </a:moveTo>
                    <a:cubicBezTo>
                      <a:pt x="3837" y="25873"/>
                      <a:pt x="3904" y="25957"/>
                      <a:pt x="3966" y="26046"/>
                    </a:cubicBezTo>
                    <a:cubicBezTo>
                      <a:pt x="4001" y="26112"/>
                      <a:pt x="4032" y="26179"/>
                      <a:pt x="4063" y="26241"/>
                    </a:cubicBezTo>
                    <a:cubicBezTo>
                      <a:pt x="4046" y="26263"/>
                      <a:pt x="4024" y="26285"/>
                      <a:pt x="4006" y="26307"/>
                    </a:cubicBezTo>
                    <a:cubicBezTo>
                      <a:pt x="3917" y="26245"/>
                      <a:pt x="3829" y="26187"/>
                      <a:pt x="3740" y="26125"/>
                    </a:cubicBezTo>
                    <a:cubicBezTo>
                      <a:pt x="3713" y="26032"/>
                      <a:pt x="3687" y="25944"/>
                      <a:pt x="3660" y="25851"/>
                    </a:cubicBezTo>
                    <a:cubicBezTo>
                      <a:pt x="3696" y="25828"/>
                      <a:pt x="3736" y="25806"/>
                      <a:pt x="3771" y="25784"/>
                    </a:cubicBezTo>
                    <a:close/>
                    <a:moveTo>
                      <a:pt x="24828" y="38861"/>
                    </a:moveTo>
                    <a:cubicBezTo>
                      <a:pt x="24872" y="38865"/>
                      <a:pt x="24916" y="38874"/>
                      <a:pt x="24961" y="38883"/>
                    </a:cubicBezTo>
                    <a:cubicBezTo>
                      <a:pt x="24939" y="38967"/>
                      <a:pt x="24916" y="39055"/>
                      <a:pt x="24894" y="39144"/>
                    </a:cubicBezTo>
                    <a:cubicBezTo>
                      <a:pt x="24863" y="39140"/>
                      <a:pt x="24832" y="39135"/>
                      <a:pt x="24801" y="39131"/>
                    </a:cubicBezTo>
                    <a:cubicBezTo>
                      <a:pt x="24810" y="39038"/>
                      <a:pt x="24819" y="38949"/>
                      <a:pt x="24828" y="38861"/>
                    </a:cubicBezTo>
                    <a:close/>
                    <a:moveTo>
                      <a:pt x="14223" y="0"/>
                    </a:moveTo>
                    <a:cubicBezTo>
                      <a:pt x="13521" y="0"/>
                      <a:pt x="12827" y="166"/>
                      <a:pt x="12128" y="185"/>
                    </a:cubicBezTo>
                    <a:cubicBezTo>
                      <a:pt x="11707" y="199"/>
                      <a:pt x="11295" y="487"/>
                      <a:pt x="10874" y="642"/>
                    </a:cubicBezTo>
                    <a:cubicBezTo>
                      <a:pt x="10675" y="713"/>
                      <a:pt x="10462" y="757"/>
                      <a:pt x="10267" y="837"/>
                    </a:cubicBezTo>
                    <a:cubicBezTo>
                      <a:pt x="10112" y="899"/>
                      <a:pt x="9926" y="965"/>
                      <a:pt x="9833" y="1089"/>
                    </a:cubicBezTo>
                    <a:cubicBezTo>
                      <a:pt x="9713" y="1258"/>
                      <a:pt x="9616" y="1235"/>
                      <a:pt x="9434" y="1258"/>
                    </a:cubicBezTo>
                    <a:cubicBezTo>
                      <a:pt x="9195" y="1289"/>
                      <a:pt x="8978" y="1550"/>
                      <a:pt x="8756" y="1723"/>
                    </a:cubicBezTo>
                    <a:cubicBezTo>
                      <a:pt x="8690" y="1772"/>
                      <a:pt x="8641" y="1843"/>
                      <a:pt x="8583" y="1905"/>
                    </a:cubicBezTo>
                    <a:cubicBezTo>
                      <a:pt x="8543" y="1838"/>
                      <a:pt x="8499" y="1772"/>
                      <a:pt x="8437" y="1674"/>
                    </a:cubicBezTo>
                    <a:cubicBezTo>
                      <a:pt x="7976" y="2100"/>
                      <a:pt x="7515" y="2507"/>
                      <a:pt x="7081" y="2941"/>
                    </a:cubicBezTo>
                    <a:cubicBezTo>
                      <a:pt x="6970" y="3052"/>
                      <a:pt x="6944" y="3243"/>
                      <a:pt x="6877" y="3402"/>
                    </a:cubicBezTo>
                    <a:lnTo>
                      <a:pt x="6815" y="3464"/>
                    </a:lnTo>
                    <a:cubicBezTo>
                      <a:pt x="6665" y="3580"/>
                      <a:pt x="6509" y="3690"/>
                      <a:pt x="6372" y="3819"/>
                    </a:cubicBezTo>
                    <a:cubicBezTo>
                      <a:pt x="6031" y="4133"/>
                      <a:pt x="5699" y="4457"/>
                      <a:pt x="5366" y="4776"/>
                    </a:cubicBezTo>
                    <a:cubicBezTo>
                      <a:pt x="5286" y="4860"/>
                      <a:pt x="5207" y="4940"/>
                      <a:pt x="5122" y="5020"/>
                    </a:cubicBezTo>
                    <a:cubicBezTo>
                      <a:pt x="4959" y="5290"/>
                      <a:pt x="4795" y="5560"/>
                      <a:pt x="4626" y="5826"/>
                    </a:cubicBezTo>
                    <a:cubicBezTo>
                      <a:pt x="4382" y="6207"/>
                      <a:pt x="4134" y="6579"/>
                      <a:pt x="3886" y="6961"/>
                    </a:cubicBezTo>
                    <a:cubicBezTo>
                      <a:pt x="3944" y="7150"/>
                      <a:pt x="3852" y="7210"/>
                      <a:pt x="3695" y="7210"/>
                    </a:cubicBezTo>
                    <a:cubicBezTo>
                      <a:pt x="3684" y="7210"/>
                      <a:pt x="3672" y="7209"/>
                      <a:pt x="3660" y="7209"/>
                    </a:cubicBezTo>
                    <a:cubicBezTo>
                      <a:pt x="3549" y="7448"/>
                      <a:pt x="3439" y="7687"/>
                      <a:pt x="3332" y="7927"/>
                    </a:cubicBezTo>
                    <a:lnTo>
                      <a:pt x="3173" y="8073"/>
                    </a:lnTo>
                    <a:cubicBezTo>
                      <a:pt x="2809" y="8246"/>
                      <a:pt x="3000" y="8640"/>
                      <a:pt x="2840" y="8893"/>
                    </a:cubicBezTo>
                    <a:cubicBezTo>
                      <a:pt x="2783" y="8986"/>
                      <a:pt x="2690" y="9061"/>
                      <a:pt x="2614" y="9145"/>
                    </a:cubicBezTo>
                    <a:cubicBezTo>
                      <a:pt x="2561" y="9282"/>
                      <a:pt x="2504" y="9420"/>
                      <a:pt x="2446" y="9557"/>
                    </a:cubicBezTo>
                    <a:cubicBezTo>
                      <a:pt x="2446" y="10116"/>
                      <a:pt x="2446" y="10678"/>
                      <a:pt x="2446" y="11237"/>
                    </a:cubicBezTo>
                    <a:lnTo>
                      <a:pt x="2446" y="11339"/>
                    </a:lnTo>
                    <a:cubicBezTo>
                      <a:pt x="2504" y="11875"/>
                      <a:pt x="2557" y="12415"/>
                      <a:pt x="2610" y="12956"/>
                    </a:cubicBezTo>
                    <a:cubicBezTo>
                      <a:pt x="2614" y="12982"/>
                      <a:pt x="2610" y="13027"/>
                      <a:pt x="2623" y="13036"/>
                    </a:cubicBezTo>
                    <a:cubicBezTo>
                      <a:pt x="3226" y="13395"/>
                      <a:pt x="2836" y="13971"/>
                      <a:pt x="2942" y="14440"/>
                    </a:cubicBezTo>
                    <a:cubicBezTo>
                      <a:pt x="2973" y="14564"/>
                      <a:pt x="3044" y="14684"/>
                      <a:pt x="3097" y="14804"/>
                    </a:cubicBezTo>
                    <a:cubicBezTo>
                      <a:pt x="3120" y="14857"/>
                      <a:pt x="3137" y="14914"/>
                      <a:pt x="3159" y="14968"/>
                    </a:cubicBezTo>
                    <a:lnTo>
                      <a:pt x="3248" y="15362"/>
                    </a:lnTo>
                    <a:lnTo>
                      <a:pt x="3346" y="15362"/>
                    </a:lnTo>
                    <a:cubicBezTo>
                      <a:pt x="3394" y="15149"/>
                      <a:pt x="3448" y="14941"/>
                      <a:pt x="3487" y="14728"/>
                    </a:cubicBezTo>
                    <a:cubicBezTo>
                      <a:pt x="3603" y="14148"/>
                      <a:pt x="3629" y="13541"/>
                      <a:pt x="3842" y="13000"/>
                    </a:cubicBezTo>
                    <a:cubicBezTo>
                      <a:pt x="4081" y="12389"/>
                      <a:pt x="4041" y="11662"/>
                      <a:pt x="4560" y="11166"/>
                    </a:cubicBezTo>
                    <a:cubicBezTo>
                      <a:pt x="4591" y="11086"/>
                      <a:pt x="4622" y="11002"/>
                      <a:pt x="4653" y="10922"/>
                    </a:cubicBezTo>
                    <a:cubicBezTo>
                      <a:pt x="4595" y="10368"/>
                      <a:pt x="4932" y="9969"/>
                      <a:pt x="5207" y="9548"/>
                    </a:cubicBezTo>
                    <a:cubicBezTo>
                      <a:pt x="5495" y="9101"/>
                      <a:pt x="5787" y="8653"/>
                      <a:pt x="6102" y="8223"/>
                    </a:cubicBezTo>
                    <a:cubicBezTo>
                      <a:pt x="6323" y="7922"/>
                      <a:pt x="6585" y="7647"/>
                      <a:pt x="6828" y="7364"/>
                    </a:cubicBezTo>
                    <a:cubicBezTo>
                      <a:pt x="6864" y="7257"/>
                      <a:pt x="6899" y="7155"/>
                      <a:pt x="6935" y="7049"/>
                    </a:cubicBezTo>
                    <a:cubicBezTo>
                      <a:pt x="7329" y="6641"/>
                      <a:pt x="7728" y="6234"/>
                      <a:pt x="8122" y="5822"/>
                    </a:cubicBezTo>
                    <a:cubicBezTo>
                      <a:pt x="8145" y="5795"/>
                      <a:pt x="8167" y="5769"/>
                      <a:pt x="8189" y="5742"/>
                    </a:cubicBezTo>
                    <a:cubicBezTo>
                      <a:pt x="8295" y="5689"/>
                      <a:pt x="8406" y="5636"/>
                      <a:pt x="8512" y="5582"/>
                    </a:cubicBezTo>
                    <a:cubicBezTo>
                      <a:pt x="8565" y="5529"/>
                      <a:pt x="8619" y="5472"/>
                      <a:pt x="8672" y="5414"/>
                    </a:cubicBezTo>
                    <a:cubicBezTo>
                      <a:pt x="8885" y="5117"/>
                      <a:pt x="9057" y="4780"/>
                      <a:pt x="9323" y="4541"/>
                    </a:cubicBezTo>
                    <a:cubicBezTo>
                      <a:pt x="9638" y="4258"/>
                      <a:pt x="10019" y="4036"/>
                      <a:pt x="10400" y="3837"/>
                    </a:cubicBezTo>
                    <a:cubicBezTo>
                      <a:pt x="10701" y="3681"/>
                      <a:pt x="11043" y="3606"/>
                      <a:pt x="11362" y="3478"/>
                    </a:cubicBezTo>
                    <a:cubicBezTo>
                      <a:pt x="11689" y="3340"/>
                      <a:pt x="12004" y="3163"/>
                      <a:pt x="12336" y="3030"/>
                    </a:cubicBezTo>
                    <a:cubicBezTo>
                      <a:pt x="12505" y="2964"/>
                      <a:pt x="12695" y="2937"/>
                      <a:pt x="12877" y="2919"/>
                    </a:cubicBezTo>
                    <a:cubicBezTo>
                      <a:pt x="13644" y="2854"/>
                      <a:pt x="14403" y="2636"/>
                      <a:pt x="15177" y="2636"/>
                    </a:cubicBezTo>
                    <a:cubicBezTo>
                      <a:pt x="15346" y="2636"/>
                      <a:pt x="15516" y="2647"/>
                      <a:pt x="15686" y="2671"/>
                    </a:cubicBezTo>
                    <a:cubicBezTo>
                      <a:pt x="16378" y="2769"/>
                      <a:pt x="17064" y="2871"/>
                      <a:pt x="17747" y="3017"/>
                    </a:cubicBezTo>
                    <a:cubicBezTo>
                      <a:pt x="17902" y="3052"/>
                      <a:pt x="18008" y="3283"/>
                      <a:pt x="18150" y="3416"/>
                    </a:cubicBezTo>
                    <a:cubicBezTo>
                      <a:pt x="18230" y="3491"/>
                      <a:pt x="18327" y="3549"/>
                      <a:pt x="18447" y="3628"/>
                    </a:cubicBezTo>
                    <a:cubicBezTo>
                      <a:pt x="18531" y="4515"/>
                      <a:pt x="18624" y="5436"/>
                      <a:pt x="18717" y="6358"/>
                    </a:cubicBezTo>
                    <a:cubicBezTo>
                      <a:pt x="18682" y="6371"/>
                      <a:pt x="18646" y="6384"/>
                      <a:pt x="18611" y="6398"/>
                    </a:cubicBezTo>
                    <a:cubicBezTo>
                      <a:pt x="18531" y="6238"/>
                      <a:pt x="18456" y="6079"/>
                      <a:pt x="18381" y="5919"/>
                    </a:cubicBezTo>
                    <a:cubicBezTo>
                      <a:pt x="18177" y="5910"/>
                      <a:pt x="17960" y="5937"/>
                      <a:pt x="17898" y="5667"/>
                    </a:cubicBezTo>
                    <a:lnTo>
                      <a:pt x="17734" y="5512"/>
                    </a:lnTo>
                    <a:lnTo>
                      <a:pt x="17587" y="5259"/>
                    </a:lnTo>
                    <a:cubicBezTo>
                      <a:pt x="17542" y="5088"/>
                      <a:pt x="17455" y="5043"/>
                      <a:pt x="17353" y="5043"/>
                    </a:cubicBezTo>
                    <a:cubicBezTo>
                      <a:pt x="17265" y="5043"/>
                      <a:pt x="17166" y="5076"/>
                      <a:pt x="17073" y="5091"/>
                    </a:cubicBezTo>
                    <a:cubicBezTo>
                      <a:pt x="17064" y="5113"/>
                      <a:pt x="17056" y="5135"/>
                      <a:pt x="17047" y="5153"/>
                    </a:cubicBezTo>
                    <a:cubicBezTo>
                      <a:pt x="17038" y="5135"/>
                      <a:pt x="17029" y="5113"/>
                      <a:pt x="17020" y="5095"/>
                    </a:cubicBezTo>
                    <a:lnTo>
                      <a:pt x="17011" y="5091"/>
                    </a:lnTo>
                    <a:cubicBezTo>
                      <a:pt x="16989" y="5064"/>
                      <a:pt x="16967" y="5042"/>
                      <a:pt x="16945" y="5020"/>
                    </a:cubicBezTo>
                    <a:cubicBezTo>
                      <a:pt x="16923" y="4869"/>
                      <a:pt x="16866" y="4789"/>
                      <a:pt x="16765" y="4789"/>
                    </a:cubicBezTo>
                    <a:cubicBezTo>
                      <a:pt x="16720" y="4789"/>
                      <a:pt x="16666" y="4805"/>
                      <a:pt x="16604" y="4838"/>
                    </a:cubicBezTo>
                    <a:cubicBezTo>
                      <a:pt x="16546" y="4816"/>
                      <a:pt x="16493" y="4798"/>
                      <a:pt x="16435" y="4776"/>
                    </a:cubicBezTo>
                    <a:cubicBezTo>
                      <a:pt x="16409" y="4776"/>
                      <a:pt x="16382" y="4772"/>
                      <a:pt x="16360" y="4754"/>
                    </a:cubicBezTo>
                    <a:cubicBezTo>
                      <a:pt x="16342" y="4736"/>
                      <a:pt x="16324" y="4714"/>
                      <a:pt x="16307" y="4696"/>
                    </a:cubicBezTo>
                    <a:cubicBezTo>
                      <a:pt x="16251" y="4492"/>
                      <a:pt x="16160" y="4433"/>
                      <a:pt x="16055" y="4433"/>
                    </a:cubicBezTo>
                    <a:cubicBezTo>
                      <a:pt x="15925" y="4433"/>
                      <a:pt x="15774" y="4522"/>
                      <a:pt x="15642" y="4537"/>
                    </a:cubicBezTo>
                    <a:cubicBezTo>
                      <a:pt x="15655" y="4755"/>
                      <a:pt x="15556" y="4866"/>
                      <a:pt x="15350" y="4866"/>
                    </a:cubicBezTo>
                    <a:cubicBezTo>
                      <a:pt x="15339" y="4866"/>
                      <a:pt x="15327" y="4865"/>
                      <a:pt x="15314" y="4865"/>
                    </a:cubicBezTo>
                    <a:cubicBezTo>
                      <a:pt x="15203" y="4940"/>
                      <a:pt x="15093" y="5020"/>
                      <a:pt x="14986" y="5099"/>
                    </a:cubicBezTo>
                    <a:cubicBezTo>
                      <a:pt x="14867" y="5068"/>
                      <a:pt x="14743" y="5033"/>
                      <a:pt x="14623" y="5002"/>
                    </a:cubicBezTo>
                    <a:cubicBezTo>
                      <a:pt x="14621" y="5003"/>
                      <a:pt x="14618" y="5003"/>
                      <a:pt x="14616" y="5003"/>
                    </a:cubicBezTo>
                    <a:cubicBezTo>
                      <a:pt x="14602" y="5003"/>
                      <a:pt x="14592" y="4991"/>
                      <a:pt x="14596" y="4975"/>
                    </a:cubicBezTo>
                    <a:cubicBezTo>
                      <a:pt x="14521" y="4772"/>
                      <a:pt x="14109" y="4975"/>
                      <a:pt x="14166" y="4616"/>
                    </a:cubicBezTo>
                    <a:cubicBezTo>
                      <a:pt x="13892" y="4563"/>
                      <a:pt x="13621" y="4492"/>
                      <a:pt x="13342" y="4475"/>
                    </a:cubicBezTo>
                    <a:cubicBezTo>
                      <a:pt x="13340" y="4474"/>
                      <a:pt x="13338" y="4474"/>
                      <a:pt x="13335" y="4474"/>
                    </a:cubicBezTo>
                    <a:cubicBezTo>
                      <a:pt x="13261" y="4474"/>
                      <a:pt x="13176" y="4605"/>
                      <a:pt x="13094" y="4678"/>
                    </a:cubicBezTo>
                    <a:cubicBezTo>
                      <a:pt x="13023" y="4741"/>
                      <a:pt x="12957" y="4803"/>
                      <a:pt x="12886" y="4865"/>
                    </a:cubicBezTo>
                    <a:cubicBezTo>
                      <a:pt x="12828" y="4944"/>
                      <a:pt x="12766" y="5020"/>
                      <a:pt x="12713" y="5099"/>
                    </a:cubicBezTo>
                    <a:cubicBezTo>
                      <a:pt x="12660" y="5179"/>
                      <a:pt x="12620" y="5263"/>
                      <a:pt x="12576" y="5339"/>
                    </a:cubicBezTo>
                    <a:cubicBezTo>
                      <a:pt x="12478" y="5246"/>
                      <a:pt x="12398" y="5166"/>
                      <a:pt x="12314" y="5091"/>
                    </a:cubicBezTo>
                    <a:cubicBezTo>
                      <a:pt x="12288" y="5170"/>
                      <a:pt x="12266" y="5250"/>
                      <a:pt x="12239" y="5334"/>
                    </a:cubicBezTo>
                    <a:cubicBezTo>
                      <a:pt x="12239" y="5418"/>
                      <a:pt x="12239" y="5503"/>
                      <a:pt x="12239" y="5582"/>
                    </a:cubicBezTo>
                    <a:cubicBezTo>
                      <a:pt x="12212" y="5884"/>
                      <a:pt x="12164" y="6185"/>
                      <a:pt x="12159" y="6482"/>
                    </a:cubicBezTo>
                    <a:cubicBezTo>
                      <a:pt x="12155" y="6717"/>
                      <a:pt x="12181" y="6956"/>
                      <a:pt x="12239" y="7182"/>
                    </a:cubicBezTo>
                    <a:cubicBezTo>
                      <a:pt x="12336" y="7550"/>
                      <a:pt x="12478" y="7900"/>
                      <a:pt x="12589" y="8263"/>
                    </a:cubicBezTo>
                    <a:cubicBezTo>
                      <a:pt x="12624" y="8361"/>
                      <a:pt x="12629" y="8467"/>
                      <a:pt x="12647" y="8573"/>
                    </a:cubicBezTo>
                    <a:cubicBezTo>
                      <a:pt x="12695" y="8680"/>
                      <a:pt x="12744" y="8791"/>
                      <a:pt x="12788" y="8901"/>
                    </a:cubicBezTo>
                    <a:cubicBezTo>
                      <a:pt x="12850" y="9061"/>
                      <a:pt x="12908" y="9220"/>
                      <a:pt x="12966" y="9380"/>
                    </a:cubicBezTo>
                    <a:cubicBezTo>
                      <a:pt x="12983" y="9398"/>
                      <a:pt x="13001" y="9420"/>
                      <a:pt x="13019" y="9438"/>
                    </a:cubicBezTo>
                    <a:cubicBezTo>
                      <a:pt x="13001" y="9442"/>
                      <a:pt x="12983" y="9446"/>
                      <a:pt x="12961" y="9451"/>
                    </a:cubicBezTo>
                    <a:cubicBezTo>
                      <a:pt x="12642" y="9659"/>
                      <a:pt x="12602" y="9885"/>
                      <a:pt x="12788" y="10439"/>
                    </a:cubicBezTo>
                    <a:cubicBezTo>
                      <a:pt x="12766" y="10492"/>
                      <a:pt x="12749" y="10545"/>
                      <a:pt x="12726" y="10603"/>
                    </a:cubicBezTo>
                    <a:cubicBezTo>
                      <a:pt x="12753" y="10793"/>
                      <a:pt x="12744" y="11002"/>
                      <a:pt x="12806" y="11179"/>
                    </a:cubicBezTo>
                    <a:cubicBezTo>
                      <a:pt x="12966" y="11649"/>
                      <a:pt x="13169" y="12101"/>
                      <a:pt x="13333" y="12566"/>
                    </a:cubicBezTo>
                    <a:cubicBezTo>
                      <a:pt x="13440" y="12881"/>
                      <a:pt x="13515" y="13213"/>
                      <a:pt x="13511" y="13510"/>
                    </a:cubicBezTo>
                    <a:cubicBezTo>
                      <a:pt x="13413" y="13878"/>
                      <a:pt x="13320" y="14241"/>
                      <a:pt x="13214" y="14604"/>
                    </a:cubicBezTo>
                    <a:cubicBezTo>
                      <a:pt x="13178" y="14733"/>
                      <a:pt x="13134" y="14892"/>
                      <a:pt x="13037" y="14959"/>
                    </a:cubicBezTo>
                    <a:cubicBezTo>
                      <a:pt x="12301" y="15477"/>
                      <a:pt x="12133" y="16160"/>
                      <a:pt x="12398" y="16988"/>
                    </a:cubicBezTo>
                    <a:cubicBezTo>
                      <a:pt x="12416" y="17002"/>
                      <a:pt x="12438" y="17015"/>
                      <a:pt x="12460" y="17028"/>
                    </a:cubicBezTo>
                    <a:cubicBezTo>
                      <a:pt x="12438" y="17037"/>
                      <a:pt x="12416" y="17046"/>
                      <a:pt x="12394" y="17055"/>
                    </a:cubicBezTo>
                    <a:cubicBezTo>
                      <a:pt x="12266" y="17046"/>
                      <a:pt x="12137" y="17046"/>
                      <a:pt x="12009" y="17033"/>
                    </a:cubicBezTo>
                    <a:cubicBezTo>
                      <a:pt x="11908" y="17020"/>
                      <a:pt x="11802" y="16978"/>
                      <a:pt x="11708" y="16978"/>
                    </a:cubicBezTo>
                    <a:cubicBezTo>
                      <a:pt x="11607" y="16978"/>
                      <a:pt x="11521" y="17026"/>
                      <a:pt x="11472" y="17210"/>
                    </a:cubicBezTo>
                    <a:cubicBezTo>
                      <a:pt x="11463" y="17241"/>
                      <a:pt x="11282" y="17232"/>
                      <a:pt x="11180" y="17241"/>
                    </a:cubicBezTo>
                    <a:cubicBezTo>
                      <a:pt x="11127" y="17232"/>
                      <a:pt x="11074" y="17223"/>
                      <a:pt x="11020" y="17214"/>
                    </a:cubicBezTo>
                    <a:cubicBezTo>
                      <a:pt x="10861" y="17516"/>
                      <a:pt x="10697" y="17817"/>
                      <a:pt x="10520" y="18145"/>
                    </a:cubicBezTo>
                    <a:cubicBezTo>
                      <a:pt x="10346" y="17960"/>
                      <a:pt x="10154" y="17850"/>
                      <a:pt x="9943" y="17850"/>
                    </a:cubicBezTo>
                    <a:cubicBezTo>
                      <a:pt x="9825" y="17850"/>
                      <a:pt x="9701" y="17884"/>
                      <a:pt x="9571" y="17959"/>
                    </a:cubicBezTo>
                    <a:cubicBezTo>
                      <a:pt x="9598" y="18131"/>
                      <a:pt x="9496" y="18225"/>
                      <a:pt x="9243" y="18260"/>
                    </a:cubicBezTo>
                    <a:cubicBezTo>
                      <a:pt x="9053" y="18477"/>
                      <a:pt x="8783" y="18659"/>
                      <a:pt x="8698" y="18911"/>
                    </a:cubicBezTo>
                    <a:cubicBezTo>
                      <a:pt x="8610" y="19177"/>
                      <a:pt x="8734" y="19518"/>
                      <a:pt x="8375" y="19651"/>
                    </a:cubicBezTo>
                    <a:cubicBezTo>
                      <a:pt x="8338" y="19270"/>
                      <a:pt x="8329" y="19179"/>
                      <a:pt x="8019" y="19179"/>
                    </a:cubicBezTo>
                    <a:cubicBezTo>
                      <a:pt x="7922" y="19179"/>
                      <a:pt x="7796" y="19188"/>
                      <a:pt x="7631" y="19199"/>
                    </a:cubicBezTo>
                    <a:lnTo>
                      <a:pt x="7631" y="19496"/>
                    </a:lnTo>
                    <a:cubicBezTo>
                      <a:pt x="7781" y="19612"/>
                      <a:pt x="7781" y="19612"/>
                      <a:pt x="7484" y="19939"/>
                    </a:cubicBezTo>
                    <a:cubicBezTo>
                      <a:pt x="7471" y="19767"/>
                      <a:pt x="7462" y="19634"/>
                      <a:pt x="7453" y="19501"/>
                    </a:cubicBezTo>
                    <a:cubicBezTo>
                      <a:pt x="7365" y="19479"/>
                      <a:pt x="7276" y="19452"/>
                      <a:pt x="7223" y="19439"/>
                    </a:cubicBezTo>
                    <a:cubicBezTo>
                      <a:pt x="6939" y="19731"/>
                      <a:pt x="6797" y="20072"/>
                      <a:pt x="6806" y="20471"/>
                    </a:cubicBezTo>
                    <a:cubicBezTo>
                      <a:pt x="6649" y="20442"/>
                      <a:pt x="6527" y="20424"/>
                      <a:pt x="6432" y="20424"/>
                    </a:cubicBezTo>
                    <a:cubicBezTo>
                      <a:pt x="6162" y="20424"/>
                      <a:pt x="6097" y="20566"/>
                      <a:pt x="5995" y="20994"/>
                    </a:cubicBezTo>
                    <a:cubicBezTo>
                      <a:pt x="5987" y="21047"/>
                      <a:pt x="5898" y="21083"/>
                      <a:pt x="5845" y="21127"/>
                    </a:cubicBezTo>
                    <a:cubicBezTo>
                      <a:pt x="5761" y="21100"/>
                      <a:pt x="5681" y="21074"/>
                      <a:pt x="5597" y="21047"/>
                    </a:cubicBezTo>
                    <a:lnTo>
                      <a:pt x="5034" y="20963"/>
                    </a:lnTo>
                    <a:cubicBezTo>
                      <a:pt x="4959" y="21010"/>
                      <a:pt x="4895" y="21033"/>
                      <a:pt x="4841" y="21033"/>
                    </a:cubicBezTo>
                    <a:cubicBezTo>
                      <a:pt x="4741" y="21033"/>
                      <a:pt x="4676" y="20953"/>
                      <a:pt x="4644" y="20795"/>
                    </a:cubicBezTo>
                    <a:cubicBezTo>
                      <a:pt x="4532" y="20707"/>
                      <a:pt x="4419" y="20663"/>
                      <a:pt x="4307" y="20663"/>
                    </a:cubicBezTo>
                    <a:cubicBezTo>
                      <a:pt x="4193" y="20663"/>
                      <a:pt x="4080" y="20708"/>
                      <a:pt x="3966" y="20795"/>
                    </a:cubicBezTo>
                    <a:cubicBezTo>
                      <a:pt x="3917" y="20852"/>
                      <a:pt x="3868" y="20905"/>
                      <a:pt x="3824" y="20963"/>
                    </a:cubicBezTo>
                    <a:cubicBezTo>
                      <a:pt x="3594" y="21105"/>
                      <a:pt x="3377" y="21269"/>
                      <a:pt x="3128" y="21375"/>
                    </a:cubicBezTo>
                    <a:cubicBezTo>
                      <a:pt x="3116" y="21380"/>
                      <a:pt x="3103" y="21382"/>
                      <a:pt x="3088" y="21382"/>
                    </a:cubicBezTo>
                    <a:cubicBezTo>
                      <a:pt x="2998" y="21382"/>
                      <a:pt x="2873" y="21299"/>
                      <a:pt x="2770" y="21264"/>
                    </a:cubicBezTo>
                    <a:cubicBezTo>
                      <a:pt x="2716" y="21216"/>
                      <a:pt x="2668" y="21167"/>
                      <a:pt x="2619" y="21118"/>
                    </a:cubicBezTo>
                    <a:cubicBezTo>
                      <a:pt x="2462" y="21022"/>
                      <a:pt x="2360" y="20961"/>
                      <a:pt x="2271" y="20961"/>
                    </a:cubicBezTo>
                    <a:cubicBezTo>
                      <a:pt x="2114" y="20961"/>
                      <a:pt x="1997" y="21151"/>
                      <a:pt x="1688" y="21672"/>
                    </a:cubicBezTo>
                    <a:cubicBezTo>
                      <a:pt x="1622" y="21592"/>
                      <a:pt x="1560" y="21521"/>
                      <a:pt x="1489" y="21437"/>
                    </a:cubicBezTo>
                    <a:cubicBezTo>
                      <a:pt x="1400" y="21521"/>
                      <a:pt x="1307" y="21601"/>
                      <a:pt x="1219" y="21685"/>
                    </a:cubicBezTo>
                    <a:cubicBezTo>
                      <a:pt x="1165" y="21818"/>
                      <a:pt x="1112" y="21951"/>
                      <a:pt x="1055" y="22089"/>
                    </a:cubicBezTo>
                    <a:cubicBezTo>
                      <a:pt x="705" y="22616"/>
                      <a:pt x="226" y="23081"/>
                      <a:pt x="248" y="23786"/>
                    </a:cubicBezTo>
                    <a:cubicBezTo>
                      <a:pt x="208" y="24251"/>
                      <a:pt x="368" y="24716"/>
                      <a:pt x="115" y="25177"/>
                    </a:cubicBezTo>
                    <a:cubicBezTo>
                      <a:pt x="0" y="25399"/>
                      <a:pt x="44" y="25704"/>
                      <a:pt x="18" y="25970"/>
                    </a:cubicBezTo>
                    <a:lnTo>
                      <a:pt x="18" y="26294"/>
                    </a:lnTo>
                    <a:cubicBezTo>
                      <a:pt x="98" y="26449"/>
                      <a:pt x="266" y="26622"/>
                      <a:pt x="244" y="26759"/>
                    </a:cubicBezTo>
                    <a:cubicBezTo>
                      <a:pt x="137" y="27415"/>
                      <a:pt x="417" y="27969"/>
                      <a:pt x="665" y="28523"/>
                    </a:cubicBezTo>
                    <a:cubicBezTo>
                      <a:pt x="904" y="29050"/>
                      <a:pt x="1210" y="29551"/>
                      <a:pt x="1493" y="30056"/>
                    </a:cubicBezTo>
                    <a:cubicBezTo>
                      <a:pt x="1524" y="30113"/>
                      <a:pt x="1613" y="30162"/>
                      <a:pt x="1684" y="30175"/>
                    </a:cubicBezTo>
                    <a:cubicBezTo>
                      <a:pt x="2065" y="30229"/>
                      <a:pt x="1954" y="30410"/>
                      <a:pt x="1755" y="30676"/>
                    </a:cubicBezTo>
                    <a:cubicBezTo>
                      <a:pt x="2065" y="30840"/>
                      <a:pt x="2362" y="30995"/>
                      <a:pt x="2659" y="31155"/>
                    </a:cubicBezTo>
                    <a:cubicBezTo>
                      <a:pt x="2712" y="31181"/>
                      <a:pt x="2774" y="31226"/>
                      <a:pt x="2792" y="31274"/>
                    </a:cubicBezTo>
                    <a:cubicBezTo>
                      <a:pt x="2978" y="31855"/>
                      <a:pt x="3567" y="31846"/>
                      <a:pt x="3984" y="32076"/>
                    </a:cubicBezTo>
                    <a:cubicBezTo>
                      <a:pt x="4210" y="32200"/>
                      <a:pt x="4476" y="32245"/>
                      <a:pt x="4724" y="32333"/>
                    </a:cubicBezTo>
                    <a:cubicBezTo>
                      <a:pt x="5065" y="32449"/>
                      <a:pt x="5397" y="32595"/>
                      <a:pt x="5743" y="32683"/>
                    </a:cubicBezTo>
                    <a:cubicBezTo>
                      <a:pt x="6190" y="32794"/>
                      <a:pt x="6647" y="32874"/>
                      <a:pt x="7103" y="32945"/>
                    </a:cubicBezTo>
                    <a:cubicBezTo>
                      <a:pt x="7378" y="32989"/>
                      <a:pt x="7666" y="32967"/>
                      <a:pt x="7936" y="33020"/>
                    </a:cubicBezTo>
                    <a:cubicBezTo>
                      <a:pt x="8122" y="33056"/>
                      <a:pt x="8353" y="33122"/>
                      <a:pt x="8455" y="33255"/>
                    </a:cubicBezTo>
                    <a:cubicBezTo>
                      <a:pt x="8964" y="33924"/>
                      <a:pt x="9385" y="34642"/>
                      <a:pt x="9403" y="35519"/>
                    </a:cubicBezTo>
                    <a:cubicBezTo>
                      <a:pt x="9407" y="35573"/>
                      <a:pt x="9407" y="35639"/>
                      <a:pt x="9438" y="35674"/>
                    </a:cubicBezTo>
                    <a:cubicBezTo>
                      <a:pt x="9700" y="35945"/>
                      <a:pt x="9709" y="36286"/>
                      <a:pt x="9780" y="36636"/>
                    </a:cubicBezTo>
                    <a:cubicBezTo>
                      <a:pt x="9917" y="37345"/>
                      <a:pt x="10143" y="38036"/>
                      <a:pt x="10387" y="38719"/>
                    </a:cubicBezTo>
                    <a:cubicBezTo>
                      <a:pt x="10475" y="38980"/>
                      <a:pt x="10723" y="39180"/>
                      <a:pt x="10883" y="39419"/>
                    </a:cubicBezTo>
                    <a:cubicBezTo>
                      <a:pt x="10994" y="39578"/>
                      <a:pt x="11065" y="39764"/>
                      <a:pt x="11171" y="39928"/>
                    </a:cubicBezTo>
                    <a:cubicBezTo>
                      <a:pt x="11415" y="40301"/>
                      <a:pt x="11645" y="40686"/>
                      <a:pt x="11920" y="41032"/>
                    </a:cubicBezTo>
                    <a:cubicBezTo>
                      <a:pt x="12128" y="41289"/>
                      <a:pt x="12390" y="41510"/>
                      <a:pt x="12655" y="41714"/>
                    </a:cubicBezTo>
                    <a:cubicBezTo>
                      <a:pt x="13014" y="41989"/>
                      <a:pt x="13391" y="42250"/>
                      <a:pt x="13781" y="42485"/>
                    </a:cubicBezTo>
                    <a:cubicBezTo>
                      <a:pt x="14091" y="42671"/>
                      <a:pt x="14428" y="42826"/>
                      <a:pt x="14765" y="42968"/>
                    </a:cubicBezTo>
                    <a:cubicBezTo>
                      <a:pt x="15469" y="43270"/>
                      <a:pt x="16183" y="43558"/>
                      <a:pt x="16896" y="43837"/>
                    </a:cubicBezTo>
                    <a:cubicBezTo>
                      <a:pt x="17042" y="43894"/>
                      <a:pt x="17220" y="43872"/>
                      <a:pt x="17370" y="43921"/>
                    </a:cubicBezTo>
                    <a:cubicBezTo>
                      <a:pt x="18084" y="44139"/>
                      <a:pt x="18811" y="44191"/>
                      <a:pt x="19539" y="44191"/>
                    </a:cubicBezTo>
                    <a:cubicBezTo>
                      <a:pt x="20126" y="44191"/>
                      <a:pt x="20715" y="44157"/>
                      <a:pt x="21301" y="44151"/>
                    </a:cubicBezTo>
                    <a:cubicBezTo>
                      <a:pt x="21704" y="44147"/>
                      <a:pt x="22134" y="43881"/>
                      <a:pt x="22510" y="43668"/>
                    </a:cubicBezTo>
                    <a:cubicBezTo>
                      <a:pt x="23055" y="43354"/>
                      <a:pt x="23569" y="42977"/>
                      <a:pt x="24092" y="42618"/>
                    </a:cubicBezTo>
                    <a:cubicBezTo>
                      <a:pt x="24141" y="42587"/>
                      <a:pt x="24172" y="42521"/>
                      <a:pt x="24212" y="42467"/>
                    </a:cubicBezTo>
                    <a:cubicBezTo>
                      <a:pt x="24535" y="42064"/>
                      <a:pt x="24912" y="41688"/>
                      <a:pt x="25169" y="41249"/>
                    </a:cubicBezTo>
                    <a:cubicBezTo>
                      <a:pt x="25311" y="41010"/>
                      <a:pt x="25448" y="40779"/>
                      <a:pt x="25603" y="40549"/>
                    </a:cubicBezTo>
                    <a:cubicBezTo>
                      <a:pt x="25789" y="40265"/>
                      <a:pt x="25949" y="39955"/>
                      <a:pt x="26064" y="39636"/>
                    </a:cubicBezTo>
                    <a:cubicBezTo>
                      <a:pt x="26295" y="39002"/>
                      <a:pt x="26791" y="38462"/>
                      <a:pt x="26733" y="37717"/>
                    </a:cubicBezTo>
                    <a:cubicBezTo>
                      <a:pt x="26729" y="37615"/>
                      <a:pt x="26884" y="37496"/>
                      <a:pt x="26973" y="37389"/>
                    </a:cubicBezTo>
                    <a:cubicBezTo>
                      <a:pt x="27061" y="37283"/>
                      <a:pt x="27163" y="37181"/>
                      <a:pt x="27256" y="37079"/>
                    </a:cubicBezTo>
                    <a:lnTo>
                      <a:pt x="27190" y="36995"/>
                    </a:lnTo>
                    <a:cubicBezTo>
                      <a:pt x="27101" y="37008"/>
                      <a:pt x="27012" y="37026"/>
                      <a:pt x="26924" y="37044"/>
                    </a:cubicBezTo>
                    <a:cubicBezTo>
                      <a:pt x="26911" y="37013"/>
                      <a:pt x="26884" y="36982"/>
                      <a:pt x="26888" y="36968"/>
                    </a:cubicBezTo>
                    <a:cubicBezTo>
                      <a:pt x="27074" y="36667"/>
                      <a:pt x="27114" y="36383"/>
                      <a:pt x="26888" y="36064"/>
                    </a:cubicBezTo>
                    <a:cubicBezTo>
                      <a:pt x="26822" y="35967"/>
                      <a:pt x="26906" y="35763"/>
                      <a:pt x="26977" y="35604"/>
                    </a:cubicBezTo>
                    <a:cubicBezTo>
                      <a:pt x="26831" y="35426"/>
                      <a:pt x="26658" y="35258"/>
                      <a:pt x="26866" y="34957"/>
                    </a:cubicBezTo>
                    <a:cubicBezTo>
                      <a:pt x="26902" y="34908"/>
                      <a:pt x="26809" y="34691"/>
                      <a:pt x="26724" y="34646"/>
                    </a:cubicBezTo>
                    <a:cubicBezTo>
                      <a:pt x="26521" y="34531"/>
                      <a:pt x="26255" y="34496"/>
                      <a:pt x="26370" y="34155"/>
                    </a:cubicBezTo>
                    <a:cubicBezTo>
                      <a:pt x="26379" y="34128"/>
                      <a:pt x="26312" y="34079"/>
                      <a:pt x="26286" y="34039"/>
                    </a:cubicBezTo>
                    <a:cubicBezTo>
                      <a:pt x="26197" y="33893"/>
                      <a:pt x="26108" y="33747"/>
                      <a:pt x="26055" y="33583"/>
                    </a:cubicBezTo>
                    <a:cubicBezTo>
                      <a:pt x="25763" y="32914"/>
                      <a:pt x="25364" y="32325"/>
                      <a:pt x="24726" y="31881"/>
                    </a:cubicBezTo>
                    <a:cubicBezTo>
                      <a:pt x="24792" y="31797"/>
                      <a:pt x="24881" y="31682"/>
                      <a:pt x="25010" y="31505"/>
                    </a:cubicBezTo>
                    <a:lnTo>
                      <a:pt x="25010" y="31505"/>
                    </a:lnTo>
                    <a:cubicBezTo>
                      <a:pt x="24859" y="31527"/>
                      <a:pt x="24744" y="31554"/>
                      <a:pt x="24628" y="31554"/>
                    </a:cubicBezTo>
                    <a:cubicBezTo>
                      <a:pt x="24575" y="31554"/>
                      <a:pt x="24491" y="31514"/>
                      <a:pt x="24478" y="31474"/>
                    </a:cubicBezTo>
                    <a:cubicBezTo>
                      <a:pt x="24460" y="31434"/>
                      <a:pt x="24518" y="31367"/>
                      <a:pt x="24544" y="31314"/>
                    </a:cubicBezTo>
                    <a:cubicBezTo>
                      <a:pt x="24597" y="31199"/>
                      <a:pt x="24628" y="31071"/>
                      <a:pt x="24699" y="30964"/>
                    </a:cubicBezTo>
                    <a:cubicBezTo>
                      <a:pt x="24916" y="30641"/>
                      <a:pt x="24934" y="30273"/>
                      <a:pt x="24987" y="29901"/>
                    </a:cubicBezTo>
                    <a:cubicBezTo>
                      <a:pt x="25010" y="29759"/>
                      <a:pt x="25346" y="29661"/>
                      <a:pt x="25546" y="29546"/>
                    </a:cubicBezTo>
                    <a:cubicBezTo>
                      <a:pt x="26108" y="29218"/>
                      <a:pt x="26667" y="28877"/>
                      <a:pt x="27243" y="28562"/>
                    </a:cubicBezTo>
                    <a:cubicBezTo>
                      <a:pt x="27655" y="28336"/>
                      <a:pt x="28125" y="28190"/>
                      <a:pt x="28506" y="27920"/>
                    </a:cubicBezTo>
                    <a:cubicBezTo>
                      <a:pt x="28851" y="27681"/>
                      <a:pt x="29193" y="27455"/>
                      <a:pt x="29551" y="27238"/>
                    </a:cubicBezTo>
                    <a:cubicBezTo>
                      <a:pt x="30136" y="26879"/>
                      <a:pt x="30690" y="26436"/>
                      <a:pt x="31036" y="25789"/>
                    </a:cubicBezTo>
                    <a:cubicBezTo>
                      <a:pt x="31231" y="25421"/>
                      <a:pt x="31608" y="25128"/>
                      <a:pt x="31736" y="24747"/>
                    </a:cubicBezTo>
                    <a:cubicBezTo>
                      <a:pt x="31918" y="24207"/>
                      <a:pt x="32321" y="23724"/>
                      <a:pt x="32237" y="23090"/>
                    </a:cubicBezTo>
                    <a:cubicBezTo>
                      <a:pt x="32215" y="22957"/>
                      <a:pt x="32374" y="22798"/>
                      <a:pt x="32498" y="22558"/>
                    </a:cubicBezTo>
                    <a:cubicBezTo>
                      <a:pt x="32472" y="22337"/>
                      <a:pt x="32166" y="22026"/>
                      <a:pt x="32427" y="21619"/>
                    </a:cubicBezTo>
                    <a:cubicBezTo>
                      <a:pt x="32503" y="21504"/>
                      <a:pt x="32325" y="21220"/>
                      <a:pt x="32241" y="20959"/>
                    </a:cubicBezTo>
                    <a:lnTo>
                      <a:pt x="32241" y="20959"/>
                    </a:lnTo>
                    <a:cubicBezTo>
                      <a:pt x="32463" y="20998"/>
                      <a:pt x="32596" y="21025"/>
                      <a:pt x="32835" y="21069"/>
                    </a:cubicBezTo>
                    <a:cubicBezTo>
                      <a:pt x="32760" y="20905"/>
                      <a:pt x="32724" y="20799"/>
                      <a:pt x="32667" y="20715"/>
                    </a:cubicBezTo>
                    <a:cubicBezTo>
                      <a:pt x="32511" y="20480"/>
                      <a:pt x="32175" y="20409"/>
                      <a:pt x="32396" y="19931"/>
                    </a:cubicBezTo>
                    <a:cubicBezTo>
                      <a:pt x="32587" y="19518"/>
                      <a:pt x="32826" y="18880"/>
                      <a:pt x="32215" y="18521"/>
                    </a:cubicBezTo>
                    <a:cubicBezTo>
                      <a:pt x="32104" y="18517"/>
                      <a:pt x="32006" y="18508"/>
                      <a:pt x="31909" y="18504"/>
                    </a:cubicBezTo>
                    <a:cubicBezTo>
                      <a:pt x="31953" y="18295"/>
                      <a:pt x="31997" y="18087"/>
                      <a:pt x="32055" y="17826"/>
                    </a:cubicBezTo>
                    <a:cubicBezTo>
                      <a:pt x="31927" y="17476"/>
                      <a:pt x="31763" y="17037"/>
                      <a:pt x="31590" y="16567"/>
                    </a:cubicBezTo>
                    <a:cubicBezTo>
                      <a:pt x="31461" y="16620"/>
                      <a:pt x="31328" y="16669"/>
                      <a:pt x="31125" y="16749"/>
                    </a:cubicBezTo>
                    <a:cubicBezTo>
                      <a:pt x="31204" y="16527"/>
                      <a:pt x="31266" y="16359"/>
                      <a:pt x="31346" y="16142"/>
                    </a:cubicBezTo>
                    <a:lnTo>
                      <a:pt x="31346" y="16142"/>
                    </a:lnTo>
                    <a:cubicBezTo>
                      <a:pt x="31311" y="16146"/>
                      <a:pt x="31278" y="16148"/>
                      <a:pt x="31246" y="16148"/>
                    </a:cubicBezTo>
                    <a:cubicBezTo>
                      <a:pt x="30734" y="16148"/>
                      <a:pt x="30650" y="15633"/>
                      <a:pt x="30362" y="15362"/>
                    </a:cubicBezTo>
                    <a:cubicBezTo>
                      <a:pt x="30185" y="15189"/>
                      <a:pt x="30052" y="14968"/>
                      <a:pt x="29897" y="14768"/>
                    </a:cubicBezTo>
                    <a:cubicBezTo>
                      <a:pt x="29423" y="14635"/>
                      <a:pt x="29015" y="14396"/>
                      <a:pt x="28714" y="13957"/>
                    </a:cubicBezTo>
                    <a:cubicBezTo>
                      <a:pt x="28603" y="13802"/>
                      <a:pt x="28382" y="13722"/>
                      <a:pt x="28227" y="13590"/>
                    </a:cubicBezTo>
                    <a:cubicBezTo>
                      <a:pt x="28142" y="13514"/>
                      <a:pt x="28014" y="13399"/>
                      <a:pt x="28023" y="13315"/>
                    </a:cubicBezTo>
                    <a:cubicBezTo>
                      <a:pt x="28076" y="12898"/>
                      <a:pt x="27961" y="12526"/>
                      <a:pt x="27770" y="12167"/>
                    </a:cubicBezTo>
                    <a:cubicBezTo>
                      <a:pt x="27739" y="12110"/>
                      <a:pt x="27704" y="12008"/>
                      <a:pt x="27668" y="12008"/>
                    </a:cubicBezTo>
                    <a:cubicBezTo>
                      <a:pt x="27225" y="11990"/>
                      <a:pt x="27283" y="11662"/>
                      <a:pt x="27278" y="11378"/>
                    </a:cubicBezTo>
                    <a:lnTo>
                      <a:pt x="27278" y="11378"/>
                    </a:lnTo>
                    <a:cubicBezTo>
                      <a:pt x="27246" y="11382"/>
                      <a:pt x="27214" y="11383"/>
                      <a:pt x="27184" y="11383"/>
                    </a:cubicBezTo>
                    <a:cubicBezTo>
                      <a:pt x="26570" y="11383"/>
                      <a:pt x="26352" y="10770"/>
                      <a:pt x="25807" y="10470"/>
                    </a:cubicBezTo>
                    <a:cubicBezTo>
                      <a:pt x="25665" y="10825"/>
                      <a:pt x="25532" y="11161"/>
                      <a:pt x="25364" y="11573"/>
                    </a:cubicBezTo>
                    <a:cubicBezTo>
                      <a:pt x="25329" y="11583"/>
                      <a:pt x="25299" y="11588"/>
                      <a:pt x="25272" y="11588"/>
                    </a:cubicBezTo>
                    <a:cubicBezTo>
                      <a:pt x="25066" y="11588"/>
                      <a:pt x="25106" y="11299"/>
                      <a:pt x="25067" y="11028"/>
                    </a:cubicBezTo>
                    <a:lnTo>
                      <a:pt x="25067" y="11028"/>
                    </a:lnTo>
                    <a:cubicBezTo>
                      <a:pt x="24961" y="11188"/>
                      <a:pt x="24890" y="11294"/>
                      <a:pt x="24784" y="11445"/>
                    </a:cubicBezTo>
                    <a:cubicBezTo>
                      <a:pt x="24668" y="11285"/>
                      <a:pt x="24580" y="11135"/>
                      <a:pt x="24456" y="11019"/>
                    </a:cubicBezTo>
                    <a:cubicBezTo>
                      <a:pt x="24327" y="10895"/>
                      <a:pt x="24159" y="10811"/>
                      <a:pt x="24013" y="10696"/>
                    </a:cubicBezTo>
                    <a:cubicBezTo>
                      <a:pt x="23707" y="10448"/>
                      <a:pt x="23388" y="10213"/>
                      <a:pt x="23113" y="9934"/>
                    </a:cubicBezTo>
                    <a:cubicBezTo>
                      <a:pt x="22953" y="9765"/>
                      <a:pt x="22865" y="9526"/>
                      <a:pt x="22759" y="9309"/>
                    </a:cubicBezTo>
                    <a:cubicBezTo>
                      <a:pt x="22559" y="8897"/>
                      <a:pt x="22218" y="8649"/>
                      <a:pt x="21801" y="8383"/>
                    </a:cubicBezTo>
                    <a:cubicBezTo>
                      <a:pt x="21801" y="8378"/>
                      <a:pt x="21819" y="8290"/>
                      <a:pt x="21841" y="8184"/>
                    </a:cubicBezTo>
                    <a:cubicBezTo>
                      <a:pt x="21753" y="8175"/>
                      <a:pt x="21633" y="8166"/>
                      <a:pt x="21504" y="8153"/>
                    </a:cubicBezTo>
                    <a:cubicBezTo>
                      <a:pt x="21531" y="7971"/>
                      <a:pt x="21553" y="7798"/>
                      <a:pt x="21575" y="7625"/>
                    </a:cubicBezTo>
                    <a:cubicBezTo>
                      <a:pt x="21137" y="7364"/>
                      <a:pt x="20884" y="6881"/>
                      <a:pt x="20959" y="6398"/>
                    </a:cubicBezTo>
                    <a:cubicBezTo>
                      <a:pt x="20986" y="6221"/>
                      <a:pt x="20924" y="6026"/>
                      <a:pt x="20858" y="5844"/>
                    </a:cubicBezTo>
                    <a:cubicBezTo>
                      <a:pt x="20982" y="5574"/>
                      <a:pt x="21017" y="5387"/>
                      <a:pt x="20800" y="5051"/>
                    </a:cubicBezTo>
                    <a:cubicBezTo>
                      <a:pt x="20605" y="4758"/>
                      <a:pt x="20733" y="4258"/>
                      <a:pt x="20720" y="3845"/>
                    </a:cubicBezTo>
                    <a:cubicBezTo>
                      <a:pt x="20716" y="3690"/>
                      <a:pt x="20924" y="3531"/>
                      <a:pt x="20663" y="3376"/>
                    </a:cubicBezTo>
                    <a:cubicBezTo>
                      <a:pt x="20578" y="3327"/>
                      <a:pt x="20618" y="3097"/>
                      <a:pt x="20561" y="2964"/>
                    </a:cubicBezTo>
                    <a:cubicBezTo>
                      <a:pt x="20499" y="2813"/>
                      <a:pt x="20401" y="2671"/>
                      <a:pt x="20299" y="2534"/>
                    </a:cubicBezTo>
                    <a:cubicBezTo>
                      <a:pt x="20126" y="2299"/>
                      <a:pt x="19936" y="2073"/>
                      <a:pt x="19754" y="1843"/>
                    </a:cubicBezTo>
                    <a:cubicBezTo>
                      <a:pt x="19693" y="1768"/>
                      <a:pt x="19628" y="1630"/>
                      <a:pt x="19575" y="1630"/>
                    </a:cubicBezTo>
                    <a:cubicBezTo>
                      <a:pt x="19574" y="1630"/>
                      <a:pt x="19573" y="1630"/>
                      <a:pt x="19573" y="1630"/>
                    </a:cubicBezTo>
                    <a:cubicBezTo>
                      <a:pt x="19556" y="1631"/>
                      <a:pt x="19539" y="1632"/>
                      <a:pt x="19523" y="1632"/>
                    </a:cubicBezTo>
                    <a:cubicBezTo>
                      <a:pt x="19238" y="1632"/>
                      <a:pt x="19133" y="1412"/>
                      <a:pt x="18957" y="1235"/>
                    </a:cubicBezTo>
                    <a:cubicBezTo>
                      <a:pt x="18726" y="1014"/>
                      <a:pt x="18398" y="894"/>
                      <a:pt x="18115" y="730"/>
                    </a:cubicBezTo>
                    <a:cubicBezTo>
                      <a:pt x="17929" y="624"/>
                      <a:pt x="17756" y="478"/>
                      <a:pt x="17552" y="416"/>
                    </a:cubicBezTo>
                    <a:cubicBezTo>
                      <a:pt x="17321" y="345"/>
                      <a:pt x="17056" y="385"/>
                      <a:pt x="16821" y="318"/>
                    </a:cubicBezTo>
                    <a:cubicBezTo>
                      <a:pt x="16546" y="237"/>
                      <a:pt x="16281" y="126"/>
                      <a:pt x="16005" y="126"/>
                    </a:cubicBezTo>
                    <a:cubicBezTo>
                      <a:pt x="15877" y="126"/>
                      <a:pt x="15746" y="150"/>
                      <a:pt x="15611" y="212"/>
                    </a:cubicBezTo>
                    <a:cubicBezTo>
                      <a:pt x="15539" y="81"/>
                      <a:pt x="15446" y="48"/>
                      <a:pt x="15347" y="48"/>
                    </a:cubicBezTo>
                    <a:cubicBezTo>
                      <a:pt x="15246" y="48"/>
                      <a:pt x="15139" y="82"/>
                      <a:pt x="15039" y="82"/>
                    </a:cubicBezTo>
                    <a:cubicBezTo>
                      <a:pt x="15013" y="82"/>
                      <a:pt x="14988" y="80"/>
                      <a:pt x="14964" y="74"/>
                    </a:cubicBezTo>
                    <a:cubicBezTo>
                      <a:pt x="14716" y="20"/>
                      <a:pt x="14469" y="0"/>
                      <a:pt x="1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7"/>
              <p:cNvSpPr/>
              <p:nvPr/>
            </p:nvSpPr>
            <p:spPr>
              <a:xfrm rot="5400000">
                <a:off x="7293262" y="-303793"/>
                <a:ext cx="18801" cy="111683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186" extrusionOk="0">
                    <a:moveTo>
                      <a:pt x="18" y="1"/>
                    </a:moveTo>
                    <a:lnTo>
                      <a:pt x="18" y="2185"/>
                    </a:lnTo>
                    <a:cubicBezTo>
                      <a:pt x="44" y="1919"/>
                      <a:pt x="0" y="1614"/>
                      <a:pt x="115" y="1392"/>
                    </a:cubicBezTo>
                    <a:cubicBezTo>
                      <a:pt x="368" y="931"/>
                      <a:pt x="208" y="466"/>
                      <a:pt x="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7"/>
              <p:cNvSpPr/>
              <p:nvPr/>
            </p:nvSpPr>
            <p:spPr>
              <a:xfrm rot="5400000">
                <a:off x="8302329" y="370374"/>
                <a:ext cx="29223" cy="3203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27" extrusionOk="0">
                    <a:moveTo>
                      <a:pt x="271" y="0"/>
                    </a:moveTo>
                    <a:cubicBezTo>
                      <a:pt x="152" y="0"/>
                      <a:pt x="75" y="122"/>
                      <a:pt x="0" y="379"/>
                    </a:cubicBezTo>
                    <a:cubicBezTo>
                      <a:pt x="84" y="454"/>
                      <a:pt x="164" y="534"/>
                      <a:pt x="262" y="627"/>
                    </a:cubicBezTo>
                    <a:cubicBezTo>
                      <a:pt x="306" y="551"/>
                      <a:pt x="346" y="467"/>
                      <a:pt x="399" y="387"/>
                    </a:cubicBezTo>
                    <a:cubicBezTo>
                      <a:pt x="452" y="308"/>
                      <a:pt x="514" y="232"/>
                      <a:pt x="572" y="153"/>
                    </a:cubicBezTo>
                    <a:cubicBezTo>
                      <a:pt x="446" y="53"/>
                      <a:pt x="349" y="0"/>
                      <a:pt x="2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7"/>
              <p:cNvSpPr/>
              <p:nvPr/>
            </p:nvSpPr>
            <p:spPr>
              <a:xfrm rot="5400000">
                <a:off x="8265696" y="661693"/>
                <a:ext cx="24728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484" h="301" extrusionOk="0">
                    <a:moveTo>
                      <a:pt x="170" y="0"/>
                    </a:moveTo>
                    <a:cubicBezTo>
                      <a:pt x="118" y="0"/>
                      <a:pt x="62" y="11"/>
                      <a:pt x="1" y="31"/>
                    </a:cubicBezTo>
                    <a:cubicBezTo>
                      <a:pt x="63" y="301"/>
                      <a:pt x="280" y="274"/>
                      <a:pt x="484" y="283"/>
                    </a:cubicBezTo>
                    <a:cubicBezTo>
                      <a:pt x="430" y="91"/>
                      <a:pt x="323" y="0"/>
                      <a:pt x="1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7"/>
              <p:cNvSpPr/>
              <p:nvPr/>
            </p:nvSpPr>
            <p:spPr>
              <a:xfrm rot="5400000">
                <a:off x="7557885" y="120490"/>
                <a:ext cx="16809" cy="22684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4" extrusionOk="0">
                    <a:moveTo>
                      <a:pt x="178" y="0"/>
                    </a:moveTo>
                    <a:cubicBezTo>
                      <a:pt x="120" y="0"/>
                      <a:pt x="58" y="5"/>
                      <a:pt x="0" y="5"/>
                    </a:cubicBezTo>
                    <a:cubicBezTo>
                      <a:pt x="9" y="138"/>
                      <a:pt x="18" y="271"/>
                      <a:pt x="31" y="443"/>
                    </a:cubicBezTo>
                    <a:cubicBezTo>
                      <a:pt x="328" y="116"/>
                      <a:pt x="328" y="116"/>
                      <a:pt x="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7"/>
              <p:cNvSpPr/>
              <p:nvPr/>
            </p:nvSpPr>
            <p:spPr>
              <a:xfrm rot="5400000">
                <a:off x="8324808" y="525332"/>
                <a:ext cx="17422" cy="1686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30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7" y="107"/>
                      <a:pt x="107" y="218"/>
                      <a:pt x="0" y="329"/>
                    </a:cubicBezTo>
                    <a:cubicBezTo>
                      <a:pt x="13" y="329"/>
                      <a:pt x="25" y="330"/>
                      <a:pt x="36" y="330"/>
                    </a:cubicBezTo>
                    <a:cubicBezTo>
                      <a:pt x="242" y="330"/>
                      <a:pt x="341" y="219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7"/>
              <p:cNvSpPr/>
              <p:nvPr/>
            </p:nvSpPr>
            <p:spPr>
              <a:xfrm rot="5400000">
                <a:off x="8316557" y="467115"/>
                <a:ext cx="24217" cy="183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0" extrusionOk="0">
                    <a:moveTo>
                      <a:pt x="43" y="0"/>
                    </a:moveTo>
                    <a:cubicBezTo>
                      <a:pt x="1" y="266"/>
                      <a:pt x="215" y="224"/>
                      <a:pt x="360" y="266"/>
                    </a:cubicBezTo>
                    <a:lnTo>
                      <a:pt x="360" y="266"/>
                    </a:lnTo>
                    <a:cubicBezTo>
                      <a:pt x="253" y="177"/>
                      <a:pt x="148" y="89"/>
                      <a:pt x="43" y="0"/>
                    </a:cubicBezTo>
                    <a:close/>
                    <a:moveTo>
                      <a:pt x="360" y="266"/>
                    </a:moveTo>
                    <a:lnTo>
                      <a:pt x="360" y="266"/>
                    </a:lnTo>
                    <a:cubicBezTo>
                      <a:pt x="397" y="297"/>
                      <a:pt x="435" y="328"/>
                      <a:pt x="473" y="359"/>
                    </a:cubicBezTo>
                    <a:cubicBezTo>
                      <a:pt x="454" y="306"/>
                      <a:pt x="411" y="281"/>
                      <a:pt x="360" y="2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7"/>
              <p:cNvSpPr/>
              <p:nvPr/>
            </p:nvSpPr>
            <p:spPr>
              <a:xfrm rot="5400000">
                <a:off x="7448424" y="-212443"/>
                <a:ext cx="14101" cy="2064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04" extrusionOk="0">
                    <a:moveTo>
                      <a:pt x="276" y="0"/>
                    </a:moveTo>
                    <a:cubicBezTo>
                      <a:pt x="1" y="45"/>
                      <a:pt x="23" y="209"/>
                      <a:pt x="112" y="404"/>
                    </a:cubicBezTo>
                    <a:cubicBezTo>
                      <a:pt x="169" y="266"/>
                      <a:pt x="222" y="133"/>
                      <a:pt x="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7"/>
              <p:cNvSpPr/>
              <p:nvPr/>
            </p:nvSpPr>
            <p:spPr>
              <a:xfrm rot="5400000">
                <a:off x="7495223" y="-16255"/>
                <a:ext cx="19976" cy="1221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" y="159"/>
                      <a:pt x="98" y="239"/>
                      <a:pt x="198" y="239"/>
                    </a:cubicBezTo>
                    <a:cubicBezTo>
                      <a:pt x="252" y="239"/>
                      <a:pt x="316" y="216"/>
                      <a:pt x="391" y="169"/>
                    </a:cubicBezTo>
                    <a:cubicBezTo>
                      <a:pt x="262" y="111"/>
                      <a:pt x="129" y="5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7"/>
              <p:cNvSpPr/>
              <p:nvPr/>
            </p:nvSpPr>
            <p:spPr>
              <a:xfrm rot="5400000">
                <a:off x="8087849" y="-142372"/>
                <a:ext cx="16144" cy="211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13" extrusionOk="0">
                    <a:moveTo>
                      <a:pt x="315" y="0"/>
                    </a:moveTo>
                    <a:lnTo>
                      <a:pt x="315" y="0"/>
                    </a:lnTo>
                    <a:cubicBezTo>
                      <a:pt x="1" y="31"/>
                      <a:pt x="72" y="217"/>
                      <a:pt x="147" y="412"/>
                    </a:cubicBezTo>
                    <a:cubicBezTo>
                      <a:pt x="205" y="275"/>
                      <a:pt x="262" y="137"/>
                      <a:pt x="3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7"/>
              <p:cNvSpPr/>
              <p:nvPr/>
            </p:nvSpPr>
            <p:spPr>
              <a:xfrm rot="5400000">
                <a:off x="8123638" y="383990"/>
                <a:ext cx="7306" cy="16809"/>
              </a:xfrm>
              <a:custGeom>
                <a:avLst/>
                <a:gdLst/>
                <a:ahLst/>
                <a:cxnLst/>
                <a:rect l="l" t="t" r="r" b="b"/>
                <a:pathLst>
                  <a:path w="143" h="329" extrusionOk="0">
                    <a:moveTo>
                      <a:pt x="142" y="328"/>
                    </a:moveTo>
                    <a:cubicBezTo>
                      <a:pt x="98" y="218"/>
                      <a:pt x="49" y="107"/>
                      <a:pt x="1" y="0"/>
                    </a:cubicBezTo>
                    <a:cubicBezTo>
                      <a:pt x="49" y="107"/>
                      <a:pt x="98" y="218"/>
                      <a:pt x="142" y="32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7"/>
              <p:cNvSpPr/>
              <p:nvPr/>
            </p:nvSpPr>
            <p:spPr>
              <a:xfrm rot="5400000">
                <a:off x="7228044" y="-64714"/>
                <a:ext cx="16604" cy="1338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62" extrusionOk="0">
                    <a:moveTo>
                      <a:pt x="227" y="1"/>
                    </a:moveTo>
                    <a:cubicBezTo>
                      <a:pt x="152" y="27"/>
                      <a:pt x="76" y="54"/>
                      <a:pt x="1" y="80"/>
                    </a:cubicBezTo>
                    <a:cubicBezTo>
                      <a:pt x="90" y="142"/>
                      <a:pt x="178" y="200"/>
                      <a:pt x="267" y="262"/>
                    </a:cubicBezTo>
                    <a:cubicBezTo>
                      <a:pt x="285" y="240"/>
                      <a:pt x="307" y="218"/>
                      <a:pt x="324" y="196"/>
                    </a:cubicBezTo>
                    <a:cubicBezTo>
                      <a:pt x="293" y="134"/>
                      <a:pt x="262" y="67"/>
                      <a:pt x="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7"/>
              <p:cNvSpPr/>
              <p:nvPr/>
            </p:nvSpPr>
            <p:spPr>
              <a:xfrm rot="5400000">
                <a:off x="7639426" y="216234"/>
                <a:ext cx="18137" cy="1542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302" extrusionOk="0">
                    <a:moveTo>
                      <a:pt x="328" y="1"/>
                    </a:moveTo>
                    <a:lnTo>
                      <a:pt x="328" y="1"/>
                    </a:lnTo>
                    <a:cubicBezTo>
                      <a:pt x="218" y="103"/>
                      <a:pt x="111" y="205"/>
                      <a:pt x="0" y="302"/>
                    </a:cubicBezTo>
                    <a:cubicBezTo>
                      <a:pt x="253" y="267"/>
                      <a:pt x="355" y="173"/>
                      <a:pt x="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7"/>
              <p:cNvSpPr/>
              <p:nvPr/>
            </p:nvSpPr>
            <p:spPr>
              <a:xfrm rot="5400000">
                <a:off x="8315178" y="-876"/>
                <a:ext cx="19772" cy="1568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07" extrusionOk="0">
                    <a:moveTo>
                      <a:pt x="386" y="63"/>
                    </a:moveTo>
                    <a:lnTo>
                      <a:pt x="386" y="63"/>
                    </a:lnTo>
                    <a:cubicBezTo>
                      <a:pt x="253" y="94"/>
                      <a:pt x="1" y="1"/>
                      <a:pt x="142" y="307"/>
                    </a:cubicBezTo>
                    <a:cubicBezTo>
                      <a:pt x="227" y="227"/>
                      <a:pt x="306" y="147"/>
                      <a:pt x="386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7"/>
              <p:cNvSpPr/>
              <p:nvPr/>
            </p:nvSpPr>
            <p:spPr>
              <a:xfrm rot="5400000">
                <a:off x="6576944" y="1006556"/>
                <a:ext cx="8174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160" h="285" extrusionOk="0">
                    <a:moveTo>
                      <a:pt x="27" y="1"/>
                    </a:moveTo>
                    <a:cubicBezTo>
                      <a:pt x="18" y="89"/>
                      <a:pt x="9" y="178"/>
                      <a:pt x="0" y="271"/>
                    </a:cubicBezTo>
                    <a:cubicBezTo>
                      <a:pt x="31" y="275"/>
                      <a:pt x="62" y="280"/>
                      <a:pt x="93" y="284"/>
                    </a:cubicBezTo>
                    <a:cubicBezTo>
                      <a:pt x="115" y="195"/>
                      <a:pt x="138" y="107"/>
                      <a:pt x="160" y="23"/>
                    </a:cubicBezTo>
                    <a:cubicBezTo>
                      <a:pt x="115" y="14"/>
                      <a:pt x="71" y="5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7"/>
              <p:cNvSpPr/>
              <p:nvPr/>
            </p:nvSpPr>
            <p:spPr>
              <a:xfrm rot="5400000">
                <a:off x="8204464" y="-69491"/>
                <a:ext cx="14510" cy="12773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50" extrusionOk="0">
                    <a:moveTo>
                      <a:pt x="226" y="1"/>
                    </a:moveTo>
                    <a:cubicBezTo>
                      <a:pt x="151" y="80"/>
                      <a:pt x="76" y="164"/>
                      <a:pt x="0" y="249"/>
                    </a:cubicBezTo>
                    <a:cubicBezTo>
                      <a:pt x="12" y="249"/>
                      <a:pt x="24" y="250"/>
                      <a:pt x="35" y="250"/>
                    </a:cubicBezTo>
                    <a:cubicBezTo>
                      <a:pt x="192" y="250"/>
                      <a:pt x="284" y="190"/>
                      <a:pt x="2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7"/>
              <p:cNvSpPr/>
              <p:nvPr/>
            </p:nvSpPr>
            <p:spPr>
              <a:xfrm rot="5400000">
                <a:off x="7489986" y="32869"/>
                <a:ext cx="12721" cy="4087"/>
              </a:xfrm>
              <a:custGeom>
                <a:avLst/>
                <a:gdLst/>
                <a:ahLst/>
                <a:cxnLst/>
                <a:rect l="l" t="t" r="r" b="b"/>
                <a:pathLst>
                  <a:path w="249" h="80" extrusionOk="0">
                    <a:moveTo>
                      <a:pt x="1" y="0"/>
                    </a:moveTo>
                    <a:cubicBezTo>
                      <a:pt x="85" y="27"/>
                      <a:pt x="165" y="53"/>
                      <a:pt x="249" y="80"/>
                    </a:cubicBezTo>
                    <a:cubicBezTo>
                      <a:pt x="165" y="53"/>
                      <a:pt x="85" y="2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7"/>
              <p:cNvSpPr/>
              <p:nvPr/>
            </p:nvSpPr>
            <p:spPr>
              <a:xfrm rot="5400000">
                <a:off x="8306339" y="496492"/>
                <a:ext cx="18648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365" h="99" extrusionOk="0">
                    <a:moveTo>
                      <a:pt x="1" y="1"/>
                    </a:moveTo>
                    <a:cubicBezTo>
                      <a:pt x="121" y="32"/>
                      <a:pt x="245" y="63"/>
                      <a:pt x="364" y="98"/>
                    </a:cubicBezTo>
                    <a:cubicBezTo>
                      <a:pt x="245" y="63"/>
                      <a:pt x="121" y="3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7"/>
              <p:cNvSpPr/>
              <p:nvPr/>
            </p:nvSpPr>
            <p:spPr>
              <a:xfrm rot="5400000">
                <a:off x="8004572" y="-25783"/>
                <a:ext cx="9809" cy="12517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45" extrusionOk="0">
                    <a:moveTo>
                      <a:pt x="94" y="1"/>
                    </a:moveTo>
                    <a:cubicBezTo>
                      <a:pt x="63" y="81"/>
                      <a:pt x="32" y="165"/>
                      <a:pt x="1" y="245"/>
                    </a:cubicBezTo>
                    <a:cubicBezTo>
                      <a:pt x="67" y="209"/>
                      <a:pt x="129" y="178"/>
                      <a:pt x="191" y="143"/>
                    </a:cubicBezTo>
                    <a:cubicBezTo>
                      <a:pt x="160" y="98"/>
                      <a:pt x="125" y="50"/>
                      <a:pt x="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7"/>
              <p:cNvSpPr/>
              <p:nvPr/>
            </p:nvSpPr>
            <p:spPr>
              <a:xfrm rot="5400000">
                <a:off x="8294818" y="638447"/>
                <a:ext cx="7510" cy="1297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4" extrusionOk="0">
                    <a:moveTo>
                      <a:pt x="0" y="1"/>
                    </a:moveTo>
                    <a:cubicBezTo>
                      <a:pt x="49" y="85"/>
                      <a:pt x="98" y="169"/>
                      <a:pt x="147" y="254"/>
                    </a:cubicBezTo>
                    <a:cubicBezTo>
                      <a:pt x="98" y="169"/>
                      <a:pt x="49" y="85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7"/>
              <p:cNvSpPr/>
              <p:nvPr/>
            </p:nvSpPr>
            <p:spPr>
              <a:xfrm rot="5400000">
                <a:off x="8294792" y="361561"/>
                <a:ext cx="51" cy="12721"/>
              </a:xfrm>
              <a:custGeom>
                <a:avLst/>
                <a:gdLst/>
                <a:ahLst/>
                <a:cxnLst/>
                <a:rect l="l" t="t" r="r" b="b"/>
                <a:pathLst>
                  <a:path w="1" h="249" extrusionOk="0">
                    <a:moveTo>
                      <a:pt x="1" y="248"/>
                    </a:moveTo>
                    <a:cubicBezTo>
                      <a:pt x="1" y="169"/>
                      <a:pt x="1" y="84"/>
                      <a:pt x="1" y="0"/>
                    </a:cubicBezTo>
                    <a:cubicBezTo>
                      <a:pt x="1" y="84"/>
                      <a:pt x="1" y="169"/>
                      <a:pt x="1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7"/>
              <p:cNvSpPr/>
              <p:nvPr/>
            </p:nvSpPr>
            <p:spPr>
              <a:xfrm rot="5400000">
                <a:off x="8202778" y="86182"/>
                <a:ext cx="5467" cy="1609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315" extrusionOk="0">
                    <a:moveTo>
                      <a:pt x="107" y="0"/>
                    </a:moveTo>
                    <a:cubicBezTo>
                      <a:pt x="71" y="106"/>
                      <a:pt x="36" y="208"/>
                      <a:pt x="0" y="315"/>
                    </a:cubicBezTo>
                    <a:cubicBezTo>
                      <a:pt x="36" y="208"/>
                      <a:pt x="71" y="106"/>
                      <a:pt x="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7"/>
              <p:cNvSpPr/>
              <p:nvPr/>
            </p:nvSpPr>
            <p:spPr>
              <a:xfrm rot="5400000">
                <a:off x="8160884" y="-94934"/>
                <a:ext cx="8225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" y="147"/>
                    </a:moveTo>
                    <a:lnTo>
                      <a:pt x="1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7"/>
              <p:cNvSpPr/>
              <p:nvPr/>
            </p:nvSpPr>
            <p:spPr>
              <a:xfrm rot="5400000">
                <a:off x="7811576" y="-101729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62" y="165"/>
                    </a:moveTo>
                    <a:cubicBezTo>
                      <a:pt x="40" y="111"/>
                      <a:pt x="23" y="54"/>
                      <a:pt x="0" y="1"/>
                    </a:cubicBezTo>
                    <a:cubicBezTo>
                      <a:pt x="23" y="54"/>
                      <a:pt x="40" y="111"/>
                      <a:pt x="62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7"/>
              <p:cNvSpPr/>
              <p:nvPr/>
            </p:nvSpPr>
            <p:spPr>
              <a:xfrm rot="5400000">
                <a:off x="7691488" y="307022"/>
                <a:ext cx="8174" cy="546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07" extrusionOk="0">
                    <a:moveTo>
                      <a:pt x="71" y="0"/>
                    </a:moveTo>
                    <a:cubicBezTo>
                      <a:pt x="49" y="27"/>
                      <a:pt x="23" y="54"/>
                      <a:pt x="0" y="80"/>
                    </a:cubicBezTo>
                    <a:cubicBezTo>
                      <a:pt x="54" y="89"/>
                      <a:pt x="107" y="98"/>
                      <a:pt x="160" y="107"/>
                    </a:cubicBezTo>
                    <a:cubicBezTo>
                      <a:pt x="129" y="71"/>
                      <a:pt x="102" y="36"/>
                      <a:pt x="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7"/>
              <p:cNvSpPr/>
              <p:nvPr/>
            </p:nvSpPr>
            <p:spPr>
              <a:xfrm rot="5400000">
                <a:off x="7503346" y="-62696"/>
                <a:ext cx="7255" cy="8685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70" extrusionOk="0">
                    <a:moveTo>
                      <a:pt x="0" y="169"/>
                    </a:moveTo>
                    <a:cubicBezTo>
                      <a:pt x="44" y="111"/>
                      <a:pt x="93" y="58"/>
                      <a:pt x="142" y="1"/>
                    </a:cubicBezTo>
                    <a:cubicBezTo>
                      <a:pt x="93" y="58"/>
                      <a:pt x="44" y="111"/>
                      <a:pt x="0" y="1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7"/>
              <p:cNvSpPr/>
              <p:nvPr/>
            </p:nvSpPr>
            <p:spPr>
              <a:xfrm rot="5400000">
                <a:off x="8034587" y="390223"/>
                <a:ext cx="3219" cy="8430"/>
              </a:xfrm>
              <a:custGeom>
                <a:avLst/>
                <a:gdLst/>
                <a:ahLst/>
                <a:cxnLst/>
                <a:rect l="l" t="t" r="r" b="b"/>
                <a:pathLst>
                  <a:path w="63" h="165" extrusionOk="0">
                    <a:moveTo>
                      <a:pt x="0" y="165"/>
                    </a:moveTo>
                    <a:cubicBezTo>
                      <a:pt x="23" y="107"/>
                      <a:pt x="40" y="54"/>
                      <a:pt x="62" y="1"/>
                    </a:cubicBezTo>
                    <a:cubicBezTo>
                      <a:pt x="40" y="54"/>
                      <a:pt x="23" y="107"/>
                      <a:pt x="0" y="1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7"/>
              <p:cNvSpPr/>
              <p:nvPr/>
            </p:nvSpPr>
            <p:spPr>
              <a:xfrm rot="5400000">
                <a:off x="7487125" y="-123469"/>
                <a:ext cx="7766" cy="751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47" extrusionOk="0">
                    <a:moveTo>
                      <a:pt x="1" y="0"/>
                    </a:moveTo>
                    <a:cubicBezTo>
                      <a:pt x="50" y="49"/>
                      <a:pt x="98" y="98"/>
                      <a:pt x="152" y="146"/>
                    </a:cubicBezTo>
                    <a:cubicBezTo>
                      <a:pt x="98" y="98"/>
                      <a:pt x="50" y="49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7"/>
              <p:cNvSpPr/>
              <p:nvPr/>
            </p:nvSpPr>
            <p:spPr>
              <a:xfrm rot="5400000">
                <a:off x="8288687" y="177302"/>
                <a:ext cx="8174" cy="8634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9" extrusionOk="0">
                    <a:moveTo>
                      <a:pt x="160" y="0"/>
                    </a:moveTo>
                    <a:cubicBezTo>
                      <a:pt x="107" y="58"/>
                      <a:pt x="53" y="111"/>
                      <a:pt x="0" y="168"/>
                    </a:cubicBezTo>
                    <a:cubicBezTo>
                      <a:pt x="53" y="111"/>
                      <a:pt x="107" y="58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7"/>
              <p:cNvSpPr/>
              <p:nvPr/>
            </p:nvSpPr>
            <p:spPr>
              <a:xfrm rot="5400000">
                <a:off x="8032646" y="571442"/>
                <a:ext cx="3883" cy="8890"/>
              </a:xfrm>
              <a:custGeom>
                <a:avLst/>
                <a:gdLst/>
                <a:ahLst/>
                <a:cxnLst/>
                <a:rect l="l" t="t" r="r" b="b"/>
                <a:pathLst>
                  <a:path w="76" h="174" extrusionOk="0">
                    <a:moveTo>
                      <a:pt x="76" y="1"/>
                    </a:moveTo>
                    <a:cubicBezTo>
                      <a:pt x="53" y="5"/>
                      <a:pt x="27" y="5"/>
                      <a:pt x="0" y="9"/>
                    </a:cubicBezTo>
                    <a:cubicBezTo>
                      <a:pt x="14" y="63"/>
                      <a:pt x="27" y="120"/>
                      <a:pt x="36" y="173"/>
                    </a:cubicBezTo>
                    <a:cubicBezTo>
                      <a:pt x="49" y="173"/>
                      <a:pt x="62" y="169"/>
                      <a:pt x="76" y="169"/>
                    </a:cubicBezTo>
                    <a:lnTo>
                      <a:pt x="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7"/>
              <p:cNvSpPr/>
              <p:nvPr/>
            </p:nvSpPr>
            <p:spPr>
              <a:xfrm rot="5400000">
                <a:off x="8323812" y="585032"/>
                <a:ext cx="8634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63" extrusionOk="0">
                    <a:moveTo>
                      <a:pt x="0" y="1"/>
                    </a:moveTo>
                    <a:cubicBezTo>
                      <a:pt x="58" y="23"/>
                      <a:pt x="111" y="41"/>
                      <a:pt x="169" y="63"/>
                    </a:cubicBezTo>
                    <a:cubicBezTo>
                      <a:pt x="111" y="41"/>
                      <a:pt x="58" y="2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7"/>
              <p:cNvSpPr/>
              <p:nvPr/>
            </p:nvSpPr>
            <p:spPr>
              <a:xfrm rot="5400000">
                <a:off x="7884125" y="438350"/>
                <a:ext cx="2299" cy="229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5" extrusionOk="0">
                    <a:moveTo>
                      <a:pt x="27" y="0"/>
                    </a:moveTo>
                    <a:cubicBezTo>
                      <a:pt x="18" y="0"/>
                      <a:pt x="9" y="13"/>
                      <a:pt x="0" y="18"/>
                    </a:cubicBezTo>
                    <a:cubicBezTo>
                      <a:pt x="4" y="27"/>
                      <a:pt x="13" y="36"/>
                      <a:pt x="18" y="44"/>
                    </a:cubicBezTo>
                    <a:cubicBezTo>
                      <a:pt x="27" y="36"/>
                      <a:pt x="35" y="31"/>
                      <a:pt x="44" y="27"/>
                    </a:cubicBezTo>
                    <a:cubicBezTo>
                      <a:pt x="40" y="18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7"/>
              <p:cNvSpPr/>
              <p:nvPr/>
            </p:nvSpPr>
            <p:spPr>
              <a:xfrm rot="5400000">
                <a:off x="7996984" y="-134990"/>
                <a:ext cx="51" cy="5262"/>
              </a:xfrm>
              <a:custGeom>
                <a:avLst/>
                <a:gdLst/>
                <a:ahLst/>
                <a:cxnLst/>
                <a:rect l="l" t="t" r="r" b="b"/>
                <a:pathLst>
                  <a:path w="1" h="103" extrusionOk="0">
                    <a:moveTo>
                      <a:pt x="0" y="103"/>
                    </a:moveTo>
                    <a:lnTo>
                      <a:pt x="0" y="1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7"/>
              <p:cNvSpPr/>
              <p:nvPr/>
            </p:nvSpPr>
            <p:spPr>
              <a:xfrm rot="5400000">
                <a:off x="7702344" y="375867"/>
                <a:ext cx="3423" cy="3423"/>
              </a:xfrm>
              <a:custGeom>
                <a:avLst/>
                <a:gdLst/>
                <a:ahLst/>
                <a:cxnLst/>
                <a:rect l="l" t="t" r="r" b="b"/>
                <a:pathLst>
                  <a:path w="67" h="67" extrusionOk="0">
                    <a:moveTo>
                      <a:pt x="4" y="0"/>
                    </a:moveTo>
                    <a:cubicBezTo>
                      <a:pt x="4" y="22"/>
                      <a:pt x="4" y="45"/>
                      <a:pt x="0" y="67"/>
                    </a:cubicBezTo>
                    <a:cubicBezTo>
                      <a:pt x="22" y="58"/>
                      <a:pt x="44" y="49"/>
                      <a:pt x="66" y="40"/>
                    </a:cubicBezTo>
                    <a:cubicBezTo>
                      <a:pt x="44" y="27"/>
                      <a:pt x="22" y="14"/>
                      <a:pt x="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7"/>
              <p:cNvSpPr/>
              <p:nvPr/>
            </p:nvSpPr>
            <p:spPr>
              <a:xfrm rot="5400000">
                <a:off x="8310656" y="611982"/>
                <a:ext cx="275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54" h="63" extrusionOk="0">
                    <a:moveTo>
                      <a:pt x="53" y="1"/>
                    </a:moveTo>
                    <a:cubicBezTo>
                      <a:pt x="36" y="5"/>
                      <a:pt x="18" y="5"/>
                      <a:pt x="0" y="5"/>
                    </a:cubicBezTo>
                    <a:cubicBezTo>
                      <a:pt x="9" y="23"/>
                      <a:pt x="18" y="45"/>
                      <a:pt x="27" y="63"/>
                    </a:cubicBezTo>
                    <a:cubicBezTo>
                      <a:pt x="36" y="45"/>
                      <a:pt x="44" y="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7"/>
              <p:cNvSpPr/>
              <p:nvPr/>
            </p:nvSpPr>
            <p:spPr>
              <a:xfrm rot="5400000">
                <a:off x="8313696" y="608227"/>
                <a:ext cx="3474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68" h="72" extrusionOk="0">
                    <a:moveTo>
                      <a:pt x="1" y="1"/>
                    </a:moveTo>
                    <a:cubicBezTo>
                      <a:pt x="23" y="23"/>
                      <a:pt x="45" y="45"/>
                      <a:pt x="67" y="72"/>
                    </a:cubicBezTo>
                    <a:cubicBezTo>
                      <a:pt x="45" y="45"/>
                      <a:pt x="23" y="2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7"/>
              <p:cNvSpPr/>
              <p:nvPr/>
            </p:nvSpPr>
            <p:spPr>
              <a:xfrm rot="5400000">
                <a:off x="8276604" y="157249"/>
                <a:ext cx="3423" cy="4138"/>
              </a:xfrm>
              <a:custGeom>
                <a:avLst/>
                <a:gdLst/>
                <a:ahLst/>
                <a:cxnLst/>
                <a:rect l="l" t="t" r="r" b="b"/>
                <a:pathLst>
                  <a:path w="67" h="81" extrusionOk="0">
                    <a:moveTo>
                      <a:pt x="67" y="1"/>
                    </a:moveTo>
                    <a:cubicBezTo>
                      <a:pt x="45" y="28"/>
                      <a:pt x="23" y="54"/>
                      <a:pt x="0" y="81"/>
                    </a:cubicBezTo>
                    <a:cubicBezTo>
                      <a:pt x="23" y="54"/>
                      <a:pt x="45" y="28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7"/>
              <p:cNvSpPr/>
              <p:nvPr/>
            </p:nvSpPr>
            <p:spPr>
              <a:xfrm rot="5400000">
                <a:off x="8330913" y="575631"/>
                <a:ext cx="2759" cy="296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" y="18"/>
                      <a:pt x="36" y="40"/>
                      <a:pt x="54" y="58"/>
                    </a:cubicBezTo>
                    <a:cubicBezTo>
                      <a:pt x="36" y="36"/>
                      <a:pt x="18" y="1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7"/>
              <p:cNvSpPr/>
              <p:nvPr/>
            </p:nvSpPr>
            <p:spPr>
              <a:xfrm rot="5400000">
                <a:off x="8396667" y="90831"/>
                <a:ext cx="3219" cy="321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0" y="62"/>
                    </a:moveTo>
                    <a:cubicBezTo>
                      <a:pt x="22" y="40"/>
                      <a:pt x="44" y="18"/>
                      <a:pt x="62" y="0"/>
                    </a:cubicBezTo>
                    <a:cubicBezTo>
                      <a:pt x="44" y="18"/>
                      <a:pt x="22" y="40"/>
                      <a:pt x="0" y="6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7"/>
              <p:cNvSpPr/>
              <p:nvPr/>
            </p:nvSpPr>
            <p:spPr>
              <a:xfrm rot="5400000">
                <a:off x="8091196" y="404477"/>
                <a:ext cx="2963" cy="3678"/>
              </a:xfrm>
              <a:custGeom>
                <a:avLst/>
                <a:gdLst/>
                <a:ahLst/>
                <a:cxnLst/>
                <a:rect l="l" t="t" r="r" b="b"/>
                <a:pathLst>
                  <a:path w="58" h="72" extrusionOk="0">
                    <a:moveTo>
                      <a:pt x="5" y="1"/>
                    </a:moveTo>
                    <a:cubicBezTo>
                      <a:pt x="5" y="23"/>
                      <a:pt x="0" y="50"/>
                      <a:pt x="0" y="72"/>
                    </a:cubicBezTo>
                    <a:cubicBezTo>
                      <a:pt x="22" y="67"/>
                      <a:pt x="40" y="63"/>
                      <a:pt x="58" y="59"/>
                    </a:cubicBezTo>
                    <a:cubicBezTo>
                      <a:pt x="40" y="41"/>
                      <a:pt x="22" y="19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7"/>
              <p:cNvSpPr/>
              <p:nvPr/>
            </p:nvSpPr>
            <p:spPr>
              <a:xfrm rot="5400000">
                <a:off x="7771521" y="-84767"/>
                <a:ext cx="11138" cy="1093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4" extrusionOk="0">
                    <a:moveTo>
                      <a:pt x="116" y="1"/>
                    </a:moveTo>
                    <a:cubicBezTo>
                      <a:pt x="114" y="1"/>
                      <a:pt x="113" y="1"/>
                      <a:pt x="111" y="1"/>
                    </a:cubicBezTo>
                    <a:cubicBezTo>
                      <a:pt x="76" y="1"/>
                      <a:pt x="18" y="50"/>
                      <a:pt x="9" y="85"/>
                    </a:cubicBezTo>
                    <a:cubicBezTo>
                      <a:pt x="1" y="112"/>
                      <a:pt x="58" y="156"/>
                      <a:pt x="103" y="214"/>
                    </a:cubicBezTo>
                    <a:cubicBezTo>
                      <a:pt x="156" y="152"/>
                      <a:pt x="187" y="116"/>
                      <a:pt x="218" y="81"/>
                    </a:cubicBezTo>
                    <a:cubicBezTo>
                      <a:pt x="184" y="51"/>
                      <a:pt x="150" y="1"/>
                      <a:pt x="1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7"/>
              <p:cNvSpPr/>
              <p:nvPr/>
            </p:nvSpPr>
            <p:spPr>
              <a:xfrm rot="5400000">
                <a:off x="7648827" y="207242"/>
                <a:ext cx="1635" cy="2401"/>
              </a:xfrm>
              <a:custGeom>
                <a:avLst/>
                <a:gdLst/>
                <a:ahLst/>
                <a:cxnLst/>
                <a:rect l="l" t="t" r="r" b="b"/>
                <a:pathLst>
                  <a:path w="32" h="47" extrusionOk="0">
                    <a:moveTo>
                      <a:pt x="10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1" y="11"/>
                      <a:pt x="5" y="24"/>
                      <a:pt x="5" y="46"/>
                    </a:cubicBezTo>
                    <a:cubicBezTo>
                      <a:pt x="18" y="29"/>
                      <a:pt x="23" y="15"/>
                      <a:pt x="32" y="2"/>
                    </a:cubicBezTo>
                    <a:cubicBezTo>
                      <a:pt x="26" y="2"/>
                      <a:pt x="16" y="0"/>
                      <a:pt x="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9" name="Google Shape;3119;p7"/>
            <p:cNvGrpSpPr/>
            <p:nvPr/>
          </p:nvGrpSpPr>
          <p:grpSpPr>
            <a:xfrm rot="10800000" flipH="1">
              <a:off x="-292594" y="-71592"/>
              <a:ext cx="1331987" cy="1402867"/>
              <a:chOff x="0" y="3032075"/>
              <a:chExt cx="2004797" cy="2111479"/>
            </a:xfrm>
          </p:grpSpPr>
          <p:sp>
            <p:nvSpPr>
              <p:cNvPr id="3120" name="Google Shape;3120;p7"/>
              <p:cNvSpPr/>
              <p:nvPr/>
            </p:nvSpPr>
            <p:spPr>
              <a:xfrm>
                <a:off x="0" y="3032075"/>
                <a:ext cx="1950369" cy="2111479"/>
              </a:xfrm>
              <a:custGeom>
                <a:avLst/>
                <a:gdLst/>
                <a:ahLst/>
                <a:cxnLst/>
                <a:rect l="l" t="t" r="r" b="b"/>
                <a:pathLst>
                  <a:path w="43799" h="47417" extrusionOk="0">
                    <a:moveTo>
                      <a:pt x="11452" y="28629"/>
                    </a:moveTo>
                    <a:cubicBezTo>
                      <a:pt x="11520" y="28629"/>
                      <a:pt x="11587" y="28630"/>
                      <a:pt x="11655" y="28633"/>
                    </a:cubicBezTo>
                    <a:cubicBezTo>
                      <a:pt x="12949" y="28686"/>
                      <a:pt x="14079" y="29661"/>
                      <a:pt x="14588" y="30826"/>
                    </a:cubicBezTo>
                    <a:cubicBezTo>
                      <a:pt x="15023" y="31810"/>
                      <a:pt x="15412" y="32829"/>
                      <a:pt x="15825" y="33831"/>
                    </a:cubicBezTo>
                    <a:cubicBezTo>
                      <a:pt x="16003" y="34260"/>
                      <a:pt x="16268" y="34456"/>
                      <a:pt x="16589" y="34456"/>
                    </a:cubicBezTo>
                    <a:cubicBezTo>
                      <a:pt x="16740" y="34456"/>
                      <a:pt x="16902" y="34413"/>
                      <a:pt x="17074" y="34331"/>
                    </a:cubicBezTo>
                    <a:cubicBezTo>
                      <a:pt x="17823" y="33977"/>
                      <a:pt x="18598" y="33618"/>
                      <a:pt x="19250" y="33117"/>
                    </a:cubicBezTo>
                    <a:cubicBezTo>
                      <a:pt x="20045" y="32514"/>
                      <a:pt x="20937" y="32300"/>
                      <a:pt x="21832" y="32300"/>
                    </a:cubicBezTo>
                    <a:cubicBezTo>
                      <a:pt x="22069" y="32300"/>
                      <a:pt x="22307" y="32315"/>
                      <a:pt x="22542" y="32342"/>
                    </a:cubicBezTo>
                    <a:cubicBezTo>
                      <a:pt x="23118" y="32404"/>
                      <a:pt x="23725" y="32984"/>
                      <a:pt x="24137" y="33480"/>
                    </a:cubicBezTo>
                    <a:cubicBezTo>
                      <a:pt x="25010" y="34531"/>
                      <a:pt x="25737" y="35696"/>
                      <a:pt x="26583" y="36768"/>
                    </a:cubicBezTo>
                    <a:cubicBezTo>
                      <a:pt x="26911" y="37180"/>
                      <a:pt x="27434" y="37433"/>
                      <a:pt x="27815" y="37814"/>
                    </a:cubicBezTo>
                    <a:cubicBezTo>
                      <a:pt x="28063" y="38058"/>
                      <a:pt x="28693" y="38226"/>
                      <a:pt x="28143" y="38793"/>
                    </a:cubicBezTo>
                    <a:cubicBezTo>
                      <a:pt x="28024" y="38918"/>
                      <a:pt x="28121" y="39228"/>
                      <a:pt x="28072" y="39440"/>
                    </a:cubicBezTo>
                    <a:cubicBezTo>
                      <a:pt x="27855" y="40406"/>
                      <a:pt x="27084" y="40167"/>
                      <a:pt x="26402" y="40287"/>
                    </a:cubicBezTo>
                    <a:cubicBezTo>
                      <a:pt x="26243" y="40315"/>
                      <a:pt x="26096" y="40328"/>
                      <a:pt x="25960" y="40328"/>
                    </a:cubicBezTo>
                    <a:cubicBezTo>
                      <a:pt x="24686" y="40328"/>
                      <a:pt x="24359" y="39167"/>
                      <a:pt x="23774" y="38306"/>
                    </a:cubicBezTo>
                    <a:cubicBezTo>
                      <a:pt x="23109" y="37331"/>
                      <a:pt x="22480" y="36334"/>
                      <a:pt x="21789" y="35377"/>
                    </a:cubicBezTo>
                    <a:cubicBezTo>
                      <a:pt x="21589" y="35098"/>
                      <a:pt x="21378" y="34978"/>
                      <a:pt x="21139" y="34978"/>
                    </a:cubicBezTo>
                    <a:cubicBezTo>
                      <a:pt x="20894" y="34978"/>
                      <a:pt x="20620" y="35103"/>
                      <a:pt x="20296" y="35311"/>
                    </a:cubicBezTo>
                    <a:cubicBezTo>
                      <a:pt x="19595" y="35763"/>
                      <a:pt x="18798" y="36073"/>
                      <a:pt x="18045" y="36440"/>
                    </a:cubicBezTo>
                    <a:cubicBezTo>
                      <a:pt x="17996" y="36463"/>
                      <a:pt x="17921" y="36454"/>
                      <a:pt x="17890" y="36489"/>
                    </a:cubicBezTo>
                    <a:cubicBezTo>
                      <a:pt x="17395" y="37088"/>
                      <a:pt x="16839" y="37294"/>
                      <a:pt x="16265" y="37294"/>
                    </a:cubicBezTo>
                    <a:cubicBezTo>
                      <a:pt x="15712" y="37294"/>
                      <a:pt x="15142" y="37103"/>
                      <a:pt x="14593" y="36888"/>
                    </a:cubicBezTo>
                    <a:cubicBezTo>
                      <a:pt x="14074" y="36689"/>
                      <a:pt x="13569" y="36170"/>
                      <a:pt x="13299" y="35669"/>
                    </a:cubicBezTo>
                    <a:cubicBezTo>
                      <a:pt x="12696" y="34553"/>
                      <a:pt x="12280" y="33334"/>
                      <a:pt x="11717" y="32191"/>
                    </a:cubicBezTo>
                    <a:cubicBezTo>
                      <a:pt x="11509" y="31764"/>
                      <a:pt x="11287" y="31443"/>
                      <a:pt x="10775" y="31443"/>
                    </a:cubicBezTo>
                    <a:cubicBezTo>
                      <a:pt x="10633" y="31443"/>
                      <a:pt x="10469" y="31468"/>
                      <a:pt x="10277" y="31522"/>
                    </a:cubicBezTo>
                    <a:cubicBezTo>
                      <a:pt x="9439" y="31757"/>
                      <a:pt x="8828" y="32342"/>
                      <a:pt x="8017" y="32545"/>
                    </a:cubicBezTo>
                    <a:cubicBezTo>
                      <a:pt x="7662" y="32634"/>
                      <a:pt x="7326" y="32802"/>
                      <a:pt x="7007" y="32980"/>
                    </a:cubicBezTo>
                    <a:cubicBezTo>
                      <a:pt x="6834" y="33073"/>
                      <a:pt x="6688" y="33237"/>
                      <a:pt x="6568" y="33401"/>
                    </a:cubicBezTo>
                    <a:cubicBezTo>
                      <a:pt x="6373" y="33662"/>
                      <a:pt x="6193" y="33791"/>
                      <a:pt x="6017" y="33791"/>
                    </a:cubicBezTo>
                    <a:cubicBezTo>
                      <a:pt x="5828" y="33791"/>
                      <a:pt x="5644" y="33643"/>
                      <a:pt x="5451" y="33352"/>
                    </a:cubicBezTo>
                    <a:cubicBezTo>
                      <a:pt x="5358" y="33206"/>
                      <a:pt x="5088" y="33175"/>
                      <a:pt x="5013" y="33144"/>
                    </a:cubicBezTo>
                    <a:cubicBezTo>
                      <a:pt x="5106" y="32674"/>
                      <a:pt x="5128" y="32288"/>
                      <a:pt x="5261" y="31947"/>
                    </a:cubicBezTo>
                    <a:cubicBezTo>
                      <a:pt x="5394" y="31584"/>
                      <a:pt x="5562" y="31185"/>
                      <a:pt x="5841" y="30946"/>
                    </a:cubicBezTo>
                    <a:cubicBezTo>
                      <a:pt x="6493" y="30379"/>
                      <a:pt x="7153" y="29718"/>
                      <a:pt x="7937" y="29430"/>
                    </a:cubicBezTo>
                    <a:cubicBezTo>
                      <a:pt x="9055" y="29016"/>
                      <a:pt x="10281" y="28629"/>
                      <a:pt x="11452" y="28629"/>
                    </a:cubicBezTo>
                    <a:close/>
                    <a:moveTo>
                      <a:pt x="24306" y="1"/>
                    </a:moveTo>
                    <a:cubicBezTo>
                      <a:pt x="24171" y="1"/>
                      <a:pt x="24034" y="11"/>
                      <a:pt x="23894" y="34"/>
                    </a:cubicBezTo>
                    <a:cubicBezTo>
                      <a:pt x="23698" y="67"/>
                      <a:pt x="23500" y="76"/>
                      <a:pt x="23300" y="76"/>
                    </a:cubicBezTo>
                    <a:cubicBezTo>
                      <a:pt x="23011" y="76"/>
                      <a:pt x="22720" y="56"/>
                      <a:pt x="22429" y="56"/>
                    </a:cubicBezTo>
                    <a:cubicBezTo>
                      <a:pt x="21969" y="56"/>
                      <a:pt x="21511" y="107"/>
                      <a:pt x="21067" y="371"/>
                    </a:cubicBezTo>
                    <a:cubicBezTo>
                      <a:pt x="20960" y="433"/>
                      <a:pt x="20830" y="452"/>
                      <a:pt x="20688" y="452"/>
                    </a:cubicBezTo>
                    <a:cubicBezTo>
                      <a:pt x="20457" y="452"/>
                      <a:pt x="20197" y="401"/>
                      <a:pt x="19963" y="401"/>
                    </a:cubicBezTo>
                    <a:cubicBezTo>
                      <a:pt x="19951" y="401"/>
                      <a:pt x="19939" y="402"/>
                      <a:pt x="19928" y="402"/>
                    </a:cubicBezTo>
                    <a:cubicBezTo>
                      <a:pt x="19742" y="406"/>
                      <a:pt x="19538" y="397"/>
                      <a:pt x="19383" y="468"/>
                    </a:cubicBezTo>
                    <a:cubicBezTo>
                      <a:pt x="18625" y="827"/>
                      <a:pt x="17876" y="1208"/>
                      <a:pt x="17114" y="1589"/>
                    </a:cubicBezTo>
                    <a:cubicBezTo>
                      <a:pt x="17243" y="1753"/>
                      <a:pt x="17407" y="1966"/>
                      <a:pt x="17531" y="2121"/>
                    </a:cubicBezTo>
                    <a:cubicBezTo>
                      <a:pt x="17196" y="2106"/>
                      <a:pt x="16854" y="2025"/>
                      <a:pt x="16549" y="2025"/>
                    </a:cubicBezTo>
                    <a:cubicBezTo>
                      <a:pt x="16405" y="2025"/>
                      <a:pt x="16270" y="2043"/>
                      <a:pt x="16148" y="2094"/>
                    </a:cubicBezTo>
                    <a:cubicBezTo>
                      <a:pt x="15501" y="2356"/>
                      <a:pt x="14898" y="2777"/>
                      <a:pt x="14345" y="3211"/>
                    </a:cubicBezTo>
                    <a:cubicBezTo>
                      <a:pt x="13339" y="4004"/>
                      <a:pt x="12377" y="4846"/>
                      <a:pt x="11416" y="5693"/>
                    </a:cubicBezTo>
                    <a:cubicBezTo>
                      <a:pt x="11274" y="5817"/>
                      <a:pt x="11234" y="6060"/>
                      <a:pt x="11145" y="6246"/>
                    </a:cubicBezTo>
                    <a:cubicBezTo>
                      <a:pt x="12089" y="6340"/>
                      <a:pt x="13135" y="6211"/>
                      <a:pt x="13963" y="6574"/>
                    </a:cubicBezTo>
                    <a:cubicBezTo>
                      <a:pt x="15559" y="7275"/>
                      <a:pt x="16751" y="8396"/>
                      <a:pt x="16915" y="10372"/>
                    </a:cubicBezTo>
                    <a:cubicBezTo>
                      <a:pt x="17056" y="12056"/>
                      <a:pt x="17203" y="13722"/>
                      <a:pt x="17070" y="15419"/>
                    </a:cubicBezTo>
                    <a:cubicBezTo>
                      <a:pt x="16978" y="16661"/>
                      <a:pt x="17608" y="17438"/>
                      <a:pt x="18622" y="17438"/>
                    </a:cubicBezTo>
                    <a:cubicBezTo>
                      <a:pt x="18783" y="17438"/>
                      <a:pt x="18955" y="17418"/>
                      <a:pt x="19135" y="17378"/>
                    </a:cubicBezTo>
                    <a:cubicBezTo>
                      <a:pt x="19711" y="17249"/>
                      <a:pt x="20189" y="16682"/>
                      <a:pt x="20699" y="16301"/>
                    </a:cubicBezTo>
                    <a:cubicBezTo>
                      <a:pt x="21807" y="15477"/>
                      <a:pt x="22870" y="14524"/>
                      <a:pt x="24244" y="14227"/>
                    </a:cubicBezTo>
                    <a:cubicBezTo>
                      <a:pt x="24643" y="14141"/>
                      <a:pt x="25052" y="14079"/>
                      <a:pt x="25459" y="14079"/>
                    </a:cubicBezTo>
                    <a:cubicBezTo>
                      <a:pt x="26096" y="14079"/>
                      <a:pt x="26727" y="14230"/>
                      <a:pt x="27306" y="14670"/>
                    </a:cubicBezTo>
                    <a:cubicBezTo>
                      <a:pt x="28396" y="15503"/>
                      <a:pt x="29490" y="16350"/>
                      <a:pt x="30075" y="17612"/>
                    </a:cubicBezTo>
                    <a:cubicBezTo>
                      <a:pt x="30478" y="18481"/>
                      <a:pt x="30877" y="19443"/>
                      <a:pt x="30908" y="20373"/>
                    </a:cubicBezTo>
                    <a:cubicBezTo>
                      <a:pt x="30948" y="21623"/>
                      <a:pt x="31604" y="22460"/>
                      <a:pt x="32242" y="23377"/>
                    </a:cubicBezTo>
                    <a:cubicBezTo>
                      <a:pt x="32353" y="23532"/>
                      <a:pt x="32379" y="23812"/>
                      <a:pt x="32331" y="24002"/>
                    </a:cubicBezTo>
                    <a:cubicBezTo>
                      <a:pt x="32025" y="25114"/>
                      <a:pt x="31449" y="25584"/>
                      <a:pt x="30425" y="25611"/>
                    </a:cubicBezTo>
                    <a:cubicBezTo>
                      <a:pt x="30396" y="25612"/>
                      <a:pt x="30367" y="25612"/>
                      <a:pt x="30339" y="25612"/>
                    </a:cubicBezTo>
                    <a:cubicBezTo>
                      <a:pt x="29262" y="25612"/>
                      <a:pt x="28386" y="25046"/>
                      <a:pt x="28037" y="23976"/>
                    </a:cubicBezTo>
                    <a:cubicBezTo>
                      <a:pt x="27700" y="22956"/>
                      <a:pt x="27448" y="21911"/>
                      <a:pt x="27239" y="20856"/>
                    </a:cubicBezTo>
                    <a:cubicBezTo>
                      <a:pt x="27022" y="19757"/>
                      <a:pt x="26384" y="18964"/>
                      <a:pt x="25529" y="18335"/>
                    </a:cubicBezTo>
                    <a:cubicBezTo>
                      <a:pt x="25444" y="18272"/>
                      <a:pt x="25320" y="18250"/>
                      <a:pt x="25184" y="18250"/>
                    </a:cubicBezTo>
                    <a:cubicBezTo>
                      <a:pt x="24993" y="18250"/>
                      <a:pt x="24776" y="18292"/>
                      <a:pt x="24598" y="18326"/>
                    </a:cubicBezTo>
                    <a:cubicBezTo>
                      <a:pt x="24288" y="18388"/>
                      <a:pt x="24000" y="18547"/>
                      <a:pt x="23694" y="18671"/>
                    </a:cubicBezTo>
                    <a:cubicBezTo>
                      <a:pt x="23734" y="19123"/>
                      <a:pt x="23070" y="19934"/>
                      <a:pt x="22533" y="20045"/>
                    </a:cubicBezTo>
                    <a:cubicBezTo>
                      <a:pt x="22378" y="20076"/>
                      <a:pt x="22130" y="20076"/>
                      <a:pt x="22086" y="20165"/>
                    </a:cubicBezTo>
                    <a:cubicBezTo>
                      <a:pt x="21697" y="20978"/>
                      <a:pt x="21072" y="21160"/>
                      <a:pt x="20380" y="21160"/>
                    </a:cubicBezTo>
                    <a:cubicBezTo>
                      <a:pt x="20140" y="21160"/>
                      <a:pt x="19893" y="21138"/>
                      <a:pt x="19644" y="21113"/>
                    </a:cubicBezTo>
                    <a:cubicBezTo>
                      <a:pt x="18452" y="20989"/>
                      <a:pt x="17256" y="20869"/>
                      <a:pt x="16064" y="20697"/>
                    </a:cubicBezTo>
                    <a:cubicBezTo>
                      <a:pt x="15005" y="20546"/>
                      <a:pt x="13689" y="19066"/>
                      <a:pt x="13600" y="17998"/>
                    </a:cubicBezTo>
                    <a:cubicBezTo>
                      <a:pt x="13534" y="17222"/>
                      <a:pt x="13454" y="16447"/>
                      <a:pt x="13418" y="15667"/>
                    </a:cubicBezTo>
                    <a:cubicBezTo>
                      <a:pt x="13356" y="14382"/>
                      <a:pt x="13299" y="13093"/>
                      <a:pt x="13281" y="11808"/>
                    </a:cubicBezTo>
                    <a:cubicBezTo>
                      <a:pt x="13263" y="10438"/>
                      <a:pt x="12829" y="9969"/>
                      <a:pt x="11438" y="9853"/>
                    </a:cubicBezTo>
                    <a:cubicBezTo>
                      <a:pt x="11092" y="9827"/>
                      <a:pt x="10764" y="9650"/>
                      <a:pt x="10423" y="9627"/>
                    </a:cubicBezTo>
                    <a:cubicBezTo>
                      <a:pt x="10415" y="9627"/>
                      <a:pt x="10406" y="9627"/>
                      <a:pt x="10398" y="9627"/>
                    </a:cubicBezTo>
                    <a:cubicBezTo>
                      <a:pt x="10171" y="9627"/>
                      <a:pt x="9940" y="9793"/>
                      <a:pt x="9705" y="9827"/>
                    </a:cubicBezTo>
                    <a:cubicBezTo>
                      <a:pt x="9142" y="9907"/>
                      <a:pt x="8580" y="9951"/>
                      <a:pt x="8012" y="10009"/>
                    </a:cubicBezTo>
                    <a:cubicBezTo>
                      <a:pt x="7463" y="10328"/>
                      <a:pt x="7051" y="10828"/>
                      <a:pt x="6555" y="11214"/>
                    </a:cubicBezTo>
                    <a:cubicBezTo>
                      <a:pt x="5468" y="12063"/>
                      <a:pt x="4382" y="12471"/>
                      <a:pt x="3273" y="12471"/>
                    </a:cubicBezTo>
                    <a:cubicBezTo>
                      <a:pt x="2350" y="12471"/>
                      <a:pt x="1412" y="12189"/>
                      <a:pt x="444" y="11644"/>
                    </a:cubicBezTo>
                    <a:cubicBezTo>
                      <a:pt x="416" y="11627"/>
                      <a:pt x="382" y="11621"/>
                      <a:pt x="345" y="11621"/>
                    </a:cubicBezTo>
                    <a:cubicBezTo>
                      <a:pt x="241" y="11621"/>
                      <a:pt x="109" y="11670"/>
                      <a:pt x="1" y="11684"/>
                    </a:cubicBezTo>
                    <a:lnTo>
                      <a:pt x="1" y="18406"/>
                    </a:lnTo>
                    <a:cubicBezTo>
                      <a:pt x="33" y="18406"/>
                      <a:pt x="68" y="18401"/>
                      <a:pt x="100" y="18401"/>
                    </a:cubicBezTo>
                    <a:cubicBezTo>
                      <a:pt x="122" y="18401"/>
                      <a:pt x="143" y="18403"/>
                      <a:pt x="160" y="18410"/>
                    </a:cubicBezTo>
                    <a:cubicBezTo>
                      <a:pt x="475" y="18549"/>
                      <a:pt x="789" y="18597"/>
                      <a:pt x="1101" y="18597"/>
                    </a:cubicBezTo>
                    <a:cubicBezTo>
                      <a:pt x="1738" y="18597"/>
                      <a:pt x="2370" y="18394"/>
                      <a:pt x="3001" y="18335"/>
                    </a:cubicBezTo>
                    <a:cubicBezTo>
                      <a:pt x="3049" y="18330"/>
                      <a:pt x="3096" y="18328"/>
                      <a:pt x="3142" y="18328"/>
                    </a:cubicBezTo>
                    <a:cubicBezTo>
                      <a:pt x="3764" y="18328"/>
                      <a:pt x="4164" y="18728"/>
                      <a:pt x="4609" y="19013"/>
                    </a:cubicBezTo>
                    <a:cubicBezTo>
                      <a:pt x="5465" y="19562"/>
                      <a:pt x="6258" y="20209"/>
                      <a:pt x="7051" y="20843"/>
                    </a:cubicBezTo>
                    <a:cubicBezTo>
                      <a:pt x="7140" y="20914"/>
                      <a:pt x="7095" y="21157"/>
                      <a:pt x="7108" y="21312"/>
                    </a:cubicBezTo>
                    <a:lnTo>
                      <a:pt x="8792" y="21312"/>
                    </a:lnTo>
                    <a:cubicBezTo>
                      <a:pt x="8996" y="22456"/>
                      <a:pt x="7995" y="23014"/>
                      <a:pt x="7436" y="23754"/>
                    </a:cubicBezTo>
                    <a:cubicBezTo>
                      <a:pt x="7338" y="23883"/>
                      <a:pt x="7090" y="23938"/>
                      <a:pt x="6772" y="23938"/>
                    </a:cubicBezTo>
                    <a:cubicBezTo>
                      <a:pt x="5891" y="23938"/>
                      <a:pt x="4469" y="23519"/>
                      <a:pt x="4153" y="23103"/>
                    </a:cubicBezTo>
                    <a:cubicBezTo>
                      <a:pt x="3883" y="22739"/>
                      <a:pt x="3652" y="22340"/>
                      <a:pt x="3422" y="21946"/>
                    </a:cubicBezTo>
                    <a:cubicBezTo>
                      <a:pt x="3029" y="21276"/>
                      <a:pt x="2504" y="20845"/>
                      <a:pt x="1715" y="20845"/>
                    </a:cubicBezTo>
                    <a:cubicBezTo>
                      <a:pt x="1659" y="20845"/>
                      <a:pt x="1602" y="20847"/>
                      <a:pt x="1543" y="20852"/>
                    </a:cubicBezTo>
                    <a:cubicBezTo>
                      <a:pt x="1337" y="20866"/>
                      <a:pt x="1132" y="20870"/>
                      <a:pt x="926" y="20870"/>
                    </a:cubicBezTo>
                    <a:cubicBezTo>
                      <a:pt x="618" y="20870"/>
                      <a:pt x="309" y="20860"/>
                      <a:pt x="1" y="20860"/>
                    </a:cubicBezTo>
                    <a:lnTo>
                      <a:pt x="1" y="40039"/>
                    </a:lnTo>
                    <a:cubicBezTo>
                      <a:pt x="435" y="40043"/>
                      <a:pt x="869" y="40043"/>
                      <a:pt x="1304" y="40047"/>
                    </a:cubicBezTo>
                    <a:cubicBezTo>
                      <a:pt x="1510" y="39777"/>
                      <a:pt x="1741" y="39701"/>
                      <a:pt x="1982" y="39701"/>
                    </a:cubicBezTo>
                    <a:cubicBezTo>
                      <a:pt x="2295" y="39701"/>
                      <a:pt x="2625" y="39829"/>
                      <a:pt x="2937" y="39829"/>
                    </a:cubicBezTo>
                    <a:cubicBezTo>
                      <a:pt x="2979" y="39829"/>
                      <a:pt x="3021" y="39827"/>
                      <a:pt x="3063" y="39821"/>
                    </a:cubicBezTo>
                    <a:cubicBezTo>
                      <a:pt x="3125" y="39813"/>
                      <a:pt x="3182" y="39804"/>
                      <a:pt x="3245" y="39790"/>
                    </a:cubicBezTo>
                    <a:lnTo>
                      <a:pt x="3245" y="39790"/>
                    </a:lnTo>
                    <a:cubicBezTo>
                      <a:pt x="3213" y="39830"/>
                      <a:pt x="3182" y="39870"/>
                      <a:pt x="3151" y="39910"/>
                    </a:cubicBezTo>
                    <a:cubicBezTo>
                      <a:pt x="3076" y="40012"/>
                      <a:pt x="3001" y="40118"/>
                      <a:pt x="2930" y="40225"/>
                    </a:cubicBezTo>
                    <a:cubicBezTo>
                      <a:pt x="2988" y="40256"/>
                      <a:pt x="3041" y="40291"/>
                      <a:pt x="3098" y="40322"/>
                    </a:cubicBezTo>
                    <a:cubicBezTo>
                      <a:pt x="3165" y="40287"/>
                      <a:pt x="3227" y="40251"/>
                      <a:pt x="3293" y="40216"/>
                    </a:cubicBezTo>
                    <a:cubicBezTo>
                      <a:pt x="3338" y="40216"/>
                      <a:pt x="3382" y="40216"/>
                      <a:pt x="3431" y="40211"/>
                    </a:cubicBezTo>
                    <a:cubicBezTo>
                      <a:pt x="3488" y="40207"/>
                      <a:pt x="3541" y="40203"/>
                      <a:pt x="3599" y="40198"/>
                    </a:cubicBezTo>
                    <a:cubicBezTo>
                      <a:pt x="3784" y="40127"/>
                      <a:pt x="3953" y="40096"/>
                      <a:pt x="4108" y="40096"/>
                    </a:cubicBezTo>
                    <a:cubicBezTo>
                      <a:pt x="4725" y="40096"/>
                      <a:pt x="5138" y="40586"/>
                      <a:pt x="5576" y="41014"/>
                    </a:cubicBezTo>
                    <a:lnTo>
                      <a:pt x="5576" y="41014"/>
                    </a:lnTo>
                    <a:cubicBezTo>
                      <a:pt x="5717" y="41182"/>
                      <a:pt x="5863" y="41355"/>
                      <a:pt x="6010" y="41527"/>
                    </a:cubicBezTo>
                    <a:cubicBezTo>
                      <a:pt x="6519" y="42409"/>
                      <a:pt x="7051" y="43282"/>
                      <a:pt x="7529" y="44186"/>
                    </a:cubicBezTo>
                    <a:cubicBezTo>
                      <a:pt x="7804" y="44700"/>
                      <a:pt x="7977" y="45272"/>
                      <a:pt x="8234" y="45799"/>
                    </a:cubicBezTo>
                    <a:cubicBezTo>
                      <a:pt x="8300" y="45936"/>
                      <a:pt x="8495" y="46065"/>
                      <a:pt x="8655" y="46100"/>
                    </a:cubicBezTo>
                    <a:cubicBezTo>
                      <a:pt x="9568" y="46300"/>
                      <a:pt x="9692" y="46597"/>
                      <a:pt x="9178" y="47416"/>
                    </a:cubicBezTo>
                    <a:lnTo>
                      <a:pt x="27208" y="47416"/>
                    </a:lnTo>
                    <a:cubicBezTo>
                      <a:pt x="27687" y="46743"/>
                      <a:pt x="28077" y="45976"/>
                      <a:pt x="28666" y="45427"/>
                    </a:cubicBezTo>
                    <a:cubicBezTo>
                      <a:pt x="29818" y="44359"/>
                      <a:pt x="31015" y="43309"/>
                      <a:pt x="32331" y="42467"/>
                    </a:cubicBezTo>
                    <a:cubicBezTo>
                      <a:pt x="32665" y="42252"/>
                      <a:pt x="33048" y="42153"/>
                      <a:pt x="33470" y="42153"/>
                    </a:cubicBezTo>
                    <a:cubicBezTo>
                      <a:pt x="33874" y="42153"/>
                      <a:pt x="34314" y="42244"/>
                      <a:pt x="34781" y="42414"/>
                    </a:cubicBezTo>
                    <a:cubicBezTo>
                      <a:pt x="35898" y="42817"/>
                      <a:pt x="36345" y="43907"/>
                      <a:pt x="37431" y="44279"/>
                    </a:cubicBezTo>
                    <a:cubicBezTo>
                      <a:pt x="38069" y="44496"/>
                      <a:pt x="38574" y="45223"/>
                      <a:pt x="39031" y="45812"/>
                    </a:cubicBezTo>
                    <a:cubicBezTo>
                      <a:pt x="39314" y="46177"/>
                      <a:pt x="39598" y="46322"/>
                      <a:pt x="39881" y="46322"/>
                    </a:cubicBezTo>
                    <a:cubicBezTo>
                      <a:pt x="40181" y="46322"/>
                      <a:pt x="40480" y="46158"/>
                      <a:pt x="40772" y="45923"/>
                    </a:cubicBezTo>
                    <a:cubicBezTo>
                      <a:pt x="41809" y="45086"/>
                      <a:pt x="42793" y="44195"/>
                      <a:pt x="43799" y="43322"/>
                    </a:cubicBezTo>
                    <a:cubicBezTo>
                      <a:pt x="43409" y="42808"/>
                      <a:pt x="42877" y="42347"/>
                      <a:pt x="42655" y="41767"/>
                    </a:cubicBezTo>
                    <a:cubicBezTo>
                      <a:pt x="42287" y="40801"/>
                      <a:pt x="41707" y="40163"/>
                      <a:pt x="40816" y="39653"/>
                    </a:cubicBezTo>
                    <a:cubicBezTo>
                      <a:pt x="40324" y="39374"/>
                      <a:pt x="39536" y="39037"/>
                      <a:pt x="40041" y="38129"/>
                    </a:cubicBezTo>
                    <a:lnTo>
                      <a:pt x="40041" y="38129"/>
                    </a:lnTo>
                    <a:cubicBezTo>
                      <a:pt x="39629" y="38182"/>
                      <a:pt x="39301" y="38222"/>
                      <a:pt x="38871" y="38279"/>
                    </a:cubicBezTo>
                    <a:cubicBezTo>
                      <a:pt x="39314" y="37841"/>
                      <a:pt x="39243" y="37570"/>
                      <a:pt x="38778" y="37349"/>
                    </a:cubicBezTo>
                    <a:cubicBezTo>
                      <a:pt x="38113" y="37025"/>
                      <a:pt x="37475" y="36631"/>
                      <a:pt x="36784" y="36374"/>
                    </a:cubicBezTo>
                    <a:cubicBezTo>
                      <a:pt x="35304" y="35816"/>
                      <a:pt x="35295" y="34420"/>
                      <a:pt x="34949" y="33237"/>
                    </a:cubicBezTo>
                    <a:cubicBezTo>
                      <a:pt x="34870" y="32958"/>
                      <a:pt x="35131" y="32576"/>
                      <a:pt x="35184" y="32404"/>
                    </a:cubicBezTo>
                    <a:cubicBezTo>
                      <a:pt x="35118" y="32058"/>
                      <a:pt x="34998" y="31814"/>
                      <a:pt x="35051" y="31619"/>
                    </a:cubicBezTo>
                    <a:cubicBezTo>
                      <a:pt x="35184" y="31167"/>
                      <a:pt x="35446" y="30755"/>
                      <a:pt x="35561" y="30299"/>
                    </a:cubicBezTo>
                    <a:cubicBezTo>
                      <a:pt x="35627" y="30037"/>
                      <a:pt x="35512" y="29727"/>
                      <a:pt x="35472" y="29395"/>
                    </a:cubicBezTo>
                    <a:lnTo>
                      <a:pt x="35472" y="29395"/>
                    </a:lnTo>
                    <a:cubicBezTo>
                      <a:pt x="35570" y="29413"/>
                      <a:pt x="35805" y="29461"/>
                      <a:pt x="36031" y="29510"/>
                    </a:cubicBezTo>
                    <a:cubicBezTo>
                      <a:pt x="36168" y="29320"/>
                      <a:pt x="36301" y="29129"/>
                      <a:pt x="36438" y="28939"/>
                    </a:cubicBezTo>
                    <a:cubicBezTo>
                      <a:pt x="36328" y="28832"/>
                      <a:pt x="36217" y="28730"/>
                      <a:pt x="36106" y="28628"/>
                    </a:cubicBezTo>
                    <a:cubicBezTo>
                      <a:pt x="36190" y="28619"/>
                      <a:pt x="36270" y="28611"/>
                      <a:pt x="36354" y="28606"/>
                    </a:cubicBezTo>
                    <a:cubicBezTo>
                      <a:pt x="36416" y="28185"/>
                      <a:pt x="36562" y="27755"/>
                      <a:pt x="36514" y="27352"/>
                    </a:cubicBezTo>
                    <a:cubicBezTo>
                      <a:pt x="36394" y="26382"/>
                      <a:pt x="36292" y="25442"/>
                      <a:pt x="36833" y="24547"/>
                    </a:cubicBezTo>
                    <a:cubicBezTo>
                      <a:pt x="36952" y="24348"/>
                      <a:pt x="37063" y="24064"/>
                      <a:pt x="37014" y="23856"/>
                    </a:cubicBezTo>
                    <a:cubicBezTo>
                      <a:pt x="36726" y="22660"/>
                      <a:pt x="37759" y="21432"/>
                      <a:pt x="36921" y="20258"/>
                    </a:cubicBezTo>
                    <a:cubicBezTo>
                      <a:pt x="36908" y="20240"/>
                      <a:pt x="36904" y="20187"/>
                      <a:pt x="36917" y="20183"/>
                    </a:cubicBezTo>
                    <a:cubicBezTo>
                      <a:pt x="37670" y="19677"/>
                      <a:pt x="37103" y="18924"/>
                      <a:pt x="37103" y="18383"/>
                    </a:cubicBezTo>
                    <a:cubicBezTo>
                      <a:pt x="37107" y="16629"/>
                      <a:pt x="36975" y="14825"/>
                      <a:pt x="36540" y="13133"/>
                    </a:cubicBezTo>
                    <a:cubicBezTo>
                      <a:pt x="35995" y="10997"/>
                      <a:pt x="35698" y="8697"/>
                      <a:pt x="33952" y="7035"/>
                    </a:cubicBezTo>
                    <a:cubicBezTo>
                      <a:pt x="33664" y="6761"/>
                      <a:pt x="33594" y="6158"/>
                      <a:pt x="33279" y="6016"/>
                    </a:cubicBezTo>
                    <a:cubicBezTo>
                      <a:pt x="32433" y="5626"/>
                      <a:pt x="32348" y="4509"/>
                      <a:pt x="31338" y="4235"/>
                    </a:cubicBezTo>
                    <a:cubicBezTo>
                      <a:pt x="30815" y="4093"/>
                      <a:pt x="30443" y="3402"/>
                      <a:pt x="29982" y="2941"/>
                    </a:cubicBezTo>
                    <a:cubicBezTo>
                      <a:pt x="30022" y="2905"/>
                      <a:pt x="30128" y="2808"/>
                      <a:pt x="30301" y="2653"/>
                    </a:cubicBezTo>
                    <a:cubicBezTo>
                      <a:pt x="29858" y="2440"/>
                      <a:pt x="29446" y="2272"/>
                      <a:pt x="29060" y="2050"/>
                    </a:cubicBezTo>
                    <a:cubicBezTo>
                      <a:pt x="28223" y="1563"/>
                      <a:pt x="27456" y="871"/>
                      <a:pt x="26557" y="592"/>
                    </a:cubicBezTo>
                    <a:cubicBezTo>
                      <a:pt x="25835" y="368"/>
                      <a:pt x="25114" y="1"/>
                      <a:pt x="24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7"/>
              <p:cNvSpPr/>
              <p:nvPr/>
            </p:nvSpPr>
            <p:spPr>
              <a:xfrm>
                <a:off x="1211539" y="4909056"/>
                <a:ext cx="793257" cy="234450"/>
              </a:xfrm>
              <a:custGeom>
                <a:avLst/>
                <a:gdLst/>
                <a:ahLst/>
                <a:cxnLst/>
                <a:rect l="l" t="t" r="r" b="b"/>
                <a:pathLst>
                  <a:path w="17814" h="5265" extrusionOk="0">
                    <a:moveTo>
                      <a:pt x="6262" y="1"/>
                    </a:moveTo>
                    <a:cubicBezTo>
                      <a:pt x="5840" y="1"/>
                      <a:pt x="5457" y="100"/>
                      <a:pt x="5123" y="315"/>
                    </a:cubicBezTo>
                    <a:cubicBezTo>
                      <a:pt x="3807" y="1157"/>
                      <a:pt x="2610" y="2207"/>
                      <a:pt x="1458" y="3275"/>
                    </a:cubicBezTo>
                    <a:cubicBezTo>
                      <a:pt x="869" y="3824"/>
                      <a:pt x="479" y="4591"/>
                      <a:pt x="0" y="5264"/>
                    </a:cubicBezTo>
                    <a:lnTo>
                      <a:pt x="3603" y="5264"/>
                    </a:lnTo>
                    <a:cubicBezTo>
                      <a:pt x="4183" y="4879"/>
                      <a:pt x="4618" y="4343"/>
                      <a:pt x="5096" y="3847"/>
                    </a:cubicBezTo>
                    <a:cubicBezTo>
                      <a:pt x="5278" y="3660"/>
                      <a:pt x="5544" y="3545"/>
                      <a:pt x="5951" y="3284"/>
                    </a:cubicBezTo>
                    <a:cubicBezTo>
                      <a:pt x="6567" y="3873"/>
                      <a:pt x="7298" y="4569"/>
                      <a:pt x="8030" y="5264"/>
                    </a:cubicBezTo>
                    <a:lnTo>
                      <a:pt x="17698" y="5264"/>
                    </a:lnTo>
                    <a:cubicBezTo>
                      <a:pt x="17814" y="3767"/>
                      <a:pt x="17153" y="2482"/>
                      <a:pt x="16591" y="1170"/>
                    </a:cubicBezTo>
                    <a:cubicBezTo>
                      <a:pt x="15585" y="2043"/>
                      <a:pt x="14601" y="2934"/>
                      <a:pt x="13564" y="3771"/>
                    </a:cubicBezTo>
                    <a:cubicBezTo>
                      <a:pt x="13272" y="4006"/>
                      <a:pt x="12973" y="4170"/>
                      <a:pt x="12673" y="4170"/>
                    </a:cubicBezTo>
                    <a:cubicBezTo>
                      <a:pt x="12390" y="4170"/>
                      <a:pt x="12106" y="4025"/>
                      <a:pt x="11823" y="3660"/>
                    </a:cubicBezTo>
                    <a:cubicBezTo>
                      <a:pt x="11366" y="3071"/>
                      <a:pt x="10861" y="2344"/>
                      <a:pt x="10223" y="2127"/>
                    </a:cubicBezTo>
                    <a:cubicBezTo>
                      <a:pt x="9137" y="1755"/>
                      <a:pt x="8690" y="665"/>
                      <a:pt x="7573" y="262"/>
                    </a:cubicBezTo>
                    <a:cubicBezTo>
                      <a:pt x="7106" y="92"/>
                      <a:pt x="6666" y="1"/>
                      <a:pt x="62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7"/>
              <p:cNvSpPr/>
              <p:nvPr/>
            </p:nvSpPr>
            <p:spPr>
              <a:xfrm>
                <a:off x="0" y="4814922"/>
                <a:ext cx="431585" cy="328587"/>
              </a:xfrm>
              <a:custGeom>
                <a:avLst/>
                <a:gdLst/>
                <a:ahLst/>
                <a:cxnLst/>
                <a:rect l="l" t="t" r="r" b="b"/>
                <a:pathLst>
                  <a:path w="9692" h="7379" extrusionOk="0">
                    <a:moveTo>
                      <a:pt x="1" y="1"/>
                    </a:moveTo>
                    <a:lnTo>
                      <a:pt x="1" y="2624"/>
                    </a:lnTo>
                    <a:cubicBezTo>
                      <a:pt x="608" y="2535"/>
                      <a:pt x="1219" y="2389"/>
                      <a:pt x="1831" y="2385"/>
                    </a:cubicBezTo>
                    <a:cubicBezTo>
                      <a:pt x="1838" y="2384"/>
                      <a:pt x="1845" y="2384"/>
                      <a:pt x="1853" y="2384"/>
                    </a:cubicBezTo>
                    <a:cubicBezTo>
                      <a:pt x="2210" y="2384"/>
                      <a:pt x="2695" y="2492"/>
                      <a:pt x="2894" y="2739"/>
                    </a:cubicBezTo>
                    <a:cubicBezTo>
                      <a:pt x="4002" y="4095"/>
                      <a:pt x="4747" y="5641"/>
                      <a:pt x="5079" y="7378"/>
                    </a:cubicBezTo>
                    <a:lnTo>
                      <a:pt x="9178" y="7378"/>
                    </a:lnTo>
                    <a:cubicBezTo>
                      <a:pt x="9692" y="6559"/>
                      <a:pt x="9568" y="6262"/>
                      <a:pt x="8655" y="6062"/>
                    </a:cubicBezTo>
                    <a:cubicBezTo>
                      <a:pt x="8495" y="6027"/>
                      <a:pt x="8300" y="5898"/>
                      <a:pt x="8234" y="5761"/>
                    </a:cubicBezTo>
                    <a:cubicBezTo>
                      <a:pt x="7977" y="5234"/>
                      <a:pt x="7804" y="4662"/>
                      <a:pt x="7529" y="4148"/>
                    </a:cubicBezTo>
                    <a:cubicBezTo>
                      <a:pt x="7051" y="3244"/>
                      <a:pt x="6519" y="2371"/>
                      <a:pt x="6010" y="1489"/>
                    </a:cubicBezTo>
                    <a:lnTo>
                      <a:pt x="5948" y="1472"/>
                    </a:lnTo>
                    <a:cubicBezTo>
                      <a:pt x="5790" y="1604"/>
                      <a:pt x="5647" y="1715"/>
                      <a:pt x="5491" y="1715"/>
                    </a:cubicBezTo>
                    <a:cubicBezTo>
                      <a:pt x="5370" y="1715"/>
                      <a:pt x="5241" y="1648"/>
                      <a:pt x="5092" y="1472"/>
                    </a:cubicBezTo>
                    <a:cubicBezTo>
                      <a:pt x="4933" y="1290"/>
                      <a:pt x="4463" y="1396"/>
                      <a:pt x="4259" y="1224"/>
                    </a:cubicBezTo>
                    <a:cubicBezTo>
                      <a:pt x="3927" y="940"/>
                      <a:pt x="3701" y="532"/>
                      <a:pt x="3431" y="173"/>
                    </a:cubicBezTo>
                    <a:cubicBezTo>
                      <a:pt x="3382" y="178"/>
                      <a:pt x="3338" y="178"/>
                      <a:pt x="3293" y="178"/>
                    </a:cubicBezTo>
                    <a:cubicBezTo>
                      <a:pt x="3227" y="213"/>
                      <a:pt x="3165" y="249"/>
                      <a:pt x="3098" y="284"/>
                    </a:cubicBezTo>
                    <a:cubicBezTo>
                      <a:pt x="3041" y="253"/>
                      <a:pt x="2988" y="218"/>
                      <a:pt x="2930" y="187"/>
                    </a:cubicBezTo>
                    <a:cubicBezTo>
                      <a:pt x="2596" y="228"/>
                      <a:pt x="2257" y="308"/>
                      <a:pt x="1923" y="308"/>
                    </a:cubicBezTo>
                    <a:cubicBezTo>
                      <a:pt x="1898" y="308"/>
                      <a:pt x="1873" y="307"/>
                      <a:pt x="1849" y="306"/>
                    </a:cubicBezTo>
                    <a:cubicBezTo>
                      <a:pt x="1663" y="297"/>
                      <a:pt x="1485" y="111"/>
                      <a:pt x="1304" y="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7"/>
              <p:cNvSpPr/>
              <p:nvPr/>
            </p:nvSpPr>
            <p:spPr>
              <a:xfrm>
                <a:off x="0" y="3848155"/>
                <a:ext cx="400636" cy="249902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5612" extrusionOk="0">
                    <a:moveTo>
                      <a:pt x="3142" y="1"/>
                    </a:moveTo>
                    <a:cubicBezTo>
                      <a:pt x="3096" y="1"/>
                      <a:pt x="3049" y="3"/>
                      <a:pt x="3001" y="8"/>
                    </a:cubicBezTo>
                    <a:cubicBezTo>
                      <a:pt x="2370" y="67"/>
                      <a:pt x="1738" y="270"/>
                      <a:pt x="1101" y="270"/>
                    </a:cubicBezTo>
                    <a:cubicBezTo>
                      <a:pt x="789" y="270"/>
                      <a:pt x="475" y="222"/>
                      <a:pt x="160" y="83"/>
                    </a:cubicBezTo>
                    <a:cubicBezTo>
                      <a:pt x="143" y="76"/>
                      <a:pt x="122" y="74"/>
                      <a:pt x="100" y="74"/>
                    </a:cubicBezTo>
                    <a:cubicBezTo>
                      <a:pt x="68" y="74"/>
                      <a:pt x="33" y="79"/>
                      <a:pt x="1" y="79"/>
                    </a:cubicBezTo>
                    <a:lnTo>
                      <a:pt x="1" y="2533"/>
                    </a:lnTo>
                    <a:cubicBezTo>
                      <a:pt x="309" y="2533"/>
                      <a:pt x="618" y="2543"/>
                      <a:pt x="926" y="2543"/>
                    </a:cubicBezTo>
                    <a:cubicBezTo>
                      <a:pt x="1132" y="2543"/>
                      <a:pt x="1337" y="2539"/>
                      <a:pt x="1543" y="2525"/>
                    </a:cubicBezTo>
                    <a:cubicBezTo>
                      <a:pt x="1602" y="2520"/>
                      <a:pt x="1660" y="2518"/>
                      <a:pt x="1716" y="2518"/>
                    </a:cubicBezTo>
                    <a:cubicBezTo>
                      <a:pt x="2508" y="2518"/>
                      <a:pt x="3029" y="2949"/>
                      <a:pt x="3422" y="3619"/>
                    </a:cubicBezTo>
                    <a:cubicBezTo>
                      <a:pt x="3652" y="4013"/>
                      <a:pt x="3883" y="4412"/>
                      <a:pt x="4153" y="4776"/>
                    </a:cubicBezTo>
                    <a:cubicBezTo>
                      <a:pt x="4469" y="5192"/>
                      <a:pt x="5891" y="5611"/>
                      <a:pt x="6772" y="5611"/>
                    </a:cubicBezTo>
                    <a:cubicBezTo>
                      <a:pt x="7090" y="5611"/>
                      <a:pt x="7338" y="5556"/>
                      <a:pt x="7436" y="5427"/>
                    </a:cubicBezTo>
                    <a:cubicBezTo>
                      <a:pt x="7995" y="4687"/>
                      <a:pt x="8996" y="4129"/>
                      <a:pt x="8792" y="2985"/>
                    </a:cubicBezTo>
                    <a:lnTo>
                      <a:pt x="7108" y="2985"/>
                    </a:lnTo>
                    <a:cubicBezTo>
                      <a:pt x="7095" y="2830"/>
                      <a:pt x="7140" y="2587"/>
                      <a:pt x="7051" y="2516"/>
                    </a:cubicBezTo>
                    <a:cubicBezTo>
                      <a:pt x="6258" y="1882"/>
                      <a:pt x="5465" y="1235"/>
                      <a:pt x="4609" y="686"/>
                    </a:cubicBezTo>
                    <a:cubicBezTo>
                      <a:pt x="4164" y="401"/>
                      <a:pt x="3764" y="1"/>
                      <a:pt x="3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7"/>
              <p:cNvSpPr/>
              <p:nvPr/>
            </p:nvSpPr>
            <p:spPr>
              <a:xfrm>
                <a:off x="0" y="4921078"/>
                <a:ext cx="226212" cy="222427"/>
              </a:xfrm>
              <a:custGeom>
                <a:avLst/>
                <a:gdLst/>
                <a:ahLst/>
                <a:cxnLst/>
                <a:rect l="l" t="t" r="r" b="b"/>
                <a:pathLst>
                  <a:path w="5080" h="4995" extrusionOk="0">
                    <a:moveTo>
                      <a:pt x="1853" y="0"/>
                    </a:moveTo>
                    <a:cubicBezTo>
                      <a:pt x="1845" y="0"/>
                      <a:pt x="1838" y="0"/>
                      <a:pt x="1831" y="1"/>
                    </a:cubicBezTo>
                    <a:cubicBezTo>
                      <a:pt x="1219" y="5"/>
                      <a:pt x="608" y="151"/>
                      <a:pt x="1" y="240"/>
                    </a:cubicBezTo>
                    <a:lnTo>
                      <a:pt x="1" y="4994"/>
                    </a:lnTo>
                    <a:lnTo>
                      <a:pt x="5079" y="4994"/>
                    </a:lnTo>
                    <a:cubicBezTo>
                      <a:pt x="4747" y="3257"/>
                      <a:pt x="4002" y="1711"/>
                      <a:pt x="2894" y="355"/>
                    </a:cubicBezTo>
                    <a:cubicBezTo>
                      <a:pt x="2695" y="108"/>
                      <a:pt x="2210" y="0"/>
                      <a:pt x="18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7"/>
              <p:cNvSpPr/>
              <p:nvPr/>
            </p:nvSpPr>
            <p:spPr>
              <a:xfrm>
                <a:off x="1371932" y="5055244"/>
                <a:ext cx="197179" cy="88258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1982" extrusionOk="0">
                    <a:moveTo>
                      <a:pt x="2349" y="1"/>
                    </a:moveTo>
                    <a:cubicBezTo>
                      <a:pt x="1942" y="262"/>
                      <a:pt x="1676" y="377"/>
                      <a:pt x="1494" y="564"/>
                    </a:cubicBezTo>
                    <a:cubicBezTo>
                      <a:pt x="1016" y="1060"/>
                      <a:pt x="581" y="1596"/>
                      <a:pt x="1" y="1981"/>
                    </a:cubicBezTo>
                    <a:lnTo>
                      <a:pt x="4428" y="1981"/>
                    </a:lnTo>
                    <a:cubicBezTo>
                      <a:pt x="3696" y="1286"/>
                      <a:pt x="2965" y="590"/>
                      <a:pt x="23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7"/>
              <p:cNvSpPr/>
              <p:nvPr/>
            </p:nvSpPr>
            <p:spPr>
              <a:xfrm>
                <a:off x="356765" y="3308644"/>
                <a:ext cx="1085107" cy="863927"/>
              </a:xfrm>
              <a:custGeom>
                <a:avLst/>
                <a:gdLst/>
                <a:ahLst/>
                <a:cxnLst/>
                <a:rect l="l" t="t" r="r" b="b"/>
                <a:pathLst>
                  <a:path w="24368" h="19401" extrusionOk="0">
                    <a:moveTo>
                      <a:pt x="3133" y="35"/>
                    </a:moveTo>
                    <a:cubicBezTo>
                      <a:pt x="2119" y="1108"/>
                      <a:pt x="1099" y="2176"/>
                      <a:pt x="102" y="3261"/>
                    </a:cubicBezTo>
                    <a:cubicBezTo>
                      <a:pt x="0" y="3372"/>
                      <a:pt x="31" y="3616"/>
                      <a:pt x="0" y="3798"/>
                    </a:cubicBezTo>
                    <a:cubicBezTo>
                      <a:pt x="568" y="3740"/>
                      <a:pt x="1130" y="3696"/>
                      <a:pt x="1693" y="3616"/>
                    </a:cubicBezTo>
                    <a:cubicBezTo>
                      <a:pt x="1928" y="3582"/>
                      <a:pt x="2159" y="3416"/>
                      <a:pt x="2386" y="3416"/>
                    </a:cubicBezTo>
                    <a:cubicBezTo>
                      <a:pt x="2394" y="3416"/>
                      <a:pt x="2403" y="3416"/>
                      <a:pt x="2411" y="3416"/>
                    </a:cubicBezTo>
                    <a:cubicBezTo>
                      <a:pt x="2752" y="3439"/>
                      <a:pt x="3080" y="3616"/>
                      <a:pt x="3426" y="3642"/>
                    </a:cubicBezTo>
                    <a:cubicBezTo>
                      <a:pt x="4817" y="3758"/>
                      <a:pt x="5251" y="4227"/>
                      <a:pt x="5269" y="5597"/>
                    </a:cubicBezTo>
                    <a:cubicBezTo>
                      <a:pt x="5287" y="6886"/>
                      <a:pt x="5344" y="8171"/>
                      <a:pt x="5406" y="9456"/>
                    </a:cubicBezTo>
                    <a:cubicBezTo>
                      <a:pt x="5442" y="10236"/>
                      <a:pt x="5522" y="11011"/>
                      <a:pt x="5588" y="11791"/>
                    </a:cubicBezTo>
                    <a:cubicBezTo>
                      <a:pt x="5677" y="12855"/>
                      <a:pt x="6993" y="14335"/>
                      <a:pt x="8052" y="14486"/>
                    </a:cubicBezTo>
                    <a:cubicBezTo>
                      <a:pt x="9244" y="14658"/>
                      <a:pt x="10440" y="14778"/>
                      <a:pt x="11632" y="14902"/>
                    </a:cubicBezTo>
                    <a:cubicBezTo>
                      <a:pt x="11881" y="14927"/>
                      <a:pt x="12128" y="14949"/>
                      <a:pt x="12368" y="14949"/>
                    </a:cubicBezTo>
                    <a:cubicBezTo>
                      <a:pt x="13060" y="14949"/>
                      <a:pt x="13685" y="14767"/>
                      <a:pt x="14074" y="13954"/>
                    </a:cubicBezTo>
                    <a:cubicBezTo>
                      <a:pt x="14118" y="13865"/>
                      <a:pt x="14366" y="13865"/>
                      <a:pt x="14521" y="13834"/>
                    </a:cubicBezTo>
                    <a:cubicBezTo>
                      <a:pt x="15058" y="13723"/>
                      <a:pt x="15722" y="12912"/>
                      <a:pt x="15682" y="12460"/>
                    </a:cubicBezTo>
                    <a:cubicBezTo>
                      <a:pt x="15988" y="12336"/>
                      <a:pt x="16276" y="12177"/>
                      <a:pt x="16586" y="12115"/>
                    </a:cubicBezTo>
                    <a:cubicBezTo>
                      <a:pt x="16764" y="12081"/>
                      <a:pt x="16981" y="12039"/>
                      <a:pt x="17172" y="12039"/>
                    </a:cubicBezTo>
                    <a:cubicBezTo>
                      <a:pt x="17308" y="12039"/>
                      <a:pt x="17432" y="12061"/>
                      <a:pt x="17517" y="12124"/>
                    </a:cubicBezTo>
                    <a:cubicBezTo>
                      <a:pt x="18372" y="12753"/>
                      <a:pt x="19010" y="13546"/>
                      <a:pt x="19227" y="14645"/>
                    </a:cubicBezTo>
                    <a:cubicBezTo>
                      <a:pt x="19436" y="15700"/>
                      <a:pt x="19688" y="16745"/>
                      <a:pt x="20025" y="17765"/>
                    </a:cubicBezTo>
                    <a:cubicBezTo>
                      <a:pt x="20374" y="18835"/>
                      <a:pt x="21250" y="19401"/>
                      <a:pt x="22327" y="19401"/>
                    </a:cubicBezTo>
                    <a:cubicBezTo>
                      <a:pt x="22355" y="19401"/>
                      <a:pt x="22384" y="19401"/>
                      <a:pt x="22413" y="19400"/>
                    </a:cubicBezTo>
                    <a:cubicBezTo>
                      <a:pt x="23437" y="19373"/>
                      <a:pt x="24013" y="18903"/>
                      <a:pt x="24319" y="17791"/>
                    </a:cubicBezTo>
                    <a:cubicBezTo>
                      <a:pt x="24367" y="17601"/>
                      <a:pt x="24341" y="17321"/>
                      <a:pt x="24230" y="17166"/>
                    </a:cubicBezTo>
                    <a:cubicBezTo>
                      <a:pt x="23592" y="16249"/>
                      <a:pt x="22936" y="15412"/>
                      <a:pt x="22896" y="14162"/>
                    </a:cubicBezTo>
                    <a:cubicBezTo>
                      <a:pt x="22865" y="13232"/>
                      <a:pt x="22466" y="12270"/>
                      <a:pt x="22063" y="11401"/>
                    </a:cubicBezTo>
                    <a:cubicBezTo>
                      <a:pt x="21478" y="10139"/>
                      <a:pt x="20384" y="9292"/>
                      <a:pt x="19294" y="8459"/>
                    </a:cubicBezTo>
                    <a:cubicBezTo>
                      <a:pt x="18715" y="8019"/>
                      <a:pt x="18084" y="7868"/>
                      <a:pt x="17447" y="7868"/>
                    </a:cubicBezTo>
                    <a:cubicBezTo>
                      <a:pt x="17040" y="7868"/>
                      <a:pt x="16631" y="7930"/>
                      <a:pt x="16232" y="8016"/>
                    </a:cubicBezTo>
                    <a:cubicBezTo>
                      <a:pt x="14858" y="8313"/>
                      <a:pt x="13795" y="9266"/>
                      <a:pt x="12687" y="10090"/>
                    </a:cubicBezTo>
                    <a:cubicBezTo>
                      <a:pt x="12177" y="10471"/>
                      <a:pt x="11699" y="11038"/>
                      <a:pt x="11123" y="11167"/>
                    </a:cubicBezTo>
                    <a:cubicBezTo>
                      <a:pt x="10943" y="11207"/>
                      <a:pt x="10771" y="11227"/>
                      <a:pt x="10610" y="11227"/>
                    </a:cubicBezTo>
                    <a:cubicBezTo>
                      <a:pt x="9596" y="11227"/>
                      <a:pt x="8966" y="10450"/>
                      <a:pt x="9058" y="9208"/>
                    </a:cubicBezTo>
                    <a:cubicBezTo>
                      <a:pt x="9191" y="7511"/>
                      <a:pt x="9044" y="5845"/>
                      <a:pt x="8903" y="4161"/>
                    </a:cubicBezTo>
                    <a:cubicBezTo>
                      <a:pt x="8739" y="2185"/>
                      <a:pt x="7547" y="1064"/>
                      <a:pt x="5951" y="363"/>
                    </a:cubicBezTo>
                    <a:cubicBezTo>
                      <a:pt x="5123" y="0"/>
                      <a:pt x="4077" y="129"/>
                      <a:pt x="3133" y="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7"/>
              <p:cNvSpPr/>
              <p:nvPr/>
            </p:nvSpPr>
            <p:spPr>
              <a:xfrm>
                <a:off x="223178" y="4306847"/>
                <a:ext cx="1054515" cy="524519"/>
              </a:xfrm>
              <a:custGeom>
                <a:avLst/>
                <a:gdLst/>
                <a:ahLst/>
                <a:cxnLst/>
                <a:rect l="l" t="t" r="r" b="b"/>
                <a:pathLst>
                  <a:path w="23681" h="11779" extrusionOk="0">
                    <a:moveTo>
                      <a:pt x="6440" y="1"/>
                    </a:moveTo>
                    <a:cubicBezTo>
                      <a:pt x="5269" y="1"/>
                      <a:pt x="4043" y="388"/>
                      <a:pt x="2925" y="802"/>
                    </a:cubicBezTo>
                    <a:cubicBezTo>
                      <a:pt x="2141" y="1090"/>
                      <a:pt x="1481" y="1751"/>
                      <a:pt x="829" y="2318"/>
                    </a:cubicBezTo>
                    <a:cubicBezTo>
                      <a:pt x="550" y="2557"/>
                      <a:pt x="382" y="2956"/>
                      <a:pt x="249" y="3319"/>
                    </a:cubicBezTo>
                    <a:cubicBezTo>
                      <a:pt x="116" y="3660"/>
                      <a:pt x="94" y="4046"/>
                      <a:pt x="1" y="4516"/>
                    </a:cubicBezTo>
                    <a:cubicBezTo>
                      <a:pt x="76" y="4547"/>
                      <a:pt x="346" y="4578"/>
                      <a:pt x="439" y="4724"/>
                    </a:cubicBezTo>
                    <a:cubicBezTo>
                      <a:pt x="632" y="5015"/>
                      <a:pt x="816" y="5163"/>
                      <a:pt x="1005" y="5163"/>
                    </a:cubicBezTo>
                    <a:cubicBezTo>
                      <a:pt x="1181" y="5163"/>
                      <a:pt x="1361" y="5034"/>
                      <a:pt x="1556" y="4773"/>
                    </a:cubicBezTo>
                    <a:cubicBezTo>
                      <a:pt x="1676" y="4609"/>
                      <a:pt x="1822" y="4445"/>
                      <a:pt x="1995" y="4352"/>
                    </a:cubicBezTo>
                    <a:cubicBezTo>
                      <a:pt x="2314" y="4174"/>
                      <a:pt x="2650" y="4006"/>
                      <a:pt x="3005" y="3917"/>
                    </a:cubicBezTo>
                    <a:cubicBezTo>
                      <a:pt x="3816" y="3714"/>
                      <a:pt x="4427" y="3129"/>
                      <a:pt x="5265" y="2894"/>
                    </a:cubicBezTo>
                    <a:cubicBezTo>
                      <a:pt x="5457" y="2840"/>
                      <a:pt x="5621" y="2815"/>
                      <a:pt x="5763" y="2815"/>
                    </a:cubicBezTo>
                    <a:cubicBezTo>
                      <a:pt x="6275" y="2815"/>
                      <a:pt x="6497" y="3136"/>
                      <a:pt x="6705" y="3563"/>
                    </a:cubicBezTo>
                    <a:cubicBezTo>
                      <a:pt x="7268" y="4706"/>
                      <a:pt x="7684" y="5925"/>
                      <a:pt x="8287" y="7041"/>
                    </a:cubicBezTo>
                    <a:cubicBezTo>
                      <a:pt x="8557" y="7542"/>
                      <a:pt x="9062" y="8061"/>
                      <a:pt x="9581" y="8260"/>
                    </a:cubicBezTo>
                    <a:cubicBezTo>
                      <a:pt x="10130" y="8475"/>
                      <a:pt x="10700" y="8666"/>
                      <a:pt x="11253" y="8666"/>
                    </a:cubicBezTo>
                    <a:cubicBezTo>
                      <a:pt x="11827" y="8666"/>
                      <a:pt x="12383" y="8460"/>
                      <a:pt x="12878" y="7861"/>
                    </a:cubicBezTo>
                    <a:cubicBezTo>
                      <a:pt x="12909" y="7826"/>
                      <a:pt x="12984" y="7835"/>
                      <a:pt x="13033" y="7812"/>
                    </a:cubicBezTo>
                    <a:cubicBezTo>
                      <a:pt x="13786" y="7445"/>
                      <a:pt x="14583" y="7135"/>
                      <a:pt x="15284" y="6683"/>
                    </a:cubicBezTo>
                    <a:cubicBezTo>
                      <a:pt x="15608" y="6475"/>
                      <a:pt x="15882" y="6350"/>
                      <a:pt x="16127" y="6350"/>
                    </a:cubicBezTo>
                    <a:cubicBezTo>
                      <a:pt x="16366" y="6350"/>
                      <a:pt x="16577" y="6470"/>
                      <a:pt x="16777" y="6749"/>
                    </a:cubicBezTo>
                    <a:cubicBezTo>
                      <a:pt x="17468" y="7706"/>
                      <a:pt x="18097" y="8703"/>
                      <a:pt x="18762" y="9678"/>
                    </a:cubicBezTo>
                    <a:cubicBezTo>
                      <a:pt x="19347" y="10539"/>
                      <a:pt x="19674" y="11700"/>
                      <a:pt x="20948" y="11700"/>
                    </a:cubicBezTo>
                    <a:cubicBezTo>
                      <a:pt x="21084" y="11700"/>
                      <a:pt x="21231" y="11687"/>
                      <a:pt x="21390" y="11659"/>
                    </a:cubicBezTo>
                    <a:cubicBezTo>
                      <a:pt x="22072" y="11539"/>
                      <a:pt x="22843" y="11778"/>
                      <a:pt x="23060" y="10812"/>
                    </a:cubicBezTo>
                    <a:cubicBezTo>
                      <a:pt x="23109" y="10600"/>
                      <a:pt x="23012" y="10290"/>
                      <a:pt x="23131" y="10165"/>
                    </a:cubicBezTo>
                    <a:cubicBezTo>
                      <a:pt x="23681" y="9598"/>
                      <a:pt x="23051" y="9430"/>
                      <a:pt x="22803" y="9186"/>
                    </a:cubicBezTo>
                    <a:cubicBezTo>
                      <a:pt x="22422" y="8805"/>
                      <a:pt x="21899" y="8552"/>
                      <a:pt x="21571" y="8140"/>
                    </a:cubicBezTo>
                    <a:cubicBezTo>
                      <a:pt x="20725" y="7068"/>
                      <a:pt x="19998" y="5903"/>
                      <a:pt x="19125" y="4852"/>
                    </a:cubicBezTo>
                    <a:cubicBezTo>
                      <a:pt x="18713" y="4356"/>
                      <a:pt x="18106" y="3776"/>
                      <a:pt x="17530" y="3714"/>
                    </a:cubicBezTo>
                    <a:cubicBezTo>
                      <a:pt x="17295" y="3687"/>
                      <a:pt x="17057" y="3672"/>
                      <a:pt x="16820" y="3672"/>
                    </a:cubicBezTo>
                    <a:cubicBezTo>
                      <a:pt x="15925" y="3672"/>
                      <a:pt x="15033" y="3886"/>
                      <a:pt x="14238" y="4489"/>
                    </a:cubicBezTo>
                    <a:cubicBezTo>
                      <a:pt x="13586" y="4990"/>
                      <a:pt x="12811" y="5349"/>
                      <a:pt x="12062" y="5703"/>
                    </a:cubicBezTo>
                    <a:cubicBezTo>
                      <a:pt x="11890" y="5785"/>
                      <a:pt x="11728" y="5828"/>
                      <a:pt x="11577" y="5828"/>
                    </a:cubicBezTo>
                    <a:cubicBezTo>
                      <a:pt x="11256" y="5828"/>
                      <a:pt x="10991" y="5632"/>
                      <a:pt x="10813" y="5203"/>
                    </a:cubicBezTo>
                    <a:cubicBezTo>
                      <a:pt x="10400" y="4201"/>
                      <a:pt x="10011" y="3182"/>
                      <a:pt x="9576" y="2198"/>
                    </a:cubicBezTo>
                    <a:cubicBezTo>
                      <a:pt x="9067" y="1033"/>
                      <a:pt x="7937" y="58"/>
                      <a:pt x="6643" y="5"/>
                    </a:cubicBezTo>
                    <a:cubicBezTo>
                      <a:pt x="6575" y="2"/>
                      <a:pt x="6508" y="1"/>
                      <a:pt x="64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7"/>
              <p:cNvSpPr/>
              <p:nvPr/>
            </p:nvSpPr>
            <p:spPr>
              <a:xfrm>
                <a:off x="58021" y="4799871"/>
                <a:ext cx="82336" cy="28766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646" extrusionOk="0">
                    <a:moveTo>
                      <a:pt x="679" y="1"/>
                    </a:moveTo>
                    <a:cubicBezTo>
                      <a:pt x="438" y="1"/>
                      <a:pt x="207" y="77"/>
                      <a:pt x="1" y="347"/>
                    </a:cubicBezTo>
                    <a:cubicBezTo>
                      <a:pt x="182" y="449"/>
                      <a:pt x="360" y="635"/>
                      <a:pt x="546" y="644"/>
                    </a:cubicBezTo>
                    <a:cubicBezTo>
                      <a:pt x="570" y="645"/>
                      <a:pt x="595" y="646"/>
                      <a:pt x="620" y="646"/>
                    </a:cubicBezTo>
                    <a:cubicBezTo>
                      <a:pt x="954" y="646"/>
                      <a:pt x="1293" y="566"/>
                      <a:pt x="1627" y="525"/>
                    </a:cubicBezTo>
                    <a:cubicBezTo>
                      <a:pt x="1698" y="418"/>
                      <a:pt x="1773" y="312"/>
                      <a:pt x="1848" y="210"/>
                    </a:cubicBezTo>
                    <a:cubicBezTo>
                      <a:pt x="1817" y="179"/>
                      <a:pt x="1791" y="152"/>
                      <a:pt x="1760" y="121"/>
                    </a:cubicBezTo>
                    <a:cubicBezTo>
                      <a:pt x="1718" y="127"/>
                      <a:pt x="1676" y="129"/>
                      <a:pt x="1634" y="129"/>
                    </a:cubicBezTo>
                    <a:cubicBezTo>
                      <a:pt x="1322" y="129"/>
                      <a:pt x="992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7"/>
              <p:cNvSpPr/>
              <p:nvPr/>
            </p:nvSpPr>
            <p:spPr>
              <a:xfrm>
                <a:off x="160259" y="4817460"/>
                <a:ext cx="88214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923" extrusionOk="0">
                    <a:moveTo>
                      <a:pt x="509" y="1"/>
                    </a:moveTo>
                    <a:cubicBezTo>
                      <a:pt x="354" y="1"/>
                      <a:pt x="185" y="32"/>
                      <a:pt x="0" y="103"/>
                    </a:cubicBezTo>
                    <a:lnTo>
                      <a:pt x="1981" y="923"/>
                    </a:lnTo>
                    <a:cubicBezTo>
                      <a:pt x="1542" y="494"/>
                      <a:pt x="1128" y="1"/>
                      <a:pt x="5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7"/>
              <p:cNvSpPr/>
              <p:nvPr/>
            </p:nvSpPr>
            <p:spPr>
              <a:xfrm>
                <a:off x="248248" y="4858337"/>
                <a:ext cx="19371" cy="2293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4" y="164"/>
                      <a:pt x="248" y="328"/>
                      <a:pt x="373" y="497"/>
                    </a:cubicBezTo>
                    <a:lnTo>
                      <a:pt x="435" y="514"/>
                    </a:lnTo>
                    <a:cubicBezTo>
                      <a:pt x="288" y="342"/>
                      <a:pt x="142" y="169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7"/>
              <p:cNvSpPr/>
              <p:nvPr/>
            </p:nvSpPr>
            <p:spPr>
              <a:xfrm>
                <a:off x="136347" y="4803878"/>
                <a:ext cx="8149" cy="538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21" extrusionOk="0">
                    <a:moveTo>
                      <a:pt x="183" y="0"/>
                    </a:moveTo>
                    <a:cubicBezTo>
                      <a:pt x="120" y="14"/>
                      <a:pt x="63" y="23"/>
                      <a:pt x="1" y="31"/>
                    </a:cubicBezTo>
                    <a:cubicBezTo>
                      <a:pt x="32" y="62"/>
                      <a:pt x="58" y="89"/>
                      <a:pt x="89" y="120"/>
                    </a:cubicBezTo>
                    <a:cubicBezTo>
                      <a:pt x="120" y="80"/>
                      <a:pt x="151" y="40"/>
                      <a:pt x="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7"/>
              <p:cNvSpPr/>
              <p:nvPr/>
            </p:nvSpPr>
            <p:spPr>
              <a:xfrm>
                <a:off x="137950" y="4822803"/>
                <a:ext cx="8728" cy="480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08" extrusionOk="0">
                    <a:moveTo>
                      <a:pt x="195" y="1"/>
                    </a:moveTo>
                    <a:cubicBezTo>
                      <a:pt x="129" y="36"/>
                      <a:pt x="67" y="72"/>
                      <a:pt x="0" y="107"/>
                    </a:cubicBezTo>
                    <a:cubicBezTo>
                      <a:pt x="67" y="72"/>
                      <a:pt x="129" y="36"/>
                      <a:pt x="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7"/>
              <p:cNvSpPr/>
              <p:nvPr/>
            </p:nvSpPr>
            <p:spPr>
              <a:xfrm>
                <a:off x="152734" y="4822046"/>
                <a:ext cx="112127" cy="69289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556" extrusionOk="0">
                    <a:moveTo>
                      <a:pt x="169" y="0"/>
                    </a:moveTo>
                    <a:cubicBezTo>
                      <a:pt x="111" y="5"/>
                      <a:pt x="58" y="9"/>
                      <a:pt x="1" y="13"/>
                    </a:cubicBezTo>
                    <a:cubicBezTo>
                      <a:pt x="271" y="372"/>
                      <a:pt x="497" y="780"/>
                      <a:pt x="829" y="1064"/>
                    </a:cubicBezTo>
                    <a:cubicBezTo>
                      <a:pt x="1033" y="1236"/>
                      <a:pt x="1503" y="1130"/>
                      <a:pt x="1662" y="1312"/>
                    </a:cubicBezTo>
                    <a:cubicBezTo>
                      <a:pt x="1811" y="1488"/>
                      <a:pt x="1940" y="1555"/>
                      <a:pt x="2061" y="1555"/>
                    </a:cubicBezTo>
                    <a:cubicBezTo>
                      <a:pt x="2217" y="1555"/>
                      <a:pt x="2360" y="1444"/>
                      <a:pt x="2518" y="1312"/>
                    </a:cubicBezTo>
                    <a:cubicBezTo>
                      <a:pt x="2394" y="1145"/>
                      <a:pt x="2271" y="982"/>
                      <a:pt x="2148" y="819"/>
                    </a:cubicBezTo>
                    <a:lnTo>
                      <a:pt x="2148" y="819"/>
                    </a:lnTo>
                    <a:lnTo>
                      <a:pt x="2150" y="820"/>
                    </a:lnTo>
                    <a:lnTo>
                      <a:pt x="2145" y="815"/>
                    </a:lnTo>
                    <a:lnTo>
                      <a:pt x="2145" y="815"/>
                    </a:lnTo>
                    <a:cubicBezTo>
                      <a:pt x="2146" y="817"/>
                      <a:pt x="2147" y="818"/>
                      <a:pt x="2148" y="819"/>
                    </a:cubicBezTo>
                    <a:lnTo>
                      <a:pt x="2148" y="8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34" name="Google Shape;3134;p7"/>
          <p:cNvSpPr txBox="1">
            <a:spLocks noGrp="1"/>
          </p:cNvSpPr>
          <p:nvPr>
            <p:ph type="subTitle" idx="1"/>
          </p:nvPr>
        </p:nvSpPr>
        <p:spPr>
          <a:xfrm>
            <a:off x="1780450" y="1394850"/>
            <a:ext cx="5583000" cy="9072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135" name="Google Shape;3135;p7"/>
          <p:cNvSpPr txBox="1">
            <a:spLocks noGrp="1"/>
          </p:cNvSpPr>
          <p:nvPr>
            <p:ph type="ctrTitle"/>
          </p:nvPr>
        </p:nvSpPr>
        <p:spPr>
          <a:xfrm>
            <a:off x="706950" y="539375"/>
            <a:ext cx="7730100" cy="5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7" name="Google Shape;3137;p8"/>
          <p:cNvSpPr txBox="1">
            <a:spLocks noGrp="1"/>
          </p:cNvSpPr>
          <p:nvPr>
            <p:ph type="ctrTitle"/>
          </p:nvPr>
        </p:nvSpPr>
        <p:spPr>
          <a:xfrm>
            <a:off x="2116188" y="1591350"/>
            <a:ext cx="4911600" cy="19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p9"/>
          <p:cNvSpPr txBox="1">
            <a:spLocks noGrp="1"/>
          </p:cNvSpPr>
          <p:nvPr>
            <p:ph type="title"/>
          </p:nvPr>
        </p:nvSpPr>
        <p:spPr>
          <a:xfrm>
            <a:off x="2135550" y="1769100"/>
            <a:ext cx="4872900" cy="146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40" name="Google Shape;3140;p9"/>
          <p:cNvSpPr txBox="1">
            <a:spLocks noGrp="1"/>
          </p:cNvSpPr>
          <p:nvPr>
            <p:ph type="subTitle" idx="1"/>
          </p:nvPr>
        </p:nvSpPr>
        <p:spPr>
          <a:xfrm>
            <a:off x="2135550" y="3153500"/>
            <a:ext cx="48729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noFill/>
        <a:effectLst/>
      </p:bgPr>
    </p:bg>
    <p:spTree>
      <p:nvGrpSpPr>
        <p:cNvPr id="1" name="Shape 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2" name="Google Shape;3142;p10"/>
          <p:cNvSpPr txBox="1">
            <a:spLocks noGrp="1"/>
          </p:cNvSpPr>
          <p:nvPr>
            <p:ph type="title"/>
          </p:nvPr>
        </p:nvSpPr>
        <p:spPr>
          <a:xfrm>
            <a:off x="720000" y="4014450"/>
            <a:ext cx="7704000" cy="57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0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stander SemiBold"/>
              <a:buNone/>
              <a:defRPr sz="3500">
                <a:solidFill>
                  <a:schemeClr val="dk1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2" r:id="rId14"/>
    <p:sldLayoutId id="2147483663" r:id="rId15"/>
    <p:sldLayoutId id="2147483664" r:id="rId16"/>
    <p:sldLayoutId id="2147483666" r:id="rId17"/>
    <p:sldLayoutId id="2147483667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525" cy="572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helsea Market"/>
              <a:buNone/>
              <a:defRPr sz="4500">
                <a:solidFill>
                  <a:schemeClr val="dk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525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Didact Gothic"/>
              <a:buChar char="🐝"/>
              <a:defRPr sz="22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lvl="1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🐞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lvl="2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🐝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lvl="3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🐞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lvl="4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🐝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lvl="5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🐞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lvl="6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🐝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lvl="7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🐞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lvl="8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Didact Gothic"/>
              <a:buChar char="🐝"/>
              <a:defRPr sz="2000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r">
              <a:buNone/>
              <a:defRPr sz="975">
                <a:solidFill>
                  <a:schemeClr val="dk2"/>
                </a:solidFill>
              </a:defRPr>
            </a:lvl1pPr>
            <a:lvl2pPr lvl="1" algn="r">
              <a:buNone/>
              <a:defRPr sz="975">
                <a:solidFill>
                  <a:schemeClr val="dk2"/>
                </a:solidFill>
              </a:defRPr>
            </a:lvl2pPr>
            <a:lvl3pPr lvl="2" algn="r">
              <a:buNone/>
              <a:defRPr sz="975">
                <a:solidFill>
                  <a:schemeClr val="dk2"/>
                </a:solidFill>
              </a:defRPr>
            </a:lvl3pPr>
            <a:lvl4pPr lvl="3" algn="r">
              <a:buNone/>
              <a:defRPr sz="975">
                <a:solidFill>
                  <a:schemeClr val="dk2"/>
                </a:solidFill>
              </a:defRPr>
            </a:lvl4pPr>
            <a:lvl5pPr lvl="4" algn="r">
              <a:buNone/>
              <a:defRPr sz="975">
                <a:solidFill>
                  <a:schemeClr val="dk2"/>
                </a:solidFill>
              </a:defRPr>
            </a:lvl5pPr>
            <a:lvl6pPr lvl="5" algn="r">
              <a:buNone/>
              <a:defRPr sz="975">
                <a:solidFill>
                  <a:schemeClr val="dk2"/>
                </a:solidFill>
              </a:defRPr>
            </a:lvl6pPr>
            <a:lvl7pPr lvl="6" algn="r">
              <a:buNone/>
              <a:defRPr sz="975">
                <a:solidFill>
                  <a:schemeClr val="dk2"/>
                </a:solidFill>
              </a:defRPr>
            </a:lvl7pPr>
            <a:lvl8pPr lvl="7" algn="r">
              <a:buNone/>
              <a:defRPr sz="975">
                <a:solidFill>
                  <a:schemeClr val="dk2"/>
                </a:solidFill>
              </a:defRPr>
            </a:lvl8pPr>
            <a:lvl9pPr lvl="8" algn="r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9" name="Google Shape;9;p1"/>
          <p:cNvSpPr/>
          <p:nvPr/>
        </p:nvSpPr>
        <p:spPr>
          <a:xfrm>
            <a:off x="-6" y="5056748"/>
            <a:ext cx="848509" cy="85942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0;p1"/>
          <p:cNvSpPr txBox="1"/>
          <p:nvPr/>
        </p:nvSpPr>
        <p:spPr>
          <a:xfrm>
            <a:off x="7448850" y="10069"/>
            <a:ext cx="1695150" cy="30006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t" anchorCtr="0">
            <a:sp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50">
                <a:solidFill>
                  <a:schemeClr val="lt1"/>
                </a:solidFill>
              </a:rPr>
              <a:t>slidesmania.com</a:t>
            </a:r>
            <a:endParaRPr sz="105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1448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13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685817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4" indent="-171454" algn="l" defTabSz="68581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6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71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80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89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8.gif"/><Relationship Id="rId5" Type="http://schemas.openxmlformats.org/officeDocument/2006/relationships/image" Target="../media/image17.emf"/><Relationship Id="rId4" Type="http://schemas.openxmlformats.org/officeDocument/2006/relationships/image" Target="../media/image16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gif"/><Relationship Id="rId5" Type="http://schemas.openxmlformats.org/officeDocument/2006/relationships/image" Target="../media/image21.emf"/><Relationship Id="rId4" Type="http://schemas.openxmlformats.org/officeDocument/2006/relationships/image" Target="../media/image20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5.svg"/><Relationship Id="rId7" Type="http://schemas.openxmlformats.org/officeDocument/2006/relationships/image" Target="../media/image29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Relationship Id="rId9" Type="http://schemas.openxmlformats.org/officeDocument/2006/relationships/image" Target="../media/image31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25"/>
          <p:cNvSpPr/>
          <p:nvPr/>
        </p:nvSpPr>
        <p:spPr>
          <a:xfrm rot="315501">
            <a:off x="954744" y="3808018"/>
            <a:ext cx="959349" cy="949016"/>
          </a:xfrm>
          <a:custGeom>
            <a:avLst/>
            <a:gdLst/>
            <a:ahLst/>
            <a:cxnLst/>
            <a:rect l="l" t="t" r="r" b="b"/>
            <a:pathLst>
              <a:path w="45030" h="44545" extrusionOk="0">
                <a:moveTo>
                  <a:pt x="7002" y="8255"/>
                </a:moveTo>
                <a:cubicBezTo>
                  <a:pt x="7068" y="8259"/>
                  <a:pt x="7135" y="8264"/>
                  <a:pt x="7205" y="8264"/>
                </a:cubicBezTo>
                <a:cubicBezTo>
                  <a:pt x="7139" y="8583"/>
                  <a:pt x="7077" y="8902"/>
                  <a:pt x="7002" y="9221"/>
                </a:cubicBezTo>
                <a:cubicBezTo>
                  <a:pt x="6873" y="9784"/>
                  <a:pt x="6652" y="10338"/>
                  <a:pt x="6607" y="10905"/>
                </a:cubicBezTo>
                <a:cubicBezTo>
                  <a:pt x="6507" y="12225"/>
                  <a:pt x="6832" y="12588"/>
                  <a:pt x="8077" y="12588"/>
                </a:cubicBezTo>
                <a:cubicBezTo>
                  <a:pt x="8152" y="12588"/>
                  <a:pt x="8231" y="12587"/>
                  <a:pt x="8313" y="12584"/>
                </a:cubicBezTo>
                <a:cubicBezTo>
                  <a:pt x="8326" y="12584"/>
                  <a:pt x="8338" y="12584"/>
                  <a:pt x="8351" y="12584"/>
                </a:cubicBezTo>
                <a:cubicBezTo>
                  <a:pt x="8667" y="12584"/>
                  <a:pt x="8991" y="12689"/>
                  <a:pt x="9425" y="12757"/>
                </a:cubicBezTo>
                <a:cubicBezTo>
                  <a:pt x="8694" y="13612"/>
                  <a:pt x="7892" y="14162"/>
                  <a:pt x="7631" y="15296"/>
                </a:cubicBezTo>
                <a:cubicBezTo>
                  <a:pt x="7321" y="16648"/>
                  <a:pt x="7343" y="17042"/>
                  <a:pt x="8654" y="17148"/>
                </a:cubicBezTo>
                <a:cubicBezTo>
                  <a:pt x="8375" y="18181"/>
                  <a:pt x="8087" y="19227"/>
                  <a:pt x="7768" y="20396"/>
                </a:cubicBezTo>
                <a:cubicBezTo>
                  <a:pt x="8464" y="20450"/>
                  <a:pt x="8898" y="20481"/>
                  <a:pt x="9616" y="20534"/>
                </a:cubicBezTo>
                <a:cubicBezTo>
                  <a:pt x="8867" y="21194"/>
                  <a:pt x="8300" y="21695"/>
                  <a:pt x="7666" y="22253"/>
                </a:cubicBezTo>
                <a:cubicBezTo>
                  <a:pt x="7502" y="22018"/>
                  <a:pt x="7338" y="21801"/>
                  <a:pt x="7188" y="21575"/>
                </a:cubicBezTo>
                <a:cubicBezTo>
                  <a:pt x="6102" y="19944"/>
                  <a:pt x="5628" y="18114"/>
                  <a:pt x="5406" y="16191"/>
                </a:cubicBezTo>
                <a:cubicBezTo>
                  <a:pt x="5335" y="15553"/>
                  <a:pt x="5123" y="14928"/>
                  <a:pt x="5061" y="14295"/>
                </a:cubicBezTo>
                <a:cubicBezTo>
                  <a:pt x="5025" y="13918"/>
                  <a:pt x="5185" y="13524"/>
                  <a:pt x="5203" y="13138"/>
                </a:cubicBezTo>
                <a:cubicBezTo>
                  <a:pt x="5225" y="12660"/>
                  <a:pt x="5070" y="12137"/>
                  <a:pt x="5207" y="11702"/>
                </a:cubicBezTo>
                <a:cubicBezTo>
                  <a:pt x="5477" y="10865"/>
                  <a:pt x="5872" y="10063"/>
                  <a:pt x="6266" y="9270"/>
                </a:cubicBezTo>
                <a:cubicBezTo>
                  <a:pt x="6448" y="8902"/>
                  <a:pt x="6753" y="8592"/>
                  <a:pt x="7002" y="8255"/>
                </a:cubicBezTo>
                <a:close/>
                <a:moveTo>
                  <a:pt x="13742" y="29204"/>
                </a:moveTo>
                <a:cubicBezTo>
                  <a:pt x="13775" y="29204"/>
                  <a:pt x="13832" y="29258"/>
                  <a:pt x="13892" y="29299"/>
                </a:cubicBezTo>
                <a:cubicBezTo>
                  <a:pt x="13817" y="29352"/>
                  <a:pt x="13755" y="29405"/>
                  <a:pt x="13684" y="29427"/>
                </a:cubicBezTo>
                <a:cubicBezTo>
                  <a:pt x="13682" y="29428"/>
                  <a:pt x="13680" y="29428"/>
                  <a:pt x="13678" y="29428"/>
                </a:cubicBezTo>
                <a:cubicBezTo>
                  <a:pt x="13651" y="29428"/>
                  <a:pt x="13606" y="29372"/>
                  <a:pt x="13569" y="29347"/>
                </a:cubicBezTo>
                <a:cubicBezTo>
                  <a:pt x="13622" y="29294"/>
                  <a:pt x="13670" y="29232"/>
                  <a:pt x="13733" y="29206"/>
                </a:cubicBezTo>
                <a:cubicBezTo>
                  <a:pt x="13735" y="29204"/>
                  <a:pt x="13739" y="29204"/>
                  <a:pt x="13742" y="29204"/>
                </a:cubicBezTo>
                <a:close/>
                <a:moveTo>
                  <a:pt x="13436" y="29414"/>
                </a:moveTo>
                <a:lnTo>
                  <a:pt x="13777" y="29813"/>
                </a:lnTo>
                <a:cubicBezTo>
                  <a:pt x="13208" y="30118"/>
                  <a:pt x="12636" y="30423"/>
                  <a:pt x="12063" y="30727"/>
                </a:cubicBezTo>
                <a:lnTo>
                  <a:pt x="12063" y="30727"/>
                </a:lnTo>
                <a:cubicBezTo>
                  <a:pt x="12010" y="30603"/>
                  <a:pt x="11953" y="30466"/>
                  <a:pt x="11885" y="30304"/>
                </a:cubicBezTo>
                <a:cubicBezTo>
                  <a:pt x="12416" y="29999"/>
                  <a:pt x="12926" y="29706"/>
                  <a:pt x="13436" y="29414"/>
                </a:cubicBezTo>
                <a:close/>
                <a:moveTo>
                  <a:pt x="13347" y="0"/>
                </a:moveTo>
                <a:cubicBezTo>
                  <a:pt x="12318" y="0"/>
                  <a:pt x="11285" y="161"/>
                  <a:pt x="10294" y="381"/>
                </a:cubicBezTo>
                <a:cubicBezTo>
                  <a:pt x="7090" y="1085"/>
                  <a:pt x="4272" y="2605"/>
                  <a:pt x="2256" y="5446"/>
                </a:cubicBezTo>
                <a:cubicBezTo>
                  <a:pt x="856" y="7426"/>
                  <a:pt x="0" y="9482"/>
                  <a:pt x="76" y="11889"/>
                </a:cubicBezTo>
                <a:cubicBezTo>
                  <a:pt x="116" y="13244"/>
                  <a:pt x="151" y="14618"/>
                  <a:pt x="381" y="15948"/>
                </a:cubicBezTo>
                <a:cubicBezTo>
                  <a:pt x="776" y="18221"/>
                  <a:pt x="1188" y="20507"/>
                  <a:pt x="1861" y="22709"/>
                </a:cubicBezTo>
                <a:cubicBezTo>
                  <a:pt x="2243" y="23963"/>
                  <a:pt x="3151" y="25062"/>
                  <a:pt x="3824" y="26228"/>
                </a:cubicBezTo>
                <a:cubicBezTo>
                  <a:pt x="4489" y="27384"/>
                  <a:pt x="5198" y="28523"/>
                  <a:pt x="5823" y="29706"/>
                </a:cubicBezTo>
                <a:cubicBezTo>
                  <a:pt x="6523" y="31031"/>
                  <a:pt x="7192" y="32374"/>
                  <a:pt x="7790" y="33748"/>
                </a:cubicBezTo>
                <a:cubicBezTo>
                  <a:pt x="8344" y="35028"/>
                  <a:pt x="8654" y="36420"/>
                  <a:pt x="9306" y="37643"/>
                </a:cubicBezTo>
                <a:cubicBezTo>
                  <a:pt x="10263" y="39446"/>
                  <a:pt x="11380" y="41179"/>
                  <a:pt x="12532" y="42871"/>
                </a:cubicBezTo>
                <a:cubicBezTo>
                  <a:pt x="12948" y="43483"/>
                  <a:pt x="13591" y="44059"/>
                  <a:pt x="14264" y="44351"/>
                </a:cubicBezTo>
                <a:cubicBezTo>
                  <a:pt x="14567" y="44484"/>
                  <a:pt x="14941" y="44545"/>
                  <a:pt x="15347" y="44545"/>
                </a:cubicBezTo>
                <a:cubicBezTo>
                  <a:pt x="16740" y="44545"/>
                  <a:pt x="18518" y="43832"/>
                  <a:pt x="19156" y="42885"/>
                </a:cubicBezTo>
                <a:cubicBezTo>
                  <a:pt x="19444" y="42459"/>
                  <a:pt x="19772" y="42038"/>
                  <a:pt x="20153" y="41697"/>
                </a:cubicBezTo>
                <a:cubicBezTo>
                  <a:pt x="21806" y="40221"/>
                  <a:pt x="23459" y="38741"/>
                  <a:pt x="25165" y="37328"/>
                </a:cubicBezTo>
                <a:cubicBezTo>
                  <a:pt x="26494" y="36229"/>
                  <a:pt x="27810" y="35059"/>
                  <a:pt x="29299" y="34231"/>
                </a:cubicBezTo>
                <a:cubicBezTo>
                  <a:pt x="30589" y="33517"/>
                  <a:pt x="31648" y="32653"/>
                  <a:pt x="32565" y="31554"/>
                </a:cubicBezTo>
                <a:lnTo>
                  <a:pt x="32428" y="31448"/>
                </a:lnTo>
                <a:lnTo>
                  <a:pt x="32428" y="31448"/>
                </a:lnTo>
                <a:cubicBezTo>
                  <a:pt x="32507" y="31452"/>
                  <a:pt x="32592" y="31457"/>
                  <a:pt x="32676" y="31461"/>
                </a:cubicBezTo>
                <a:cubicBezTo>
                  <a:pt x="32933" y="31288"/>
                  <a:pt x="33207" y="31133"/>
                  <a:pt x="33447" y="30943"/>
                </a:cubicBezTo>
                <a:cubicBezTo>
                  <a:pt x="34240" y="30304"/>
                  <a:pt x="35060" y="29693"/>
                  <a:pt x="35800" y="28997"/>
                </a:cubicBezTo>
                <a:cubicBezTo>
                  <a:pt x="36557" y="28284"/>
                  <a:pt x="37209" y="27464"/>
                  <a:pt x="37944" y="26729"/>
                </a:cubicBezTo>
                <a:cubicBezTo>
                  <a:pt x="38277" y="26396"/>
                  <a:pt x="38764" y="26215"/>
                  <a:pt x="39088" y="25873"/>
                </a:cubicBezTo>
                <a:cubicBezTo>
                  <a:pt x="39735" y="25182"/>
                  <a:pt x="40368" y="24464"/>
                  <a:pt x="40922" y="23698"/>
                </a:cubicBezTo>
                <a:cubicBezTo>
                  <a:pt x="41742" y="22563"/>
                  <a:pt x="42588" y="21424"/>
                  <a:pt x="43235" y="20188"/>
                </a:cubicBezTo>
                <a:cubicBezTo>
                  <a:pt x="43696" y="19320"/>
                  <a:pt x="43718" y="18225"/>
                  <a:pt x="44166" y="17348"/>
                </a:cubicBezTo>
                <a:cubicBezTo>
                  <a:pt x="45030" y="15651"/>
                  <a:pt x="44853" y="13874"/>
                  <a:pt x="44591" y="12172"/>
                </a:cubicBezTo>
                <a:cubicBezTo>
                  <a:pt x="44325" y="10435"/>
                  <a:pt x="43616" y="8747"/>
                  <a:pt x="42371" y="7404"/>
                </a:cubicBezTo>
                <a:cubicBezTo>
                  <a:pt x="41498" y="6460"/>
                  <a:pt x="40457" y="5751"/>
                  <a:pt x="39353" y="5056"/>
                </a:cubicBezTo>
                <a:cubicBezTo>
                  <a:pt x="38213" y="4332"/>
                  <a:pt x="37049" y="4027"/>
                  <a:pt x="35838" y="4027"/>
                </a:cubicBezTo>
                <a:cubicBezTo>
                  <a:pt x="35581" y="4027"/>
                  <a:pt x="35321" y="4041"/>
                  <a:pt x="35060" y="4068"/>
                </a:cubicBezTo>
                <a:cubicBezTo>
                  <a:pt x="33739" y="4200"/>
                  <a:pt x="32405" y="4515"/>
                  <a:pt x="31156" y="4958"/>
                </a:cubicBezTo>
                <a:cubicBezTo>
                  <a:pt x="29778" y="5450"/>
                  <a:pt x="28444" y="6101"/>
                  <a:pt x="27177" y="6828"/>
                </a:cubicBezTo>
                <a:cubicBezTo>
                  <a:pt x="26069" y="7466"/>
                  <a:pt x="25076" y="8313"/>
                  <a:pt x="24031" y="9061"/>
                </a:cubicBezTo>
                <a:cubicBezTo>
                  <a:pt x="23614" y="8251"/>
                  <a:pt x="23299" y="7333"/>
                  <a:pt x="22737" y="6607"/>
                </a:cubicBezTo>
                <a:cubicBezTo>
                  <a:pt x="21784" y="5379"/>
                  <a:pt x="20716" y="4231"/>
                  <a:pt x="19617" y="3124"/>
                </a:cubicBezTo>
                <a:cubicBezTo>
                  <a:pt x="18819" y="2313"/>
                  <a:pt x="17991" y="1462"/>
                  <a:pt x="17016" y="908"/>
                </a:cubicBezTo>
                <a:cubicBezTo>
                  <a:pt x="15854" y="241"/>
                  <a:pt x="14603" y="0"/>
                  <a:pt x="133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8" name="Google Shape;7628;p25"/>
          <p:cNvSpPr/>
          <p:nvPr/>
        </p:nvSpPr>
        <p:spPr>
          <a:xfrm>
            <a:off x="1115035" y="618303"/>
            <a:ext cx="6706351" cy="3643453"/>
          </a:xfrm>
          <a:prstGeom prst="roundRect">
            <a:avLst>
              <a:gd name="adj" fmla="val 9595"/>
            </a:avLst>
          </a:prstGeom>
          <a:solidFill>
            <a:schemeClr val="accent6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9DC3671C-CF78-1FE6-4FD9-30C251D9D213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34418" y="881744"/>
            <a:ext cx="6234429" cy="305814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6B6516E9-D8E6-9CF4-04A2-254D1657B2C2}"/>
              </a:ext>
            </a:extLst>
          </p:cNvPr>
          <p:cNvSpPr txBox="1"/>
          <p:nvPr/>
        </p:nvSpPr>
        <p:spPr>
          <a:xfrm>
            <a:off x="440871" y="1527220"/>
            <a:ext cx="8262258" cy="2554545"/>
          </a:xfrm>
          <a:custGeom>
            <a:avLst/>
            <a:gdLst>
              <a:gd name="connsiteX0" fmla="*/ 0 w 8262258"/>
              <a:gd name="connsiteY0" fmla="*/ 0 h 2554545"/>
              <a:gd name="connsiteX1" fmla="*/ 8262258 w 8262258"/>
              <a:gd name="connsiteY1" fmla="*/ 0 h 2554545"/>
              <a:gd name="connsiteX2" fmla="*/ 8262258 w 8262258"/>
              <a:gd name="connsiteY2" fmla="*/ 2554545 h 2554545"/>
              <a:gd name="connsiteX3" fmla="*/ 0 w 8262258"/>
              <a:gd name="connsiteY3" fmla="*/ 2554545 h 2554545"/>
              <a:gd name="connsiteX4" fmla="*/ 0 w 8262258"/>
              <a:gd name="connsiteY4" fmla="*/ 0 h 255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2258" h="2554545" fill="none" extrusionOk="0">
                <a:moveTo>
                  <a:pt x="0" y="0"/>
                </a:moveTo>
                <a:cubicBezTo>
                  <a:pt x="2674235" y="54464"/>
                  <a:pt x="4838430" y="82078"/>
                  <a:pt x="8262258" y="0"/>
                </a:cubicBezTo>
                <a:cubicBezTo>
                  <a:pt x="8309137" y="494228"/>
                  <a:pt x="8398342" y="2161433"/>
                  <a:pt x="8262258" y="2554545"/>
                </a:cubicBezTo>
                <a:cubicBezTo>
                  <a:pt x="6973144" y="2680987"/>
                  <a:pt x="910484" y="2478218"/>
                  <a:pt x="0" y="2554545"/>
                </a:cubicBezTo>
                <a:cubicBezTo>
                  <a:pt x="-22014" y="1716626"/>
                  <a:pt x="-40610" y="1144082"/>
                  <a:pt x="0" y="0"/>
                </a:cubicBezTo>
                <a:close/>
              </a:path>
              <a:path w="8262258" h="2554545" stroke="0" extrusionOk="0">
                <a:moveTo>
                  <a:pt x="0" y="0"/>
                </a:moveTo>
                <a:cubicBezTo>
                  <a:pt x="3631537" y="127807"/>
                  <a:pt x="4995796" y="-43588"/>
                  <a:pt x="8262258" y="0"/>
                </a:cubicBezTo>
                <a:cubicBezTo>
                  <a:pt x="8255898" y="597297"/>
                  <a:pt x="8132817" y="2109146"/>
                  <a:pt x="8262258" y="2554545"/>
                </a:cubicBezTo>
                <a:cubicBezTo>
                  <a:pt x="4881498" y="2579317"/>
                  <a:pt x="2761752" y="2552736"/>
                  <a:pt x="0" y="2554545"/>
                </a:cubicBezTo>
                <a:cubicBezTo>
                  <a:pt x="39096" y="2058455"/>
                  <a:pt x="-137140" y="109854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75430748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rtl="1">
              <a:buFont typeface="Arial" panose="020B0604020202020204" pitchFamily="34" charset="0"/>
              <a:buChar char="•"/>
            </a:pPr>
            <a:r>
              <a:rPr lang="ar-SA" sz="3200" b="1" i="0" dirty="0">
                <a:solidFill>
                  <a:srgbClr val="C0000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الفرق بين الركن والواجب:</a:t>
            </a:r>
          </a:p>
          <a:p>
            <a:pPr algn="r" rtl="1">
              <a:buFont typeface="Arial" panose="020B0604020202020204" pitchFamily="34" charset="0"/>
              <a:buChar char="•"/>
            </a:pPr>
            <a:r>
              <a:rPr lang="ar-SA" sz="3200" b="0" i="0" dirty="0">
                <a:solidFill>
                  <a:srgbClr val="00000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 </a:t>
            </a:r>
            <a:r>
              <a:rPr lang="ar-SA" sz="3200" b="0" i="0" dirty="0">
                <a:solidFill>
                  <a:srgbClr val="00B05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الركن في العبادات هو </a:t>
            </a:r>
            <a:r>
              <a:rPr lang="ar-SA" sz="3200" b="0" i="0" dirty="0">
                <a:solidFill>
                  <a:schemeClr val="bg2">
                    <a:lumMod val="50000"/>
                  </a:schemeClr>
                </a:solidFill>
                <a:effectLst/>
                <a:latin typeface="El Messiri SemiBold" pitchFamily="2" charset="-78"/>
                <a:cs typeface="El Messiri SemiBold" pitchFamily="2" charset="-78"/>
              </a:rPr>
              <a:t>ما لا تقوم العبادة إلا به فلا تتحقق من دونه،</a:t>
            </a:r>
          </a:p>
          <a:p>
            <a:pPr algn="r" rtl="1">
              <a:buFont typeface="Arial" panose="020B0604020202020204" pitchFamily="34" charset="0"/>
              <a:buChar char="•"/>
            </a:pPr>
            <a:r>
              <a:rPr lang="ar-SA" sz="3200" b="0" i="0" dirty="0">
                <a:solidFill>
                  <a:srgbClr val="00000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 </a:t>
            </a:r>
            <a:r>
              <a:rPr lang="ar-SA" sz="3200" b="0" i="0" dirty="0">
                <a:solidFill>
                  <a:srgbClr val="00B05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بينما الواجب </a:t>
            </a:r>
            <a:r>
              <a:rPr lang="ar-SA" sz="3200" b="0" i="0" dirty="0">
                <a:solidFill>
                  <a:schemeClr val="bg2">
                    <a:lumMod val="50000"/>
                  </a:schemeClr>
                </a:solidFill>
                <a:effectLst/>
                <a:latin typeface="El Messiri SemiBold" pitchFamily="2" charset="-78"/>
                <a:cs typeface="El Messiri SemiBold" pitchFamily="2" charset="-78"/>
              </a:rPr>
              <a:t>هو ما أُمر به على سبيل الجزم فيثاب من قام به ويعاقب من تركه.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61157E37-90F8-72D9-62D3-EAF1E06EFCAB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609625">
            <a:off x="7393717" y="654644"/>
            <a:ext cx="1409502" cy="14095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>
            <a:extLst>
              <a:ext uri="{FF2B5EF4-FFF2-40B4-BE49-F238E27FC236}">
                <a16:creationId xmlns:a16="http://schemas.microsoft.com/office/drawing/2014/main" id="{0E724719-F4CF-5236-E4A9-0E7156849865}"/>
              </a:ext>
            </a:extLst>
          </p:cNvPr>
          <p:cNvSpPr/>
          <p:nvPr/>
        </p:nvSpPr>
        <p:spPr>
          <a:xfrm>
            <a:off x="2598942" y="530678"/>
            <a:ext cx="5633069" cy="830997"/>
          </a:xfrm>
          <a:custGeom>
            <a:avLst/>
            <a:gdLst>
              <a:gd name="connsiteX0" fmla="*/ 0 w 5633069"/>
              <a:gd name="connsiteY0" fmla="*/ 0 h 830997"/>
              <a:gd name="connsiteX1" fmla="*/ 5633069 w 5633069"/>
              <a:gd name="connsiteY1" fmla="*/ 0 h 830997"/>
              <a:gd name="connsiteX2" fmla="*/ 5633069 w 5633069"/>
              <a:gd name="connsiteY2" fmla="*/ 830997 h 830997"/>
              <a:gd name="connsiteX3" fmla="*/ 0 w 5633069"/>
              <a:gd name="connsiteY3" fmla="*/ 830997 h 830997"/>
              <a:gd name="connsiteX4" fmla="*/ 0 w 5633069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33069" h="830997" fill="none" extrusionOk="0">
                <a:moveTo>
                  <a:pt x="0" y="0"/>
                </a:moveTo>
                <a:cubicBezTo>
                  <a:pt x="2484288" y="102094"/>
                  <a:pt x="3082397" y="79912"/>
                  <a:pt x="5633069" y="0"/>
                </a:cubicBezTo>
                <a:cubicBezTo>
                  <a:pt x="5704558" y="310968"/>
                  <a:pt x="5695524" y="617923"/>
                  <a:pt x="5633069" y="830997"/>
                </a:cubicBezTo>
                <a:cubicBezTo>
                  <a:pt x="3192041" y="900374"/>
                  <a:pt x="1506797" y="990750"/>
                  <a:pt x="0" y="830997"/>
                </a:cubicBezTo>
                <a:cubicBezTo>
                  <a:pt x="57376" y="557181"/>
                  <a:pt x="72495" y="396838"/>
                  <a:pt x="0" y="0"/>
                </a:cubicBezTo>
                <a:close/>
              </a:path>
              <a:path w="5633069" h="830997" stroke="0" extrusionOk="0">
                <a:moveTo>
                  <a:pt x="0" y="0"/>
                </a:moveTo>
                <a:cubicBezTo>
                  <a:pt x="1591096" y="162921"/>
                  <a:pt x="4671210" y="59111"/>
                  <a:pt x="5633069" y="0"/>
                </a:cubicBezTo>
                <a:cubicBezTo>
                  <a:pt x="5628231" y="339650"/>
                  <a:pt x="5656335" y="540787"/>
                  <a:pt x="5633069" y="830997"/>
                </a:cubicBezTo>
                <a:cubicBezTo>
                  <a:pt x="3973103" y="742197"/>
                  <a:pt x="1164495" y="912375"/>
                  <a:pt x="0" y="830997"/>
                </a:cubicBezTo>
                <a:cubicBezTo>
                  <a:pt x="11833" y="653296"/>
                  <a:pt x="24113" y="28830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tx2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2765435409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ar-SA" sz="36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ar-SA" sz="2400" b="0" cap="none" spc="0" dirty="0">
                <a:ln w="0"/>
                <a:solidFill>
                  <a:schemeClr val="tx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من خلال قراءتك للصور التالية اذكري </a:t>
            </a:r>
            <a:r>
              <a:rPr lang="ar-SA" sz="2400" dirty="0">
                <a:ln w="0"/>
                <a:solidFill>
                  <a:schemeClr val="tx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أركان العمرة</a:t>
            </a:r>
            <a:r>
              <a:rPr lang="ar-SA" sz="2000" b="0" cap="none" spc="0" dirty="0">
                <a:ln w="0"/>
                <a:solidFill>
                  <a:schemeClr val="tx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:</a:t>
            </a:r>
            <a:endParaRPr lang="ar-SA" sz="3600" b="0" cap="none" spc="0" dirty="0">
              <a:ln w="0"/>
              <a:solidFill>
                <a:schemeClr val="tx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B2BB9372-AC4D-DE8A-923E-07ECB9C0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51916" y="1842644"/>
            <a:ext cx="931630" cy="21598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A3AC09AA-7C8D-424C-D355-4BBB491E41B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387" r="8179" b="5617"/>
          <a:stretch/>
        </p:blipFill>
        <p:spPr>
          <a:xfrm>
            <a:off x="3797279" y="2317209"/>
            <a:ext cx="2215537" cy="146461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8C0E5AC0-E101-0405-C431-FA4C92FA948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125" r="5157" b="11099"/>
          <a:stretch/>
        </p:blipFill>
        <p:spPr>
          <a:xfrm>
            <a:off x="504764" y="2333538"/>
            <a:ext cx="2245258" cy="14281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7D1D23FD-6609-94FB-4A3F-2D078DD6A1AA}"/>
              </a:ext>
            </a:extLst>
          </p:cNvPr>
          <p:cNvSpPr txBox="1"/>
          <p:nvPr/>
        </p:nvSpPr>
        <p:spPr>
          <a:xfrm>
            <a:off x="251689" y="520753"/>
            <a:ext cx="2091461" cy="840105"/>
          </a:xfrm>
          <a:prstGeom prst="hexagon">
            <a:avLst/>
          </a:prstGeom>
          <a:solidFill>
            <a:srgbClr val="DEE4D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1">
            <a:spAutoFit/>
          </a:bodyPr>
          <a:lstStyle/>
          <a:p>
            <a:pPr algn="ctr"/>
            <a:r>
              <a:rPr lang="ar-SA" sz="1800" b="1" dirty="0">
                <a:solidFill>
                  <a:schemeClr val="tx1"/>
                </a:solidFill>
                <a:latin typeface="El Messiri SemiBold" pitchFamily="2" charset="-78"/>
                <a:cs typeface="El Messiri SemiBold" pitchFamily="2" charset="-78"/>
              </a:rPr>
              <a:t>استراتيجية التعلم بالصور</a:t>
            </a:r>
          </a:p>
        </p:txBody>
      </p:sp>
      <p:pic>
        <p:nvPicPr>
          <p:cNvPr id="7" name="009E4F95-9F3C-4E24-BF6E-589BF727E06C-L0-001.gif">
            <a:extLst>
              <a:ext uri="{FF2B5EF4-FFF2-40B4-BE49-F238E27FC236}">
                <a16:creationId xmlns:a16="http://schemas.microsoft.com/office/drawing/2014/main" id="{E3A1B449-E3EC-FFE7-C31A-95D10AF09A4F}"/>
              </a:ext>
            </a:extLst>
          </p:cNvPr>
          <p:cNvPicPr>
            <a:picLocks/>
          </p:cNvPicPr>
          <p:nvPr/>
        </p:nvPicPr>
        <p:blipFill>
          <a:blip r:embed="rId6"/>
          <a:stretch>
            <a:fillRect/>
          </a:stretch>
        </p:blipFill>
        <p:spPr>
          <a:xfrm>
            <a:off x="863439" y="1011647"/>
            <a:ext cx="890666" cy="830997"/>
          </a:xfrm>
          <a:prstGeom prst="rect">
            <a:avLst/>
          </a:prstGeom>
          <a:ln w="12700">
            <a:miter lim="400000"/>
          </a:ln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0160CE1C-7CDF-37C6-D57E-1E31AB84852D}"/>
              </a:ext>
            </a:extLst>
          </p:cNvPr>
          <p:cNvSpPr/>
          <p:nvPr/>
        </p:nvSpPr>
        <p:spPr>
          <a:xfrm>
            <a:off x="7117773" y="4275695"/>
            <a:ext cx="1285929" cy="46166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1- الاحرام</a:t>
            </a:r>
            <a:endParaRPr lang="ar-SA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B8C3CA6A-E021-D885-97E5-074FC155FAEA}"/>
              </a:ext>
            </a:extLst>
          </p:cNvPr>
          <p:cNvSpPr/>
          <p:nvPr/>
        </p:nvSpPr>
        <p:spPr>
          <a:xfrm>
            <a:off x="4287953" y="4275695"/>
            <a:ext cx="1527982" cy="46166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2- الطواف</a:t>
            </a:r>
            <a:endParaRPr lang="ar-SA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D4DF51E1-930A-0CE2-5F9C-3DE37C95E02A}"/>
              </a:ext>
            </a:extLst>
          </p:cNvPr>
          <p:cNvSpPr/>
          <p:nvPr/>
        </p:nvSpPr>
        <p:spPr>
          <a:xfrm>
            <a:off x="994923" y="4275695"/>
            <a:ext cx="1518364" cy="46166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3- السعي</a:t>
            </a:r>
            <a:endParaRPr lang="ar-SA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ستطيل 1">
            <a:extLst>
              <a:ext uri="{FF2B5EF4-FFF2-40B4-BE49-F238E27FC236}">
                <a16:creationId xmlns:a16="http://schemas.microsoft.com/office/drawing/2014/main" id="{500FA6FC-B665-0CEC-8316-8E8D43628150}"/>
              </a:ext>
            </a:extLst>
          </p:cNvPr>
          <p:cNvSpPr/>
          <p:nvPr/>
        </p:nvSpPr>
        <p:spPr>
          <a:xfrm>
            <a:off x="2047263" y="987290"/>
            <a:ext cx="6838187" cy="461665"/>
          </a:xfrm>
          <a:custGeom>
            <a:avLst/>
            <a:gdLst>
              <a:gd name="connsiteX0" fmla="*/ 0 w 6838187"/>
              <a:gd name="connsiteY0" fmla="*/ 0 h 461665"/>
              <a:gd name="connsiteX1" fmla="*/ 6838187 w 6838187"/>
              <a:gd name="connsiteY1" fmla="*/ 0 h 461665"/>
              <a:gd name="connsiteX2" fmla="*/ 6838187 w 6838187"/>
              <a:gd name="connsiteY2" fmla="*/ 461665 h 461665"/>
              <a:gd name="connsiteX3" fmla="*/ 0 w 6838187"/>
              <a:gd name="connsiteY3" fmla="*/ 461665 h 461665"/>
              <a:gd name="connsiteX4" fmla="*/ 0 w 6838187"/>
              <a:gd name="connsiteY4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38187" h="461665" fill="none" extrusionOk="0">
                <a:moveTo>
                  <a:pt x="0" y="0"/>
                </a:moveTo>
                <a:cubicBezTo>
                  <a:pt x="1905355" y="-95376"/>
                  <a:pt x="5062034" y="38920"/>
                  <a:pt x="6838187" y="0"/>
                </a:cubicBezTo>
                <a:cubicBezTo>
                  <a:pt x="6824722" y="184300"/>
                  <a:pt x="6866873" y="361000"/>
                  <a:pt x="6838187" y="461665"/>
                </a:cubicBezTo>
                <a:cubicBezTo>
                  <a:pt x="5077774" y="348727"/>
                  <a:pt x="2222268" y="546018"/>
                  <a:pt x="0" y="461665"/>
                </a:cubicBezTo>
                <a:cubicBezTo>
                  <a:pt x="-7570" y="367840"/>
                  <a:pt x="40558" y="78559"/>
                  <a:pt x="0" y="0"/>
                </a:cubicBezTo>
                <a:close/>
              </a:path>
              <a:path w="6838187" h="461665" stroke="0" extrusionOk="0">
                <a:moveTo>
                  <a:pt x="0" y="0"/>
                </a:moveTo>
                <a:cubicBezTo>
                  <a:pt x="2043860" y="36171"/>
                  <a:pt x="5403931" y="117848"/>
                  <a:pt x="6838187" y="0"/>
                </a:cubicBezTo>
                <a:cubicBezTo>
                  <a:pt x="6853382" y="57342"/>
                  <a:pt x="6860847" y="395058"/>
                  <a:pt x="6838187" y="461665"/>
                </a:cubicBezTo>
                <a:cubicBezTo>
                  <a:pt x="4571497" y="413269"/>
                  <a:pt x="1510585" y="364056"/>
                  <a:pt x="0" y="461665"/>
                </a:cubicBezTo>
                <a:cubicBezTo>
                  <a:pt x="-3641" y="274021"/>
                  <a:pt x="-12080" y="135283"/>
                  <a:pt x="0" y="0"/>
                </a:cubicBezTo>
                <a:close/>
              </a:path>
            </a:pathLst>
          </a:custGeom>
          <a:solidFill>
            <a:schemeClr val="accent3"/>
          </a:solidFill>
          <a:ln w="38100">
            <a:extLst>
              <a:ext uri="{C807C97D-BFC1-408E-A445-0C87EB9F89A2}">
                <ask:lineSketchStyleProps xmlns:ask="http://schemas.microsoft.com/office/drawing/2018/sketchyshapes" sd="3952343295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 rtl="1"/>
            <a:r>
              <a:rPr lang="ar-SA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 من خلال قراءتك للصور التالية اذكري </a:t>
            </a:r>
            <a:r>
              <a:rPr lang="ar-SA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واجبات العمرة</a:t>
            </a:r>
            <a:r>
              <a:rPr lang="ar-SA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:</a:t>
            </a:r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55E47E35-3A2D-CC51-2F20-5248986CB6C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20000" contrast="20000"/>
          </a:blip>
          <a:srcRect t="8172" r="6032" b="7699"/>
          <a:stretch/>
        </p:blipFill>
        <p:spPr>
          <a:xfrm>
            <a:off x="3494999" y="192210"/>
            <a:ext cx="3088213" cy="646331"/>
          </a:xfrm>
          <a:prstGeom prst="rect">
            <a:avLst/>
          </a:prstGeom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1F162E2E-21A4-7509-F64C-80CAAEE6B9E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66357" y="1767062"/>
            <a:ext cx="2597483" cy="206149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06F93A9E-89EA-5CE4-A2E3-17CDC662B44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99" t="6736" r="4862" b="5287"/>
          <a:stretch/>
        </p:blipFill>
        <p:spPr>
          <a:xfrm>
            <a:off x="1080160" y="1700286"/>
            <a:ext cx="2818152" cy="206149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مستطيل 5">
            <a:extLst>
              <a:ext uri="{FF2B5EF4-FFF2-40B4-BE49-F238E27FC236}">
                <a16:creationId xmlns:a16="http://schemas.microsoft.com/office/drawing/2014/main" id="{590A7FE4-D1DE-3E15-9738-2708F711D761}"/>
              </a:ext>
            </a:extLst>
          </p:cNvPr>
          <p:cNvSpPr/>
          <p:nvPr/>
        </p:nvSpPr>
        <p:spPr>
          <a:xfrm>
            <a:off x="5340528" y="4213899"/>
            <a:ext cx="2940228" cy="52322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الإحرام من الميقات</a:t>
            </a:r>
          </a:p>
        </p:txBody>
      </p:sp>
      <p:sp>
        <p:nvSpPr>
          <p:cNvPr id="7" name="مستطيل 6">
            <a:extLst>
              <a:ext uri="{FF2B5EF4-FFF2-40B4-BE49-F238E27FC236}">
                <a16:creationId xmlns:a16="http://schemas.microsoft.com/office/drawing/2014/main" id="{0A56BFA5-3DAA-63EE-6D90-C497032FE5FF}"/>
              </a:ext>
            </a:extLst>
          </p:cNvPr>
          <p:cNvSpPr/>
          <p:nvPr/>
        </p:nvSpPr>
        <p:spPr>
          <a:xfrm>
            <a:off x="705613" y="3998456"/>
            <a:ext cx="3611886" cy="95410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الحلق أو التقصير للرجال</a:t>
            </a:r>
          </a:p>
          <a:p>
            <a:pPr algn="ctr"/>
            <a:r>
              <a:rPr lang="ar-SA" sz="28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والتقصير فقط للنساء</a:t>
            </a:r>
            <a:endParaRPr lang="ar-SA" sz="2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EC8AE034-48EF-291A-CD2A-62352CC6B952}"/>
              </a:ext>
            </a:extLst>
          </p:cNvPr>
          <p:cNvSpPr txBox="1"/>
          <p:nvPr/>
        </p:nvSpPr>
        <p:spPr>
          <a:xfrm>
            <a:off x="124689" y="80898"/>
            <a:ext cx="2091461" cy="840105"/>
          </a:xfrm>
          <a:prstGeom prst="hexagon">
            <a:avLst/>
          </a:prstGeom>
          <a:solidFill>
            <a:srgbClr val="DEE4D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1">
            <a:spAutoFit/>
          </a:bodyPr>
          <a:lstStyle/>
          <a:p>
            <a:pPr algn="ctr"/>
            <a:r>
              <a:rPr lang="ar-SA" sz="1800" b="1" dirty="0">
                <a:solidFill>
                  <a:schemeClr val="tx1"/>
                </a:solidFill>
                <a:latin typeface="El Messiri SemiBold" pitchFamily="2" charset="-78"/>
                <a:cs typeface="El Messiri SemiBold" pitchFamily="2" charset="-78"/>
              </a:rPr>
              <a:t>استراتيجية التعلم بالصور</a:t>
            </a:r>
          </a:p>
        </p:txBody>
      </p:sp>
      <p:pic>
        <p:nvPicPr>
          <p:cNvPr id="9" name="009E4F95-9F3C-4E24-BF6E-589BF727E06C-L0-001.gif">
            <a:extLst>
              <a:ext uri="{FF2B5EF4-FFF2-40B4-BE49-F238E27FC236}">
                <a16:creationId xmlns:a16="http://schemas.microsoft.com/office/drawing/2014/main" id="{4D1DDF4C-0991-12B3-2198-CA25120AB280}"/>
              </a:ext>
            </a:extLst>
          </p:cNvPr>
          <p:cNvPicPr>
            <a:picLocks/>
          </p:cNvPicPr>
          <p:nvPr/>
        </p:nvPicPr>
        <p:blipFill>
          <a:blip r:embed="rId6"/>
          <a:stretch>
            <a:fillRect/>
          </a:stretch>
        </p:blipFill>
        <p:spPr>
          <a:xfrm>
            <a:off x="736439" y="571792"/>
            <a:ext cx="890666" cy="83099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مربع نص 1">
            <a:extLst>
              <a:ext uri="{FF2B5EF4-FFF2-40B4-BE49-F238E27FC236}">
                <a16:creationId xmlns:a16="http://schemas.microsoft.com/office/drawing/2014/main" id="{5B3F623E-6995-1C96-DCFF-F4D1EA44013B}"/>
              </a:ext>
            </a:extLst>
          </p:cNvPr>
          <p:cNvSpPr txBox="1"/>
          <p:nvPr/>
        </p:nvSpPr>
        <p:spPr>
          <a:xfrm>
            <a:off x="3284215" y="1393924"/>
            <a:ext cx="5516885" cy="2862322"/>
          </a:xfrm>
          <a:prstGeom prst="rect">
            <a:avLst/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rtl="1"/>
            <a:r>
              <a:rPr lang="ar-SA" sz="3600" b="1" i="0" dirty="0">
                <a:solidFill>
                  <a:srgbClr val="040C28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الأفضل الحلق في العمرة والحج جميعًا</a:t>
            </a:r>
            <a:r>
              <a:rPr lang="ar-SA" sz="3600" b="1" i="0" dirty="0">
                <a:solidFill>
                  <a:srgbClr val="202124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؛ لأن الرسول ﷺ دعا للمحلقين ثلاثًا بالمغفرة والرحمة، وللمقصرين واحدة فالأفضل الحلق.</a:t>
            </a:r>
            <a:endParaRPr lang="ar-SA" sz="3600" b="1" dirty="0"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60527395-5F7D-8209-1D46-5AC70CC36B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214349">
            <a:off x="593916" y="1752947"/>
            <a:ext cx="2489200" cy="2144276"/>
          </a:xfrm>
          <a:prstGeom prst="rect">
            <a:avLst/>
          </a:prstGeom>
          <a:solidFill>
            <a:srgbClr val="FFFFFF">
              <a:shade val="85000"/>
            </a:srgbClr>
          </a:solidFill>
          <a:ln w="57150" cap="sq">
            <a:solidFill>
              <a:schemeClr val="tx2">
                <a:lumMod val="40000"/>
                <a:lumOff val="60000"/>
              </a:schemeClr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4" name="مستطيل 3">
            <a:extLst>
              <a:ext uri="{FF2B5EF4-FFF2-40B4-BE49-F238E27FC236}">
                <a16:creationId xmlns:a16="http://schemas.microsoft.com/office/drawing/2014/main" id="{2078DCA9-E483-3169-0A84-236CE435604B}"/>
              </a:ext>
            </a:extLst>
          </p:cNvPr>
          <p:cNvSpPr/>
          <p:nvPr/>
        </p:nvSpPr>
        <p:spPr>
          <a:xfrm>
            <a:off x="1476084" y="349389"/>
            <a:ext cx="1340432" cy="923330"/>
          </a:xfrm>
          <a:custGeom>
            <a:avLst/>
            <a:gdLst>
              <a:gd name="connsiteX0" fmla="*/ 0 w 1340432"/>
              <a:gd name="connsiteY0" fmla="*/ 0 h 923330"/>
              <a:gd name="connsiteX1" fmla="*/ 1340432 w 1340432"/>
              <a:gd name="connsiteY1" fmla="*/ 0 h 923330"/>
              <a:gd name="connsiteX2" fmla="*/ 1340432 w 1340432"/>
              <a:gd name="connsiteY2" fmla="*/ 923330 h 923330"/>
              <a:gd name="connsiteX3" fmla="*/ 0 w 1340432"/>
              <a:gd name="connsiteY3" fmla="*/ 923330 h 923330"/>
              <a:gd name="connsiteX4" fmla="*/ 0 w 1340432"/>
              <a:gd name="connsiteY4" fmla="*/ 0 h 9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0432" h="923330" fill="none" extrusionOk="0">
                <a:moveTo>
                  <a:pt x="0" y="0"/>
                </a:moveTo>
                <a:cubicBezTo>
                  <a:pt x="310560" y="96227"/>
                  <a:pt x="702339" y="65842"/>
                  <a:pt x="1340432" y="0"/>
                </a:cubicBezTo>
                <a:cubicBezTo>
                  <a:pt x="1285924" y="122982"/>
                  <a:pt x="1268549" y="586515"/>
                  <a:pt x="1340432" y="923330"/>
                </a:cubicBezTo>
                <a:cubicBezTo>
                  <a:pt x="869509" y="1023840"/>
                  <a:pt x="250963" y="811231"/>
                  <a:pt x="0" y="923330"/>
                </a:cubicBezTo>
                <a:cubicBezTo>
                  <a:pt x="-39912" y="816199"/>
                  <a:pt x="43313" y="189916"/>
                  <a:pt x="0" y="0"/>
                </a:cubicBezTo>
                <a:close/>
              </a:path>
              <a:path w="1340432" h="923330" stroke="0" extrusionOk="0">
                <a:moveTo>
                  <a:pt x="0" y="0"/>
                </a:moveTo>
                <a:cubicBezTo>
                  <a:pt x="225358" y="-23419"/>
                  <a:pt x="951472" y="-113816"/>
                  <a:pt x="1340432" y="0"/>
                </a:cubicBezTo>
                <a:cubicBezTo>
                  <a:pt x="1260174" y="120982"/>
                  <a:pt x="1359318" y="584308"/>
                  <a:pt x="1340432" y="923330"/>
                </a:cubicBezTo>
                <a:cubicBezTo>
                  <a:pt x="865194" y="1013542"/>
                  <a:pt x="424090" y="883369"/>
                  <a:pt x="0" y="923330"/>
                </a:cubicBezTo>
                <a:cubicBezTo>
                  <a:pt x="-68114" y="581486"/>
                  <a:pt x="-3740" y="152234"/>
                  <a:pt x="0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  <a:extLst>
              <a:ext uri="{C807C97D-BFC1-408E-A445-0C87EB9F89A2}">
                <ask:lineSketchStyleProps xmlns:ask="http://schemas.microsoft.com/office/drawing/2018/sketchyshapes" sd="1754294419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5400" b="0" cap="none" spc="0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اثراء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2E782859-524B-B118-1A82-174DB73EEC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57593">
            <a:off x="2233408" y="1064659"/>
            <a:ext cx="3627424" cy="349027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chemeClr val="tx2">
                <a:lumMod val="20000"/>
                <a:lumOff val="80000"/>
              </a:schemeClr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Google Shape;1771;p40">
            <a:extLst>
              <a:ext uri="{FF2B5EF4-FFF2-40B4-BE49-F238E27FC236}">
                <a16:creationId xmlns:a16="http://schemas.microsoft.com/office/drawing/2014/main" id="{E8441434-4A9F-9CD3-67D2-C8A94EBBEC71}"/>
              </a:ext>
            </a:extLst>
          </p:cNvPr>
          <p:cNvSpPr txBox="1"/>
          <p:nvPr/>
        </p:nvSpPr>
        <p:spPr>
          <a:xfrm rot="21443944">
            <a:off x="2351211" y="325799"/>
            <a:ext cx="2201949" cy="880316"/>
          </a:xfrm>
          <a:custGeom>
            <a:avLst/>
            <a:gdLst>
              <a:gd name="connsiteX0" fmla="*/ 0 w 2201949"/>
              <a:gd name="connsiteY0" fmla="*/ 0 h 880316"/>
              <a:gd name="connsiteX1" fmla="*/ 2201949 w 2201949"/>
              <a:gd name="connsiteY1" fmla="*/ 0 h 880316"/>
              <a:gd name="connsiteX2" fmla="*/ 2201949 w 2201949"/>
              <a:gd name="connsiteY2" fmla="*/ 880316 h 880316"/>
              <a:gd name="connsiteX3" fmla="*/ 0 w 2201949"/>
              <a:gd name="connsiteY3" fmla="*/ 880316 h 880316"/>
              <a:gd name="connsiteX4" fmla="*/ 0 w 2201949"/>
              <a:gd name="connsiteY4" fmla="*/ 0 h 880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1949" h="880316" fill="none" extrusionOk="0">
                <a:moveTo>
                  <a:pt x="0" y="0"/>
                </a:moveTo>
                <a:cubicBezTo>
                  <a:pt x="1091876" y="128033"/>
                  <a:pt x="1587549" y="-152458"/>
                  <a:pt x="2201949" y="0"/>
                </a:cubicBezTo>
                <a:cubicBezTo>
                  <a:pt x="2280188" y="350811"/>
                  <a:pt x="2252651" y="501893"/>
                  <a:pt x="2201949" y="880316"/>
                </a:cubicBezTo>
                <a:cubicBezTo>
                  <a:pt x="1460327" y="793019"/>
                  <a:pt x="953581" y="920691"/>
                  <a:pt x="0" y="880316"/>
                </a:cubicBezTo>
                <a:cubicBezTo>
                  <a:pt x="39553" y="655744"/>
                  <a:pt x="-67307" y="267597"/>
                  <a:pt x="0" y="0"/>
                </a:cubicBezTo>
                <a:close/>
              </a:path>
              <a:path w="2201949" h="880316" stroke="0" extrusionOk="0">
                <a:moveTo>
                  <a:pt x="0" y="0"/>
                </a:moveTo>
                <a:cubicBezTo>
                  <a:pt x="470594" y="68752"/>
                  <a:pt x="1648510" y="-85958"/>
                  <a:pt x="2201949" y="0"/>
                </a:cubicBezTo>
                <a:cubicBezTo>
                  <a:pt x="2224692" y="399178"/>
                  <a:pt x="2147387" y="450545"/>
                  <a:pt x="2201949" y="880316"/>
                </a:cubicBezTo>
                <a:cubicBezTo>
                  <a:pt x="1856812" y="748687"/>
                  <a:pt x="976171" y="756039"/>
                  <a:pt x="0" y="880316"/>
                </a:cubicBezTo>
                <a:cubicBezTo>
                  <a:pt x="-8928" y="509321"/>
                  <a:pt x="-23157" y="288005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extLst>
              <a:ext uri="{C807C97D-BFC1-408E-A445-0C87EB9F89A2}">
                <ask:lineSketchStyleProps xmlns:ask="http://schemas.microsoft.com/office/drawing/2018/sketchyshapes" sd="152848605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200" dirty="0">
                <a:solidFill>
                  <a:schemeClr val="bg2">
                    <a:lumMod val="50000"/>
                  </a:schemeClr>
                </a:solidFill>
                <a:latin typeface="El Messiri SemiBold" pitchFamily="2" charset="-78"/>
                <a:ea typeface="Tahoma" panose="020B0604030504040204" pitchFamily="34" charset="0"/>
                <a:cs typeface="El Messiri SemiBold" pitchFamily="2" charset="-78"/>
                <a:sym typeface="Mansalva"/>
              </a:rPr>
              <a:t>قيمة</a:t>
            </a:r>
            <a:r>
              <a:rPr lang="ar-SA" sz="3200" dirty="0">
                <a:solidFill>
                  <a:schemeClr val="lt1"/>
                </a:solidFill>
                <a:latin typeface="El Messiri SemiBold" pitchFamily="2" charset="-78"/>
                <a:ea typeface="Tahoma" panose="020B0604030504040204" pitchFamily="34" charset="0"/>
                <a:cs typeface="El Messiri SemiBold" pitchFamily="2" charset="-78"/>
                <a:sym typeface="Mansalva"/>
              </a:rPr>
              <a:t> </a:t>
            </a:r>
            <a:r>
              <a:rPr lang="ar-SA" sz="3200" dirty="0">
                <a:solidFill>
                  <a:schemeClr val="bg2">
                    <a:lumMod val="50000"/>
                  </a:schemeClr>
                </a:solidFill>
                <a:latin typeface="El Messiri SemiBold" pitchFamily="2" charset="-78"/>
                <a:ea typeface="Tahoma" panose="020B0604030504040204" pitchFamily="34" charset="0"/>
                <a:cs typeface="El Messiri SemiBold" pitchFamily="2" charset="-78"/>
                <a:sym typeface="Mansalva"/>
              </a:rPr>
              <a:t>وطنية</a:t>
            </a:r>
            <a:endParaRPr sz="4400" dirty="0">
              <a:solidFill>
                <a:schemeClr val="bg2">
                  <a:lumMod val="50000"/>
                </a:schemeClr>
              </a:solidFill>
              <a:latin typeface="El Messiri SemiBold" pitchFamily="2" charset="-78"/>
              <a:ea typeface="Tahoma" panose="020B0604030504040204" pitchFamily="34" charset="0"/>
              <a:cs typeface="El Messiri SemiBold" pitchFamily="2" charset="-78"/>
              <a:sym typeface="Mansalv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مجموعة 3">
            <a:extLst>
              <a:ext uri="{FF2B5EF4-FFF2-40B4-BE49-F238E27FC236}">
                <a16:creationId xmlns:a16="http://schemas.microsoft.com/office/drawing/2014/main" id="{58AC3A8B-77F7-81BB-4039-A746F7CB8018}"/>
              </a:ext>
            </a:extLst>
          </p:cNvPr>
          <p:cNvGrpSpPr/>
          <p:nvPr/>
        </p:nvGrpSpPr>
        <p:grpSpPr>
          <a:xfrm>
            <a:off x="888472" y="1248318"/>
            <a:ext cx="3551345" cy="855538"/>
            <a:chOff x="1995185" y="1758689"/>
            <a:chExt cx="4735126" cy="1140717"/>
          </a:xfrm>
        </p:grpSpPr>
        <p:sp>
          <p:nvSpPr>
            <p:cNvPr id="5" name="مستطيل: زوايا علوية مقصوصة 4">
              <a:extLst>
                <a:ext uri="{FF2B5EF4-FFF2-40B4-BE49-F238E27FC236}">
                  <a16:creationId xmlns:a16="http://schemas.microsoft.com/office/drawing/2014/main" id="{487674F5-D13E-B47E-CF48-24AF9E6AC9E2}"/>
                </a:ext>
              </a:extLst>
            </p:cNvPr>
            <p:cNvSpPr/>
            <p:nvPr/>
          </p:nvSpPr>
          <p:spPr>
            <a:xfrm rot="16200000" flipH="1">
              <a:off x="3792389" y="-38515"/>
              <a:ext cx="1140717" cy="4735126"/>
            </a:xfrm>
            <a:prstGeom prst="snip2SameRect">
              <a:avLst>
                <a:gd name="adj1" fmla="val 50000"/>
                <a:gd name="adj2" fmla="val 0"/>
              </a:avLst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6" name="TextBox 162">
              <a:extLst>
                <a:ext uri="{FF2B5EF4-FFF2-40B4-BE49-F238E27FC236}">
                  <a16:creationId xmlns:a16="http://schemas.microsoft.com/office/drawing/2014/main" id="{3D2BE985-86B5-EA9D-5BDB-E122C460B24D}"/>
                </a:ext>
              </a:extLst>
            </p:cNvPr>
            <p:cNvSpPr txBox="1"/>
            <p:nvPr/>
          </p:nvSpPr>
          <p:spPr>
            <a:xfrm>
              <a:off x="2287609" y="1991238"/>
              <a:ext cx="981092" cy="677108"/>
            </a:xfrm>
            <a:prstGeom prst="rect">
              <a:avLst/>
            </a:prstGeom>
            <a:noFill/>
          </p:spPr>
          <p:txBody>
            <a:bodyPr wrap="square" lIns="81000" rIns="81000" rtlCol="0">
              <a:spAutoFit/>
            </a:bodyPr>
            <a:lstStyle/>
            <a:p>
              <a:pPr algn="ctr" defTabSz="685715">
                <a:buClrTx/>
                <a:defRPr/>
              </a:pPr>
              <a:r>
                <a:rPr lang="en-US" altLang="ko-KR" sz="2700" b="1" kern="1200" dirty="0">
                  <a:solidFill>
                    <a:prstClr val="white"/>
                  </a:solidFill>
                  <a:ea typeface="Arial Unicode MS"/>
                  <a:cs typeface="Arial" pitchFamily="34" charset="0"/>
                </a:rPr>
                <a:t>02</a:t>
              </a:r>
              <a:endParaRPr lang="ko-KR" altLang="en-US" sz="2700" b="1" kern="1200" dirty="0">
                <a:solidFill>
                  <a:prstClr val="white"/>
                </a:solidFill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7" name="مجموعة 6">
            <a:extLst>
              <a:ext uri="{FF2B5EF4-FFF2-40B4-BE49-F238E27FC236}">
                <a16:creationId xmlns:a16="http://schemas.microsoft.com/office/drawing/2014/main" id="{0FCED667-BF55-84ED-6D51-28F03597EC3B}"/>
              </a:ext>
            </a:extLst>
          </p:cNvPr>
          <p:cNvGrpSpPr/>
          <p:nvPr/>
        </p:nvGrpSpPr>
        <p:grpSpPr>
          <a:xfrm>
            <a:off x="4949138" y="2322678"/>
            <a:ext cx="3551345" cy="832980"/>
            <a:chOff x="6741183" y="2917036"/>
            <a:chExt cx="4735126" cy="1110640"/>
          </a:xfrm>
        </p:grpSpPr>
        <p:sp>
          <p:nvSpPr>
            <p:cNvPr id="8" name="مستطيل: زوايا علوية مقصوصة 7">
              <a:extLst>
                <a:ext uri="{FF2B5EF4-FFF2-40B4-BE49-F238E27FC236}">
                  <a16:creationId xmlns:a16="http://schemas.microsoft.com/office/drawing/2014/main" id="{8B55475F-4938-F668-49ED-EF29A15DB70D}"/>
                </a:ext>
              </a:extLst>
            </p:cNvPr>
            <p:cNvSpPr/>
            <p:nvPr/>
          </p:nvSpPr>
          <p:spPr>
            <a:xfrm rot="5400000">
              <a:off x="8553426" y="1104793"/>
              <a:ext cx="1110640" cy="4735126"/>
            </a:xfrm>
            <a:prstGeom prst="snip2SameRect">
              <a:avLst>
                <a:gd name="adj1" fmla="val 50000"/>
                <a:gd name="adj2" fmla="val 0"/>
              </a:avLst>
            </a:prstGeom>
            <a:solidFill>
              <a:srgbClr val="D97D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9" name="TextBox 167">
              <a:extLst>
                <a:ext uri="{FF2B5EF4-FFF2-40B4-BE49-F238E27FC236}">
                  <a16:creationId xmlns:a16="http://schemas.microsoft.com/office/drawing/2014/main" id="{CFFADF57-D6BD-EA20-168F-E4A9D0EEC48F}"/>
                </a:ext>
              </a:extLst>
            </p:cNvPr>
            <p:cNvSpPr txBox="1"/>
            <p:nvPr/>
          </p:nvSpPr>
          <p:spPr>
            <a:xfrm>
              <a:off x="10361698" y="3161119"/>
              <a:ext cx="981092" cy="677108"/>
            </a:xfrm>
            <a:prstGeom prst="rect">
              <a:avLst/>
            </a:prstGeom>
            <a:noFill/>
          </p:spPr>
          <p:txBody>
            <a:bodyPr wrap="square" lIns="81000" rIns="81000" rtlCol="0">
              <a:spAutoFit/>
            </a:bodyPr>
            <a:lstStyle/>
            <a:p>
              <a:pPr algn="ctr" defTabSz="685715">
                <a:buClrTx/>
                <a:defRPr/>
              </a:pPr>
              <a:r>
                <a:rPr lang="en-US" altLang="ko-KR" sz="2700" b="1" kern="1200" dirty="0">
                  <a:solidFill>
                    <a:prstClr val="white"/>
                  </a:solidFill>
                  <a:ea typeface="Arial Unicode MS"/>
                  <a:cs typeface="Arial" pitchFamily="34" charset="0"/>
                </a:rPr>
                <a:t>03</a:t>
              </a:r>
              <a:endParaRPr lang="ko-KR" altLang="en-US" sz="2700" b="1" kern="1200" dirty="0">
                <a:solidFill>
                  <a:prstClr val="white"/>
                </a:solidFill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0" name="مجموعة 9">
            <a:extLst>
              <a:ext uri="{FF2B5EF4-FFF2-40B4-BE49-F238E27FC236}">
                <a16:creationId xmlns:a16="http://schemas.microsoft.com/office/drawing/2014/main" id="{81C4C797-4F34-A869-25E2-6E3A8B1AD6C9}"/>
              </a:ext>
            </a:extLst>
          </p:cNvPr>
          <p:cNvGrpSpPr/>
          <p:nvPr/>
        </p:nvGrpSpPr>
        <p:grpSpPr>
          <a:xfrm>
            <a:off x="556500" y="2926607"/>
            <a:ext cx="3551345" cy="837786"/>
            <a:chOff x="1995185" y="4059861"/>
            <a:chExt cx="4735126" cy="1117048"/>
          </a:xfrm>
        </p:grpSpPr>
        <p:sp>
          <p:nvSpPr>
            <p:cNvPr id="11" name="مستطيل: زوايا علوية مقصوصة 10">
              <a:extLst>
                <a:ext uri="{FF2B5EF4-FFF2-40B4-BE49-F238E27FC236}">
                  <a16:creationId xmlns:a16="http://schemas.microsoft.com/office/drawing/2014/main" id="{8103CDC0-31F8-3D4B-44B0-06F3AC069464}"/>
                </a:ext>
              </a:extLst>
            </p:cNvPr>
            <p:cNvSpPr/>
            <p:nvPr/>
          </p:nvSpPr>
          <p:spPr>
            <a:xfrm rot="16200000" flipH="1">
              <a:off x="3804224" y="2250822"/>
              <a:ext cx="1117048" cy="4735126"/>
            </a:xfrm>
            <a:prstGeom prst="snip2SameRect">
              <a:avLst>
                <a:gd name="adj1" fmla="val 50000"/>
                <a:gd name="adj2" fmla="val 0"/>
              </a:avLst>
            </a:prstGeom>
            <a:solidFill>
              <a:srgbClr val="FE6A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12" name="TextBox 172">
              <a:extLst>
                <a:ext uri="{FF2B5EF4-FFF2-40B4-BE49-F238E27FC236}">
                  <a16:creationId xmlns:a16="http://schemas.microsoft.com/office/drawing/2014/main" id="{30B94040-53B0-8331-9F55-8CD8E8E9B2EA}"/>
                </a:ext>
              </a:extLst>
            </p:cNvPr>
            <p:cNvSpPr txBox="1"/>
            <p:nvPr/>
          </p:nvSpPr>
          <p:spPr>
            <a:xfrm>
              <a:off x="2165190" y="4311333"/>
              <a:ext cx="981092" cy="677108"/>
            </a:xfrm>
            <a:prstGeom prst="rect">
              <a:avLst/>
            </a:prstGeom>
            <a:noFill/>
          </p:spPr>
          <p:txBody>
            <a:bodyPr wrap="square" lIns="81000" rIns="81000" rtlCol="0">
              <a:spAutoFit/>
            </a:bodyPr>
            <a:lstStyle/>
            <a:p>
              <a:pPr algn="ctr" defTabSz="685715">
                <a:buClrTx/>
                <a:defRPr/>
              </a:pPr>
              <a:r>
                <a:rPr lang="en-US" altLang="ko-KR" sz="2700" b="1" kern="1200" dirty="0">
                  <a:solidFill>
                    <a:prstClr val="white"/>
                  </a:solidFill>
                  <a:ea typeface="Arial Unicode MS"/>
                  <a:cs typeface="Arial" pitchFamily="34" charset="0"/>
                </a:rPr>
                <a:t>04</a:t>
              </a:r>
              <a:endParaRPr lang="ko-KR" altLang="en-US" sz="2700" b="1" kern="1200" dirty="0">
                <a:solidFill>
                  <a:prstClr val="white"/>
                </a:solidFill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3" name="مجموعة 12">
            <a:extLst>
              <a:ext uri="{FF2B5EF4-FFF2-40B4-BE49-F238E27FC236}">
                <a16:creationId xmlns:a16="http://schemas.microsoft.com/office/drawing/2014/main" id="{EFBA95B2-5977-7CD6-ABFA-AEC8098C9E45}"/>
              </a:ext>
            </a:extLst>
          </p:cNvPr>
          <p:cNvGrpSpPr/>
          <p:nvPr/>
        </p:nvGrpSpPr>
        <p:grpSpPr>
          <a:xfrm>
            <a:off x="5309394" y="591656"/>
            <a:ext cx="3551345" cy="832980"/>
            <a:chOff x="6741183" y="589598"/>
            <a:chExt cx="4735126" cy="1110640"/>
          </a:xfrm>
        </p:grpSpPr>
        <p:sp>
          <p:nvSpPr>
            <p:cNvPr id="14" name="مستطيل: زوايا علوية مقصوصة 13">
              <a:extLst>
                <a:ext uri="{FF2B5EF4-FFF2-40B4-BE49-F238E27FC236}">
                  <a16:creationId xmlns:a16="http://schemas.microsoft.com/office/drawing/2014/main" id="{AA715CDB-3D5A-F41A-F4B2-E1F7A4379437}"/>
                </a:ext>
              </a:extLst>
            </p:cNvPr>
            <p:cNvSpPr/>
            <p:nvPr/>
          </p:nvSpPr>
          <p:spPr>
            <a:xfrm rot="5400000">
              <a:off x="8553426" y="-1222645"/>
              <a:ext cx="1110640" cy="4735126"/>
            </a:xfrm>
            <a:prstGeom prst="snip2SameRect">
              <a:avLst>
                <a:gd name="adj1" fmla="val 48857"/>
                <a:gd name="adj2" fmla="val 0"/>
              </a:avLst>
            </a:prstGeom>
            <a:solidFill>
              <a:srgbClr val="00D4C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15" name="TextBox 141">
              <a:extLst>
                <a:ext uri="{FF2B5EF4-FFF2-40B4-BE49-F238E27FC236}">
                  <a16:creationId xmlns:a16="http://schemas.microsoft.com/office/drawing/2014/main" id="{5A07EE37-9272-4F10-F7B2-791DDBAAC94E}"/>
                </a:ext>
              </a:extLst>
            </p:cNvPr>
            <p:cNvSpPr txBox="1"/>
            <p:nvPr/>
          </p:nvSpPr>
          <p:spPr>
            <a:xfrm>
              <a:off x="10382050" y="842111"/>
              <a:ext cx="981092" cy="677108"/>
            </a:xfrm>
            <a:prstGeom prst="rect">
              <a:avLst/>
            </a:prstGeom>
            <a:noFill/>
          </p:spPr>
          <p:txBody>
            <a:bodyPr wrap="square" lIns="81000" rIns="81000" rtlCol="0">
              <a:spAutoFit/>
            </a:bodyPr>
            <a:lstStyle/>
            <a:p>
              <a:pPr algn="ctr" defTabSz="685715">
                <a:buClrTx/>
                <a:defRPr/>
              </a:pPr>
              <a:r>
                <a:rPr lang="en-US" altLang="ko-KR" sz="2700" b="1" kern="1200" dirty="0">
                  <a:solidFill>
                    <a:prstClr val="white"/>
                  </a:solidFill>
                  <a:ea typeface="Arial Unicode MS"/>
                  <a:cs typeface="Arial" pitchFamily="34" charset="0"/>
                </a:rPr>
                <a:t>01</a:t>
              </a:r>
              <a:endParaRPr lang="ko-KR" altLang="en-US" sz="2700" b="1" kern="1200" dirty="0">
                <a:solidFill>
                  <a:prstClr val="white"/>
                </a:solidFill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16" name="Freeform 27">
            <a:extLst>
              <a:ext uri="{FF2B5EF4-FFF2-40B4-BE49-F238E27FC236}">
                <a16:creationId xmlns:a16="http://schemas.microsoft.com/office/drawing/2014/main" id="{19B5872D-DD50-F109-A276-7E5C8A0E1427}"/>
              </a:ext>
            </a:extLst>
          </p:cNvPr>
          <p:cNvSpPr>
            <a:spLocks noChangeAspect="1"/>
          </p:cNvSpPr>
          <p:nvPr/>
        </p:nvSpPr>
        <p:spPr>
          <a:xfrm flipH="1">
            <a:off x="5656512" y="3188926"/>
            <a:ext cx="873467" cy="47061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17" name="Freeform 11">
            <a:extLst>
              <a:ext uri="{FF2B5EF4-FFF2-40B4-BE49-F238E27FC236}">
                <a16:creationId xmlns:a16="http://schemas.microsoft.com/office/drawing/2014/main" id="{662F2533-7DB6-6C20-5283-9A249D88C91D}"/>
              </a:ext>
            </a:extLst>
          </p:cNvPr>
          <p:cNvSpPr/>
          <p:nvPr/>
        </p:nvSpPr>
        <p:spPr>
          <a:xfrm>
            <a:off x="5364047" y="4641131"/>
            <a:ext cx="611727" cy="36747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19940 w 2491326"/>
              <a:gd name="connsiteY3" fmla="*/ 794445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147193 w 2491326"/>
              <a:gd name="connsiteY3" fmla="*/ 99441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129014 w 2491326"/>
              <a:gd name="connsiteY3" fmla="*/ 842922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74599 w 2491326"/>
              <a:gd name="connsiteY7" fmla="*/ 787140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87140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56420 w 2491326"/>
              <a:gd name="connsiteY7" fmla="*/ 659888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92778 w 2491326"/>
              <a:gd name="connsiteY7" fmla="*/ 70836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092656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135074 w 2491326"/>
              <a:gd name="connsiteY3" fmla="*/ 800504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262326 w 2491326"/>
              <a:gd name="connsiteY3" fmla="*/ 721729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262326 w 2491326"/>
              <a:gd name="connsiteY3" fmla="*/ 721729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262326 w 2491326"/>
              <a:gd name="connsiteY3" fmla="*/ 721729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262326 w 2491326"/>
              <a:gd name="connsiteY3" fmla="*/ 721729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2262326 w 2491326"/>
              <a:gd name="connsiteY3" fmla="*/ 721729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721776 w 2491326"/>
              <a:gd name="connsiteY6" fmla="*/ 358834 h 1517683"/>
              <a:gd name="connsiteX7" fmla="*/ 1674599 w 2491326"/>
              <a:gd name="connsiteY7" fmla="*/ 726544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721729 h 1517683"/>
              <a:gd name="connsiteX4" fmla="*/ 2238917 w 2485561"/>
              <a:gd name="connsiteY4" fmla="*/ 77562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721729 h 1517683"/>
              <a:gd name="connsiteX4" fmla="*/ 2238917 w 2485561"/>
              <a:gd name="connsiteY4" fmla="*/ 77562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721729 h 1517683"/>
              <a:gd name="connsiteX4" fmla="*/ 2238917 w 2485561"/>
              <a:gd name="connsiteY4" fmla="*/ 77562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721729 h 1517683"/>
              <a:gd name="connsiteX4" fmla="*/ 2238917 w 2485561"/>
              <a:gd name="connsiteY4" fmla="*/ 77562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691431 h 1517683"/>
              <a:gd name="connsiteX4" fmla="*/ 2238917 w 2485561"/>
              <a:gd name="connsiteY4" fmla="*/ 77562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691431 h 1517683"/>
              <a:gd name="connsiteX4" fmla="*/ 2220738 w 2485561"/>
              <a:gd name="connsiteY4" fmla="*/ 78168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691431 h 1517683"/>
              <a:gd name="connsiteX4" fmla="*/ 2220738 w 2485561"/>
              <a:gd name="connsiteY4" fmla="*/ 78168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691431 h 1517683"/>
              <a:gd name="connsiteX4" fmla="*/ 2220738 w 2485561"/>
              <a:gd name="connsiteY4" fmla="*/ 781688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262326 w 2485561"/>
              <a:gd name="connsiteY3" fmla="*/ 691431 h 1517683"/>
              <a:gd name="connsiteX4" fmla="*/ 2190440 w 2485561"/>
              <a:gd name="connsiteY4" fmla="*/ 799867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341101 w 2485561"/>
              <a:gd name="connsiteY3" fmla="*/ 697491 h 1517683"/>
              <a:gd name="connsiteX4" fmla="*/ 2190440 w 2485561"/>
              <a:gd name="connsiteY4" fmla="*/ 799867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341101 w 2485561"/>
              <a:gd name="connsiteY3" fmla="*/ 697491 h 1517683"/>
              <a:gd name="connsiteX4" fmla="*/ 2190440 w 2485561"/>
              <a:gd name="connsiteY4" fmla="*/ 799867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485561"/>
              <a:gd name="connsiteY0" fmla="*/ 1517583 h 1517683"/>
              <a:gd name="connsiteX1" fmla="*/ 2055047 w 2485561"/>
              <a:gd name="connsiteY1" fmla="*/ 1510542 h 1517683"/>
              <a:gd name="connsiteX2" fmla="*/ 2479035 w 2485561"/>
              <a:gd name="connsiteY2" fmla="*/ 1040919 h 1517683"/>
              <a:gd name="connsiteX3" fmla="*/ 2341101 w 2485561"/>
              <a:gd name="connsiteY3" fmla="*/ 697491 h 1517683"/>
              <a:gd name="connsiteX4" fmla="*/ 2190440 w 2485561"/>
              <a:gd name="connsiteY4" fmla="*/ 799867 h 1517683"/>
              <a:gd name="connsiteX5" fmla="*/ 2142346 w 2485561"/>
              <a:gd name="connsiteY5" fmla="*/ 395289 h 1517683"/>
              <a:gd name="connsiteX6" fmla="*/ 1721776 w 2485561"/>
              <a:gd name="connsiteY6" fmla="*/ 358834 h 1517683"/>
              <a:gd name="connsiteX7" fmla="*/ 1674599 w 2485561"/>
              <a:gd name="connsiteY7" fmla="*/ 726544 h 1517683"/>
              <a:gd name="connsiteX8" fmla="*/ 1290381 w 2485561"/>
              <a:gd name="connsiteY8" fmla="*/ 17428 h 1517683"/>
              <a:gd name="connsiteX9" fmla="*/ 616254 w 2485561"/>
              <a:gd name="connsiteY9" fmla="*/ 364567 h 1517683"/>
              <a:gd name="connsiteX10" fmla="*/ 1127147 w 2485561"/>
              <a:gd name="connsiteY10" fmla="*/ 794345 h 1517683"/>
              <a:gd name="connsiteX11" fmla="*/ 609565 w 2485561"/>
              <a:gd name="connsiteY11" fmla="*/ 367791 h 1517683"/>
              <a:gd name="connsiteX12" fmla="*/ 26885 w 2485561"/>
              <a:gd name="connsiteY12" fmla="*/ 740674 h 1517683"/>
              <a:gd name="connsiteX13" fmla="*/ 696948 w 2485561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1101 w 2526440"/>
              <a:gd name="connsiteY3" fmla="*/ 697491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  <a:gd name="connsiteX0" fmla="*/ 696948 w 2526440"/>
              <a:gd name="connsiteY0" fmla="*/ 1517583 h 1517683"/>
              <a:gd name="connsiteX1" fmla="*/ 2055047 w 2526440"/>
              <a:gd name="connsiteY1" fmla="*/ 1510542 h 1517683"/>
              <a:gd name="connsiteX2" fmla="*/ 2521453 w 2526440"/>
              <a:gd name="connsiteY2" fmla="*/ 1028800 h 1517683"/>
              <a:gd name="connsiteX3" fmla="*/ 2347161 w 2526440"/>
              <a:gd name="connsiteY3" fmla="*/ 770207 h 1517683"/>
              <a:gd name="connsiteX4" fmla="*/ 2190440 w 2526440"/>
              <a:gd name="connsiteY4" fmla="*/ 799867 h 1517683"/>
              <a:gd name="connsiteX5" fmla="*/ 2142346 w 2526440"/>
              <a:gd name="connsiteY5" fmla="*/ 395289 h 1517683"/>
              <a:gd name="connsiteX6" fmla="*/ 1721776 w 2526440"/>
              <a:gd name="connsiteY6" fmla="*/ 358834 h 1517683"/>
              <a:gd name="connsiteX7" fmla="*/ 1674599 w 2526440"/>
              <a:gd name="connsiteY7" fmla="*/ 726544 h 1517683"/>
              <a:gd name="connsiteX8" fmla="*/ 1290381 w 2526440"/>
              <a:gd name="connsiteY8" fmla="*/ 17428 h 1517683"/>
              <a:gd name="connsiteX9" fmla="*/ 616254 w 2526440"/>
              <a:gd name="connsiteY9" fmla="*/ 364567 h 1517683"/>
              <a:gd name="connsiteX10" fmla="*/ 1127147 w 2526440"/>
              <a:gd name="connsiteY10" fmla="*/ 794345 h 1517683"/>
              <a:gd name="connsiteX11" fmla="*/ 609565 w 2526440"/>
              <a:gd name="connsiteY11" fmla="*/ 367791 h 1517683"/>
              <a:gd name="connsiteX12" fmla="*/ 26885 w 2526440"/>
              <a:gd name="connsiteY12" fmla="*/ 740674 h 1517683"/>
              <a:gd name="connsiteX13" fmla="*/ 696948 w 2526440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26440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54101" y="1207859"/>
                  <a:pt x="2521453" y="1028800"/>
                </a:cubicBezTo>
                <a:cubicBezTo>
                  <a:pt x="2506695" y="843051"/>
                  <a:pt x="2449201" y="801959"/>
                  <a:pt x="2347161" y="770207"/>
                </a:cubicBezTo>
                <a:cubicBezTo>
                  <a:pt x="2197270" y="723566"/>
                  <a:pt x="2124856" y="935464"/>
                  <a:pt x="2190440" y="799867"/>
                </a:cubicBezTo>
                <a:cubicBezTo>
                  <a:pt x="2234542" y="734587"/>
                  <a:pt x="2245581" y="472540"/>
                  <a:pt x="2142346" y="395289"/>
                </a:cubicBezTo>
                <a:cubicBezTo>
                  <a:pt x="2044729" y="314397"/>
                  <a:pt x="1898493" y="240092"/>
                  <a:pt x="1721776" y="358834"/>
                </a:cubicBezTo>
                <a:cubicBezTo>
                  <a:pt x="1756627" y="497910"/>
                  <a:pt x="1771885" y="555755"/>
                  <a:pt x="1674599" y="726544"/>
                </a:cubicBezTo>
                <a:cubicBezTo>
                  <a:pt x="1824943" y="476673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18" name="Group 115">
            <a:extLst>
              <a:ext uri="{FF2B5EF4-FFF2-40B4-BE49-F238E27FC236}">
                <a16:creationId xmlns:a16="http://schemas.microsoft.com/office/drawing/2014/main" id="{1AE6CFC8-5740-D45D-D46D-B56423066E32}"/>
              </a:ext>
            </a:extLst>
          </p:cNvPr>
          <p:cNvGrpSpPr/>
          <p:nvPr/>
        </p:nvGrpSpPr>
        <p:grpSpPr>
          <a:xfrm rot="20275744" flipH="1">
            <a:off x="7742322" y="1073163"/>
            <a:ext cx="677873" cy="718753"/>
            <a:chOff x="5365048" y="479821"/>
            <a:chExt cx="8036930" cy="9108010"/>
          </a:xfrm>
          <a:effectLst/>
        </p:grpSpPr>
        <p:sp>
          <p:nvSpPr>
            <p:cNvPr id="19" name="Freeform: Shape 116">
              <a:extLst>
                <a:ext uri="{FF2B5EF4-FFF2-40B4-BE49-F238E27FC236}">
                  <a16:creationId xmlns:a16="http://schemas.microsoft.com/office/drawing/2014/main" id="{839FD0A6-E4E7-50F1-DAE1-01A06F4CF596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0" name="Freeform: Shape 117">
              <a:extLst>
                <a:ext uri="{FF2B5EF4-FFF2-40B4-BE49-F238E27FC236}">
                  <a16:creationId xmlns:a16="http://schemas.microsoft.com/office/drawing/2014/main" id="{19BE022A-3EBD-1354-0B6B-F1F927D827BB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1" name="Freeform: Shape 118">
              <a:extLst>
                <a:ext uri="{FF2B5EF4-FFF2-40B4-BE49-F238E27FC236}">
                  <a16:creationId xmlns:a16="http://schemas.microsoft.com/office/drawing/2014/main" id="{9470303B-BE9A-AD6F-3D8F-3AD7C7F3E3B2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2" name="Freeform: Shape 119">
              <a:extLst>
                <a:ext uri="{FF2B5EF4-FFF2-40B4-BE49-F238E27FC236}">
                  <a16:creationId xmlns:a16="http://schemas.microsoft.com/office/drawing/2014/main" id="{409D5400-C60C-637E-8E44-B39701E560D8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3" name="Freeform: Shape 120">
              <a:extLst>
                <a:ext uri="{FF2B5EF4-FFF2-40B4-BE49-F238E27FC236}">
                  <a16:creationId xmlns:a16="http://schemas.microsoft.com/office/drawing/2014/main" id="{13850226-5134-1C4C-5E27-A5967D8BBF71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4" name="Freeform: Shape 121">
              <a:extLst>
                <a:ext uri="{FF2B5EF4-FFF2-40B4-BE49-F238E27FC236}">
                  <a16:creationId xmlns:a16="http://schemas.microsoft.com/office/drawing/2014/main" id="{C02FC3FB-2473-5D62-B5BE-5AAAC86116E3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5" name="Freeform: Shape 122">
              <a:extLst>
                <a:ext uri="{FF2B5EF4-FFF2-40B4-BE49-F238E27FC236}">
                  <a16:creationId xmlns:a16="http://schemas.microsoft.com/office/drawing/2014/main" id="{7701A404-DA81-AA02-7D70-A37DF49F43E9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</p:grpSp>
      <p:grpSp>
        <p:nvGrpSpPr>
          <p:cNvPr id="26" name="Group 123">
            <a:extLst>
              <a:ext uri="{FF2B5EF4-FFF2-40B4-BE49-F238E27FC236}">
                <a16:creationId xmlns:a16="http://schemas.microsoft.com/office/drawing/2014/main" id="{7C90A246-9A52-3409-9CFE-D7C9B9E436EA}"/>
              </a:ext>
            </a:extLst>
          </p:cNvPr>
          <p:cNvGrpSpPr/>
          <p:nvPr/>
        </p:nvGrpSpPr>
        <p:grpSpPr>
          <a:xfrm rot="20275744" flipH="1">
            <a:off x="2718187" y="2157009"/>
            <a:ext cx="642371" cy="662731"/>
            <a:chOff x="5365048" y="479821"/>
            <a:chExt cx="8036930" cy="9108010"/>
          </a:xfrm>
          <a:effectLst/>
        </p:grpSpPr>
        <p:sp>
          <p:nvSpPr>
            <p:cNvPr id="27" name="Freeform: Shape 124">
              <a:extLst>
                <a:ext uri="{FF2B5EF4-FFF2-40B4-BE49-F238E27FC236}">
                  <a16:creationId xmlns:a16="http://schemas.microsoft.com/office/drawing/2014/main" id="{267E76FC-1F69-C03B-225F-B090367FFD8C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8" name="Freeform: Shape 125">
              <a:extLst>
                <a:ext uri="{FF2B5EF4-FFF2-40B4-BE49-F238E27FC236}">
                  <a16:creationId xmlns:a16="http://schemas.microsoft.com/office/drawing/2014/main" id="{12C03FBB-5AC6-2FAF-5FAB-B60CD8511CDB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9" name="Freeform: Shape 126">
              <a:extLst>
                <a:ext uri="{FF2B5EF4-FFF2-40B4-BE49-F238E27FC236}">
                  <a16:creationId xmlns:a16="http://schemas.microsoft.com/office/drawing/2014/main" id="{DEADD975-670F-1E9E-8950-AD331DB4E8F0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0" name="Freeform: Shape 127">
              <a:extLst>
                <a:ext uri="{FF2B5EF4-FFF2-40B4-BE49-F238E27FC236}">
                  <a16:creationId xmlns:a16="http://schemas.microsoft.com/office/drawing/2014/main" id="{BA43295E-560C-8E4B-7A3F-52FED207DA5D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1" name="Freeform: Shape 128">
              <a:extLst>
                <a:ext uri="{FF2B5EF4-FFF2-40B4-BE49-F238E27FC236}">
                  <a16:creationId xmlns:a16="http://schemas.microsoft.com/office/drawing/2014/main" id="{FC4741F2-5617-974E-7551-8B09FFEDCB6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2" name="Freeform: Shape 129">
              <a:extLst>
                <a:ext uri="{FF2B5EF4-FFF2-40B4-BE49-F238E27FC236}">
                  <a16:creationId xmlns:a16="http://schemas.microsoft.com/office/drawing/2014/main" id="{99B37B4B-B709-9F5D-30BE-E62562023BFF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3" name="Freeform: Shape 130">
              <a:extLst>
                <a:ext uri="{FF2B5EF4-FFF2-40B4-BE49-F238E27FC236}">
                  <a16:creationId xmlns:a16="http://schemas.microsoft.com/office/drawing/2014/main" id="{CB6921AD-AB2C-6C8B-7AAB-AFAFEDF37DA8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715">
                <a:buClrTx/>
                <a:defRPr/>
              </a:pPr>
              <a:endParaRPr lang="en-US" sz="900" kern="12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</p:grpSp>
      <p:sp>
        <p:nvSpPr>
          <p:cNvPr id="42" name="Freeform 13">
            <a:extLst>
              <a:ext uri="{FF2B5EF4-FFF2-40B4-BE49-F238E27FC236}">
                <a16:creationId xmlns:a16="http://schemas.microsoft.com/office/drawing/2014/main" id="{EDD0DDDA-410D-E557-9DF1-B034B3427FDE}"/>
              </a:ext>
            </a:extLst>
          </p:cNvPr>
          <p:cNvSpPr>
            <a:spLocks noChangeAspect="1"/>
          </p:cNvSpPr>
          <p:nvPr/>
        </p:nvSpPr>
        <p:spPr>
          <a:xfrm flipH="1">
            <a:off x="3164420" y="263715"/>
            <a:ext cx="932002" cy="50214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43" name="Freeform 19">
            <a:extLst>
              <a:ext uri="{FF2B5EF4-FFF2-40B4-BE49-F238E27FC236}">
                <a16:creationId xmlns:a16="http://schemas.microsoft.com/office/drawing/2014/main" id="{687D37E4-5562-0DE7-C5AB-81F301CF39FF}"/>
              </a:ext>
            </a:extLst>
          </p:cNvPr>
          <p:cNvSpPr>
            <a:spLocks noChangeAspect="1"/>
          </p:cNvSpPr>
          <p:nvPr/>
        </p:nvSpPr>
        <p:spPr>
          <a:xfrm flipH="1">
            <a:off x="304654" y="825202"/>
            <a:ext cx="756197" cy="4074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44" name="Freeform 11">
            <a:extLst>
              <a:ext uri="{FF2B5EF4-FFF2-40B4-BE49-F238E27FC236}">
                <a16:creationId xmlns:a16="http://schemas.microsoft.com/office/drawing/2014/main" id="{7BDEA51E-CFB1-A1D2-8DA0-4C8CE14DC32A}"/>
              </a:ext>
            </a:extLst>
          </p:cNvPr>
          <p:cNvSpPr/>
          <p:nvPr/>
        </p:nvSpPr>
        <p:spPr>
          <a:xfrm>
            <a:off x="8064394" y="1141794"/>
            <a:ext cx="932002" cy="567763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45" name="Freeform 27">
            <a:extLst>
              <a:ext uri="{FF2B5EF4-FFF2-40B4-BE49-F238E27FC236}">
                <a16:creationId xmlns:a16="http://schemas.microsoft.com/office/drawing/2014/main" id="{E9620C1A-AD13-2D01-40AB-F2B72133255C}"/>
              </a:ext>
            </a:extLst>
          </p:cNvPr>
          <p:cNvSpPr>
            <a:spLocks noChangeAspect="1"/>
          </p:cNvSpPr>
          <p:nvPr/>
        </p:nvSpPr>
        <p:spPr>
          <a:xfrm flipH="1">
            <a:off x="8030533" y="3279438"/>
            <a:ext cx="777380" cy="41884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46" name="Freeform 28">
            <a:extLst>
              <a:ext uri="{FF2B5EF4-FFF2-40B4-BE49-F238E27FC236}">
                <a16:creationId xmlns:a16="http://schemas.microsoft.com/office/drawing/2014/main" id="{01D2076A-E891-F642-A60D-AC8186A8772C}"/>
              </a:ext>
            </a:extLst>
          </p:cNvPr>
          <p:cNvSpPr>
            <a:spLocks noChangeAspect="1"/>
          </p:cNvSpPr>
          <p:nvPr/>
        </p:nvSpPr>
        <p:spPr>
          <a:xfrm flipH="1">
            <a:off x="6978103" y="4359652"/>
            <a:ext cx="663059" cy="35724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47" name="Freeform 19">
            <a:extLst>
              <a:ext uri="{FF2B5EF4-FFF2-40B4-BE49-F238E27FC236}">
                <a16:creationId xmlns:a16="http://schemas.microsoft.com/office/drawing/2014/main" id="{3E66407A-30EA-A9FA-6BE5-ACE44C94E3A4}"/>
              </a:ext>
            </a:extLst>
          </p:cNvPr>
          <p:cNvSpPr>
            <a:spLocks noChangeAspect="1"/>
          </p:cNvSpPr>
          <p:nvPr/>
        </p:nvSpPr>
        <p:spPr>
          <a:xfrm flipH="1">
            <a:off x="1494371" y="2447155"/>
            <a:ext cx="756197" cy="4074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sp>
        <p:nvSpPr>
          <p:cNvPr id="48" name="Freeform 28">
            <a:extLst>
              <a:ext uri="{FF2B5EF4-FFF2-40B4-BE49-F238E27FC236}">
                <a16:creationId xmlns:a16="http://schemas.microsoft.com/office/drawing/2014/main" id="{E3A3ED96-0AF4-6C2B-A4AE-99DCB76D3E40}"/>
              </a:ext>
            </a:extLst>
          </p:cNvPr>
          <p:cNvSpPr>
            <a:spLocks noChangeAspect="1"/>
          </p:cNvSpPr>
          <p:nvPr/>
        </p:nvSpPr>
        <p:spPr>
          <a:xfrm flipH="1">
            <a:off x="3657383" y="4128400"/>
            <a:ext cx="663059" cy="35724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22860" rIns="45720" bIns="228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715">
              <a:buClrTx/>
              <a:defRPr/>
            </a:pPr>
            <a:endParaRPr lang="ko-KR" altLang="en-US" sz="900" kern="1200">
              <a:solidFill>
                <a:prstClr val="black"/>
              </a:solidFill>
              <a:latin typeface="Arial"/>
              <a:ea typeface="Arial Unicode MS"/>
            </a:endParaRPr>
          </a:p>
        </p:txBody>
      </p:sp>
      <p:grpSp>
        <p:nvGrpSpPr>
          <p:cNvPr id="49" name="مجموعة 48">
            <a:extLst>
              <a:ext uri="{FF2B5EF4-FFF2-40B4-BE49-F238E27FC236}">
                <a16:creationId xmlns:a16="http://schemas.microsoft.com/office/drawing/2014/main" id="{DBD0AC56-D7D4-FBAD-6C71-615A7E97DB70}"/>
              </a:ext>
            </a:extLst>
          </p:cNvPr>
          <p:cNvGrpSpPr/>
          <p:nvPr/>
        </p:nvGrpSpPr>
        <p:grpSpPr>
          <a:xfrm rot="685183">
            <a:off x="4100734" y="-50053"/>
            <a:ext cx="1077286" cy="4968423"/>
            <a:chOff x="5353585" y="162144"/>
            <a:chExt cx="1476204" cy="6695855"/>
          </a:xfrm>
        </p:grpSpPr>
        <p:sp>
          <p:nvSpPr>
            <p:cNvPr id="50" name="مستطيل: زوايا مستديرة 49">
              <a:extLst>
                <a:ext uri="{FF2B5EF4-FFF2-40B4-BE49-F238E27FC236}">
                  <a16:creationId xmlns:a16="http://schemas.microsoft.com/office/drawing/2014/main" id="{A366D537-8D6E-FD22-9BF3-A48F74ACD56D}"/>
                </a:ext>
              </a:extLst>
            </p:cNvPr>
            <p:cNvSpPr/>
            <p:nvPr/>
          </p:nvSpPr>
          <p:spPr>
            <a:xfrm>
              <a:off x="5371131" y="162144"/>
              <a:ext cx="1449738" cy="1143000"/>
            </a:xfrm>
            <a:prstGeom prst="roundRect">
              <a:avLst/>
            </a:prstGeom>
            <a:gradFill>
              <a:gsLst>
                <a:gs pos="53000">
                  <a:schemeClr val="bg2"/>
                </a:gs>
                <a:gs pos="20000">
                  <a:schemeClr val="tx1">
                    <a:lumMod val="95000"/>
                    <a:lumOff val="5000"/>
                  </a:schemeClr>
                </a:gs>
                <a:gs pos="65000">
                  <a:schemeClr val="bg1">
                    <a:lumMod val="75000"/>
                  </a:schemeClr>
                </a:gs>
                <a:gs pos="100000">
                  <a:schemeClr val="bg2">
                    <a:lumMod val="10000"/>
                  </a:schemeClr>
                </a:gs>
                <a:gs pos="100000">
                  <a:schemeClr val="bg2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1" name="مستطيل 50">
              <a:extLst>
                <a:ext uri="{FF2B5EF4-FFF2-40B4-BE49-F238E27FC236}">
                  <a16:creationId xmlns:a16="http://schemas.microsoft.com/office/drawing/2014/main" id="{70056F97-7C4D-44B6-1203-9A7B3AD6961D}"/>
                </a:ext>
              </a:extLst>
            </p:cNvPr>
            <p:cNvSpPr/>
            <p:nvPr/>
          </p:nvSpPr>
          <p:spPr>
            <a:xfrm>
              <a:off x="5371274" y="704666"/>
              <a:ext cx="1449738" cy="1167757"/>
            </a:xfrm>
            <a:prstGeom prst="rect">
              <a:avLst/>
            </a:prstGeom>
            <a:solidFill>
              <a:srgbClr val="00D4C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2" name="مستطيل 51">
              <a:extLst>
                <a:ext uri="{FF2B5EF4-FFF2-40B4-BE49-F238E27FC236}">
                  <a16:creationId xmlns:a16="http://schemas.microsoft.com/office/drawing/2014/main" id="{2BB2DD76-3C9C-5A04-B58F-AB435BE01120}"/>
                </a:ext>
              </a:extLst>
            </p:cNvPr>
            <p:cNvSpPr/>
            <p:nvPr/>
          </p:nvSpPr>
          <p:spPr>
            <a:xfrm>
              <a:off x="5371274" y="1863981"/>
              <a:ext cx="1449738" cy="11677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3" name="مستطيل 52">
              <a:extLst>
                <a:ext uri="{FF2B5EF4-FFF2-40B4-BE49-F238E27FC236}">
                  <a16:creationId xmlns:a16="http://schemas.microsoft.com/office/drawing/2014/main" id="{524E9805-4D7C-D9BA-DA74-BB9FAEA9A672}"/>
                </a:ext>
              </a:extLst>
            </p:cNvPr>
            <p:cNvSpPr/>
            <p:nvPr/>
          </p:nvSpPr>
          <p:spPr>
            <a:xfrm>
              <a:off x="5371274" y="3031738"/>
              <a:ext cx="1449738" cy="1167757"/>
            </a:xfrm>
            <a:prstGeom prst="rect">
              <a:avLst/>
            </a:prstGeom>
            <a:solidFill>
              <a:srgbClr val="D97D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4" name="مستطيل 53">
              <a:extLst>
                <a:ext uri="{FF2B5EF4-FFF2-40B4-BE49-F238E27FC236}">
                  <a16:creationId xmlns:a16="http://schemas.microsoft.com/office/drawing/2014/main" id="{DD08FFBB-2A0B-6837-4315-F9720A99A2E8}"/>
                </a:ext>
              </a:extLst>
            </p:cNvPr>
            <p:cNvSpPr/>
            <p:nvPr/>
          </p:nvSpPr>
          <p:spPr>
            <a:xfrm>
              <a:off x="5371274" y="4199495"/>
              <a:ext cx="1449738" cy="1167757"/>
            </a:xfrm>
            <a:prstGeom prst="rect">
              <a:avLst/>
            </a:prstGeom>
            <a:solidFill>
              <a:srgbClr val="FE6A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5" name="مستطيل 54">
              <a:extLst>
                <a:ext uri="{FF2B5EF4-FFF2-40B4-BE49-F238E27FC236}">
                  <a16:creationId xmlns:a16="http://schemas.microsoft.com/office/drawing/2014/main" id="{76697247-8682-A1DF-7367-0EBC15798120}"/>
                </a:ext>
              </a:extLst>
            </p:cNvPr>
            <p:cNvSpPr/>
            <p:nvPr/>
          </p:nvSpPr>
          <p:spPr>
            <a:xfrm>
              <a:off x="6371336" y="704666"/>
              <a:ext cx="450282" cy="4654145"/>
            </a:xfrm>
            <a:prstGeom prst="rect">
              <a:avLst/>
            </a:prstGeom>
            <a:solidFill>
              <a:schemeClr val="accent6">
                <a:lumMod val="75000"/>
                <a:alpha val="39000"/>
              </a:schemeClr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6" name="مستطيل 55">
              <a:extLst>
                <a:ext uri="{FF2B5EF4-FFF2-40B4-BE49-F238E27FC236}">
                  <a16:creationId xmlns:a16="http://schemas.microsoft.com/office/drawing/2014/main" id="{192EC28E-3A0C-F0A9-5BAB-05727F01D07C}"/>
                </a:ext>
              </a:extLst>
            </p:cNvPr>
            <p:cNvSpPr/>
            <p:nvPr/>
          </p:nvSpPr>
          <p:spPr>
            <a:xfrm>
              <a:off x="5362550" y="704666"/>
              <a:ext cx="450282" cy="4654145"/>
            </a:xfrm>
            <a:prstGeom prst="rect">
              <a:avLst/>
            </a:prstGeom>
            <a:solidFill>
              <a:schemeClr val="accent1">
                <a:lumMod val="50000"/>
                <a:alpha val="35000"/>
              </a:schemeClr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7" name="مثلث متساوي الساقين 56">
              <a:extLst>
                <a:ext uri="{FF2B5EF4-FFF2-40B4-BE49-F238E27FC236}">
                  <a16:creationId xmlns:a16="http://schemas.microsoft.com/office/drawing/2014/main" id="{61E5256D-1A5B-6764-8D69-7D449A313C38}"/>
                </a:ext>
              </a:extLst>
            </p:cNvPr>
            <p:cNvSpPr/>
            <p:nvPr/>
          </p:nvSpPr>
          <p:spPr>
            <a:xfrm flipV="1">
              <a:off x="5362498" y="5358807"/>
              <a:ext cx="1467291" cy="1499191"/>
            </a:xfrm>
            <a:prstGeom prst="triangle">
              <a:avLst/>
            </a:prstGeom>
            <a:gradFill flip="none" rotWithShape="1">
              <a:gsLst>
                <a:gs pos="31000">
                  <a:schemeClr val="tx1">
                    <a:lumMod val="85000"/>
                    <a:lumOff val="15000"/>
                  </a:schemeClr>
                </a:gs>
                <a:gs pos="54000">
                  <a:srgbClr val="7E7E7E"/>
                </a:gs>
                <a:gs pos="66000">
                  <a:schemeClr val="tx1">
                    <a:lumMod val="75000"/>
                    <a:lumOff val="25000"/>
                  </a:schemeClr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8" name="مثلث متساوي الساقين 57">
              <a:extLst>
                <a:ext uri="{FF2B5EF4-FFF2-40B4-BE49-F238E27FC236}">
                  <a16:creationId xmlns:a16="http://schemas.microsoft.com/office/drawing/2014/main" id="{8E7ED936-085F-29B3-4481-90EE902DE298}"/>
                </a:ext>
              </a:extLst>
            </p:cNvPr>
            <p:cNvSpPr/>
            <p:nvPr/>
          </p:nvSpPr>
          <p:spPr>
            <a:xfrm flipV="1">
              <a:off x="5846571" y="6356195"/>
              <a:ext cx="499144" cy="501804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59" name="مستطيل 58">
              <a:extLst>
                <a:ext uri="{FF2B5EF4-FFF2-40B4-BE49-F238E27FC236}">
                  <a16:creationId xmlns:a16="http://schemas.microsoft.com/office/drawing/2014/main" id="{65355892-C627-588E-6499-779D49905F7F}"/>
                </a:ext>
              </a:extLst>
            </p:cNvPr>
            <p:cNvSpPr/>
            <p:nvPr/>
          </p:nvSpPr>
          <p:spPr>
            <a:xfrm>
              <a:off x="5353585" y="653820"/>
              <a:ext cx="1467284" cy="5589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60" name="مستطيل 59">
              <a:extLst>
                <a:ext uri="{FF2B5EF4-FFF2-40B4-BE49-F238E27FC236}">
                  <a16:creationId xmlns:a16="http://schemas.microsoft.com/office/drawing/2014/main" id="{75FD5FDF-3C2F-9385-9399-BE12253499B9}"/>
                </a:ext>
              </a:extLst>
            </p:cNvPr>
            <p:cNvSpPr/>
            <p:nvPr/>
          </p:nvSpPr>
          <p:spPr>
            <a:xfrm>
              <a:off x="5362358" y="563477"/>
              <a:ext cx="1467284" cy="5589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>
                <a:buClrTx/>
              </a:pPr>
              <a:endParaRPr lang="en-US" sz="1350" kern="1200">
                <a:solidFill>
                  <a:prstClr val="white"/>
                </a:solidFill>
                <a:latin typeface="Arial"/>
              </a:endParaRPr>
            </a:p>
          </p:txBody>
        </p:sp>
      </p:grpSp>
      <p:pic>
        <p:nvPicPr>
          <p:cNvPr id="61" name="رسم 60" descr="مركز اتصالات مع تعبئة خالصة">
            <a:extLst>
              <a:ext uri="{FF2B5EF4-FFF2-40B4-BE49-F238E27FC236}">
                <a16:creationId xmlns:a16="http://schemas.microsoft.com/office/drawing/2014/main" id="{6C65ADFA-8E7E-684D-F0B7-F46B0C8E8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33742">
            <a:off x="4676114" y="646963"/>
            <a:ext cx="515222" cy="515222"/>
          </a:xfrm>
          <a:prstGeom prst="rect">
            <a:avLst/>
          </a:prstGeom>
        </p:spPr>
      </p:pic>
      <p:pic>
        <p:nvPicPr>
          <p:cNvPr id="62" name="رسم 61" descr="برج اتصالات مع تعبئة خالصة">
            <a:extLst>
              <a:ext uri="{FF2B5EF4-FFF2-40B4-BE49-F238E27FC236}">
                <a16:creationId xmlns:a16="http://schemas.microsoft.com/office/drawing/2014/main" id="{957596CE-110E-8BDA-7BBB-44F681C8E8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267029">
            <a:off x="4525118" y="1511626"/>
            <a:ext cx="422819" cy="422819"/>
          </a:xfrm>
          <a:prstGeom prst="rect">
            <a:avLst/>
          </a:prstGeom>
        </p:spPr>
      </p:pic>
      <p:pic>
        <p:nvPicPr>
          <p:cNvPr id="63" name="رسم 62" descr="مراجعة العميل مع تعبئة خالصة">
            <a:extLst>
              <a:ext uri="{FF2B5EF4-FFF2-40B4-BE49-F238E27FC236}">
                <a16:creationId xmlns:a16="http://schemas.microsoft.com/office/drawing/2014/main" id="{3F3CA2AC-27BB-3C23-7B1F-71BDEA8F3EE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375737">
            <a:off x="4407719" y="2389621"/>
            <a:ext cx="442187" cy="442187"/>
          </a:xfrm>
          <a:prstGeom prst="rect">
            <a:avLst/>
          </a:prstGeom>
        </p:spPr>
      </p:pic>
      <p:pic>
        <p:nvPicPr>
          <p:cNvPr id="64" name="رسم 63" descr="يد مع تعبئة خالصة">
            <a:extLst>
              <a:ext uri="{FF2B5EF4-FFF2-40B4-BE49-F238E27FC236}">
                <a16:creationId xmlns:a16="http://schemas.microsoft.com/office/drawing/2014/main" id="{2BAEC0A2-EF81-E405-6C20-712968A5E7D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726517">
            <a:off x="4122922" y="3259872"/>
            <a:ext cx="504956" cy="539119"/>
          </a:xfrm>
          <a:prstGeom prst="rect">
            <a:avLst/>
          </a:prstGeom>
        </p:spPr>
      </p:pic>
      <p:sp>
        <p:nvSpPr>
          <p:cNvPr id="65" name="مستطيل 64">
            <a:extLst>
              <a:ext uri="{FF2B5EF4-FFF2-40B4-BE49-F238E27FC236}">
                <a16:creationId xmlns:a16="http://schemas.microsoft.com/office/drawing/2014/main" id="{347CF601-CCD5-9A4F-DBD3-828B97C72250}"/>
              </a:ext>
            </a:extLst>
          </p:cNvPr>
          <p:cNvSpPr/>
          <p:nvPr/>
        </p:nvSpPr>
        <p:spPr>
          <a:xfrm>
            <a:off x="5407816" y="810625"/>
            <a:ext cx="2699777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2400" dirty="0">
                <a:ln w="0"/>
                <a:solidFill>
                  <a:schemeClr val="accent6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عددي اركان العمرة؟</a:t>
            </a:r>
            <a:endParaRPr lang="ar-SA" sz="2400" b="0" cap="none" spc="0" dirty="0">
              <a:ln w="0"/>
              <a:solidFill>
                <a:schemeClr val="accent6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sp>
        <p:nvSpPr>
          <p:cNvPr id="66" name="مستطيل 65">
            <a:extLst>
              <a:ext uri="{FF2B5EF4-FFF2-40B4-BE49-F238E27FC236}">
                <a16:creationId xmlns:a16="http://schemas.microsoft.com/office/drawing/2014/main" id="{75E73FCF-456E-685D-AAB6-63EF98E0A5F1}"/>
              </a:ext>
            </a:extLst>
          </p:cNvPr>
          <p:cNvSpPr/>
          <p:nvPr/>
        </p:nvSpPr>
        <p:spPr>
          <a:xfrm>
            <a:off x="1695281" y="1527695"/>
            <a:ext cx="244650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2000" dirty="0">
                <a:ln w="0"/>
                <a:solidFill>
                  <a:schemeClr val="accent6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ماهي واجبات العمرة؟</a:t>
            </a:r>
            <a:endParaRPr lang="ar-SA" sz="2000" b="0" cap="none" spc="0" dirty="0">
              <a:ln w="0"/>
              <a:solidFill>
                <a:schemeClr val="accent6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sp>
        <p:nvSpPr>
          <p:cNvPr id="67" name="مستطيل 66">
            <a:extLst>
              <a:ext uri="{FF2B5EF4-FFF2-40B4-BE49-F238E27FC236}">
                <a16:creationId xmlns:a16="http://schemas.microsoft.com/office/drawing/2014/main" id="{B1E2CCF5-F106-3030-A30F-E1BBC2F46184}"/>
              </a:ext>
            </a:extLst>
          </p:cNvPr>
          <p:cNvSpPr/>
          <p:nvPr/>
        </p:nvSpPr>
        <p:spPr>
          <a:xfrm>
            <a:off x="1233873" y="299197"/>
            <a:ext cx="2140330" cy="523220"/>
          </a:xfrm>
          <a:custGeom>
            <a:avLst/>
            <a:gdLst>
              <a:gd name="connsiteX0" fmla="*/ 0 w 2140330"/>
              <a:gd name="connsiteY0" fmla="*/ 0 h 523220"/>
              <a:gd name="connsiteX1" fmla="*/ 2140330 w 2140330"/>
              <a:gd name="connsiteY1" fmla="*/ 0 h 523220"/>
              <a:gd name="connsiteX2" fmla="*/ 2140330 w 2140330"/>
              <a:gd name="connsiteY2" fmla="*/ 523220 h 523220"/>
              <a:gd name="connsiteX3" fmla="*/ 0 w 2140330"/>
              <a:gd name="connsiteY3" fmla="*/ 523220 h 523220"/>
              <a:gd name="connsiteX4" fmla="*/ 0 w 2140330"/>
              <a:gd name="connsiteY4" fmla="*/ 0 h 5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0330" h="523220" fill="none" extrusionOk="0">
                <a:moveTo>
                  <a:pt x="0" y="0"/>
                </a:moveTo>
                <a:cubicBezTo>
                  <a:pt x="331885" y="50898"/>
                  <a:pt x="1599802" y="67205"/>
                  <a:pt x="2140330" y="0"/>
                </a:cubicBezTo>
                <a:cubicBezTo>
                  <a:pt x="2103293" y="59363"/>
                  <a:pt x="2143359" y="324521"/>
                  <a:pt x="2140330" y="523220"/>
                </a:cubicBezTo>
                <a:cubicBezTo>
                  <a:pt x="1470321" y="655017"/>
                  <a:pt x="370192" y="389682"/>
                  <a:pt x="0" y="523220"/>
                </a:cubicBezTo>
                <a:cubicBezTo>
                  <a:pt x="43424" y="429949"/>
                  <a:pt x="1747" y="53149"/>
                  <a:pt x="0" y="0"/>
                </a:cubicBezTo>
                <a:close/>
              </a:path>
              <a:path w="2140330" h="523220" stroke="0" extrusionOk="0">
                <a:moveTo>
                  <a:pt x="0" y="0"/>
                </a:moveTo>
                <a:cubicBezTo>
                  <a:pt x="688736" y="-87193"/>
                  <a:pt x="1236116" y="-96365"/>
                  <a:pt x="2140330" y="0"/>
                </a:cubicBezTo>
                <a:cubicBezTo>
                  <a:pt x="2097065" y="131843"/>
                  <a:pt x="2158741" y="466440"/>
                  <a:pt x="2140330" y="523220"/>
                </a:cubicBezTo>
                <a:cubicBezTo>
                  <a:pt x="1330040" y="431976"/>
                  <a:pt x="760342" y="610662"/>
                  <a:pt x="0" y="523220"/>
                </a:cubicBezTo>
                <a:cubicBezTo>
                  <a:pt x="-13102" y="470152"/>
                  <a:pt x="-44760" y="198848"/>
                  <a:pt x="0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solidFill>
              <a:schemeClr val="bg1">
                <a:lumMod val="10000"/>
              </a:schemeClr>
            </a:solidFill>
            <a:extLst>
              <a:ext uri="{C807C97D-BFC1-408E-A445-0C87EB9F89A2}">
                <ask:lineSketchStyleProps xmlns:ask="http://schemas.microsoft.com/office/drawing/2018/sketchyshapes" sd="4191003501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تقويم ختامي</a:t>
            </a:r>
          </a:p>
        </p:txBody>
      </p:sp>
      <p:sp>
        <p:nvSpPr>
          <p:cNvPr id="69" name="مربع نص 68">
            <a:extLst>
              <a:ext uri="{FF2B5EF4-FFF2-40B4-BE49-F238E27FC236}">
                <a16:creationId xmlns:a16="http://schemas.microsoft.com/office/drawing/2014/main" id="{8A496837-5AB5-5A87-C8F0-2FD226598D8F}"/>
              </a:ext>
            </a:extLst>
          </p:cNvPr>
          <p:cNvSpPr txBox="1"/>
          <p:nvPr/>
        </p:nvSpPr>
        <p:spPr>
          <a:xfrm>
            <a:off x="3957152" y="2345113"/>
            <a:ext cx="4865260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El Messiri SemiBold" pitchFamily="2" charset="-78"/>
                <a:ea typeface="+mn-ea"/>
                <a:cs typeface="El Messiri SemiBold" pitchFamily="2" charset="-78"/>
              </a:rPr>
              <a:t>أكملي الفراغ:</a:t>
            </a:r>
            <a:endParaRPr kumimoji="0" lang="ar-SA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l Messiri SemiBold" pitchFamily="2" charset="-78"/>
              <a:ea typeface="+mn-ea"/>
              <a:cs typeface="El Messiri SemiBold" pitchFamily="2" charset="-78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1600" dirty="0">
                <a:solidFill>
                  <a:prstClr val="white"/>
                </a:solidFill>
                <a:latin typeface="El Messiri SemiBold" pitchFamily="2" charset="-78"/>
                <a:cs typeface="El Messiri SemiBold" pitchFamily="2" charset="-78"/>
              </a:rPr>
              <a:t>يبدأ السعي بـ. ..............</a:t>
            </a:r>
            <a:r>
              <a:rPr kumimoji="0" lang="ar-SA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El Messiri SemiBold" pitchFamily="2" charset="-78"/>
                <a:ea typeface="+mn-ea"/>
                <a:cs typeface="El Messiri SemiBold" pitchFamily="2" charset="-78"/>
              </a:rPr>
              <a:t>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El Messiri SemiBold" pitchFamily="2" charset="-78"/>
                <a:ea typeface="+mn-ea"/>
                <a:cs typeface="El Messiri SemiBold" pitchFamily="2" charset="-78"/>
              </a:rPr>
              <a:t>وينتهي بـ ..................</a:t>
            </a:r>
          </a:p>
        </p:txBody>
      </p:sp>
      <p:sp>
        <p:nvSpPr>
          <p:cNvPr id="71" name="مربع نص 70">
            <a:extLst>
              <a:ext uri="{FF2B5EF4-FFF2-40B4-BE49-F238E27FC236}">
                <a16:creationId xmlns:a16="http://schemas.microsoft.com/office/drawing/2014/main" id="{17F0395E-DC34-024B-D3A0-420D163F0E1A}"/>
              </a:ext>
            </a:extLst>
          </p:cNvPr>
          <p:cNvSpPr txBox="1"/>
          <p:nvPr/>
        </p:nvSpPr>
        <p:spPr>
          <a:xfrm>
            <a:off x="1144901" y="3056690"/>
            <a:ext cx="274035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kumimoji="0" lang="ar-SA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El Messiri SemiBold" pitchFamily="2" charset="-78"/>
                <a:ea typeface="+mn-ea"/>
                <a:cs typeface="El Messiri SemiBold" pitchFamily="2" charset="-78"/>
              </a:rPr>
              <a:t>من ترك الطواف أو السعي لم تتم عمرته حتى يطوف ويسعى (  )</a:t>
            </a:r>
            <a:endParaRPr lang="ar-SA" dirty="0">
              <a:latin typeface="El Messiri SemiBold" pitchFamily="2" charset="-78"/>
              <a:cs typeface="El Messiri SemiBold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81761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9500"/>
                            </p:stCondLst>
                            <p:childTnLst>
                              <p:par>
                                <p:cTn id="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25"/>
          <p:cNvSpPr/>
          <p:nvPr/>
        </p:nvSpPr>
        <p:spPr>
          <a:xfrm rot="315501">
            <a:off x="954744" y="3808018"/>
            <a:ext cx="959349" cy="949016"/>
          </a:xfrm>
          <a:custGeom>
            <a:avLst/>
            <a:gdLst/>
            <a:ahLst/>
            <a:cxnLst/>
            <a:rect l="l" t="t" r="r" b="b"/>
            <a:pathLst>
              <a:path w="45030" h="44545" extrusionOk="0">
                <a:moveTo>
                  <a:pt x="7002" y="8255"/>
                </a:moveTo>
                <a:cubicBezTo>
                  <a:pt x="7068" y="8259"/>
                  <a:pt x="7135" y="8264"/>
                  <a:pt x="7205" y="8264"/>
                </a:cubicBezTo>
                <a:cubicBezTo>
                  <a:pt x="7139" y="8583"/>
                  <a:pt x="7077" y="8902"/>
                  <a:pt x="7002" y="9221"/>
                </a:cubicBezTo>
                <a:cubicBezTo>
                  <a:pt x="6873" y="9784"/>
                  <a:pt x="6652" y="10338"/>
                  <a:pt x="6607" y="10905"/>
                </a:cubicBezTo>
                <a:cubicBezTo>
                  <a:pt x="6507" y="12225"/>
                  <a:pt x="6832" y="12588"/>
                  <a:pt x="8077" y="12588"/>
                </a:cubicBezTo>
                <a:cubicBezTo>
                  <a:pt x="8152" y="12588"/>
                  <a:pt x="8231" y="12587"/>
                  <a:pt x="8313" y="12584"/>
                </a:cubicBezTo>
                <a:cubicBezTo>
                  <a:pt x="8326" y="12584"/>
                  <a:pt x="8338" y="12584"/>
                  <a:pt x="8351" y="12584"/>
                </a:cubicBezTo>
                <a:cubicBezTo>
                  <a:pt x="8667" y="12584"/>
                  <a:pt x="8991" y="12689"/>
                  <a:pt x="9425" y="12757"/>
                </a:cubicBezTo>
                <a:cubicBezTo>
                  <a:pt x="8694" y="13612"/>
                  <a:pt x="7892" y="14162"/>
                  <a:pt x="7631" y="15296"/>
                </a:cubicBezTo>
                <a:cubicBezTo>
                  <a:pt x="7321" y="16648"/>
                  <a:pt x="7343" y="17042"/>
                  <a:pt x="8654" y="17148"/>
                </a:cubicBezTo>
                <a:cubicBezTo>
                  <a:pt x="8375" y="18181"/>
                  <a:pt x="8087" y="19227"/>
                  <a:pt x="7768" y="20396"/>
                </a:cubicBezTo>
                <a:cubicBezTo>
                  <a:pt x="8464" y="20450"/>
                  <a:pt x="8898" y="20481"/>
                  <a:pt x="9616" y="20534"/>
                </a:cubicBezTo>
                <a:cubicBezTo>
                  <a:pt x="8867" y="21194"/>
                  <a:pt x="8300" y="21695"/>
                  <a:pt x="7666" y="22253"/>
                </a:cubicBezTo>
                <a:cubicBezTo>
                  <a:pt x="7502" y="22018"/>
                  <a:pt x="7338" y="21801"/>
                  <a:pt x="7188" y="21575"/>
                </a:cubicBezTo>
                <a:cubicBezTo>
                  <a:pt x="6102" y="19944"/>
                  <a:pt x="5628" y="18114"/>
                  <a:pt x="5406" y="16191"/>
                </a:cubicBezTo>
                <a:cubicBezTo>
                  <a:pt x="5335" y="15553"/>
                  <a:pt x="5123" y="14928"/>
                  <a:pt x="5061" y="14295"/>
                </a:cubicBezTo>
                <a:cubicBezTo>
                  <a:pt x="5025" y="13918"/>
                  <a:pt x="5185" y="13524"/>
                  <a:pt x="5203" y="13138"/>
                </a:cubicBezTo>
                <a:cubicBezTo>
                  <a:pt x="5225" y="12660"/>
                  <a:pt x="5070" y="12137"/>
                  <a:pt x="5207" y="11702"/>
                </a:cubicBezTo>
                <a:cubicBezTo>
                  <a:pt x="5477" y="10865"/>
                  <a:pt x="5872" y="10063"/>
                  <a:pt x="6266" y="9270"/>
                </a:cubicBezTo>
                <a:cubicBezTo>
                  <a:pt x="6448" y="8902"/>
                  <a:pt x="6753" y="8592"/>
                  <a:pt x="7002" y="8255"/>
                </a:cubicBezTo>
                <a:close/>
                <a:moveTo>
                  <a:pt x="13742" y="29204"/>
                </a:moveTo>
                <a:cubicBezTo>
                  <a:pt x="13775" y="29204"/>
                  <a:pt x="13832" y="29258"/>
                  <a:pt x="13892" y="29299"/>
                </a:cubicBezTo>
                <a:cubicBezTo>
                  <a:pt x="13817" y="29352"/>
                  <a:pt x="13755" y="29405"/>
                  <a:pt x="13684" y="29427"/>
                </a:cubicBezTo>
                <a:cubicBezTo>
                  <a:pt x="13682" y="29428"/>
                  <a:pt x="13680" y="29428"/>
                  <a:pt x="13678" y="29428"/>
                </a:cubicBezTo>
                <a:cubicBezTo>
                  <a:pt x="13651" y="29428"/>
                  <a:pt x="13606" y="29372"/>
                  <a:pt x="13569" y="29347"/>
                </a:cubicBezTo>
                <a:cubicBezTo>
                  <a:pt x="13622" y="29294"/>
                  <a:pt x="13670" y="29232"/>
                  <a:pt x="13733" y="29206"/>
                </a:cubicBezTo>
                <a:cubicBezTo>
                  <a:pt x="13735" y="29204"/>
                  <a:pt x="13739" y="29204"/>
                  <a:pt x="13742" y="29204"/>
                </a:cubicBezTo>
                <a:close/>
                <a:moveTo>
                  <a:pt x="13436" y="29414"/>
                </a:moveTo>
                <a:lnTo>
                  <a:pt x="13777" y="29813"/>
                </a:lnTo>
                <a:cubicBezTo>
                  <a:pt x="13208" y="30118"/>
                  <a:pt x="12636" y="30423"/>
                  <a:pt x="12063" y="30727"/>
                </a:cubicBezTo>
                <a:lnTo>
                  <a:pt x="12063" y="30727"/>
                </a:lnTo>
                <a:cubicBezTo>
                  <a:pt x="12010" y="30603"/>
                  <a:pt x="11953" y="30466"/>
                  <a:pt x="11885" y="30304"/>
                </a:cubicBezTo>
                <a:cubicBezTo>
                  <a:pt x="12416" y="29999"/>
                  <a:pt x="12926" y="29706"/>
                  <a:pt x="13436" y="29414"/>
                </a:cubicBezTo>
                <a:close/>
                <a:moveTo>
                  <a:pt x="13347" y="0"/>
                </a:moveTo>
                <a:cubicBezTo>
                  <a:pt x="12318" y="0"/>
                  <a:pt x="11285" y="161"/>
                  <a:pt x="10294" y="381"/>
                </a:cubicBezTo>
                <a:cubicBezTo>
                  <a:pt x="7090" y="1085"/>
                  <a:pt x="4272" y="2605"/>
                  <a:pt x="2256" y="5446"/>
                </a:cubicBezTo>
                <a:cubicBezTo>
                  <a:pt x="856" y="7426"/>
                  <a:pt x="0" y="9482"/>
                  <a:pt x="76" y="11889"/>
                </a:cubicBezTo>
                <a:cubicBezTo>
                  <a:pt x="116" y="13244"/>
                  <a:pt x="151" y="14618"/>
                  <a:pt x="381" y="15948"/>
                </a:cubicBezTo>
                <a:cubicBezTo>
                  <a:pt x="776" y="18221"/>
                  <a:pt x="1188" y="20507"/>
                  <a:pt x="1861" y="22709"/>
                </a:cubicBezTo>
                <a:cubicBezTo>
                  <a:pt x="2243" y="23963"/>
                  <a:pt x="3151" y="25062"/>
                  <a:pt x="3824" y="26228"/>
                </a:cubicBezTo>
                <a:cubicBezTo>
                  <a:pt x="4489" y="27384"/>
                  <a:pt x="5198" y="28523"/>
                  <a:pt x="5823" y="29706"/>
                </a:cubicBezTo>
                <a:cubicBezTo>
                  <a:pt x="6523" y="31031"/>
                  <a:pt x="7192" y="32374"/>
                  <a:pt x="7790" y="33748"/>
                </a:cubicBezTo>
                <a:cubicBezTo>
                  <a:pt x="8344" y="35028"/>
                  <a:pt x="8654" y="36420"/>
                  <a:pt x="9306" y="37643"/>
                </a:cubicBezTo>
                <a:cubicBezTo>
                  <a:pt x="10263" y="39446"/>
                  <a:pt x="11380" y="41179"/>
                  <a:pt x="12532" y="42871"/>
                </a:cubicBezTo>
                <a:cubicBezTo>
                  <a:pt x="12948" y="43483"/>
                  <a:pt x="13591" y="44059"/>
                  <a:pt x="14264" y="44351"/>
                </a:cubicBezTo>
                <a:cubicBezTo>
                  <a:pt x="14567" y="44484"/>
                  <a:pt x="14941" y="44545"/>
                  <a:pt x="15347" y="44545"/>
                </a:cubicBezTo>
                <a:cubicBezTo>
                  <a:pt x="16740" y="44545"/>
                  <a:pt x="18518" y="43832"/>
                  <a:pt x="19156" y="42885"/>
                </a:cubicBezTo>
                <a:cubicBezTo>
                  <a:pt x="19444" y="42459"/>
                  <a:pt x="19772" y="42038"/>
                  <a:pt x="20153" y="41697"/>
                </a:cubicBezTo>
                <a:cubicBezTo>
                  <a:pt x="21806" y="40221"/>
                  <a:pt x="23459" y="38741"/>
                  <a:pt x="25165" y="37328"/>
                </a:cubicBezTo>
                <a:cubicBezTo>
                  <a:pt x="26494" y="36229"/>
                  <a:pt x="27810" y="35059"/>
                  <a:pt x="29299" y="34231"/>
                </a:cubicBezTo>
                <a:cubicBezTo>
                  <a:pt x="30589" y="33517"/>
                  <a:pt x="31648" y="32653"/>
                  <a:pt x="32565" y="31554"/>
                </a:cubicBezTo>
                <a:lnTo>
                  <a:pt x="32428" y="31448"/>
                </a:lnTo>
                <a:lnTo>
                  <a:pt x="32428" y="31448"/>
                </a:lnTo>
                <a:cubicBezTo>
                  <a:pt x="32507" y="31452"/>
                  <a:pt x="32592" y="31457"/>
                  <a:pt x="32676" y="31461"/>
                </a:cubicBezTo>
                <a:cubicBezTo>
                  <a:pt x="32933" y="31288"/>
                  <a:pt x="33207" y="31133"/>
                  <a:pt x="33447" y="30943"/>
                </a:cubicBezTo>
                <a:cubicBezTo>
                  <a:pt x="34240" y="30304"/>
                  <a:pt x="35060" y="29693"/>
                  <a:pt x="35800" y="28997"/>
                </a:cubicBezTo>
                <a:cubicBezTo>
                  <a:pt x="36557" y="28284"/>
                  <a:pt x="37209" y="27464"/>
                  <a:pt x="37944" y="26729"/>
                </a:cubicBezTo>
                <a:cubicBezTo>
                  <a:pt x="38277" y="26396"/>
                  <a:pt x="38764" y="26215"/>
                  <a:pt x="39088" y="25873"/>
                </a:cubicBezTo>
                <a:cubicBezTo>
                  <a:pt x="39735" y="25182"/>
                  <a:pt x="40368" y="24464"/>
                  <a:pt x="40922" y="23698"/>
                </a:cubicBezTo>
                <a:cubicBezTo>
                  <a:pt x="41742" y="22563"/>
                  <a:pt x="42588" y="21424"/>
                  <a:pt x="43235" y="20188"/>
                </a:cubicBezTo>
                <a:cubicBezTo>
                  <a:pt x="43696" y="19320"/>
                  <a:pt x="43718" y="18225"/>
                  <a:pt x="44166" y="17348"/>
                </a:cubicBezTo>
                <a:cubicBezTo>
                  <a:pt x="45030" y="15651"/>
                  <a:pt x="44853" y="13874"/>
                  <a:pt x="44591" y="12172"/>
                </a:cubicBezTo>
                <a:cubicBezTo>
                  <a:pt x="44325" y="10435"/>
                  <a:pt x="43616" y="8747"/>
                  <a:pt x="42371" y="7404"/>
                </a:cubicBezTo>
                <a:cubicBezTo>
                  <a:pt x="41498" y="6460"/>
                  <a:pt x="40457" y="5751"/>
                  <a:pt x="39353" y="5056"/>
                </a:cubicBezTo>
                <a:cubicBezTo>
                  <a:pt x="38213" y="4332"/>
                  <a:pt x="37049" y="4027"/>
                  <a:pt x="35838" y="4027"/>
                </a:cubicBezTo>
                <a:cubicBezTo>
                  <a:pt x="35581" y="4027"/>
                  <a:pt x="35321" y="4041"/>
                  <a:pt x="35060" y="4068"/>
                </a:cubicBezTo>
                <a:cubicBezTo>
                  <a:pt x="33739" y="4200"/>
                  <a:pt x="32405" y="4515"/>
                  <a:pt x="31156" y="4958"/>
                </a:cubicBezTo>
                <a:cubicBezTo>
                  <a:pt x="29778" y="5450"/>
                  <a:pt x="28444" y="6101"/>
                  <a:pt x="27177" y="6828"/>
                </a:cubicBezTo>
                <a:cubicBezTo>
                  <a:pt x="26069" y="7466"/>
                  <a:pt x="25076" y="8313"/>
                  <a:pt x="24031" y="9061"/>
                </a:cubicBezTo>
                <a:cubicBezTo>
                  <a:pt x="23614" y="8251"/>
                  <a:pt x="23299" y="7333"/>
                  <a:pt x="22737" y="6607"/>
                </a:cubicBezTo>
                <a:cubicBezTo>
                  <a:pt x="21784" y="5379"/>
                  <a:pt x="20716" y="4231"/>
                  <a:pt x="19617" y="3124"/>
                </a:cubicBezTo>
                <a:cubicBezTo>
                  <a:pt x="18819" y="2313"/>
                  <a:pt x="17991" y="1462"/>
                  <a:pt x="17016" y="908"/>
                </a:cubicBezTo>
                <a:cubicBezTo>
                  <a:pt x="15854" y="241"/>
                  <a:pt x="14603" y="0"/>
                  <a:pt x="133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صورة 1" descr="صورة تحتوي على ساعة حائط, الخط&#10;&#10;تم إنشاء الوصف تلقائياً">
            <a:extLst>
              <a:ext uri="{FF2B5EF4-FFF2-40B4-BE49-F238E27FC236}">
                <a16:creationId xmlns:a16="http://schemas.microsoft.com/office/drawing/2014/main" id="{13B34A30-47D3-FD52-F60D-A5FDC6784AB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27173" y="1762051"/>
            <a:ext cx="5835654" cy="2830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مستطيل 2">
            <a:extLst>
              <a:ext uri="{FF2B5EF4-FFF2-40B4-BE49-F238E27FC236}">
                <a16:creationId xmlns:a16="http://schemas.microsoft.com/office/drawing/2014/main" id="{98A8FAC8-25B4-8370-1CA0-B7BFA30F735C}"/>
              </a:ext>
            </a:extLst>
          </p:cNvPr>
          <p:cNvSpPr/>
          <p:nvPr/>
        </p:nvSpPr>
        <p:spPr>
          <a:xfrm>
            <a:off x="2480271" y="551156"/>
            <a:ext cx="4386137" cy="92333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accent5">
                <a:lumMod val="40000"/>
                <a:lumOff val="60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54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كفارة المجلس</a:t>
            </a:r>
            <a:endParaRPr lang="ar-SA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04123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41">
            <a:extLst>
              <a:ext uri="{FF2B5EF4-FFF2-40B4-BE49-F238E27FC236}">
                <a16:creationId xmlns:a16="http://schemas.microsoft.com/office/drawing/2014/main" id="{BC51C5F2-CF44-D4D2-D0D9-2839C0199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472" y="736124"/>
            <a:ext cx="6847145" cy="3416320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 algn="r" rtl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  <a:lvl2pPr marL="742950" indent="-285750" algn="r" rtl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2pPr>
            <a:lvl3pPr marL="1143000" indent="-228600" algn="r" rtl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3pPr>
            <a:lvl4pPr marL="1600200" indent="-228600" algn="r" rtl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4pPr>
            <a:lvl5pPr marL="2057400" indent="-228600" algn="r" rtl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ar-SA" altLang="ar-SA" sz="4000" b="0" i="0" u="none" strike="noStrike" kern="0" cap="none" spc="0" normalizeH="0" baseline="0" noProof="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Andalus" panose="02020603050405020304" pitchFamily="18" charset="-78"/>
                <a:ea typeface="+mn-ea"/>
                <a:cs typeface="Andalus" panose="02020603050405020304" pitchFamily="18" charset="-78"/>
              </a:rPr>
              <a:t> </a:t>
            </a:r>
            <a:r>
              <a:rPr kumimoji="0" lang="ar-SA" altLang="ar-SA" sz="3200" b="0" i="0" u="none" strike="noStrike" kern="0" cap="none" spc="0" normalizeH="0" baseline="0" noProof="0" dirty="0">
                <a:ln w="0"/>
                <a:solidFill>
                  <a:sysClr val="windowText" lastClr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</a:rPr>
              <a:t>الحمدالله والصلاة والسلام على أشرف الأنبياء والمرسلين سيدنا محمد وعلى آله وصحبه وسلم أجمعين 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ar-SA" altLang="ar-SA" sz="3200" b="0" i="0" u="none" strike="noStrike" kern="0" cap="none" spc="0" normalizeH="0" baseline="0" noProof="0" dirty="0">
                <a:ln w="0"/>
                <a:solidFill>
                  <a:sysClr val="windowText" lastClr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</a:rPr>
              <a:t> اللهم يا معلم إبراهيم علمنا ويا مفهم سليمان فهمنا وعلمنا ما جهلنا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ar-SA" altLang="ar-SA" sz="3200" b="0" i="0" u="none" strike="noStrike" kern="0" cap="none" spc="0" normalizeH="0" baseline="0" noProof="0" dirty="0">
                <a:ln w="0"/>
                <a:solidFill>
                  <a:sysClr val="windowText" lastClr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</a:rPr>
              <a:t>وانفعنا بما علمتنا وزدنا </a:t>
            </a:r>
            <a:r>
              <a:rPr kumimoji="0" lang="ar-SA" altLang="ar-SA" sz="3600" b="0" i="0" u="none" strike="noStrike" kern="0" cap="none" spc="0" normalizeH="0" baseline="0" noProof="0" dirty="0">
                <a:ln w="0"/>
                <a:solidFill>
                  <a:sysClr val="windowText" lastClr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</a:rPr>
              <a:t>علما</a:t>
            </a:r>
            <a:r>
              <a:rPr kumimoji="0" lang="ar-SA" altLang="ar-SA" sz="4400" b="0" i="0" u="none" strike="noStrike" kern="0" cap="none" spc="0" normalizeH="0" baseline="0" noProof="0" dirty="0">
                <a:ln w="0"/>
                <a:solidFill>
                  <a:sysClr val="windowText" lastClr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</a:rPr>
              <a:t>  </a:t>
            </a:r>
            <a:endParaRPr kumimoji="0" lang="ar-SA" altLang="ar-SA" sz="3600" b="0" i="0" u="none" strike="noStrike" kern="0" cap="none" spc="0" normalizeH="0" baseline="0" noProof="0" dirty="0">
              <a:ln w="0"/>
              <a:solidFill>
                <a:sysClr val="windowText" lastClr="00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El Messiri SemiBold" pitchFamily="2" charset="-78"/>
              <a:cs typeface="El Messiri SemiBold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شكل حر: شكل 5">
            <a:extLst>
              <a:ext uri="{FF2B5EF4-FFF2-40B4-BE49-F238E27FC236}">
                <a16:creationId xmlns:a16="http://schemas.microsoft.com/office/drawing/2014/main" id="{A381AD66-0809-FD9F-8954-A54D2C3154DA}"/>
              </a:ext>
            </a:extLst>
          </p:cNvPr>
          <p:cNvSpPr/>
          <p:nvPr/>
        </p:nvSpPr>
        <p:spPr>
          <a:xfrm>
            <a:off x="3879903" y="2203012"/>
            <a:ext cx="639869" cy="84397"/>
          </a:xfrm>
          <a:custGeom>
            <a:avLst/>
            <a:gdLst>
              <a:gd name="connsiteX0" fmla="*/ 1067943 w 1067943"/>
              <a:gd name="connsiteY0" fmla="*/ 49435 h 98869"/>
              <a:gd name="connsiteX1" fmla="*/ 533972 w 1067943"/>
              <a:gd name="connsiteY1" fmla="*/ 98869 h 98869"/>
              <a:gd name="connsiteX2" fmla="*/ 0 w 1067943"/>
              <a:gd name="connsiteY2" fmla="*/ 49435 h 98869"/>
              <a:gd name="connsiteX3" fmla="*/ 533972 w 1067943"/>
              <a:gd name="connsiteY3" fmla="*/ 0 h 98869"/>
              <a:gd name="connsiteX4" fmla="*/ 1067943 w 1067943"/>
              <a:gd name="connsiteY4" fmla="*/ 49435 h 9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943" h="98869">
                <a:moveTo>
                  <a:pt x="1067943" y="49435"/>
                </a:moveTo>
                <a:cubicBezTo>
                  <a:pt x="1067943" y="76737"/>
                  <a:pt x="828876" y="98869"/>
                  <a:pt x="533972" y="98869"/>
                </a:cubicBezTo>
                <a:cubicBezTo>
                  <a:pt x="239067" y="98869"/>
                  <a:pt x="0" y="76737"/>
                  <a:pt x="0" y="49435"/>
                </a:cubicBezTo>
                <a:cubicBezTo>
                  <a:pt x="0" y="22133"/>
                  <a:pt x="239067" y="0"/>
                  <a:pt x="533972" y="0"/>
                </a:cubicBezTo>
                <a:cubicBezTo>
                  <a:pt x="828876" y="0"/>
                  <a:pt x="1067943" y="22133"/>
                  <a:pt x="1067943" y="4943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defTabSz="514350">
              <a:buClrTx/>
            </a:pPr>
            <a:endParaRPr lang="ar-SA" sz="760" kern="120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شكل حر: شكل 6">
            <a:extLst>
              <a:ext uri="{FF2B5EF4-FFF2-40B4-BE49-F238E27FC236}">
                <a16:creationId xmlns:a16="http://schemas.microsoft.com/office/drawing/2014/main" id="{8E18ED0E-CD16-2244-7B5C-810E989A9868}"/>
              </a:ext>
            </a:extLst>
          </p:cNvPr>
          <p:cNvSpPr/>
          <p:nvPr/>
        </p:nvSpPr>
        <p:spPr>
          <a:xfrm>
            <a:off x="3960748" y="1672319"/>
            <a:ext cx="522533" cy="530693"/>
          </a:xfrm>
          <a:custGeom>
            <a:avLst/>
            <a:gdLst>
              <a:gd name="connsiteX0" fmla="*/ 0 w 872108"/>
              <a:gd name="connsiteY0" fmla="*/ 0 h 621696"/>
              <a:gd name="connsiteX1" fmla="*/ 872109 w 872108"/>
              <a:gd name="connsiteY1" fmla="*/ 0 h 621696"/>
              <a:gd name="connsiteX2" fmla="*/ 872109 w 872108"/>
              <a:gd name="connsiteY2" fmla="*/ 621697 h 621696"/>
              <a:gd name="connsiteX3" fmla="*/ 0 w 872108"/>
              <a:gd name="connsiteY3" fmla="*/ 621697 h 621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2108" h="621696">
                <a:moveTo>
                  <a:pt x="0" y="0"/>
                </a:moveTo>
                <a:lnTo>
                  <a:pt x="872109" y="0"/>
                </a:lnTo>
                <a:lnTo>
                  <a:pt x="872109" y="621697"/>
                </a:lnTo>
                <a:lnTo>
                  <a:pt x="0" y="621697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algn="ctr" defTabSz="514350">
              <a:buClrTx/>
            </a:pPr>
            <a:r>
              <a:rPr lang="ar-SA" sz="3375" b="1" kern="1200" dirty="0">
                <a:solidFill>
                  <a:prstClr val="white">
                    <a:lumMod val="50000"/>
                  </a:prstClr>
                </a:solidFill>
                <a:latin typeface="Calibri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" name="شكل حر: شكل 7">
            <a:extLst>
              <a:ext uri="{FF2B5EF4-FFF2-40B4-BE49-F238E27FC236}">
                <a16:creationId xmlns:a16="http://schemas.microsoft.com/office/drawing/2014/main" id="{3398B365-B5A1-C044-E554-8C9D745A7436}"/>
              </a:ext>
            </a:extLst>
          </p:cNvPr>
          <p:cNvSpPr/>
          <p:nvPr/>
        </p:nvSpPr>
        <p:spPr>
          <a:xfrm>
            <a:off x="3960748" y="1588557"/>
            <a:ext cx="522533" cy="90657"/>
          </a:xfrm>
          <a:custGeom>
            <a:avLst/>
            <a:gdLst>
              <a:gd name="connsiteX0" fmla="*/ 716756 w 872108"/>
              <a:gd name="connsiteY0" fmla="*/ 0 h 106203"/>
              <a:gd name="connsiteX1" fmla="*/ 155448 w 872108"/>
              <a:gd name="connsiteY1" fmla="*/ 0 h 106203"/>
              <a:gd name="connsiteX2" fmla="*/ 0 w 872108"/>
              <a:gd name="connsiteY2" fmla="*/ 106204 h 106203"/>
              <a:gd name="connsiteX3" fmla="*/ 872109 w 872108"/>
              <a:gd name="connsiteY3" fmla="*/ 106204 h 10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2108" h="106203">
                <a:moveTo>
                  <a:pt x="716756" y="0"/>
                </a:moveTo>
                <a:lnTo>
                  <a:pt x="155448" y="0"/>
                </a:lnTo>
                <a:lnTo>
                  <a:pt x="0" y="106204"/>
                </a:lnTo>
                <a:lnTo>
                  <a:pt x="872109" y="10620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defTabSz="514350">
              <a:buClrTx/>
            </a:pPr>
            <a:endParaRPr lang="ar-SA" sz="760" kern="120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شكل حر: شكل 8">
            <a:extLst>
              <a:ext uri="{FF2B5EF4-FFF2-40B4-BE49-F238E27FC236}">
                <a16:creationId xmlns:a16="http://schemas.microsoft.com/office/drawing/2014/main" id="{91163FAB-F4EB-F3A8-CA51-FBB0ECD5A070}"/>
              </a:ext>
            </a:extLst>
          </p:cNvPr>
          <p:cNvSpPr/>
          <p:nvPr/>
        </p:nvSpPr>
        <p:spPr>
          <a:xfrm>
            <a:off x="4556263" y="2179700"/>
            <a:ext cx="632690" cy="107634"/>
          </a:xfrm>
          <a:custGeom>
            <a:avLst/>
            <a:gdLst>
              <a:gd name="connsiteX0" fmla="*/ 1067943 w 1067943"/>
              <a:gd name="connsiteY0" fmla="*/ 49435 h 98869"/>
              <a:gd name="connsiteX1" fmla="*/ 533972 w 1067943"/>
              <a:gd name="connsiteY1" fmla="*/ 98869 h 98869"/>
              <a:gd name="connsiteX2" fmla="*/ 0 w 1067943"/>
              <a:gd name="connsiteY2" fmla="*/ 49435 h 98869"/>
              <a:gd name="connsiteX3" fmla="*/ 533972 w 1067943"/>
              <a:gd name="connsiteY3" fmla="*/ 0 h 98869"/>
              <a:gd name="connsiteX4" fmla="*/ 1067943 w 1067943"/>
              <a:gd name="connsiteY4" fmla="*/ 49435 h 9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943" h="98869">
                <a:moveTo>
                  <a:pt x="1067943" y="49435"/>
                </a:moveTo>
                <a:cubicBezTo>
                  <a:pt x="1067943" y="76737"/>
                  <a:pt x="828876" y="98869"/>
                  <a:pt x="533972" y="98869"/>
                </a:cubicBezTo>
                <a:cubicBezTo>
                  <a:pt x="239067" y="98869"/>
                  <a:pt x="0" y="76737"/>
                  <a:pt x="0" y="49435"/>
                </a:cubicBezTo>
                <a:cubicBezTo>
                  <a:pt x="0" y="22133"/>
                  <a:pt x="239067" y="0"/>
                  <a:pt x="533972" y="0"/>
                </a:cubicBezTo>
                <a:cubicBezTo>
                  <a:pt x="828876" y="0"/>
                  <a:pt x="1067943" y="22133"/>
                  <a:pt x="1067943" y="4943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defTabSz="514350">
              <a:buClrTx/>
            </a:pPr>
            <a:endParaRPr lang="ar-SA" sz="760" kern="120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شكل حر: شكل 9">
            <a:extLst>
              <a:ext uri="{FF2B5EF4-FFF2-40B4-BE49-F238E27FC236}">
                <a16:creationId xmlns:a16="http://schemas.microsoft.com/office/drawing/2014/main" id="{3A772017-74FA-600F-42B8-02FCA4D448F4}"/>
              </a:ext>
            </a:extLst>
          </p:cNvPr>
          <p:cNvSpPr/>
          <p:nvPr/>
        </p:nvSpPr>
        <p:spPr>
          <a:xfrm>
            <a:off x="4584556" y="1672880"/>
            <a:ext cx="516669" cy="530693"/>
          </a:xfrm>
          <a:custGeom>
            <a:avLst/>
            <a:gdLst>
              <a:gd name="connsiteX0" fmla="*/ 0 w 872108"/>
              <a:gd name="connsiteY0" fmla="*/ 0 h 621696"/>
              <a:gd name="connsiteX1" fmla="*/ 872109 w 872108"/>
              <a:gd name="connsiteY1" fmla="*/ 0 h 621696"/>
              <a:gd name="connsiteX2" fmla="*/ 872109 w 872108"/>
              <a:gd name="connsiteY2" fmla="*/ 621697 h 621696"/>
              <a:gd name="connsiteX3" fmla="*/ 0 w 872108"/>
              <a:gd name="connsiteY3" fmla="*/ 621697 h 621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2108" h="621696">
                <a:moveTo>
                  <a:pt x="0" y="0"/>
                </a:moveTo>
                <a:lnTo>
                  <a:pt x="872109" y="0"/>
                </a:lnTo>
                <a:lnTo>
                  <a:pt x="872109" y="621697"/>
                </a:lnTo>
                <a:lnTo>
                  <a:pt x="0" y="621697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algn="ctr" defTabSz="514350">
              <a:buClrTx/>
            </a:pPr>
            <a:r>
              <a:rPr lang="ar-SA" sz="3375" b="1" kern="1200" dirty="0">
                <a:solidFill>
                  <a:prstClr val="white">
                    <a:lumMod val="50000"/>
                  </a:prstClr>
                </a:solidFill>
                <a:latin typeface="Calibri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" name="شكل حر: شكل 10">
            <a:extLst>
              <a:ext uri="{FF2B5EF4-FFF2-40B4-BE49-F238E27FC236}">
                <a16:creationId xmlns:a16="http://schemas.microsoft.com/office/drawing/2014/main" id="{3C677830-3460-F975-2320-087994249CDD}"/>
              </a:ext>
            </a:extLst>
          </p:cNvPr>
          <p:cNvSpPr/>
          <p:nvPr/>
        </p:nvSpPr>
        <p:spPr>
          <a:xfrm>
            <a:off x="4584556" y="1589120"/>
            <a:ext cx="516669" cy="90657"/>
          </a:xfrm>
          <a:custGeom>
            <a:avLst/>
            <a:gdLst>
              <a:gd name="connsiteX0" fmla="*/ 716756 w 872108"/>
              <a:gd name="connsiteY0" fmla="*/ 0 h 106203"/>
              <a:gd name="connsiteX1" fmla="*/ 155448 w 872108"/>
              <a:gd name="connsiteY1" fmla="*/ 0 h 106203"/>
              <a:gd name="connsiteX2" fmla="*/ 0 w 872108"/>
              <a:gd name="connsiteY2" fmla="*/ 106204 h 106203"/>
              <a:gd name="connsiteX3" fmla="*/ 872109 w 872108"/>
              <a:gd name="connsiteY3" fmla="*/ 106204 h 10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2108" h="106203">
                <a:moveTo>
                  <a:pt x="716756" y="0"/>
                </a:moveTo>
                <a:lnTo>
                  <a:pt x="155448" y="0"/>
                </a:lnTo>
                <a:lnTo>
                  <a:pt x="0" y="106204"/>
                </a:lnTo>
                <a:lnTo>
                  <a:pt x="872109" y="106204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defTabSz="514350">
              <a:buClrTx/>
            </a:pPr>
            <a:endParaRPr lang="ar-SA" sz="760" kern="1200">
              <a:solidFill>
                <a:prstClr val="black"/>
              </a:solidFill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وسيلة الشرح: سهم لليسار 11">
            <a:extLst>
              <a:ext uri="{FF2B5EF4-FFF2-40B4-BE49-F238E27FC236}">
                <a16:creationId xmlns:a16="http://schemas.microsoft.com/office/drawing/2014/main" id="{05FB3D9D-EA71-14D2-9BA2-91C9147F4C5A}"/>
              </a:ext>
            </a:extLst>
          </p:cNvPr>
          <p:cNvSpPr/>
          <p:nvPr/>
        </p:nvSpPr>
        <p:spPr>
          <a:xfrm>
            <a:off x="5690507" y="1441842"/>
            <a:ext cx="3067009" cy="1270061"/>
          </a:xfrm>
          <a:prstGeom prst="leftArrowCallout">
            <a:avLst>
              <a:gd name="adj1" fmla="val 25000"/>
              <a:gd name="adj2" fmla="val 25000"/>
              <a:gd name="adj3" fmla="val 25000"/>
              <a:gd name="adj4" fmla="val 82920"/>
            </a:avLst>
          </a:prstGeom>
          <a:solidFill>
            <a:srgbClr val="CCFFCC"/>
          </a:solidFill>
        </p:spPr>
        <p:txBody>
          <a:bodyPr wrap="square" lIns="38576" tIns="19289" rIns="38576" bIns="19289">
            <a:spAutoFit/>
          </a:bodyPr>
          <a:lstStyle/>
          <a:p>
            <a:pPr algn="ctr" defTabSz="514350">
              <a:buClrTx/>
            </a:pPr>
            <a:r>
              <a:rPr lang="ar-SA" sz="1350" b="1" kern="1200" dirty="0">
                <a:ln w="0"/>
                <a:solidFill>
                  <a:srgbClr val="4472C4">
                    <a:lumMod val="50000"/>
                  </a:srgbClr>
                </a:solidFill>
                <a:latin typeface="Calibri"/>
                <a:ea typeface="+mn-ea"/>
                <a:cs typeface="Arial" panose="020B0604020202020204" pitchFamily="34" charset="0"/>
              </a:rPr>
              <a:t>   </a:t>
            </a:r>
            <a:r>
              <a:rPr lang="ar-SA" sz="2000" b="1" kern="1200" dirty="0">
                <a:ln w="0"/>
                <a:solidFill>
                  <a:schemeClr val="tx1"/>
                </a:solidFill>
                <a:latin typeface="El Messiri SemiBold" pitchFamily="2" charset="-78"/>
                <a:ea typeface="+mn-ea"/>
                <a:cs typeface="El Messiri SemiBold" pitchFamily="2" charset="-78"/>
              </a:rPr>
              <a:t>اختاري صندوقًا من الصناديق التي أمامك للإجابة على السؤال المخبأ بداخله:</a:t>
            </a:r>
            <a:endParaRPr lang="ar-SA" sz="1350" b="1" kern="1200" dirty="0">
              <a:ln w="0"/>
              <a:solidFill>
                <a:schemeClr val="tx1"/>
              </a:solidFill>
              <a:latin typeface="El Messiri SemiBold" pitchFamily="2" charset="-78"/>
              <a:ea typeface="+mn-ea"/>
              <a:cs typeface="El Messiri SemiBold" pitchFamily="2" charset="-78"/>
            </a:endParaRPr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2FB1AB64-B689-EB7C-C5F8-23F8F777C745}"/>
              </a:ext>
            </a:extLst>
          </p:cNvPr>
          <p:cNvSpPr/>
          <p:nvPr/>
        </p:nvSpPr>
        <p:spPr>
          <a:xfrm>
            <a:off x="2325181" y="3007820"/>
            <a:ext cx="4389182" cy="5384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algn="ctr" defTabSz="514350" rtl="1">
              <a:buClrTx/>
            </a:pPr>
            <a:r>
              <a:rPr lang="ar-SA" sz="2700" kern="1200" dirty="0">
                <a:solidFill>
                  <a:srgbClr val="220000"/>
                </a:solidFill>
                <a:latin typeface="El Messiri SemiBold" pitchFamily="2" charset="-78"/>
                <a:ea typeface="GE SS Two Bold" panose="020A0503020102020204" pitchFamily="18" charset="-78"/>
                <a:cs typeface="El Messiri SemiBold" pitchFamily="2" charset="-78"/>
              </a:rPr>
              <a:t>ما المراد بالإحرام؟</a:t>
            </a:r>
            <a:endParaRPr lang="ar-SA" sz="2700" b="1" kern="1200" dirty="0">
              <a:solidFill>
                <a:srgbClr val="220000"/>
              </a:solidFill>
              <a:latin typeface="El Messiri SemiBold" pitchFamily="2" charset="-78"/>
              <a:ea typeface="+mn-ea"/>
              <a:cs typeface="El Messiri SemiBold" pitchFamily="2" charset="-78"/>
            </a:endParaRPr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03059839-DD0C-7305-9D68-941C45C26A23}"/>
              </a:ext>
            </a:extLst>
          </p:cNvPr>
          <p:cNvSpPr/>
          <p:nvPr/>
        </p:nvSpPr>
        <p:spPr>
          <a:xfrm>
            <a:off x="2325180" y="3842147"/>
            <a:ext cx="4389183" cy="541529"/>
          </a:xfrm>
          <a:prstGeom prst="rect">
            <a:avLst/>
          </a:prstGeom>
          <a:solidFill>
            <a:schemeClr val="bg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1" anchor="ctr"/>
          <a:lstStyle/>
          <a:p>
            <a:pPr algn="ctr" defTabSz="514350" rtl="1">
              <a:buClrTx/>
            </a:pPr>
            <a:r>
              <a:rPr lang="ar-SA" sz="1350" kern="1200" dirty="0">
                <a:solidFill>
                  <a:srgbClr val="FC4F61"/>
                </a:solidFill>
                <a:latin typeface="El Messiri SemiBold" pitchFamily="2" charset="-78"/>
                <a:ea typeface="GE SS Two Bold" panose="020A0503020102020204" pitchFamily="18" charset="-78"/>
                <a:cs typeface="El Messiri SemiBold" pitchFamily="2" charset="-78"/>
              </a:rPr>
              <a:t> </a:t>
            </a:r>
            <a:r>
              <a:rPr lang="ar-SA" sz="2800" kern="1200" dirty="0">
                <a:solidFill>
                  <a:srgbClr val="220000"/>
                </a:solidFill>
                <a:latin typeface="El Messiri SemiBold" pitchFamily="2" charset="-78"/>
                <a:ea typeface="GE SS Two Bold" panose="020A0503020102020204" pitchFamily="18" charset="-78"/>
                <a:cs typeface="El Messiri SemiBold" pitchFamily="2" charset="-78"/>
              </a:rPr>
              <a:t>عددي سنن الاحرام ؟</a:t>
            </a:r>
            <a:endParaRPr lang="ar-SA" sz="1350" kern="1200" dirty="0">
              <a:solidFill>
                <a:srgbClr val="220000"/>
              </a:solidFill>
              <a:latin typeface="El Messiri SemiBold" pitchFamily="2" charset="-78"/>
              <a:ea typeface="GE SS Two Bold" panose="020A0503020102020204" pitchFamily="18" charset="-78"/>
              <a:cs typeface="El Messiri SemiBold" pitchFamily="2" charset="-78"/>
            </a:endParaRPr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41F06607-6FC5-1BB5-2A3C-E9F16663B9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46506" y="261448"/>
            <a:ext cx="5546529" cy="884477"/>
          </a:xfrm>
          <a:prstGeom prst="rect">
            <a:avLst/>
          </a:prstGeom>
        </p:spPr>
      </p:pic>
      <p:pic>
        <p:nvPicPr>
          <p:cNvPr id="16" name="صورة 15">
            <a:extLst>
              <a:ext uri="{FF2B5EF4-FFF2-40B4-BE49-F238E27FC236}">
                <a16:creationId xmlns:a16="http://schemas.microsoft.com/office/drawing/2014/main" id="{EE040D4B-EA8F-A52D-6488-BE258BB299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407201" y="2095588"/>
            <a:ext cx="3033745" cy="281243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مستطيل 15">
            <a:extLst>
              <a:ext uri="{FF2B5EF4-FFF2-40B4-BE49-F238E27FC236}">
                <a16:creationId xmlns:a16="http://schemas.microsoft.com/office/drawing/2014/main" id="{D965F328-EE04-6C23-8448-E3411DE8E701}"/>
              </a:ext>
            </a:extLst>
          </p:cNvPr>
          <p:cNvSpPr/>
          <p:nvPr/>
        </p:nvSpPr>
        <p:spPr>
          <a:xfrm>
            <a:off x="5281567" y="1507044"/>
            <a:ext cx="3097643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SA" sz="4050" b="0" i="0" u="none" strike="noStrike" kern="0" cap="none" spc="0" normalizeH="0" baseline="0" noProof="0" dirty="0">
                <a:ln w="0"/>
                <a:solidFill>
                  <a:srgbClr val="220000"/>
                </a:solidFill>
                <a:effectLst>
                  <a:outerShdw blurRad="38100" dist="19050" dir="2700000" algn="tl" rotWithShape="0">
                    <a:srgbClr val="FC4F61">
                      <a:alpha val="40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  <a:sym typeface="Arial"/>
              </a:rPr>
              <a:t>الوحدة الثانية </a:t>
            </a:r>
          </a:p>
        </p:txBody>
      </p:sp>
      <p:sp>
        <p:nvSpPr>
          <p:cNvPr id="17" name="مستطيل 16">
            <a:extLst>
              <a:ext uri="{FF2B5EF4-FFF2-40B4-BE49-F238E27FC236}">
                <a16:creationId xmlns:a16="http://schemas.microsoft.com/office/drawing/2014/main" id="{2ABCDFA7-BDB9-B87B-B683-5A7FEA1278A6}"/>
              </a:ext>
            </a:extLst>
          </p:cNvPr>
          <p:cNvSpPr/>
          <p:nvPr/>
        </p:nvSpPr>
        <p:spPr>
          <a:xfrm>
            <a:off x="5392978" y="3176230"/>
            <a:ext cx="2874826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SA" sz="4050" b="0" i="0" u="none" strike="noStrike" kern="0" cap="none" spc="0" normalizeH="0" baseline="0" noProof="0" dirty="0">
                <a:ln w="0"/>
                <a:solidFill>
                  <a:srgbClr val="FC4F61">
                    <a:lumMod val="75000"/>
                  </a:srgbClr>
                </a:solidFill>
                <a:effectLst>
                  <a:outerShdw blurRad="38100" dist="19050" dir="2700000" algn="tl" rotWithShape="0">
                    <a:srgbClr val="FC4F61">
                      <a:alpha val="40000"/>
                    </a:srgbClr>
                  </a:outerShdw>
                </a:effectLst>
                <a:uLnTx/>
                <a:uFillTx/>
                <a:latin typeface="El Messiri SemiBold" pitchFamily="2" charset="-78"/>
                <a:cs typeface="El Messiri SemiBold" pitchFamily="2" charset="-78"/>
                <a:sym typeface="Arial"/>
              </a:rPr>
              <a:t>الحج والعمرة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7AC3EDCE-F64D-409D-605E-E7D2A5A61B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037" y="1215873"/>
            <a:ext cx="3411421" cy="2956238"/>
          </a:xfrm>
          <a:prstGeom prst="cloud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14A183A2-D22A-44F4-12F1-4518F9BE9C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AFAFA"/>
              </a:clrFrom>
              <a:clrTo>
                <a:srgbClr val="FAFAFA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2847" b="75620" l="625" r="34375">
                        <a14:foregroundMark x1="32891" y1="70219" x2="30312" y2="68759"/>
                        <a14:foregroundMark x1="34531" y1="71971" x2="34531" y2="71971"/>
                        <a14:foregroundMark x1="34531" y1="71971" x2="34531" y2="71971"/>
                        <a14:foregroundMark x1="32344" y1="68905" x2="31563" y2="65255"/>
                        <a14:foregroundMark x1="33516" y1="62920" x2="29219" y2="56788"/>
                        <a14:foregroundMark x1="29219" y1="56788" x2="7344" y2="62336"/>
                        <a14:foregroundMark x1="2031" y1="60000" x2="19609" y2="54453"/>
                        <a14:foregroundMark x1="19609" y1="54453" x2="28906" y2="58540"/>
                        <a14:foregroundMark x1="28906" y1="58540" x2="24375" y2="67445"/>
                        <a14:foregroundMark x1="24375" y1="67445" x2="3125" y2="65547"/>
                        <a14:foregroundMark x1="3125" y1="65547" x2="1094" y2="62774"/>
                        <a14:foregroundMark x1="1094" y1="62774" x2="6016" y2="53869"/>
                        <a14:foregroundMark x1="6016" y1="53869" x2="8203" y2="54453"/>
                        <a14:foregroundMark x1="32500" y1="54599" x2="28750" y2="69051"/>
                        <a14:foregroundMark x1="28750" y1="69051" x2="14063" y2="69781"/>
                        <a14:foregroundMark x1="14063" y1="69781" x2="13047" y2="69051"/>
                        <a14:foregroundMark x1="8750" y1="70511" x2="2344" y2="68905"/>
                        <a14:foregroundMark x1="2344" y1="68905" x2="625" y2="57956"/>
                        <a14:foregroundMark x1="625" y1="57956" x2="4609" y2="54307"/>
                        <a14:foregroundMark x1="9688" y1="71533" x2="17266" y2="71825"/>
                        <a14:foregroundMark x1="17266" y1="71825" x2="22344" y2="71387"/>
                        <a14:foregroundMark x1="24219" y1="55182" x2="30781" y2="54015"/>
                        <a14:foregroundMark x1="8906" y1="71825" x2="4688" y2="72993"/>
                        <a14:foregroundMark x1="4688" y1="72993" x2="1250" y2="69343"/>
                        <a14:foregroundMark x1="1250" y1="69343" x2="1016" y2="66569"/>
                        <a14:backgroundMark x1="28984" y1="73869" x2="28984" y2="73869"/>
                        <a14:backgroundMark x1="28984" y1="73869" x2="28984" y2="73869"/>
                        <a14:backgroundMark x1="29375" y1="73869" x2="29375" y2="73869"/>
                      </a14:backgroundRemoval>
                    </a14:imgEffect>
                  </a14:imgLayer>
                </a14:imgProps>
              </a:ext>
            </a:extLst>
          </a:blip>
          <a:srcRect l="-319" t="50047" r="64746" b="20745"/>
          <a:stretch/>
        </p:blipFill>
        <p:spPr>
          <a:xfrm>
            <a:off x="715152" y="2854848"/>
            <a:ext cx="5765800" cy="1369868"/>
          </a:xfrm>
          <a:prstGeom prst="rect">
            <a:avLst/>
          </a:prstGeom>
        </p:spPr>
      </p:pic>
      <p:pic>
        <p:nvPicPr>
          <p:cNvPr id="11" name="صورة 10">
            <a:extLst>
              <a:ext uri="{FF2B5EF4-FFF2-40B4-BE49-F238E27FC236}">
                <a16:creationId xmlns:a16="http://schemas.microsoft.com/office/drawing/2014/main" id="{29404CA4-62FD-77AB-2F77-49274BA015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08060" y="1767792"/>
            <a:ext cx="2535940" cy="2535940"/>
          </a:xfrm>
          <a:prstGeom prst="rect">
            <a:avLst/>
          </a:prstGeom>
        </p:spPr>
      </p:pic>
      <p:sp>
        <p:nvSpPr>
          <p:cNvPr id="12" name="مستطيل 11">
            <a:extLst>
              <a:ext uri="{FF2B5EF4-FFF2-40B4-BE49-F238E27FC236}">
                <a16:creationId xmlns:a16="http://schemas.microsoft.com/office/drawing/2014/main" id="{6D5A67A0-1FE2-78C8-99F8-42D67D6B1C4D}"/>
              </a:ext>
            </a:extLst>
          </p:cNvPr>
          <p:cNvSpPr/>
          <p:nvPr/>
        </p:nvSpPr>
        <p:spPr>
          <a:xfrm>
            <a:off x="715152" y="526501"/>
            <a:ext cx="7713696" cy="1077218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 rtl="1"/>
            <a:r>
              <a:rPr lang="ar-SA" sz="32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رتبي الكلمات التالية حسب الألوان لنتوصل الى عنوان الدرس :</a:t>
            </a:r>
          </a:p>
        </p:txBody>
      </p:sp>
      <p:pic>
        <p:nvPicPr>
          <p:cNvPr id="17" name="صورة 16">
            <a:extLst>
              <a:ext uri="{FF2B5EF4-FFF2-40B4-BE49-F238E27FC236}">
                <a16:creationId xmlns:a16="http://schemas.microsoft.com/office/drawing/2014/main" id="{308BBC16-E678-ED6D-3840-29FD7C6625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21447" y="2157186"/>
            <a:ext cx="3651821" cy="414564"/>
          </a:xfrm>
          <a:prstGeom prst="rect">
            <a:avLst/>
          </a:prstGeom>
        </p:spPr>
      </p:pic>
      <p:sp>
        <p:nvSpPr>
          <p:cNvPr id="18" name="مستطيل 17">
            <a:extLst>
              <a:ext uri="{FF2B5EF4-FFF2-40B4-BE49-F238E27FC236}">
                <a16:creationId xmlns:a16="http://schemas.microsoft.com/office/drawing/2014/main" id="{ED16732D-10F0-3FBB-8106-BB041EE183A2}"/>
              </a:ext>
            </a:extLst>
          </p:cNvPr>
          <p:cNvSpPr/>
          <p:nvPr/>
        </p:nvSpPr>
        <p:spPr>
          <a:xfrm>
            <a:off x="1420080" y="3247394"/>
            <a:ext cx="408316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3200" b="0" cap="none" spc="0" dirty="0">
                <a:ln w="0"/>
                <a:solidFill>
                  <a:srgbClr val="7030A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اركان العمرة وواجباتها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C66E7C3D-9475-11D2-633E-395DD0B38DFC}"/>
              </a:ext>
            </a:extLst>
          </p:cNvPr>
          <p:cNvSpPr txBox="1"/>
          <p:nvPr/>
        </p:nvSpPr>
        <p:spPr>
          <a:xfrm>
            <a:off x="1089932" y="916543"/>
            <a:ext cx="7584621" cy="2554545"/>
          </a:xfrm>
          <a:custGeom>
            <a:avLst/>
            <a:gdLst>
              <a:gd name="connsiteX0" fmla="*/ 0 w 7584621"/>
              <a:gd name="connsiteY0" fmla="*/ 0 h 2554545"/>
              <a:gd name="connsiteX1" fmla="*/ 7584621 w 7584621"/>
              <a:gd name="connsiteY1" fmla="*/ 0 h 2554545"/>
              <a:gd name="connsiteX2" fmla="*/ 7584621 w 7584621"/>
              <a:gd name="connsiteY2" fmla="*/ 2554545 h 2554545"/>
              <a:gd name="connsiteX3" fmla="*/ 0 w 7584621"/>
              <a:gd name="connsiteY3" fmla="*/ 2554545 h 2554545"/>
              <a:gd name="connsiteX4" fmla="*/ 0 w 7584621"/>
              <a:gd name="connsiteY4" fmla="*/ 0 h 255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4621" h="2554545" fill="none" extrusionOk="0">
                <a:moveTo>
                  <a:pt x="0" y="0"/>
                </a:moveTo>
                <a:cubicBezTo>
                  <a:pt x="3203817" y="-109175"/>
                  <a:pt x="4809929" y="-48220"/>
                  <a:pt x="7584621" y="0"/>
                </a:cubicBezTo>
                <a:cubicBezTo>
                  <a:pt x="7480222" y="1144174"/>
                  <a:pt x="7596123" y="1314208"/>
                  <a:pt x="7584621" y="2554545"/>
                </a:cubicBezTo>
                <a:cubicBezTo>
                  <a:pt x="5830100" y="2521723"/>
                  <a:pt x="3677725" y="2529985"/>
                  <a:pt x="0" y="2554545"/>
                </a:cubicBezTo>
                <a:cubicBezTo>
                  <a:pt x="-141869" y="1867539"/>
                  <a:pt x="-147724" y="753369"/>
                  <a:pt x="0" y="0"/>
                </a:cubicBezTo>
                <a:close/>
              </a:path>
              <a:path w="7584621" h="2554545" stroke="0" extrusionOk="0">
                <a:moveTo>
                  <a:pt x="0" y="0"/>
                </a:moveTo>
                <a:cubicBezTo>
                  <a:pt x="1348599" y="56275"/>
                  <a:pt x="6242212" y="-36696"/>
                  <a:pt x="7584621" y="0"/>
                </a:cubicBezTo>
                <a:cubicBezTo>
                  <a:pt x="7434770" y="1125269"/>
                  <a:pt x="7551583" y="1409684"/>
                  <a:pt x="7584621" y="2554545"/>
                </a:cubicBezTo>
                <a:cubicBezTo>
                  <a:pt x="5640287" y="2495091"/>
                  <a:pt x="828994" y="2578640"/>
                  <a:pt x="0" y="2554545"/>
                </a:cubicBezTo>
                <a:cubicBezTo>
                  <a:pt x="-22238" y="1858431"/>
                  <a:pt x="-143762" y="8005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 w="3810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617256088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ctr" rtl="1"/>
            <a:r>
              <a:rPr lang="ar-SA" sz="3200" b="0" i="0" dirty="0">
                <a:solidFill>
                  <a:srgbClr val="00206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العمرة من شعائر الدين الإسلامي، ولها من فضل وأجر عظيم للمعتمر، والعمرة تقوم على أركان وواجبات   حتى تكتمل ويؤجر مؤديها، </a:t>
            </a:r>
          </a:p>
          <a:p>
            <a:pPr algn="ctr" rtl="1"/>
            <a:r>
              <a:rPr lang="ar-SA" sz="3200" b="0" i="0" dirty="0">
                <a:solidFill>
                  <a:srgbClr val="00B05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فما هي أركان العمرة  وما واجباتها؟ .</a:t>
            </a:r>
          </a:p>
          <a:p>
            <a:pPr algn="ctr" rtl="1"/>
            <a:r>
              <a:rPr lang="ar-SA" sz="3200" b="0" i="0" dirty="0">
                <a:solidFill>
                  <a:srgbClr val="C00000"/>
                </a:solidFill>
                <a:effectLst/>
                <a:latin typeface="El Messiri SemiBold" pitchFamily="2" charset="-78"/>
                <a:cs typeface="El Messiri SemiBold" pitchFamily="2" charset="-78"/>
              </a:rPr>
              <a:t>وما الفرق بين أركان العمرة وواجباتها؟</a:t>
            </a:r>
            <a:endParaRPr lang="ar-SA" sz="3200" dirty="0">
              <a:solidFill>
                <a:srgbClr val="C00000"/>
              </a:solidFill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A5F6F1ED-20D9-DE07-84B7-01D3C763BFA8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644" y="3003097"/>
            <a:ext cx="1860096" cy="1860096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شكل بيضاوي 1">
            <a:extLst>
              <a:ext uri="{FF2B5EF4-FFF2-40B4-BE49-F238E27FC236}">
                <a16:creationId xmlns:a16="http://schemas.microsoft.com/office/drawing/2014/main" id="{93E1E4D6-0BCA-FC0F-1D3C-9FFE4DD6B587}"/>
              </a:ext>
            </a:extLst>
          </p:cNvPr>
          <p:cNvSpPr/>
          <p:nvPr/>
        </p:nvSpPr>
        <p:spPr>
          <a:xfrm>
            <a:off x="2156126" y="1627155"/>
            <a:ext cx="4348187" cy="1889187"/>
          </a:xfrm>
          <a:prstGeom prst="ellipse">
            <a:avLst/>
          </a:prstGeom>
          <a:solidFill>
            <a:schemeClr val="bg2">
              <a:lumMod val="20000"/>
              <a:lumOff val="80000"/>
            </a:schemeClr>
          </a:solidFill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3" name="مستطيل 2">
            <a:extLst>
              <a:ext uri="{FF2B5EF4-FFF2-40B4-BE49-F238E27FC236}">
                <a16:creationId xmlns:a16="http://schemas.microsoft.com/office/drawing/2014/main" id="{5EA6FD33-9C26-AA1B-DAA1-DD3D180DBF23}"/>
              </a:ext>
            </a:extLst>
          </p:cNvPr>
          <p:cNvSpPr/>
          <p:nvPr/>
        </p:nvSpPr>
        <p:spPr>
          <a:xfrm>
            <a:off x="2487981" y="1787564"/>
            <a:ext cx="4110420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ar-SA" sz="5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  </a:t>
            </a:r>
            <a:r>
              <a:rPr lang="ar-SA" sz="80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 </a:t>
            </a:r>
            <a:r>
              <a:rPr lang="ar-SA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اركان العمرة وواجباتها</a:t>
            </a:r>
            <a:endParaRPr lang="ar-SA" sz="5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0100AD96-F24F-FEE9-8972-B2F26043A5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44681" y1="34397" x2="44326" y2="65780"/>
                        <a14:foregroundMark x1="44326" y1="65780" x2="42021" y2="35461"/>
                        <a14:foregroundMark x1="42021" y1="35461" x2="49823" y2="54610"/>
                        <a14:foregroundMark x1="49823" y1="54610" x2="50000" y2="71631"/>
                        <a14:foregroundMark x1="50000" y1="71631" x2="49113" y2="75000"/>
                        <a14:foregroundMark x1="46277" y1="78014" x2="40426" y2="59043"/>
                        <a14:foregroundMark x1="40426" y1="59043" x2="40957" y2="49291"/>
                        <a14:foregroundMark x1="47340" y1="59574" x2="48936" y2="33688"/>
                        <a14:foregroundMark x1="48936" y1="33688" x2="40071" y2="30851"/>
                        <a14:foregroundMark x1="41667" y1="30851" x2="47340" y2="32624"/>
                        <a14:foregroundMark x1="47340" y1="60816" x2="46631" y2="74468"/>
                        <a14:foregroundMark x1="46631" y1="74468" x2="49291" y2="81028"/>
                        <a14:foregroundMark x1="44504" y1="80851" x2="41667" y2="81915"/>
                        <a14:foregroundMark x1="39007" y1="80142" x2="39007" y2="74645"/>
                        <a14:foregroundMark x1="39007" y1="74645" x2="41312" y2="67376"/>
                        <a14:foregroundMark x1="28723" y1="76773" x2="31560" y2="45390"/>
                        <a14:foregroundMark x1="31560" y1="45390" x2="25887" y2="55142"/>
                        <a14:foregroundMark x1="25887" y1="55142" x2="25709" y2="41844"/>
                        <a14:foregroundMark x1="25709" y1="41844" x2="26950" y2="40071"/>
                        <a14:foregroundMark x1="29610" y1="38121" x2="35284" y2="49291"/>
                        <a14:foregroundMark x1="34929" y1="51596" x2="33156" y2="71986"/>
                        <a14:foregroundMark x1="32624" y1="75355" x2="32624" y2="71809"/>
                        <a14:foregroundMark x1="31206" y1="74291" x2="22163" y2="66844"/>
                        <a14:foregroundMark x1="22163" y1="66844" x2="25177" y2="54433"/>
                        <a14:foregroundMark x1="26064" y1="77305" x2="23404" y2="73582"/>
                        <a14:foregroundMark x1="21454" y1="76596" x2="22518" y2="7340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39789" y="1474180"/>
            <a:ext cx="3536134" cy="3536134"/>
          </a:xfrm>
          <a:prstGeom prst="rect">
            <a:avLst/>
          </a:prstGeom>
        </p:spPr>
      </p:pic>
      <p:sp>
        <p:nvSpPr>
          <p:cNvPr id="5" name="مستطيل 4">
            <a:extLst>
              <a:ext uri="{FF2B5EF4-FFF2-40B4-BE49-F238E27FC236}">
                <a16:creationId xmlns:a16="http://schemas.microsoft.com/office/drawing/2014/main" id="{F6683CAF-2EF4-E801-EF49-CB17E1B6CE19}"/>
              </a:ext>
            </a:extLst>
          </p:cNvPr>
          <p:cNvSpPr/>
          <p:nvPr/>
        </p:nvSpPr>
        <p:spPr>
          <a:xfrm>
            <a:off x="2430831" y="327089"/>
            <a:ext cx="3550972" cy="923330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91440" tIns="45720" rIns="91440" bIns="45720">
            <a:spAutoFit/>
          </a:bodyPr>
          <a:lstStyle/>
          <a:p>
            <a:pPr algn="r" rtl="1"/>
            <a:r>
              <a:rPr lang="ar-SA" sz="5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  </a:t>
            </a:r>
            <a:r>
              <a:rPr lang="ar-SA" sz="4400" b="0" cap="none" spc="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عنوان الدرس</a:t>
            </a:r>
            <a:endParaRPr lang="ar-SA" sz="5400" b="0" cap="none" spc="0" dirty="0">
              <a:ln w="0"/>
              <a:solidFill>
                <a:srgbClr val="00206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El Messiri SemiBold" pitchFamily="2" charset="-78"/>
              <a:cs typeface="El Messiri SemiBold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1" name="Google Shape;7711;p30"/>
          <p:cNvSpPr/>
          <p:nvPr/>
        </p:nvSpPr>
        <p:spPr>
          <a:xfrm>
            <a:off x="1832567" y="2171621"/>
            <a:ext cx="4829490" cy="1716201"/>
          </a:xfrm>
          <a:prstGeom prst="roundRect">
            <a:avLst>
              <a:gd name="adj" fmla="val 9595"/>
            </a:avLst>
          </a:prstGeom>
          <a:solidFill>
            <a:schemeClr val="accent5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مربع نص 1">
            <a:extLst>
              <a:ext uri="{FF2B5EF4-FFF2-40B4-BE49-F238E27FC236}">
                <a16:creationId xmlns:a16="http://schemas.microsoft.com/office/drawing/2014/main" id="{96723A5C-9FFF-EB85-326E-4E382A333FD0}"/>
              </a:ext>
            </a:extLst>
          </p:cNvPr>
          <p:cNvSpPr txBox="1"/>
          <p:nvPr/>
        </p:nvSpPr>
        <p:spPr>
          <a:xfrm>
            <a:off x="2990527" y="1394524"/>
            <a:ext cx="2891673" cy="523220"/>
          </a:xfrm>
          <a:prstGeom prst="rect">
            <a:avLst/>
          </a:prstGeom>
          <a:solidFill>
            <a:schemeClr val="tx2"/>
          </a:solidFill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square" rtlCol="1">
            <a:spAutoFit/>
          </a:bodyPr>
          <a:lstStyle/>
          <a:p>
            <a:pPr algn="ctr"/>
            <a:r>
              <a:rPr lang="ar-SA" sz="28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El Messiri SemiBold" pitchFamily="2" charset="-78"/>
                <a:cs typeface="El Messiri SemiBold" pitchFamily="2" charset="-78"/>
              </a:rPr>
              <a:t>أهداف الدرس </a:t>
            </a:r>
          </a:p>
        </p:txBody>
      </p:sp>
      <p:sp>
        <p:nvSpPr>
          <p:cNvPr id="3" name="Google Shape;634;p39">
            <a:extLst>
              <a:ext uri="{FF2B5EF4-FFF2-40B4-BE49-F238E27FC236}">
                <a16:creationId xmlns:a16="http://schemas.microsoft.com/office/drawing/2014/main" id="{ABC554CA-F3E6-BF34-4B8E-800C7838352B}"/>
              </a:ext>
            </a:extLst>
          </p:cNvPr>
          <p:cNvSpPr/>
          <p:nvPr/>
        </p:nvSpPr>
        <p:spPr>
          <a:xfrm flipH="1">
            <a:off x="2105905" y="394075"/>
            <a:ext cx="4660918" cy="847080"/>
          </a:xfrm>
          <a:prstGeom prst="roundRect">
            <a:avLst>
              <a:gd name="adj" fmla="val 50000"/>
            </a:avLst>
          </a:prstGeom>
          <a:solidFill>
            <a:schemeClr val="accent6">
              <a:lumMod val="20000"/>
              <a:lumOff val="80000"/>
            </a:schemeClr>
          </a:solidFill>
          <a:ln w="19050" cap="flat" cmpd="sng">
            <a:solidFill>
              <a:schemeClr val="accent1">
                <a:lumMod val="40000"/>
                <a:lumOff val="6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2000" u="sng" dirty="0">
                <a:latin typeface="El Messiri SemiBold" pitchFamily="2" charset="-78"/>
                <a:cs typeface="El Messiri SemiBold" pitchFamily="2" charset="-78"/>
              </a:rPr>
              <a:t>عن طريق التصفح حددي أهداف الدرس </a:t>
            </a:r>
            <a:r>
              <a:rPr lang="ar-SA" sz="2000" dirty="0">
                <a:latin typeface="El Messiri SemiBold" pitchFamily="2" charset="-78"/>
                <a:cs typeface="El Messiri SemiBold" pitchFamily="2" charset="-78"/>
              </a:rPr>
              <a:t>:</a:t>
            </a:r>
            <a:endParaRPr sz="2000" dirty="0"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4" name="Picture 10">
            <a:extLst>
              <a:ext uri="{FF2B5EF4-FFF2-40B4-BE49-F238E27FC236}">
                <a16:creationId xmlns:a16="http://schemas.microsoft.com/office/drawing/2014/main" id="{2D758016-3E5E-B2A0-6148-8EAE4E445CA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208" y="79520"/>
            <a:ext cx="1263488" cy="1125794"/>
          </a:xfrm>
          <a:prstGeom prst="rect">
            <a:avLst/>
          </a:prstGeom>
        </p:spPr>
      </p:pic>
      <p:sp>
        <p:nvSpPr>
          <p:cNvPr id="5" name="مستطيل: زوايا مستديرة 4">
            <a:extLst>
              <a:ext uri="{FF2B5EF4-FFF2-40B4-BE49-F238E27FC236}">
                <a16:creationId xmlns:a16="http://schemas.microsoft.com/office/drawing/2014/main" id="{21752F88-D316-027F-AD80-C1DE7786ECCD}"/>
              </a:ext>
            </a:extLst>
          </p:cNvPr>
          <p:cNvSpPr/>
          <p:nvPr/>
        </p:nvSpPr>
        <p:spPr>
          <a:xfrm>
            <a:off x="243976" y="582507"/>
            <a:ext cx="745232" cy="427152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r>
              <a:rPr lang="ar-SA" sz="1800" dirty="0">
                <a:solidFill>
                  <a:srgbClr val="002060"/>
                </a:solidFill>
                <a:latin typeface="El Messiri SemiBold" pitchFamily="2" charset="-78"/>
                <a:cs typeface="El Messiri SemiBold" pitchFamily="2" charset="-78"/>
              </a:rPr>
              <a:t>270</a:t>
            </a:r>
          </a:p>
        </p:txBody>
      </p:sp>
      <p:sp>
        <p:nvSpPr>
          <p:cNvPr id="6" name="مستطيل 5">
            <a:extLst>
              <a:ext uri="{FF2B5EF4-FFF2-40B4-BE49-F238E27FC236}">
                <a16:creationId xmlns:a16="http://schemas.microsoft.com/office/drawing/2014/main" id="{AB4AFA49-97B9-81B3-FB5A-6B9F36FDE995}"/>
              </a:ext>
            </a:extLst>
          </p:cNvPr>
          <p:cNvSpPr/>
          <p:nvPr/>
        </p:nvSpPr>
        <p:spPr>
          <a:xfrm>
            <a:off x="816275" y="2171621"/>
            <a:ext cx="549431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r" rtl="1">
              <a:buFont typeface="Arial" panose="020B0604020202020204" pitchFamily="34" charset="0"/>
              <a:buChar char="•"/>
            </a:pPr>
            <a:endParaRPr lang="ar-SA" sz="2800" b="1" dirty="0">
              <a:solidFill>
                <a:schemeClr val="tx1"/>
              </a:solidFill>
            </a:endParaRPr>
          </a:p>
          <a:p>
            <a:pPr marL="457200" indent="-457200" algn="r" rtl="1">
              <a:buFont typeface="Arial" panose="020B0604020202020204" pitchFamily="34" charset="0"/>
              <a:buChar char="•"/>
            </a:pPr>
            <a:r>
              <a:rPr lang="ar-SA" sz="2800" b="1" dirty="0">
                <a:solidFill>
                  <a:schemeClr val="tx1"/>
                </a:solidFill>
                <a:latin typeface="El Messiri SemiBold" pitchFamily="2" charset="-78"/>
                <a:cs typeface="El Messiri SemiBold" pitchFamily="2" charset="-78"/>
              </a:rPr>
              <a:t>أن تعدد أركان العمرة .</a:t>
            </a:r>
          </a:p>
          <a:p>
            <a:pPr marL="457200" indent="-457200" algn="r" rtl="1">
              <a:buFont typeface="Arial" panose="020B0604020202020204" pitchFamily="34" charset="0"/>
              <a:buChar char="•"/>
            </a:pPr>
            <a:r>
              <a:rPr lang="ar-SA" sz="2800" b="1" dirty="0">
                <a:solidFill>
                  <a:schemeClr val="tx1"/>
                </a:solidFill>
                <a:latin typeface="El Messiri SemiBold" pitchFamily="2" charset="-78"/>
                <a:cs typeface="El Messiri SemiBold" pitchFamily="2" charset="-78"/>
              </a:rPr>
              <a:t>أن تبين واجبات العمرة 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D059FD61-698A-0833-B4C5-186DA3A099AB}"/>
              </a:ext>
            </a:extLst>
          </p:cNvPr>
          <p:cNvSpPr txBox="1"/>
          <p:nvPr/>
        </p:nvSpPr>
        <p:spPr>
          <a:xfrm>
            <a:off x="1894114" y="846238"/>
            <a:ext cx="6627358" cy="2308324"/>
          </a:xfrm>
          <a:custGeom>
            <a:avLst/>
            <a:gdLst>
              <a:gd name="connsiteX0" fmla="*/ 0 w 6627358"/>
              <a:gd name="connsiteY0" fmla="*/ 0 h 2308324"/>
              <a:gd name="connsiteX1" fmla="*/ 6627358 w 6627358"/>
              <a:gd name="connsiteY1" fmla="*/ 0 h 2308324"/>
              <a:gd name="connsiteX2" fmla="*/ 6627358 w 6627358"/>
              <a:gd name="connsiteY2" fmla="*/ 2308324 h 2308324"/>
              <a:gd name="connsiteX3" fmla="*/ 0 w 6627358"/>
              <a:gd name="connsiteY3" fmla="*/ 2308324 h 2308324"/>
              <a:gd name="connsiteX4" fmla="*/ 0 w 6627358"/>
              <a:gd name="connsiteY4" fmla="*/ 0 h 2308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27358" h="2308324" fill="none" extrusionOk="0">
                <a:moveTo>
                  <a:pt x="0" y="0"/>
                </a:moveTo>
                <a:cubicBezTo>
                  <a:pt x="887565" y="-33775"/>
                  <a:pt x="3954849" y="138873"/>
                  <a:pt x="6627358" y="0"/>
                </a:cubicBezTo>
                <a:cubicBezTo>
                  <a:pt x="6553587" y="615086"/>
                  <a:pt x="6471475" y="2057156"/>
                  <a:pt x="6627358" y="2308324"/>
                </a:cubicBezTo>
                <a:cubicBezTo>
                  <a:pt x="3617708" y="2170994"/>
                  <a:pt x="2456786" y="2170468"/>
                  <a:pt x="0" y="2308324"/>
                </a:cubicBezTo>
                <a:cubicBezTo>
                  <a:pt x="152408" y="1452777"/>
                  <a:pt x="73868" y="1057379"/>
                  <a:pt x="0" y="0"/>
                </a:cubicBezTo>
                <a:close/>
              </a:path>
              <a:path w="6627358" h="2308324" stroke="0" extrusionOk="0">
                <a:moveTo>
                  <a:pt x="0" y="0"/>
                </a:moveTo>
                <a:cubicBezTo>
                  <a:pt x="886165" y="-101487"/>
                  <a:pt x="3848232" y="-162162"/>
                  <a:pt x="6627358" y="0"/>
                </a:cubicBezTo>
                <a:cubicBezTo>
                  <a:pt x="6688071" y="734651"/>
                  <a:pt x="6566286" y="1628801"/>
                  <a:pt x="6627358" y="2308324"/>
                </a:cubicBezTo>
                <a:cubicBezTo>
                  <a:pt x="5594150" y="2358389"/>
                  <a:pt x="1099360" y="2149875"/>
                  <a:pt x="0" y="2308324"/>
                </a:cubicBezTo>
                <a:cubicBezTo>
                  <a:pt x="-24452" y="1905635"/>
                  <a:pt x="-67663" y="76087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 w="57150">
            <a:solidFill>
              <a:schemeClr val="accent2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981765707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ctr" rtl="1"/>
            <a:r>
              <a:rPr lang="ar-SA" sz="4800" b="1" spc="50" dirty="0">
                <a:ln w="0"/>
                <a:solidFill>
                  <a:schemeClr val="tx1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El Messiri SemiBold" pitchFamily="2" charset="-78"/>
                <a:cs typeface="El Messiri SemiBold" pitchFamily="2" charset="-78"/>
              </a:rPr>
              <a:t>درسنا سابقا أركان الصلاة ووجباتها فما الفرق بين الركن والواجب </a:t>
            </a:r>
            <a:endParaRPr lang="ar-SA" sz="4800" dirty="0">
              <a:solidFill>
                <a:schemeClr val="tx1"/>
              </a:solidFill>
              <a:latin typeface="El Messiri SemiBold" pitchFamily="2" charset="-78"/>
              <a:cs typeface="El Messiri SemiBold" pitchFamily="2" charset="-78"/>
            </a:endParaRP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E3071B98-E8D7-688E-6B46-71C853F03E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82214" y="2375676"/>
            <a:ext cx="2536156" cy="276782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Encouraging Creativity in High School by Slidesgo">
  <a:themeElements>
    <a:clrScheme name="Simple Light">
      <a:dk1>
        <a:srgbClr val="353535"/>
      </a:dk1>
      <a:lt1>
        <a:srgbClr val="FBE0D9"/>
      </a:lt1>
      <a:dk2>
        <a:srgbClr val="6FAFE4"/>
      </a:dk2>
      <a:lt2>
        <a:srgbClr val="FFD233"/>
      </a:lt2>
      <a:accent1>
        <a:srgbClr val="FF7F32"/>
      </a:accent1>
      <a:accent2>
        <a:srgbClr val="F04220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5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Mania Template">
  <a:themeElements>
    <a:clrScheme name="Simple Light">
      <a:dk1>
        <a:srgbClr val="FC4F61"/>
      </a:dk1>
      <a:lt1>
        <a:srgbClr val="F5E8E0"/>
      </a:lt1>
      <a:dk2>
        <a:srgbClr val="220000"/>
      </a:dk2>
      <a:lt2>
        <a:srgbClr val="F8EFC4"/>
      </a:lt2>
      <a:accent1>
        <a:srgbClr val="FEE577"/>
      </a:accent1>
      <a:accent2>
        <a:srgbClr val="FC8E99"/>
      </a:accent2>
      <a:accent3>
        <a:srgbClr val="FFD974"/>
      </a:accent3>
      <a:accent4>
        <a:srgbClr val="7DA75C"/>
      </a:accent4>
      <a:accent5>
        <a:srgbClr val="310000"/>
      </a:accent5>
      <a:accent6>
        <a:srgbClr val="FFFFFF"/>
      </a:accent6>
      <a:hlink>
        <a:srgbClr val="FC4F6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</TotalTime>
  <Words>294</Words>
  <Application>Microsoft Office PowerPoint</Application>
  <PresentationFormat>عرض على الشاشة (16:9)</PresentationFormat>
  <Paragraphs>52</Paragraphs>
  <Slides>16</Slides>
  <Notes>15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12</vt:i4>
      </vt:variant>
      <vt:variant>
        <vt:lpstr>نسق</vt:lpstr>
      </vt:variant>
      <vt:variant>
        <vt:i4>3</vt:i4>
      </vt:variant>
      <vt:variant>
        <vt:lpstr>عناوين الشرائح</vt:lpstr>
      </vt:variant>
      <vt:variant>
        <vt:i4>16</vt:i4>
      </vt:variant>
    </vt:vector>
  </HeadingPairs>
  <TitlesOfParts>
    <vt:vector size="31" baseType="lpstr">
      <vt:lpstr>Chelsea Market</vt:lpstr>
      <vt:lpstr>Arial</vt:lpstr>
      <vt:lpstr>Calibri</vt:lpstr>
      <vt:lpstr>Andalus</vt:lpstr>
      <vt:lpstr>Grandstander</vt:lpstr>
      <vt:lpstr>Grandstander SemiBold</vt:lpstr>
      <vt:lpstr>Albert Sans</vt:lpstr>
      <vt:lpstr>Didact Gothic</vt:lpstr>
      <vt:lpstr>El Messiri SemiBold</vt:lpstr>
      <vt:lpstr>Courier New</vt:lpstr>
      <vt:lpstr>Noto Sans Symbols</vt:lpstr>
      <vt:lpstr>Arial Unicode MS</vt:lpstr>
      <vt:lpstr>Encouraging Creativity in High School by Slidesgo</vt:lpstr>
      <vt:lpstr>SlidesMania Template</vt:lpstr>
      <vt:lpstr>Contents Slide Master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dc:creator>نوف سبحي</dc:creator>
  <cp:lastModifiedBy>نوف سبحي</cp:lastModifiedBy>
  <cp:revision>5</cp:revision>
  <dcterms:modified xsi:type="dcterms:W3CDTF">2024-04-03T00:49:07Z</dcterms:modified>
</cp:coreProperties>
</file>