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media/audio2.wav" ContentType="audio/wav"/>
  <Override PartName="/ppt/media/audio3.wav" ContentType="audio/wav"/>
  <Override PartName="/ppt/media/audio4.wav" ContentType="audio/wav"/>
  <Override PartName="/ppt/media/audio5.wav" ContentType="audio/wav"/>
  <Override PartName="/ppt/media/audio6.wav" ContentType="audio/wav"/>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sldIdLst>
    <p:sldId id="368" r:id="rId3"/>
    <p:sldId id="371" r:id="rId4"/>
    <p:sldId id="367" r:id="rId5"/>
    <p:sldId id="258" r:id="rId6"/>
    <p:sldId id="260" r:id="rId7"/>
    <p:sldId id="372" r:id="rId8"/>
    <p:sldId id="262" r:id="rId9"/>
    <p:sldId id="261" r:id="rId10"/>
    <p:sldId id="263" r:id="rId11"/>
    <p:sldId id="373" r:id="rId12"/>
    <p:sldId id="264" r:id="rId13"/>
    <p:sldId id="265" r:id="rId14"/>
    <p:sldId id="266" r:id="rId15"/>
    <p:sldId id="374" r:id="rId16"/>
    <p:sldId id="369" r:id="rId17"/>
  </p:sldIdLst>
  <p:sldSz cx="9144000" cy="6858000" type="screen4x3"/>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06E87"/>
    <a:srgbClr val="FF955F"/>
    <a:srgbClr val="FECE5F"/>
    <a:srgbClr val="F8D7AF"/>
    <a:srgbClr val="EDD2B1"/>
    <a:srgbClr val="CAAD87"/>
    <a:srgbClr val="B9B9B9"/>
    <a:srgbClr val="8F4933"/>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9" d="100"/>
          <a:sy n="79" d="100"/>
        </p:scale>
        <p:origin x="1146" y="-33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2.wdp"/><Relationship Id="rId4" Type="http://schemas.openxmlformats.org/officeDocument/2006/relationships/image" Target="../media/image5.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324166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8DCCD61-643D-44A5-A450-3A42A50CBC1E}" type="datetimeFigureOut">
              <a:rPr lang="en-US" smtClean="0"/>
              <a:t>9/13/2020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198114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8DCCD61-643D-44A5-A450-3A42A50CBC1E}" type="datetimeFigureOut">
              <a:rPr lang="en-US" smtClean="0"/>
              <a:t>9/13/2020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8181198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8DCCD61-643D-44A5-A450-3A42A50CBC1E}" type="datetimeFigureOut">
              <a:rPr lang="en-US" smtClean="0"/>
              <a:t>9/13/2020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62918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2968842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8DCCD61-643D-44A5-A450-3A42A50CBC1E}"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29870350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7923746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96285722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16778"/>
            <a:ext cx="9144000"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3" name="Content Placeholder 2"/>
          <p:cNvSpPr>
            <a:spLocks noGrp="1"/>
          </p:cNvSpPr>
          <p:nvPr>
            <p:ph idx="1"/>
          </p:nvPr>
        </p:nvSpPr>
        <p:spPr>
          <a:xfrm>
            <a:off x="457200" y="1600201"/>
            <a:ext cx="8229600"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4" name="Content Placeholder 2"/>
          <p:cNvSpPr>
            <a:spLocks noGrp="1"/>
          </p:cNvSpPr>
          <p:nvPr>
            <p:ph idx="10"/>
          </p:nvPr>
        </p:nvSpPr>
        <p:spPr>
          <a:xfrm>
            <a:off x="467544" y="2276872"/>
            <a:ext cx="8229600" cy="3600400"/>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36940157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619672" y="0"/>
            <a:ext cx="7524328" cy="1069514"/>
          </a:xfrm>
          <a:prstGeom prst="rect">
            <a:avLst/>
          </a:prstGeom>
        </p:spPr>
        <p:txBody>
          <a:bodyPr anchor="ctr"/>
          <a:lstStyle>
            <a:lvl1pPr>
              <a:defRPr b="1" baseline="0">
                <a:solidFill>
                  <a:schemeClr val="tx1">
                    <a:lumMod val="75000"/>
                    <a:lumOff val="25000"/>
                  </a:schemeClr>
                </a:solidFill>
                <a:latin typeface="Arial" pitchFamily="34" charset="0"/>
                <a:cs typeface="Arial" pitchFamily="34" charset="0"/>
              </a:defRPr>
            </a:lvl1pPr>
          </a:lstStyle>
          <a:p>
            <a:r>
              <a:rPr lang="en-US" altLang="ko-KR" dirty="0"/>
              <a:t> Click to add title</a:t>
            </a:r>
            <a:endParaRPr lang="ko-KR" altLang="en-US" dirty="0"/>
          </a:p>
        </p:txBody>
      </p:sp>
      <p:sp>
        <p:nvSpPr>
          <p:cNvPr id="4" name="Content Placeholder 2"/>
          <p:cNvSpPr>
            <a:spLocks noGrp="1"/>
          </p:cNvSpPr>
          <p:nvPr>
            <p:ph idx="1"/>
          </p:nvPr>
        </p:nvSpPr>
        <p:spPr>
          <a:xfrm>
            <a:off x="2123728" y="1268760"/>
            <a:ext cx="6563072" cy="460648"/>
          </a:xfrm>
          <a:prstGeom prst="rect">
            <a:avLst/>
          </a:prstGeom>
        </p:spPr>
        <p:txBody>
          <a:bodyPr anchor="ctr"/>
          <a:lstStyle>
            <a:lvl1pPr marL="0" indent="0">
              <a:buNone/>
              <a:defRPr sz="2000">
                <a:solidFill>
                  <a:schemeClr val="tx1">
                    <a:lumMod val="75000"/>
                    <a:lumOff val="25000"/>
                  </a:schemeClr>
                </a:solidFill>
              </a:defRPr>
            </a:lvl1pPr>
          </a:lstStyle>
          <a:p>
            <a:pPr lvl="0"/>
            <a:r>
              <a:rPr lang="en-US" altLang="ko-KR" dirty="0"/>
              <a:t>Click to edit Master text styles</a:t>
            </a:r>
          </a:p>
        </p:txBody>
      </p:sp>
      <p:sp>
        <p:nvSpPr>
          <p:cNvPr id="5" name="Content Placeholder 2"/>
          <p:cNvSpPr>
            <a:spLocks noGrp="1"/>
          </p:cNvSpPr>
          <p:nvPr>
            <p:ph idx="10"/>
          </p:nvPr>
        </p:nvSpPr>
        <p:spPr>
          <a:xfrm>
            <a:off x="2134072" y="1844824"/>
            <a:ext cx="6563072" cy="4147865"/>
          </a:xfrm>
          <a:prstGeom prst="rect">
            <a:avLst/>
          </a:prstGeom>
        </p:spPr>
        <p:txBody>
          <a:bodyPr lIns="396000" anchor="t"/>
          <a:lstStyle>
            <a:lvl1pPr marL="0" indent="0">
              <a:buNone/>
              <a:defRPr sz="1400">
                <a:solidFill>
                  <a:schemeClr val="tx1">
                    <a:lumMod val="75000"/>
                    <a:lumOff val="25000"/>
                  </a:schemeClr>
                </a:solidFill>
              </a:defRPr>
            </a:lvl1pPr>
          </a:lstStyle>
          <a:p>
            <a:pPr lvl="0"/>
            <a:r>
              <a:rPr lang="en-US" altLang="ko-KR" dirty="0"/>
              <a:t>Click to edit Master text styles</a:t>
            </a:r>
          </a:p>
        </p:txBody>
      </p:sp>
    </p:spTree>
    <p:extLst>
      <p:ext uri="{BB962C8B-B14F-4D97-AF65-F5344CB8AC3E}">
        <p14:creationId xmlns:p14="http://schemas.microsoft.com/office/powerpoint/2010/main" val="2326818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cSld name="فارغ">
    <p:spTree>
      <p:nvGrpSpPr>
        <p:cNvPr id="1" name=""/>
        <p:cNvGrpSpPr/>
        <p:nvPr/>
      </p:nvGrpSpPr>
      <p:grpSpPr>
        <a:xfrm>
          <a:off x="0" y="0"/>
          <a:ext cx="0" cy="0"/>
          <a:chOff x="0" y="0"/>
          <a:chExt cx="0" cy="0"/>
        </a:xfrm>
      </p:grpSpPr>
      <p:sp>
        <p:nvSpPr>
          <p:cNvPr id="2" name="عنصر نائب للتاريخ 3">
            <a:extLst>
              <a:ext uri="{FF2B5EF4-FFF2-40B4-BE49-F238E27FC236}">
                <a16:creationId xmlns:a16="http://schemas.microsoft.com/office/drawing/2014/main" id="{46FAAE1C-5E4C-465B-A915-85AA196B36A2}"/>
              </a:ext>
            </a:extLst>
          </p:cNvPr>
          <p:cNvSpPr>
            <a:spLocks noGrp="1"/>
          </p:cNvSpPr>
          <p:nvPr>
            <p:ph type="dt" sz="half" idx="10"/>
          </p:nvPr>
        </p:nvSpPr>
        <p:spPr/>
        <p:txBody>
          <a:bodyPr/>
          <a:lstStyle>
            <a:lvl1pPr>
              <a:defRPr/>
            </a:lvl1pPr>
          </a:lstStyle>
          <a:p>
            <a:pPr>
              <a:defRPr/>
            </a:pPr>
            <a:fld id="{24F64A84-422E-4A22-A368-C27637A84737}" type="datetimeFigureOut">
              <a:rPr lang="ar-EG"/>
              <a:pPr>
                <a:defRPr/>
              </a:pPr>
              <a:t>26/01/1442</a:t>
            </a:fld>
            <a:endParaRPr lang="ar-EG"/>
          </a:p>
        </p:txBody>
      </p:sp>
      <p:sp>
        <p:nvSpPr>
          <p:cNvPr id="3" name="عنصر نائب للتذييل 4">
            <a:extLst>
              <a:ext uri="{FF2B5EF4-FFF2-40B4-BE49-F238E27FC236}">
                <a16:creationId xmlns:a16="http://schemas.microsoft.com/office/drawing/2014/main" id="{434D1148-AF09-464B-9741-F7FD6A1EBFB3}"/>
              </a:ext>
            </a:extLst>
          </p:cNvPr>
          <p:cNvSpPr>
            <a:spLocks noGrp="1"/>
          </p:cNvSpPr>
          <p:nvPr>
            <p:ph type="ftr" sz="quarter" idx="11"/>
          </p:nvPr>
        </p:nvSpPr>
        <p:spPr/>
        <p:txBody>
          <a:bodyPr/>
          <a:lstStyle>
            <a:lvl1pPr>
              <a:defRPr/>
            </a:lvl1pPr>
          </a:lstStyle>
          <a:p>
            <a:pPr>
              <a:defRPr/>
            </a:pPr>
            <a:endParaRPr lang="ar-EG"/>
          </a:p>
        </p:txBody>
      </p:sp>
      <p:sp>
        <p:nvSpPr>
          <p:cNvPr id="4" name="عنصر نائب لرقم الشريحة 5">
            <a:extLst>
              <a:ext uri="{FF2B5EF4-FFF2-40B4-BE49-F238E27FC236}">
                <a16:creationId xmlns:a16="http://schemas.microsoft.com/office/drawing/2014/main" id="{555E05C8-0936-4185-9CB9-04ADBBACDC03}"/>
              </a:ext>
            </a:extLst>
          </p:cNvPr>
          <p:cNvSpPr>
            <a:spLocks noGrp="1"/>
          </p:cNvSpPr>
          <p:nvPr>
            <p:ph type="sldNum" sz="quarter" idx="12"/>
          </p:nvPr>
        </p:nvSpPr>
        <p:spPr/>
        <p:txBody>
          <a:bodyPr/>
          <a:lstStyle>
            <a:lvl1pPr>
              <a:defRPr/>
            </a:lvl1pPr>
          </a:lstStyle>
          <a:p>
            <a:fld id="{DB19652F-CF7D-481D-94F0-8C68842EAEE4}" type="slidenum">
              <a:rPr lang="ar-EG" altLang="ar-SA"/>
              <a:pPr/>
              <a:t>‹#›</a:t>
            </a:fld>
            <a:endParaRPr lang="ar-EG" altLang="ar-SA"/>
          </a:p>
        </p:txBody>
      </p:sp>
    </p:spTree>
    <p:extLst>
      <p:ext uri="{BB962C8B-B14F-4D97-AF65-F5344CB8AC3E}">
        <p14:creationId xmlns:p14="http://schemas.microsoft.com/office/powerpoint/2010/main" val="2681925587"/>
      </p:ext>
    </p:extLst>
  </p:cSld>
  <p:clrMapOvr>
    <a:masterClrMapping/>
  </p:clrMapOvr>
  <p:transition>
    <p:pull dir="ru"/>
    <p:sndAc>
      <p:stSnd>
        <p:snd r:embed="rId1" name="breeze.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picTx">
  <p:cSld name="صورة مع تسمية توضيحية">
    <p:spTree>
      <p:nvGrpSpPr>
        <p:cNvPr id="1" name=""/>
        <p:cNvGrpSpPr/>
        <p:nvPr/>
      </p:nvGrpSpPr>
      <p:grpSpPr>
        <a:xfrm>
          <a:off x="0" y="0"/>
          <a:ext cx="0" cy="0"/>
          <a:chOff x="0" y="0"/>
          <a:chExt cx="0" cy="0"/>
        </a:xfrm>
      </p:grpSpPr>
      <p:sp>
        <p:nvSpPr>
          <p:cNvPr id="11" name="Rectangle 10"/>
          <p:cNvSpPr/>
          <p:nvPr/>
        </p:nvSpPr>
        <p:spPr>
          <a:xfrm>
            <a:off x="6227806" y="1"/>
            <a:ext cx="2916194"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12230" y="685800"/>
            <a:ext cx="2400300" cy="1737360"/>
          </a:xfrm>
        </p:spPr>
        <p:txBody>
          <a:bodyPr anchor="b">
            <a:normAutofit/>
          </a:bodyPr>
          <a:lstStyle>
            <a:lvl1pPr>
              <a:defRPr sz="2400" b="1"/>
            </a:lvl1pPr>
          </a:lstStyle>
          <a:p>
            <a:r>
              <a:rPr lang="ar-SA"/>
              <a:t>انقر لتحرير نمط عنوان الشكل الرئيسي</a:t>
            </a:r>
            <a:endParaRPr lang="en-US" dirty="0"/>
          </a:p>
        </p:txBody>
      </p:sp>
      <p:sp>
        <p:nvSpPr>
          <p:cNvPr id="3" name="Picture Placeholder 2"/>
          <p:cNvSpPr>
            <a:spLocks noGrp="1" noChangeAspect="1"/>
          </p:cNvSpPr>
          <p:nvPr>
            <p:ph type="pic" idx="1"/>
          </p:nvPr>
        </p:nvSpPr>
        <p:spPr>
          <a:xfrm>
            <a:off x="0" y="0"/>
            <a:ext cx="6227805" cy="6858000"/>
          </a:xfrm>
          <a:solidFill>
            <a:schemeClr val="tx2">
              <a:lumMod val="20000"/>
              <a:lumOff val="80000"/>
            </a:schemeClr>
          </a:solidFill>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ar-SA"/>
              <a:t>انقر فوق الأيقونة لإضافة صورة</a:t>
            </a:r>
            <a:endParaRPr lang="en-US" dirty="0"/>
          </a:p>
        </p:txBody>
      </p:sp>
      <p:sp>
        <p:nvSpPr>
          <p:cNvPr id="4" name="Text Placeholder 3"/>
          <p:cNvSpPr>
            <a:spLocks noGrp="1"/>
          </p:cNvSpPr>
          <p:nvPr>
            <p:ph type="body" sz="half" idx="2"/>
          </p:nvPr>
        </p:nvSpPr>
        <p:spPr>
          <a:xfrm>
            <a:off x="6412230" y="2423160"/>
            <a:ext cx="2400300" cy="3291840"/>
          </a:xfrm>
        </p:spPr>
        <p:txBody>
          <a:bodyPr>
            <a:normAutofit/>
          </a:bodyPr>
          <a:lstStyle>
            <a:lvl1pPr marL="0" indent="0">
              <a:lnSpc>
                <a:spcPct val="100000"/>
              </a:lnSpc>
              <a:spcBef>
                <a:spcPts val="750"/>
              </a:spcBef>
              <a:buNone/>
              <a:defRPr sz="1050">
                <a:solidFill>
                  <a:schemeClr val="accent1">
                    <a:lumMod val="75000"/>
                  </a:schemeClr>
                </a:solidFill>
              </a:defRPr>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ar-SA"/>
              <a:t>انقر لتحرير أنماط نص الشكل الرئيسي</a:t>
            </a:r>
          </a:p>
        </p:txBody>
      </p:sp>
      <p:sp>
        <p:nvSpPr>
          <p:cNvPr id="5" name="Date Placeholder 4"/>
          <p:cNvSpPr>
            <a:spLocks noGrp="1"/>
          </p:cNvSpPr>
          <p:nvPr>
            <p:ph type="dt" sz="half" idx="10"/>
          </p:nvPr>
        </p:nvSpPr>
        <p:spPr/>
        <p:txBody>
          <a:bodyPr/>
          <a:lstStyle/>
          <a:p>
            <a:fld id="{3772C379-9A7C-4C87-A116-CBE9F58B04C5}" type="datetimeFigureOut">
              <a:rPr lang="en-US" dirty="0"/>
              <a:t>9/13/2020</a:t>
            </a:fld>
            <a:endParaRPr lang="en-US" dirty="0"/>
          </a:p>
        </p:txBody>
      </p:sp>
      <p:grpSp>
        <p:nvGrpSpPr>
          <p:cNvPr id="8" name="Group 7"/>
          <p:cNvGrpSpPr>
            <a:grpSpLocks noChangeAspect="1"/>
          </p:cNvGrpSpPr>
          <p:nvPr/>
        </p:nvGrpSpPr>
        <p:grpSpPr>
          <a:xfrm>
            <a:off x="8551294" y="6229681"/>
            <a:ext cx="3429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4FAB73BC-B049-4115-A692-8D63A059BFB8}" type="slidenum">
              <a:rPr lang="en-US" dirty="0"/>
              <a:t>‹#›</a:t>
            </a:fld>
            <a:endParaRPr lang="en-US" dirty="0"/>
          </a:p>
        </p:txBody>
      </p:sp>
    </p:spTree>
    <p:extLst>
      <p:ext uri="{BB962C8B-B14F-4D97-AF65-F5344CB8AC3E}">
        <p14:creationId xmlns:p14="http://schemas.microsoft.com/office/powerpoint/2010/main" val="15587680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8DCCD61-643D-44A5-A450-3A42A50CBC1E}"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16560869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8DCCD61-643D-44A5-A450-3A42A50CBC1E}"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92428665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8DCCD61-643D-44A5-A450-3A42A50CBC1E}" type="datetimeFigureOut">
              <a:rPr lang="en-US" smtClean="0"/>
              <a:t>9/13/2020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3277933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8DCCD61-643D-44A5-A450-3A42A50CBC1E}" type="datetimeFigureOut">
              <a:rPr lang="en-US" smtClean="0"/>
              <a:t>9/13/2020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A2F0832-F084-422D-97D1-AF848F4F2C34}" type="slidenum">
              <a:rPr lang="en-US" smtClean="0"/>
              <a:t>‹#›</a:t>
            </a:fld>
            <a:endParaRPr lang="en-US"/>
          </a:p>
        </p:txBody>
      </p:sp>
    </p:spTree>
    <p:extLst>
      <p:ext uri="{BB962C8B-B14F-4D97-AF65-F5344CB8AC3E}">
        <p14:creationId xmlns:p14="http://schemas.microsoft.com/office/powerpoint/2010/main" val="7787904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373382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73" r:id="rId4"/>
    <p:sldLayoutId id="2147483674" r:id="rId5"/>
  </p:sldLayoutIdLst>
  <p:txStyles>
    <p:titleStyle>
      <a:lvl1pPr algn="l" defTabSz="914400" rtl="0" eaLnBrk="1" latinLnBrk="1" hangingPunct="1">
        <a:spcBef>
          <a:spcPct val="0"/>
        </a:spcBef>
        <a:buNone/>
        <a:defRPr sz="4000" b="1" kern="1200">
          <a:solidFill>
            <a:schemeClr val="tx1"/>
          </a:solidFill>
          <a:latin typeface="Arial" pitchFamily="34" charset="0"/>
          <a:ea typeface="+mj-ea"/>
          <a:cs typeface="Arial" pitchFamily="34" charset="0"/>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8DCCD61-643D-44A5-A450-3A42A50CBC1E}" type="datetimeFigureOut">
              <a:rPr lang="en-US" smtClean="0"/>
              <a:t>9/13/2020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2F0832-F084-422D-97D1-AF848F4F2C34}" type="slidenum">
              <a:rPr lang="en-US" smtClean="0"/>
              <a:t>‹#›</a:t>
            </a:fld>
            <a:endParaRPr lang="en-US"/>
          </a:p>
        </p:txBody>
      </p:sp>
    </p:spTree>
    <p:extLst>
      <p:ext uri="{BB962C8B-B14F-4D97-AF65-F5344CB8AC3E}">
        <p14:creationId xmlns:p14="http://schemas.microsoft.com/office/powerpoint/2010/main" val="328635735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4.wav"/><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1.xml.rels><?xml version="1.0" encoding="UTF-8" standalone="yes"?>
<Relationships xmlns="http://schemas.openxmlformats.org/package/2006/relationships"><Relationship Id="rId3" Type="http://schemas.openxmlformats.org/officeDocument/2006/relationships/audio" Target="../media/audio6.wav"/><Relationship Id="rId2" Type="http://schemas.openxmlformats.org/officeDocument/2006/relationships/audio" Target="../media/audio3.wav"/><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7.jpg"/><Relationship Id="rId4" Type="http://schemas.openxmlformats.org/officeDocument/2006/relationships/audio" Target="../media/audio1.wav"/></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5.jpg"/></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audio" Target="../media/audio4.wav"/><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jpg"/></Relationships>
</file>

<file path=ppt/slides/_rels/slide6.xml.rels><?xml version="1.0" encoding="UTF-8" standalone="yes"?>
<Relationships xmlns="http://schemas.openxmlformats.org/package/2006/relationships"><Relationship Id="rId3" Type="http://schemas.openxmlformats.org/officeDocument/2006/relationships/audio" Target="../media/audio3.wav"/><Relationship Id="rId2" Type="http://schemas.openxmlformats.org/officeDocument/2006/relationships/audio" Target="../media/audio2.wav"/><Relationship Id="rId1" Type="http://schemas.openxmlformats.org/officeDocument/2006/relationships/slideLayout" Target="../slideLayouts/slideLayout2.xml"/><Relationship Id="rId5" Type="http://schemas.openxmlformats.org/officeDocument/2006/relationships/image" Target="../media/image9.jpg"/><Relationship Id="rId4" Type="http://schemas.openxmlformats.org/officeDocument/2006/relationships/image" Target="../media/image7.jp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audio" Target="../media/audio4.wav"/><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audio" Target="../media/audio5.wav"/><Relationship Id="rId2" Type="http://schemas.openxmlformats.org/officeDocument/2006/relationships/audio" Target="../media/audio3.wav"/><Relationship Id="rId1" Type="http://schemas.openxmlformats.org/officeDocument/2006/relationships/slideLayout" Target="../slideLayouts/slideLayout2.xml"/><Relationship Id="rId5" Type="http://schemas.openxmlformats.org/officeDocument/2006/relationships/image" Target="../media/image10.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مجموعة 7">
            <a:extLst>
              <a:ext uri="{FF2B5EF4-FFF2-40B4-BE49-F238E27FC236}">
                <a16:creationId xmlns:a16="http://schemas.microsoft.com/office/drawing/2014/main" id="{D57CA1A9-7A41-47C0-BC6F-9A41A4243022}"/>
              </a:ext>
            </a:extLst>
          </p:cNvPr>
          <p:cNvGrpSpPr/>
          <p:nvPr/>
        </p:nvGrpSpPr>
        <p:grpSpPr>
          <a:xfrm>
            <a:off x="107504" y="0"/>
            <a:ext cx="8290739" cy="5063231"/>
            <a:chOff x="143338" y="-1143000"/>
            <a:chExt cx="11054318" cy="6750974"/>
          </a:xfrm>
        </p:grpSpPr>
        <p:pic>
          <p:nvPicPr>
            <p:cNvPr id="3" name="صورة 2">
              <a:extLst>
                <a:ext uri="{FF2B5EF4-FFF2-40B4-BE49-F238E27FC236}">
                  <a16:creationId xmlns:a16="http://schemas.microsoft.com/office/drawing/2014/main" id="{0218DC03-1476-4E49-A1FC-AFB7938DE760}"/>
                </a:ext>
              </a:extLst>
            </p:cNvPr>
            <p:cNvPicPr>
              <a:picLocks noChangeAspect="1"/>
            </p:cNvPicPr>
            <p:nvPr/>
          </p:nvPicPr>
          <p:blipFill>
            <a:blip r:embed="rId2"/>
            <a:stretch>
              <a:fillRect/>
            </a:stretch>
          </p:blipFill>
          <p:spPr>
            <a:xfrm>
              <a:off x="706581" y="1250026"/>
              <a:ext cx="10491075" cy="4357948"/>
            </a:xfrm>
            <a:prstGeom prst="rect">
              <a:avLst/>
            </a:prstGeom>
          </p:spPr>
        </p:pic>
        <p:pic>
          <p:nvPicPr>
            <p:cNvPr id="4" name="صورة 3">
              <a:extLst>
                <a:ext uri="{FF2B5EF4-FFF2-40B4-BE49-F238E27FC236}">
                  <a16:creationId xmlns:a16="http://schemas.microsoft.com/office/drawing/2014/main" id="{07ED7F67-77A6-4EAC-837D-502802AED983}"/>
                </a:ext>
              </a:extLst>
            </p:cNvPr>
            <p:cNvPicPr>
              <a:picLocks noChangeAspect="1"/>
            </p:cNvPicPr>
            <p:nvPr/>
          </p:nvPicPr>
          <p:blipFill>
            <a:blip r:embed="rId3"/>
            <a:stretch>
              <a:fillRect/>
            </a:stretch>
          </p:blipFill>
          <p:spPr>
            <a:xfrm>
              <a:off x="143338" y="-1143000"/>
              <a:ext cx="1797175" cy="1858819"/>
            </a:xfrm>
            <a:prstGeom prst="rect">
              <a:avLst/>
            </a:prstGeom>
          </p:spPr>
        </p:pic>
      </p:grpSp>
    </p:spTree>
    <p:extLst>
      <p:ext uri="{BB962C8B-B14F-4D97-AF65-F5344CB8AC3E}">
        <p14:creationId xmlns:p14="http://schemas.microsoft.com/office/powerpoint/2010/main" val="180808324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9">
            <a:extLst>
              <a:ext uri="{FF2B5EF4-FFF2-40B4-BE49-F238E27FC236}">
                <a16:creationId xmlns:a16="http://schemas.microsoft.com/office/drawing/2014/main" id="{3F44C4BC-173C-4A9A-BD8A-3EA38021F4D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9552" y="1117536"/>
            <a:ext cx="8604448" cy="5760640"/>
          </a:xfrm>
          <a:prstGeom prst="rect">
            <a:avLst/>
          </a:prstGeom>
        </p:spPr>
      </p:pic>
      <p:pic>
        <p:nvPicPr>
          <p:cNvPr id="7" name="صورة 6">
            <a:extLst>
              <a:ext uri="{FF2B5EF4-FFF2-40B4-BE49-F238E27FC236}">
                <a16:creationId xmlns:a16="http://schemas.microsoft.com/office/drawing/2014/main" id="{D0A9FF38-508A-4D6D-922F-4288E285489E}"/>
              </a:ext>
            </a:extLst>
          </p:cNvPr>
          <p:cNvPicPr>
            <a:picLocks noChangeAspect="1"/>
          </p:cNvPicPr>
          <p:nvPr/>
        </p:nvPicPr>
        <p:blipFill>
          <a:blip r:embed="rId4"/>
          <a:stretch>
            <a:fillRect/>
          </a:stretch>
        </p:blipFill>
        <p:spPr>
          <a:xfrm>
            <a:off x="-13664" y="2534"/>
            <a:ext cx="1141891" cy="1168324"/>
          </a:xfrm>
          <a:prstGeom prst="ellipse">
            <a:avLst/>
          </a:prstGeom>
          <a:ln>
            <a:noFill/>
          </a:ln>
          <a:effectLst>
            <a:softEdge rad="112500"/>
          </a:effectLst>
        </p:spPr>
      </p:pic>
    </p:spTree>
    <p:extLst>
      <p:ext uri="{BB962C8B-B14F-4D97-AF65-F5344CB8AC3E}">
        <p14:creationId xmlns:p14="http://schemas.microsoft.com/office/powerpoint/2010/main" val="34659505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716016" y="1834277"/>
            <a:ext cx="4427984" cy="2800767"/>
          </a:xfrm>
          <a:prstGeom prst="rect">
            <a:avLst/>
          </a:prstGeom>
          <a:noFill/>
        </p:spPr>
        <p:txBody>
          <a:bodyPr wrap="square" rtlCol="1">
            <a:spAutoFit/>
          </a:bodyPr>
          <a:lstStyle/>
          <a:p>
            <a:pPr algn="r" rtl="1"/>
            <a:r>
              <a:rPr lang="ar-SA" sz="2000" b="1" dirty="0"/>
              <a:t>من الأمثلة على هذا الانقسام في تلك الفترة</a:t>
            </a:r>
            <a:r>
              <a:rPr lang="ar-SA" sz="2000" b="1" u="sng" dirty="0"/>
              <a:t>، </a:t>
            </a:r>
            <a:r>
              <a:rPr lang="ar-SA" sz="2000" b="1" dirty="0"/>
              <a:t>أن بلدة صغيرة جدا من بلدان نجد كان يحكمها قبل الدولة </a:t>
            </a:r>
          </a:p>
          <a:p>
            <a:pPr algn="r" rtl="1"/>
            <a:r>
              <a:rPr lang="ar-SA" sz="2000" b="1" dirty="0"/>
              <a:t>السعودية الأولى في وقت واحد أربعة أمراء، وكل</a:t>
            </a:r>
          </a:p>
          <a:p>
            <a:pPr algn="r" rtl="1"/>
            <a:r>
              <a:rPr lang="ar-SA" sz="2000" b="1" dirty="0"/>
              <a:t> أمير كان يحكم جزءا من البلدة حتى وصفت باسم </a:t>
            </a:r>
            <a:endParaRPr lang="en-US" sz="2000" dirty="0"/>
          </a:p>
          <a:p>
            <a:pPr algn="r" rtl="1"/>
            <a:r>
              <a:rPr lang="ar-SA" sz="2000" b="1" dirty="0"/>
              <a:t>(المربوعة).</a:t>
            </a:r>
            <a:endParaRPr lang="en-US" sz="2000" dirty="0"/>
          </a:p>
          <a:p>
            <a:pPr algn="r" rtl="1"/>
            <a:r>
              <a:rPr lang="ar-SA" sz="2000" b="1" dirty="0"/>
              <a:t> ذكر المؤرخ عثمان بن بشر ذلك، فقال: "فق</a:t>
            </a:r>
            <a:r>
              <a:rPr lang="ar-EG" sz="2000" b="1" dirty="0"/>
              <a:t>س</a:t>
            </a:r>
            <a:r>
              <a:rPr lang="ar-SA" sz="2000" b="1" dirty="0"/>
              <a:t>موا </a:t>
            </a:r>
          </a:p>
          <a:p>
            <a:pPr algn="r" rtl="1"/>
            <a:r>
              <a:rPr lang="ar-SA" sz="2000" b="1" dirty="0"/>
              <a:t>البلد أربعة، كل واحد </a:t>
            </a:r>
            <a:r>
              <a:rPr lang="ar-SA" sz="2000" dirty="0"/>
              <a:t> </a:t>
            </a:r>
            <a:r>
              <a:rPr lang="ar-SA" sz="2000" b="1" dirty="0"/>
              <a:t>شاخ (أي أصبح شيخا) في </a:t>
            </a:r>
          </a:p>
          <a:p>
            <a:pPr algn="r" rtl="1"/>
            <a:r>
              <a:rPr lang="ar-SA" sz="2000" b="1" dirty="0"/>
              <a:t>ريعها".</a:t>
            </a:r>
            <a:endParaRPr lang="en-US" sz="2000" dirty="0"/>
          </a:p>
          <a:p>
            <a:pPr algn="r" rtl="1"/>
            <a:endParaRPr lang="ar-EG" sz="1600" dirty="0"/>
          </a:p>
        </p:txBody>
      </p:sp>
      <p:sp>
        <p:nvSpPr>
          <p:cNvPr id="5" name="Rounded Rectangle 4"/>
          <p:cNvSpPr/>
          <p:nvPr/>
        </p:nvSpPr>
        <p:spPr>
          <a:xfrm>
            <a:off x="2649848" y="5808569"/>
            <a:ext cx="6506344" cy="1049431"/>
          </a:xfrm>
          <a:prstGeom prst="roundRect">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TextBox 5"/>
          <p:cNvSpPr txBox="1"/>
          <p:nvPr/>
        </p:nvSpPr>
        <p:spPr>
          <a:xfrm>
            <a:off x="2470760" y="5949280"/>
            <a:ext cx="6673240" cy="1200329"/>
          </a:xfrm>
          <a:prstGeom prst="rect">
            <a:avLst/>
          </a:prstGeom>
          <a:noFill/>
        </p:spPr>
        <p:txBody>
          <a:bodyPr wrap="square" rtlCol="1">
            <a:spAutoFit/>
          </a:bodyPr>
          <a:lstStyle/>
          <a:p>
            <a:pPr algn="r"/>
            <a:r>
              <a:rPr lang="ar-SA" sz="2400" b="1" dirty="0"/>
              <a:t>وهذا يجعلنا اليوم نشكر الله عز وجل على الوحدة الوطنية والقيادة </a:t>
            </a:r>
          </a:p>
          <a:p>
            <a:pPr algn="r"/>
            <a:r>
              <a:rPr lang="ar-SA" sz="2400" b="1" dirty="0"/>
              <a:t>المباركة.</a:t>
            </a:r>
            <a:endParaRPr lang="en-US" sz="2400" dirty="0"/>
          </a:p>
          <a:p>
            <a:pPr algn="r"/>
            <a:endParaRPr lang="ar-EG" sz="2400" dirty="0">
              <a:solidFill>
                <a:schemeClr val="accent4">
                  <a:lumMod val="75000"/>
                </a:schemeClr>
              </a:solidFill>
            </a:endParaRPr>
          </a:p>
        </p:txBody>
      </p:sp>
      <p:pic>
        <p:nvPicPr>
          <p:cNvPr id="2" name="صورة 1">
            <a:extLst>
              <a:ext uri="{FF2B5EF4-FFF2-40B4-BE49-F238E27FC236}">
                <a16:creationId xmlns:a16="http://schemas.microsoft.com/office/drawing/2014/main" id="{080E8A4E-A911-4F4D-B329-46270C7AA8C1}"/>
              </a:ext>
            </a:extLst>
          </p:cNvPr>
          <p:cNvPicPr>
            <a:picLocks noChangeAspect="1"/>
          </p:cNvPicPr>
          <p:nvPr/>
        </p:nvPicPr>
        <p:blipFill>
          <a:blip r:embed="rId5"/>
          <a:stretch>
            <a:fillRect/>
          </a:stretch>
        </p:blipFill>
        <p:spPr>
          <a:xfrm>
            <a:off x="-13664" y="2534"/>
            <a:ext cx="1141891" cy="1168324"/>
          </a:xfrm>
          <a:prstGeom prst="ellipse">
            <a:avLst/>
          </a:prstGeom>
          <a:ln>
            <a:noFill/>
          </a:ln>
          <a:effectLst>
            <a:softEdge rad="112500"/>
          </a:effectLst>
        </p:spPr>
      </p:pic>
      <p:pic>
        <p:nvPicPr>
          <p:cNvPr id="8" name="صورة 7">
            <a:extLst>
              <a:ext uri="{FF2B5EF4-FFF2-40B4-BE49-F238E27FC236}">
                <a16:creationId xmlns:a16="http://schemas.microsoft.com/office/drawing/2014/main" id="{92E6A2C9-49B2-420B-9307-1387A797B9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91680" y="5767864"/>
            <a:ext cx="1049431" cy="1200328"/>
          </a:xfrm>
          <a:prstGeom prst="ellipse">
            <a:avLst/>
          </a:prstGeom>
          <a:ln>
            <a:noFill/>
          </a:ln>
          <a:effectLst>
            <a:softEdge rad="112500"/>
          </a:effectLst>
        </p:spPr>
      </p:pic>
    </p:spTree>
    <p:extLst>
      <p:ext uri="{BB962C8B-B14F-4D97-AF65-F5344CB8AC3E}">
        <p14:creationId xmlns:p14="http://schemas.microsoft.com/office/powerpoint/2010/main" val="28325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11" fill="hold">
                      <p:stCondLst>
                        <p:cond delay="indefinite"/>
                      </p:stCondLst>
                      <p:childTnLst>
                        <p:par>
                          <p:cTn id="12" fill="hold">
                            <p:stCondLst>
                              <p:cond delay="0"/>
                            </p:stCondLst>
                            <p:childTnLst>
                              <p:par>
                                <p:cTn id="13" presetID="4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2000"/>
                                        <p:tgtEl>
                                          <p:spTgt spid="5"/>
                                        </p:tgtEl>
                                      </p:cBhvr>
                                    </p:animEffect>
                                    <p:anim calcmode="lin" valueType="num">
                                      <p:cBhvr>
                                        <p:cTn id="16" dur="2000" fill="hold"/>
                                        <p:tgtEl>
                                          <p:spTgt spid="5"/>
                                        </p:tgtEl>
                                        <p:attrNameLst>
                                          <p:attrName>ppt_w</p:attrName>
                                        </p:attrNameLst>
                                      </p:cBhvr>
                                      <p:tavLst>
                                        <p:tav tm="0" fmla="#ppt_w*sin(2.5*pi*$)">
                                          <p:val>
                                            <p:fltVal val="0"/>
                                          </p:val>
                                        </p:tav>
                                        <p:tav tm="100000">
                                          <p:val>
                                            <p:fltVal val="1"/>
                                          </p:val>
                                        </p:tav>
                                      </p:tavLst>
                                    </p:anim>
                                    <p:anim calcmode="lin" valueType="num">
                                      <p:cBhvr>
                                        <p:cTn id="17" dur="2000" fill="hold"/>
                                        <p:tgtEl>
                                          <p:spTgt spid="5"/>
                                        </p:tgtEl>
                                        <p:attrNameLst>
                                          <p:attrName>ppt_h</p:attrName>
                                        </p:attrNameLst>
                                      </p:cBhvr>
                                      <p:tavLst>
                                        <p:tav tm="0">
                                          <p:val>
                                            <p:strVal val="#ppt_h"/>
                                          </p:val>
                                        </p:tav>
                                        <p:tav tm="100000">
                                          <p:val>
                                            <p:strVal val="#ppt_h"/>
                                          </p:val>
                                        </p:tav>
                                      </p:tavLst>
                                    </p:anim>
                                  </p:childTnLst>
                                  <p:subTnLst>
                                    <p:audio>
                                      <p:cMediaNode>
                                        <p:cTn display="0" masterRel="sameClick">
                                          <p:stCondLst>
                                            <p:cond evt="begin" delay="0">
                                              <p:tn val="13"/>
                                            </p:cond>
                                          </p:stCondLst>
                                          <p:endCondLst>
                                            <p:cond evt="onStopAudio" delay="0">
                                              <p:tgtEl>
                                                <p:sldTgt/>
                                              </p:tgtEl>
                                            </p:cond>
                                          </p:endCondLst>
                                        </p:cTn>
                                        <p:tgtEl>
                                          <p:sndTgt r:embed="rId3" name="drumroll.wav"/>
                                        </p:tgtEl>
                                      </p:cMediaNode>
                                    </p:audio>
                                  </p:sub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circle(in)">
                                      <p:cBhvr>
                                        <p:cTn id="22" dur="2000"/>
                                        <p:tgtEl>
                                          <p:spTgt spid="6"/>
                                        </p:tgtEl>
                                      </p:cBhvr>
                                    </p:animEffect>
                                  </p:childTnLst>
                                  <p:subTnLst>
                                    <p:audio>
                                      <p:cMediaNode>
                                        <p:cTn display="0" masterRel="sameClick">
                                          <p:stCondLst>
                                            <p:cond evt="begin" delay="0">
                                              <p:tn val="20"/>
                                            </p:cond>
                                          </p:stCondLst>
                                          <p:endCondLst>
                                            <p:cond evt="onStopAudio" delay="0">
                                              <p:tgtEl>
                                                <p:sldTgt/>
                                              </p:tgtEl>
                                            </p:cond>
                                          </p:endCondLst>
                                        </p:cTn>
                                        <p:tgtEl>
                                          <p:sndTgt r:embed="rId4"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srcRect/>
          <a:stretch>
            <a:fillRect/>
          </a:stretch>
        </p:blipFill>
        <p:spPr bwMode="auto">
          <a:xfrm>
            <a:off x="8091487" y="512346"/>
            <a:ext cx="442913" cy="381000"/>
          </a:xfrm>
          <a:prstGeom prst="rect">
            <a:avLst/>
          </a:prstGeom>
          <a:noFill/>
          <a:ln w="9525">
            <a:noFill/>
            <a:miter lim="800000"/>
            <a:headEnd/>
            <a:tailEnd/>
          </a:ln>
          <a:effectLst/>
        </p:spPr>
      </p:pic>
      <p:sp>
        <p:nvSpPr>
          <p:cNvPr id="9" name="TextBox 8"/>
          <p:cNvSpPr txBox="1"/>
          <p:nvPr/>
        </p:nvSpPr>
        <p:spPr>
          <a:xfrm>
            <a:off x="1918882" y="443248"/>
            <a:ext cx="6324600" cy="523220"/>
          </a:xfrm>
          <a:prstGeom prst="rect">
            <a:avLst/>
          </a:prstGeom>
          <a:noFill/>
        </p:spPr>
        <p:txBody>
          <a:bodyPr wrap="square" rtlCol="0">
            <a:spAutoFit/>
          </a:bodyPr>
          <a:lstStyle/>
          <a:p>
            <a:r>
              <a:rPr lang="ar-EG" sz="2800" b="1" dirty="0">
                <a:ln w="10541" cmpd="sng">
                  <a:solidFill>
                    <a:srgbClr val="7D7D7D">
                      <a:tint val="100000"/>
                      <a:shade val="100000"/>
                      <a:satMod val="110000"/>
                    </a:srgbClr>
                  </a:solidFill>
                  <a:prstDash val="solid"/>
                </a:ln>
              </a:rPr>
              <a:t>ما الذي تغير في شبه الجزيرة العربية؟ وكيف؟</a:t>
            </a:r>
            <a:endParaRPr lang="en-US" sz="2800" b="1" dirty="0">
              <a:ln w="10541" cmpd="sng">
                <a:solidFill>
                  <a:srgbClr val="7D7D7D">
                    <a:tint val="100000"/>
                    <a:shade val="100000"/>
                    <a:satMod val="110000"/>
                  </a:srgbClr>
                </a:solidFill>
                <a:prstDash val="solid"/>
              </a:ln>
            </a:endParaRPr>
          </a:p>
        </p:txBody>
      </p:sp>
      <p:sp>
        <p:nvSpPr>
          <p:cNvPr id="10" name="TextBox 9"/>
          <p:cNvSpPr txBox="1"/>
          <p:nvPr/>
        </p:nvSpPr>
        <p:spPr>
          <a:xfrm>
            <a:off x="228600" y="1371600"/>
            <a:ext cx="8305800" cy="1569660"/>
          </a:xfrm>
          <a:prstGeom prst="rect">
            <a:avLst/>
          </a:prstGeom>
          <a:noFill/>
        </p:spPr>
        <p:txBody>
          <a:bodyPr wrap="square" rtlCol="0">
            <a:spAutoFit/>
          </a:bodyPr>
          <a:lstStyle/>
          <a:p>
            <a:pPr algn="r" rtl="1"/>
            <a:r>
              <a:rPr lang="ar-EG" sz="2400" b="1" dirty="0">
                <a:solidFill>
                  <a:srgbClr val="506E87"/>
                </a:solidFill>
              </a:rPr>
              <a:t>عــادت الوحدة والأمــن والاستقرار لأغلب شبه الجزيرة العربية، كما ازدهــرت العلوم والمعارف، وأصبحت المنطقة تحت راية دولة واحدة إلى يومنا هذا، هي الدولة السعودية التي بدأت بالدولة السعودية الأولى ثم الدولة السعودية الثانية ثم المملكة العربية السعودية وفق الخط الزمني الآتي:</a:t>
            </a:r>
            <a:endParaRPr lang="en-US" sz="2400" b="1" dirty="0">
              <a:solidFill>
                <a:srgbClr val="506E87"/>
              </a:solidFill>
            </a:endParaRPr>
          </a:p>
        </p:txBody>
      </p:sp>
      <p:pic>
        <p:nvPicPr>
          <p:cNvPr id="2051" name="Picture 3"/>
          <p:cNvPicPr>
            <a:picLocks noChangeAspect="1" noChangeArrowheads="1"/>
          </p:cNvPicPr>
          <p:nvPr/>
        </p:nvPicPr>
        <p:blipFill>
          <a:blip r:embed="rId3"/>
          <a:srcRect/>
          <a:stretch>
            <a:fillRect/>
          </a:stretch>
        </p:blipFill>
        <p:spPr bwMode="auto">
          <a:xfrm>
            <a:off x="228600" y="3124200"/>
            <a:ext cx="8686800" cy="3352800"/>
          </a:xfrm>
          <a:prstGeom prst="rect">
            <a:avLst/>
          </a:prstGeom>
          <a:noFill/>
          <a:ln w="9525">
            <a:noFill/>
            <a:miter lim="800000"/>
            <a:headEnd/>
            <a:tailEnd/>
          </a:ln>
          <a:effectLst/>
        </p:spPr>
      </p:pic>
      <p:pic>
        <p:nvPicPr>
          <p:cNvPr id="5" name="صورة 4">
            <a:extLst>
              <a:ext uri="{FF2B5EF4-FFF2-40B4-BE49-F238E27FC236}">
                <a16:creationId xmlns:a16="http://schemas.microsoft.com/office/drawing/2014/main" id="{D4A5D008-47B0-4BB1-B31B-07B15CE23DC8}"/>
              </a:ext>
            </a:extLst>
          </p:cNvPr>
          <p:cNvPicPr>
            <a:picLocks noChangeAspect="1"/>
          </p:cNvPicPr>
          <p:nvPr/>
        </p:nvPicPr>
        <p:blipFill>
          <a:blip r:embed="rId4"/>
          <a:stretch>
            <a:fillRect/>
          </a:stretch>
        </p:blipFill>
        <p:spPr>
          <a:xfrm>
            <a:off x="-13664" y="2534"/>
            <a:ext cx="1141891" cy="1168324"/>
          </a:xfrm>
          <a:prstGeom prst="ellipse">
            <a:avLst/>
          </a:prstGeom>
          <a:ln>
            <a:noFill/>
          </a:ln>
          <a:effectLst>
            <a:softEdge rad="112500"/>
          </a:effectLst>
        </p:spPr>
      </p:pic>
    </p:spTree>
    <p:extLst>
      <p:ext uri="{BB962C8B-B14F-4D97-AF65-F5344CB8AC3E}">
        <p14:creationId xmlns:p14="http://schemas.microsoft.com/office/powerpoint/2010/main" val="38265750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srcRect/>
          <a:stretch>
            <a:fillRect/>
          </a:stretch>
        </p:blipFill>
        <p:spPr bwMode="auto">
          <a:xfrm>
            <a:off x="8229600" y="533400"/>
            <a:ext cx="442913" cy="457200"/>
          </a:xfrm>
          <a:prstGeom prst="rect">
            <a:avLst/>
          </a:prstGeom>
          <a:noFill/>
          <a:ln w="9525">
            <a:noFill/>
            <a:miter lim="800000"/>
            <a:headEnd/>
            <a:tailEnd/>
          </a:ln>
          <a:effectLst/>
        </p:spPr>
      </p:pic>
      <p:sp>
        <p:nvSpPr>
          <p:cNvPr id="8" name="TextBox 7"/>
          <p:cNvSpPr txBox="1"/>
          <p:nvPr/>
        </p:nvSpPr>
        <p:spPr>
          <a:xfrm>
            <a:off x="4572000" y="428274"/>
            <a:ext cx="3714328" cy="523220"/>
          </a:xfrm>
          <a:prstGeom prst="rect">
            <a:avLst/>
          </a:prstGeom>
          <a:noFill/>
        </p:spPr>
        <p:txBody>
          <a:bodyPr wrap="square" rtlCol="0">
            <a:spAutoFit/>
          </a:bodyPr>
          <a:lstStyle/>
          <a:p>
            <a:r>
              <a:rPr lang="ar-EG" sz="2800" b="1" dirty="0">
                <a:ln w="10541" cmpd="sng">
                  <a:solidFill>
                    <a:srgbClr val="7D7D7D">
                      <a:tint val="100000"/>
                      <a:shade val="100000"/>
                      <a:satMod val="110000"/>
                    </a:srgbClr>
                  </a:solidFill>
                  <a:prstDash val="solid"/>
                </a:ln>
              </a:rPr>
              <a:t>ما الواجب علينا تجاه الوطن؟</a:t>
            </a:r>
          </a:p>
        </p:txBody>
      </p:sp>
      <p:sp>
        <p:nvSpPr>
          <p:cNvPr id="9" name="TextBox 8"/>
          <p:cNvSpPr txBox="1"/>
          <p:nvPr/>
        </p:nvSpPr>
        <p:spPr>
          <a:xfrm>
            <a:off x="179512" y="3002341"/>
            <a:ext cx="8712968" cy="1815882"/>
          </a:xfrm>
          <a:prstGeom prst="rect">
            <a:avLst/>
          </a:prstGeom>
          <a:noFill/>
        </p:spPr>
        <p:txBody>
          <a:bodyPr wrap="square" rtlCol="0">
            <a:spAutoFit/>
          </a:bodyPr>
          <a:lstStyle/>
          <a:p>
            <a:pPr algn="r"/>
            <a:r>
              <a:rPr lang="ar-EG" sz="2400" b="1" dirty="0"/>
              <a:t>     </a:t>
            </a:r>
            <a:r>
              <a:rPr lang="ar-SA" sz="2800" b="1" dirty="0">
                <a:solidFill>
                  <a:srgbClr val="506E87"/>
                </a:solidFill>
              </a:rPr>
              <a:t>* </a:t>
            </a:r>
            <a:r>
              <a:rPr lang="ar-EG" sz="2800" b="1" dirty="0">
                <a:solidFill>
                  <a:srgbClr val="506E87"/>
                </a:solidFill>
              </a:rPr>
              <a:t>التحدث بنعمة الله وشكره علي ما نعيشه الآن.</a:t>
            </a:r>
          </a:p>
          <a:p>
            <a:pPr algn="r"/>
            <a:r>
              <a:rPr lang="ar-EG" sz="2800" b="1" dirty="0">
                <a:solidFill>
                  <a:srgbClr val="506E87"/>
                </a:solidFill>
              </a:rPr>
              <a:t>     </a:t>
            </a:r>
            <a:r>
              <a:rPr lang="ar-SA" sz="2800" b="1" dirty="0">
                <a:solidFill>
                  <a:srgbClr val="506E87"/>
                </a:solidFill>
              </a:rPr>
              <a:t>* </a:t>
            </a:r>
            <a:r>
              <a:rPr lang="ar-EG" sz="2800" b="1" dirty="0">
                <a:solidFill>
                  <a:srgbClr val="506E87"/>
                </a:solidFill>
              </a:rPr>
              <a:t>الولاء لله عز وجل ثم للقيادة الحكيمة من الأسرة المالكة (آل سعود).</a:t>
            </a:r>
          </a:p>
          <a:p>
            <a:pPr algn="r"/>
            <a:r>
              <a:rPr lang="ar-EG" sz="2800" b="1" dirty="0">
                <a:solidFill>
                  <a:srgbClr val="506E87"/>
                </a:solidFill>
              </a:rPr>
              <a:t>     </a:t>
            </a:r>
            <a:r>
              <a:rPr lang="ar-SA" sz="2800" b="1" dirty="0">
                <a:solidFill>
                  <a:srgbClr val="506E87"/>
                </a:solidFill>
              </a:rPr>
              <a:t>* </a:t>
            </a:r>
            <a:r>
              <a:rPr lang="ar-EG" sz="2800" b="1" dirty="0">
                <a:solidFill>
                  <a:srgbClr val="506E87"/>
                </a:solidFill>
              </a:rPr>
              <a:t>معرفة أهمية الوحدة الوطنية وضرورتها.</a:t>
            </a:r>
          </a:p>
          <a:p>
            <a:pPr algn="r"/>
            <a:r>
              <a:rPr lang="ar-EG" sz="2800" b="1" dirty="0">
                <a:solidFill>
                  <a:srgbClr val="506E87"/>
                </a:solidFill>
              </a:rPr>
              <a:t>     </a:t>
            </a:r>
            <a:r>
              <a:rPr lang="ar-SA" sz="2800" b="1" dirty="0">
                <a:solidFill>
                  <a:srgbClr val="506E87"/>
                </a:solidFill>
              </a:rPr>
              <a:t>* </a:t>
            </a:r>
            <a:r>
              <a:rPr lang="ar-EG" sz="2800" b="1" dirty="0">
                <a:solidFill>
                  <a:srgbClr val="506E87"/>
                </a:solidFill>
              </a:rPr>
              <a:t>الفخر بالوطن، والعمل بإخلاص من اجل وحدته ورقيه.</a:t>
            </a:r>
            <a:endParaRPr lang="en-US" sz="2800" b="1" dirty="0">
              <a:solidFill>
                <a:srgbClr val="506E87"/>
              </a:solidFill>
            </a:endParaRPr>
          </a:p>
        </p:txBody>
      </p:sp>
      <p:pic>
        <p:nvPicPr>
          <p:cNvPr id="15" name="صورة 14">
            <a:extLst>
              <a:ext uri="{FF2B5EF4-FFF2-40B4-BE49-F238E27FC236}">
                <a16:creationId xmlns:a16="http://schemas.microsoft.com/office/drawing/2014/main" id="{EFE76D61-D3EF-487E-BEB1-5DC4FD63CB19}"/>
              </a:ext>
            </a:extLst>
          </p:cNvPr>
          <p:cNvPicPr>
            <a:picLocks noChangeAspect="1"/>
          </p:cNvPicPr>
          <p:nvPr/>
        </p:nvPicPr>
        <p:blipFill>
          <a:blip r:embed="rId3"/>
          <a:stretch>
            <a:fillRect/>
          </a:stretch>
        </p:blipFill>
        <p:spPr>
          <a:xfrm>
            <a:off x="-13664" y="2534"/>
            <a:ext cx="1141891" cy="1168324"/>
          </a:xfrm>
          <a:prstGeom prst="ellipse">
            <a:avLst/>
          </a:prstGeom>
          <a:ln>
            <a:noFill/>
          </a:ln>
          <a:effectLst>
            <a:softEdge rad="112500"/>
          </a:effectLst>
        </p:spPr>
      </p:pic>
      <p:pic>
        <p:nvPicPr>
          <p:cNvPr id="22" name="صورة 21">
            <a:extLst>
              <a:ext uri="{FF2B5EF4-FFF2-40B4-BE49-F238E27FC236}">
                <a16:creationId xmlns:a16="http://schemas.microsoft.com/office/drawing/2014/main" id="{B9E028BD-0B88-4E77-A37D-12F8D7AA8F1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509120"/>
            <a:ext cx="1973213" cy="1973213"/>
          </a:xfrm>
          <a:prstGeom prst="ellipse">
            <a:avLst/>
          </a:prstGeom>
          <a:ln>
            <a:noFill/>
          </a:ln>
          <a:effectLst>
            <a:softEdge rad="112500"/>
          </a:effectLst>
        </p:spPr>
      </p:pic>
    </p:spTree>
    <p:extLst>
      <p:ext uri="{BB962C8B-B14F-4D97-AF65-F5344CB8AC3E}">
        <p14:creationId xmlns:p14="http://schemas.microsoft.com/office/powerpoint/2010/main" val="6124535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ded Corner 15">
            <a:extLst>
              <a:ext uri="{FF2B5EF4-FFF2-40B4-BE49-F238E27FC236}">
                <a16:creationId xmlns:a16="http://schemas.microsoft.com/office/drawing/2014/main" id="{04A22FCE-FAC4-4CEC-AADA-77DFBC8DE283}"/>
              </a:ext>
            </a:extLst>
          </p:cNvPr>
          <p:cNvSpPr/>
          <p:nvPr/>
        </p:nvSpPr>
        <p:spPr>
          <a:xfrm>
            <a:off x="6732240" y="1052736"/>
            <a:ext cx="1720547" cy="637032"/>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3" name="Rectangle 16">
            <a:extLst>
              <a:ext uri="{FF2B5EF4-FFF2-40B4-BE49-F238E27FC236}">
                <a16:creationId xmlns:a16="http://schemas.microsoft.com/office/drawing/2014/main" id="{3CFFDC7D-1929-47CE-B649-833B2A5174C8}"/>
              </a:ext>
            </a:extLst>
          </p:cNvPr>
          <p:cNvSpPr/>
          <p:nvPr/>
        </p:nvSpPr>
        <p:spPr>
          <a:xfrm>
            <a:off x="6382909" y="1052736"/>
            <a:ext cx="747080" cy="637032"/>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3200" b="1" dirty="0"/>
              <a:t>2</a:t>
            </a:r>
            <a:endParaRPr lang="en-US" sz="3200" b="1" dirty="0"/>
          </a:p>
        </p:txBody>
      </p:sp>
      <p:sp>
        <p:nvSpPr>
          <p:cNvPr id="4" name="TextBox 17">
            <a:extLst>
              <a:ext uri="{FF2B5EF4-FFF2-40B4-BE49-F238E27FC236}">
                <a16:creationId xmlns:a16="http://schemas.microsoft.com/office/drawing/2014/main" id="{ABF5472D-3B19-4408-8309-B6C7EA29DC27}"/>
              </a:ext>
            </a:extLst>
          </p:cNvPr>
          <p:cNvSpPr txBox="1"/>
          <p:nvPr/>
        </p:nvSpPr>
        <p:spPr>
          <a:xfrm>
            <a:off x="7269911" y="981882"/>
            <a:ext cx="1182876" cy="707886"/>
          </a:xfrm>
          <a:prstGeom prst="rect">
            <a:avLst/>
          </a:prstGeom>
          <a:noFill/>
        </p:spPr>
        <p:txBody>
          <a:bodyPr wrap="square" rtlCol="0">
            <a:spAutoFit/>
          </a:bodyPr>
          <a:lstStyle/>
          <a:p>
            <a:pPr algn="ctr"/>
            <a:r>
              <a:rPr lang="ar-EG"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نشاط</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pic>
        <p:nvPicPr>
          <p:cNvPr id="5" name="Picture 19">
            <a:extLst>
              <a:ext uri="{FF2B5EF4-FFF2-40B4-BE49-F238E27FC236}">
                <a16:creationId xmlns:a16="http://schemas.microsoft.com/office/drawing/2014/main" id="{FF6EE41A-E598-4561-B5BF-A5F9894AF91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2" y="1760622"/>
            <a:ext cx="4283968" cy="3396569"/>
          </a:xfrm>
          <a:prstGeom prst="rect">
            <a:avLst/>
          </a:prstGeom>
        </p:spPr>
      </p:pic>
      <p:pic>
        <p:nvPicPr>
          <p:cNvPr id="7" name="صورة 6">
            <a:extLst>
              <a:ext uri="{FF2B5EF4-FFF2-40B4-BE49-F238E27FC236}">
                <a16:creationId xmlns:a16="http://schemas.microsoft.com/office/drawing/2014/main" id="{53B8636D-DD8C-494A-AB47-0E7BCADECC5D}"/>
              </a:ext>
            </a:extLst>
          </p:cNvPr>
          <p:cNvPicPr>
            <a:picLocks noChangeAspect="1"/>
          </p:cNvPicPr>
          <p:nvPr/>
        </p:nvPicPr>
        <p:blipFill>
          <a:blip r:embed="rId4"/>
          <a:stretch>
            <a:fillRect/>
          </a:stretch>
        </p:blipFill>
        <p:spPr>
          <a:xfrm>
            <a:off x="-13664" y="2534"/>
            <a:ext cx="1141891" cy="1168324"/>
          </a:xfrm>
          <a:prstGeom prst="ellipse">
            <a:avLst/>
          </a:prstGeom>
          <a:ln>
            <a:noFill/>
          </a:ln>
          <a:effectLst>
            <a:softEdge rad="112500"/>
          </a:effectLst>
        </p:spPr>
      </p:pic>
      <p:pic>
        <p:nvPicPr>
          <p:cNvPr id="9" name="صورة 8">
            <a:extLst>
              <a:ext uri="{FF2B5EF4-FFF2-40B4-BE49-F238E27FC236}">
                <a16:creationId xmlns:a16="http://schemas.microsoft.com/office/drawing/2014/main" id="{598F6DA1-ECCC-4D7A-81B8-6DEA0C66189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51269" y="428982"/>
            <a:ext cx="1331640" cy="1331640"/>
          </a:xfrm>
          <a:prstGeom prst="ellipse">
            <a:avLst/>
          </a:prstGeom>
          <a:ln>
            <a:noFill/>
          </a:ln>
          <a:effectLst>
            <a:softEdge rad="112500"/>
          </a:effectLst>
        </p:spPr>
      </p:pic>
    </p:spTree>
    <p:extLst>
      <p:ext uri="{BB962C8B-B14F-4D97-AF65-F5344CB8AC3E}">
        <p14:creationId xmlns:p14="http://schemas.microsoft.com/office/powerpoint/2010/main" val="1351442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down)">
                                      <p:cBhvr>
                                        <p:cTn id="25" dur="580">
                                          <p:stCondLst>
                                            <p:cond delay="0"/>
                                          </p:stCondLst>
                                        </p:cTn>
                                        <p:tgtEl>
                                          <p:spTgt spid="5"/>
                                        </p:tgtEl>
                                      </p:cBhvr>
                                    </p:animEffect>
                                    <p:anim calcmode="lin" valueType="num">
                                      <p:cBhvr>
                                        <p:cTn id="26"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gtEl>
                                      </p:cBhvr>
                                      <p:to x="100000" y="60000"/>
                                    </p:animScale>
                                    <p:animScale>
                                      <p:cBhvr>
                                        <p:cTn id="32" dur="166" decel="50000">
                                          <p:stCondLst>
                                            <p:cond delay="676"/>
                                          </p:stCondLst>
                                        </p:cTn>
                                        <p:tgtEl>
                                          <p:spTgt spid="5"/>
                                        </p:tgtEl>
                                      </p:cBhvr>
                                      <p:to x="100000" y="100000"/>
                                    </p:animScale>
                                    <p:animScale>
                                      <p:cBhvr>
                                        <p:cTn id="33" dur="26">
                                          <p:stCondLst>
                                            <p:cond delay="1312"/>
                                          </p:stCondLst>
                                        </p:cTn>
                                        <p:tgtEl>
                                          <p:spTgt spid="5"/>
                                        </p:tgtEl>
                                      </p:cBhvr>
                                      <p:to x="100000" y="80000"/>
                                    </p:animScale>
                                    <p:animScale>
                                      <p:cBhvr>
                                        <p:cTn id="34" dur="166" decel="50000">
                                          <p:stCondLst>
                                            <p:cond delay="1338"/>
                                          </p:stCondLst>
                                        </p:cTn>
                                        <p:tgtEl>
                                          <p:spTgt spid="5"/>
                                        </p:tgtEl>
                                      </p:cBhvr>
                                      <p:to x="100000" y="100000"/>
                                    </p:animScale>
                                    <p:animScale>
                                      <p:cBhvr>
                                        <p:cTn id="35" dur="26">
                                          <p:stCondLst>
                                            <p:cond delay="1642"/>
                                          </p:stCondLst>
                                        </p:cTn>
                                        <p:tgtEl>
                                          <p:spTgt spid="5"/>
                                        </p:tgtEl>
                                      </p:cBhvr>
                                      <p:to x="100000" y="90000"/>
                                    </p:animScale>
                                    <p:animScale>
                                      <p:cBhvr>
                                        <p:cTn id="36" dur="166" decel="50000">
                                          <p:stCondLst>
                                            <p:cond delay="1668"/>
                                          </p:stCondLst>
                                        </p:cTn>
                                        <p:tgtEl>
                                          <p:spTgt spid="5"/>
                                        </p:tgtEl>
                                      </p:cBhvr>
                                      <p:to x="100000" y="100000"/>
                                    </p:animScale>
                                    <p:animScale>
                                      <p:cBhvr>
                                        <p:cTn id="37" dur="26">
                                          <p:stCondLst>
                                            <p:cond delay="1808"/>
                                          </p:stCondLst>
                                        </p:cTn>
                                        <p:tgtEl>
                                          <p:spTgt spid="5"/>
                                        </p:tgtEl>
                                      </p:cBhvr>
                                      <p:to x="100000" y="95000"/>
                                    </p:animScale>
                                    <p:animScale>
                                      <p:cBhvr>
                                        <p:cTn id="38" dur="166" decel="50000">
                                          <p:stCondLst>
                                            <p:cond delay="1834"/>
                                          </p:stCondLst>
                                        </p:cTn>
                                        <p:tgtEl>
                                          <p:spTgt spid="5"/>
                                        </p:tgtEl>
                                      </p:cBhvr>
                                      <p:to x="100000" y="100000"/>
                                    </p:animScale>
                                  </p:childTnLst>
                                  <p:subTnLst>
                                    <p:audio>
                                      <p:cMediaNode>
                                        <p:cTn display="0" masterRel="sameClick">
                                          <p:stCondLst>
                                            <p:cond evt="begin" delay="0">
                                              <p:tn val="23"/>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مربع نص 2">
            <a:extLst>
              <a:ext uri="{FF2B5EF4-FFF2-40B4-BE49-F238E27FC236}">
                <a16:creationId xmlns:a16="http://schemas.microsoft.com/office/drawing/2014/main" id="{1F8E7608-38D4-469F-B184-D1E47BA3B693}"/>
              </a:ext>
            </a:extLst>
          </p:cNvPr>
          <p:cNvSpPr txBox="1"/>
          <p:nvPr/>
        </p:nvSpPr>
        <p:spPr>
          <a:xfrm>
            <a:off x="5004048" y="2060848"/>
            <a:ext cx="4572000" cy="1200329"/>
          </a:xfrm>
          <a:prstGeom prst="rect">
            <a:avLst/>
          </a:prstGeom>
          <a:noFill/>
        </p:spPr>
        <p:txBody>
          <a:bodyPr wrap="square">
            <a:spAutoFit/>
          </a:bodyPr>
          <a:lstStyle/>
          <a:p>
            <a:pPr algn="ctr"/>
            <a:r>
              <a:rPr lang="ar-SA" sz="3600" b="1" dirty="0">
                <a:ln w="22225">
                  <a:noFill/>
                  <a:prstDash val="solid"/>
                </a:ln>
                <a:solidFill>
                  <a:srgbClr val="EDD2B1"/>
                </a:solidFill>
              </a:rPr>
              <a:t>شكرًا لحسن استماعكن </a:t>
            </a:r>
          </a:p>
          <a:p>
            <a:pPr algn="ctr"/>
            <a:r>
              <a:rPr lang="ar-SA" sz="3600" b="1" cap="none" spc="0" dirty="0">
                <a:ln w="22225">
                  <a:noFill/>
                  <a:prstDash val="solid"/>
                </a:ln>
                <a:solidFill>
                  <a:srgbClr val="EDD2B1"/>
                </a:solidFill>
                <a:effectLst/>
              </a:rPr>
              <a:t>يا صديقاتي </a:t>
            </a:r>
            <a:r>
              <a:rPr lang="ar-SA" sz="3600" b="1" cap="none" spc="0" dirty="0">
                <a:ln w="22225">
                  <a:noFill/>
                  <a:prstDash val="solid"/>
                </a:ln>
                <a:solidFill>
                  <a:srgbClr val="EDD2B1"/>
                </a:solidFill>
                <a:effectLst/>
                <a:sym typeface="Wingdings" panose="05000000000000000000" pitchFamily="2" charset="2"/>
              </a:rPr>
              <a:t> </a:t>
            </a:r>
            <a:endParaRPr lang="ar-SA" sz="3600" b="1" cap="none" spc="0" dirty="0">
              <a:ln w="22225">
                <a:noFill/>
                <a:prstDash val="solid"/>
              </a:ln>
              <a:solidFill>
                <a:srgbClr val="EDD2B1"/>
              </a:solidFill>
              <a:effectLst/>
            </a:endParaRPr>
          </a:p>
        </p:txBody>
      </p:sp>
      <p:pic>
        <p:nvPicPr>
          <p:cNvPr id="2" name="صورة 1">
            <a:extLst>
              <a:ext uri="{FF2B5EF4-FFF2-40B4-BE49-F238E27FC236}">
                <a16:creationId xmlns:a16="http://schemas.microsoft.com/office/drawing/2014/main" id="{3D5627F5-0216-4301-94F9-F308FB99D611}"/>
              </a:ext>
            </a:extLst>
          </p:cNvPr>
          <p:cNvPicPr>
            <a:picLocks noChangeAspect="1"/>
          </p:cNvPicPr>
          <p:nvPr/>
        </p:nvPicPr>
        <p:blipFill>
          <a:blip r:embed="rId2"/>
          <a:stretch>
            <a:fillRect/>
          </a:stretch>
        </p:blipFill>
        <p:spPr>
          <a:xfrm>
            <a:off x="-13664" y="2534"/>
            <a:ext cx="1141891" cy="1168324"/>
          </a:xfrm>
          <a:prstGeom prst="ellipse">
            <a:avLst/>
          </a:prstGeom>
          <a:ln>
            <a:noFill/>
          </a:ln>
          <a:effectLst>
            <a:softEdge rad="112500"/>
          </a:effectLst>
        </p:spPr>
      </p:pic>
    </p:spTree>
    <p:extLst>
      <p:ext uri="{BB962C8B-B14F-4D97-AF65-F5344CB8AC3E}">
        <p14:creationId xmlns:p14="http://schemas.microsoft.com/office/powerpoint/2010/main" val="19226202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وان 1">
            <a:extLst>
              <a:ext uri="{FF2B5EF4-FFF2-40B4-BE49-F238E27FC236}">
                <a16:creationId xmlns:a16="http://schemas.microsoft.com/office/drawing/2014/main" id="{2C51D7D9-974C-4891-AF8E-CBB010ADB886}"/>
              </a:ext>
            </a:extLst>
          </p:cNvPr>
          <p:cNvSpPr txBox="1">
            <a:spLocks/>
          </p:cNvSpPr>
          <p:nvPr/>
        </p:nvSpPr>
        <p:spPr>
          <a:xfrm>
            <a:off x="1936464" y="254220"/>
            <a:ext cx="6704649" cy="725349"/>
          </a:xfrm>
          <a:prstGeom prst="rect">
            <a:avLst/>
          </a:prstGeom>
        </p:spPr>
        <p:txBody>
          <a:bodyPr anchor="ctr">
            <a:normAutofit/>
          </a:bodyPr>
          <a:lstStyle>
            <a:lvl1pPr algn="l" defTabSz="914400" rtl="0" eaLnBrk="1" latinLnBrk="1" hangingPunct="1">
              <a:spcBef>
                <a:spcPct val="0"/>
              </a:spcBef>
              <a:buNone/>
              <a:defRPr sz="4000" b="1" kern="1200" baseline="0">
                <a:solidFill>
                  <a:schemeClr val="tx1">
                    <a:lumMod val="75000"/>
                    <a:lumOff val="25000"/>
                  </a:schemeClr>
                </a:solidFill>
                <a:latin typeface="Arial" pitchFamily="34" charset="0"/>
                <a:ea typeface="+mj-ea"/>
                <a:cs typeface="Arial" pitchFamily="34" charset="0"/>
              </a:defRPr>
            </a:lvl1pPr>
          </a:lstStyle>
          <a:p>
            <a:pPr algn="r" rtl="1"/>
            <a:r>
              <a:rPr lang="ar-SA" dirty="0"/>
              <a:t>القوانين الصفية </a:t>
            </a:r>
          </a:p>
        </p:txBody>
      </p:sp>
      <p:sp>
        <p:nvSpPr>
          <p:cNvPr id="6" name="عنصر نائب للمحتوى 2">
            <a:extLst>
              <a:ext uri="{FF2B5EF4-FFF2-40B4-BE49-F238E27FC236}">
                <a16:creationId xmlns:a16="http://schemas.microsoft.com/office/drawing/2014/main" id="{0B2CB93F-8ECD-4D2D-B311-D7C232B1897C}"/>
              </a:ext>
            </a:extLst>
          </p:cNvPr>
          <p:cNvSpPr>
            <a:spLocks noGrp="1"/>
          </p:cNvSpPr>
          <p:nvPr>
            <p:ph idx="1"/>
          </p:nvPr>
        </p:nvSpPr>
        <p:spPr>
          <a:xfrm>
            <a:off x="1529420" y="1160957"/>
            <a:ext cx="7614580" cy="725349"/>
          </a:xfrm>
        </p:spPr>
        <p:txBody>
          <a:bodyPr/>
          <a:lstStyle/>
          <a:p>
            <a:pPr algn="r" rtl="1"/>
            <a:r>
              <a:rPr lang="ar-SA" sz="3200" dirty="0">
                <a:solidFill>
                  <a:srgbClr val="D3183F"/>
                </a:solidFill>
              </a:rPr>
              <a:t>إليكِ يا صديقتي بعض القوانين الصفية : </a:t>
            </a:r>
          </a:p>
        </p:txBody>
      </p:sp>
      <p:grpSp>
        <p:nvGrpSpPr>
          <p:cNvPr id="7" name="مجموعة 6">
            <a:extLst>
              <a:ext uri="{FF2B5EF4-FFF2-40B4-BE49-F238E27FC236}">
                <a16:creationId xmlns:a16="http://schemas.microsoft.com/office/drawing/2014/main" id="{02B8964C-C401-40E1-BF69-ABBE498D9DEA}"/>
              </a:ext>
            </a:extLst>
          </p:cNvPr>
          <p:cNvGrpSpPr/>
          <p:nvPr/>
        </p:nvGrpSpPr>
        <p:grpSpPr>
          <a:xfrm>
            <a:off x="899591" y="2135798"/>
            <a:ext cx="6624737" cy="3691056"/>
            <a:chOff x="1006115" y="1805935"/>
            <a:chExt cx="4845770" cy="2418410"/>
          </a:xfrm>
        </p:grpSpPr>
        <p:grpSp>
          <p:nvGrpSpPr>
            <p:cNvPr id="8" name="مجموعة 7">
              <a:extLst>
                <a:ext uri="{FF2B5EF4-FFF2-40B4-BE49-F238E27FC236}">
                  <a16:creationId xmlns:a16="http://schemas.microsoft.com/office/drawing/2014/main" id="{A8571B40-6CDE-4EED-A91E-4C32147A9A19}"/>
                </a:ext>
              </a:extLst>
            </p:cNvPr>
            <p:cNvGrpSpPr/>
            <p:nvPr/>
          </p:nvGrpSpPr>
          <p:grpSpPr>
            <a:xfrm rot="10800000">
              <a:off x="1006115" y="1906498"/>
              <a:ext cx="4845770" cy="2317847"/>
              <a:chOff x="1006115" y="2031725"/>
              <a:chExt cx="4845770" cy="2317847"/>
            </a:xfrm>
          </p:grpSpPr>
          <p:grpSp>
            <p:nvGrpSpPr>
              <p:cNvPr id="10" name="Group 3">
                <a:extLst>
                  <a:ext uri="{FF2B5EF4-FFF2-40B4-BE49-F238E27FC236}">
                    <a16:creationId xmlns:a16="http://schemas.microsoft.com/office/drawing/2014/main" id="{755772DD-E4A1-4A7B-BB58-5F64601ECE61}"/>
                  </a:ext>
                </a:extLst>
              </p:cNvPr>
              <p:cNvGrpSpPr/>
              <p:nvPr/>
            </p:nvGrpSpPr>
            <p:grpSpPr>
              <a:xfrm>
                <a:off x="1006115" y="2520841"/>
                <a:ext cx="1203635" cy="1138238"/>
                <a:chOff x="1752600" y="2038350"/>
                <a:chExt cx="1604846" cy="1517650"/>
              </a:xfrm>
            </p:grpSpPr>
            <p:sp>
              <p:nvSpPr>
                <p:cNvPr id="30" name="Block Arc 4">
                  <a:extLst>
                    <a:ext uri="{FF2B5EF4-FFF2-40B4-BE49-F238E27FC236}">
                      <a16:creationId xmlns:a16="http://schemas.microsoft.com/office/drawing/2014/main" id="{108CBC23-7A36-4078-B4D4-2BD81707D7EC}"/>
                    </a:ext>
                  </a:extLst>
                </p:cNvPr>
                <p:cNvSpPr/>
                <p:nvPr/>
              </p:nvSpPr>
              <p:spPr bwMode="auto">
                <a:xfrm>
                  <a:off x="1752600" y="2038350"/>
                  <a:ext cx="1517650" cy="1517650"/>
                </a:xfrm>
                <a:prstGeom prst="blockArc">
                  <a:avLst>
                    <a:gd name="adj1" fmla="val 3555861"/>
                    <a:gd name="adj2" fmla="val 19907927"/>
                    <a:gd name="adj3" fmla="val 11294"/>
                  </a:avLst>
                </a:prstGeom>
                <a:solidFill>
                  <a:schemeClr val="accent1"/>
                </a:solid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31" name="Isosceles Triangle 6">
                  <a:extLst>
                    <a:ext uri="{FF2B5EF4-FFF2-40B4-BE49-F238E27FC236}">
                      <a16:creationId xmlns:a16="http://schemas.microsoft.com/office/drawing/2014/main" id="{B7A58129-FC65-4BE6-A166-F98FD88AF183}"/>
                    </a:ext>
                  </a:extLst>
                </p:cNvPr>
                <p:cNvSpPr/>
                <p:nvPr/>
              </p:nvSpPr>
              <p:spPr bwMode="auto">
                <a:xfrm rot="9090263">
                  <a:off x="2949493" y="2463183"/>
                  <a:ext cx="407953" cy="237388"/>
                </a:xfrm>
                <a:prstGeom prst="triangle">
                  <a:avLst/>
                </a:prstGeom>
                <a:solidFill>
                  <a:schemeClr val="accent1"/>
                </a:solid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grpSp>
          <p:grpSp>
            <p:nvGrpSpPr>
              <p:cNvPr id="11" name="Group 7">
                <a:extLst>
                  <a:ext uri="{FF2B5EF4-FFF2-40B4-BE49-F238E27FC236}">
                    <a16:creationId xmlns:a16="http://schemas.microsoft.com/office/drawing/2014/main" id="{8561E513-8865-4727-8701-A1C3DEAC495F}"/>
                  </a:ext>
                </a:extLst>
              </p:cNvPr>
              <p:cNvGrpSpPr/>
              <p:nvPr/>
            </p:nvGrpSpPr>
            <p:grpSpPr>
              <a:xfrm flipV="1">
                <a:off x="1933431" y="2610137"/>
                <a:ext cx="1203635" cy="1138238"/>
                <a:chOff x="3559423" y="2038350"/>
                <a:chExt cx="1604846" cy="1517650"/>
              </a:xfrm>
              <a:solidFill>
                <a:schemeClr val="accent2"/>
              </a:solidFill>
            </p:grpSpPr>
            <p:sp>
              <p:nvSpPr>
                <p:cNvPr id="28" name="Block Arc 9">
                  <a:extLst>
                    <a:ext uri="{FF2B5EF4-FFF2-40B4-BE49-F238E27FC236}">
                      <a16:creationId xmlns:a16="http://schemas.microsoft.com/office/drawing/2014/main" id="{55E2845D-91A0-46C3-A866-C6B8DD2D775E}"/>
                    </a:ext>
                  </a:extLst>
                </p:cNvPr>
                <p:cNvSpPr/>
                <p:nvPr/>
              </p:nvSpPr>
              <p:spPr bwMode="auto">
                <a:xfrm>
                  <a:off x="3559423" y="2038350"/>
                  <a:ext cx="1517650" cy="1517650"/>
                </a:xfrm>
                <a:prstGeom prst="blockArc">
                  <a:avLst>
                    <a:gd name="adj1" fmla="val 9481174"/>
                    <a:gd name="adj2" fmla="val 19907927"/>
                    <a:gd name="adj3" fmla="val 11294"/>
                  </a:avLst>
                </a:prstGeom>
                <a:grp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29" name="Isosceles Triangle 10">
                  <a:extLst>
                    <a:ext uri="{FF2B5EF4-FFF2-40B4-BE49-F238E27FC236}">
                      <a16:creationId xmlns:a16="http://schemas.microsoft.com/office/drawing/2014/main" id="{2927C443-FBF8-44FA-A28C-2867FE40E515}"/>
                    </a:ext>
                  </a:extLst>
                </p:cNvPr>
                <p:cNvSpPr/>
                <p:nvPr/>
              </p:nvSpPr>
              <p:spPr bwMode="auto">
                <a:xfrm rot="9090263">
                  <a:off x="4756316" y="2463183"/>
                  <a:ext cx="407953" cy="237388"/>
                </a:xfrm>
                <a:prstGeom prst="triangle">
                  <a:avLst/>
                </a:prstGeom>
                <a:grp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grpSp>
          <p:grpSp>
            <p:nvGrpSpPr>
              <p:cNvPr id="12" name="Group 11">
                <a:extLst>
                  <a:ext uri="{FF2B5EF4-FFF2-40B4-BE49-F238E27FC236}">
                    <a16:creationId xmlns:a16="http://schemas.microsoft.com/office/drawing/2014/main" id="{6C48D419-FFDF-41F9-923C-249A1BDDF3E1}"/>
                  </a:ext>
                </a:extLst>
              </p:cNvPr>
              <p:cNvGrpSpPr/>
              <p:nvPr/>
            </p:nvGrpSpPr>
            <p:grpSpPr>
              <a:xfrm>
                <a:off x="2859317" y="2524409"/>
                <a:ext cx="1203635" cy="1138238"/>
                <a:chOff x="3559423" y="2038350"/>
                <a:chExt cx="1604846" cy="1517650"/>
              </a:xfrm>
              <a:solidFill>
                <a:schemeClr val="accent3"/>
              </a:solidFill>
            </p:grpSpPr>
            <p:sp>
              <p:nvSpPr>
                <p:cNvPr id="26" name="Block Arc 12">
                  <a:extLst>
                    <a:ext uri="{FF2B5EF4-FFF2-40B4-BE49-F238E27FC236}">
                      <a16:creationId xmlns:a16="http://schemas.microsoft.com/office/drawing/2014/main" id="{687346CB-788C-49D4-91A6-C76FAD0BE454}"/>
                    </a:ext>
                  </a:extLst>
                </p:cNvPr>
                <p:cNvSpPr/>
                <p:nvPr/>
              </p:nvSpPr>
              <p:spPr bwMode="auto">
                <a:xfrm>
                  <a:off x="3559423" y="2038350"/>
                  <a:ext cx="1517650" cy="1517650"/>
                </a:xfrm>
                <a:prstGeom prst="blockArc">
                  <a:avLst>
                    <a:gd name="adj1" fmla="val 9481174"/>
                    <a:gd name="adj2" fmla="val 19907927"/>
                    <a:gd name="adj3" fmla="val 11294"/>
                  </a:avLst>
                </a:prstGeom>
                <a:grp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27" name="Isosceles Triangle 13">
                  <a:extLst>
                    <a:ext uri="{FF2B5EF4-FFF2-40B4-BE49-F238E27FC236}">
                      <a16:creationId xmlns:a16="http://schemas.microsoft.com/office/drawing/2014/main" id="{6340CB76-F984-4792-8B2A-EE56CAD1D92A}"/>
                    </a:ext>
                  </a:extLst>
                </p:cNvPr>
                <p:cNvSpPr/>
                <p:nvPr/>
              </p:nvSpPr>
              <p:spPr bwMode="auto">
                <a:xfrm rot="9090263">
                  <a:off x="4756316" y="2463183"/>
                  <a:ext cx="407953" cy="237388"/>
                </a:xfrm>
                <a:prstGeom prst="triangle">
                  <a:avLst/>
                </a:prstGeom>
                <a:grp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grpSp>
          <p:grpSp>
            <p:nvGrpSpPr>
              <p:cNvPr id="13" name="Group 14">
                <a:extLst>
                  <a:ext uri="{FF2B5EF4-FFF2-40B4-BE49-F238E27FC236}">
                    <a16:creationId xmlns:a16="http://schemas.microsoft.com/office/drawing/2014/main" id="{669DFEBA-18EB-4842-9F8E-917777766178}"/>
                  </a:ext>
                </a:extLst>
              </p:cNvPr>
              <p:cNvGrpSpPr/>
              <p:nvPr/>
            </p:nvGrpSpPr>
            <p:grpSpPr>
              <a:xfrm flipV="1">
                <a:off x="3785562" y="2610137"/>
                <a:ext cx="1203635" cy="1138238"/>
                <a:chOff x="3559423" y="2038350"/>
                <a:chExt cx="1604846" cy="1517650"/>
              </a:xfrm>
              <a:solidFill>
                <a:schemeClr val="accent4"/>
              </a:solidFill>
            </p:grpSpPr>
            <p:sp>
              <p:nvSpPr>
                <p:cNvPr id="24" name="Block Arc 15">
                  <a:extLst>
                    <a:ext uri="{FF2B5EF4-FFF2-40B4-BE49-F238E27FC236}">
                      <a16:creationId xmlns:a16="http://schemas.microsoft.com/office/drawing/2014/main" id="{5D58A528-827B-486F-88E7-78010DEA47BE}"/>
                    </a:ext>
                  </a:extLst>
                </p:cNvPr>
                <p:cNvSpPr/>
                <p:nvPr/>
              </p:nvSpPr>
              <p:spPr bwMode="auto">
                <a:xfrm>
                  <a:off x="3559423" y="2038350"/>
                  <a:ext cx="1517650" cy="1517650"/>
                </a:xfrm>
                <a:prstGeom prst="blockArc">
                  <a:avLst>
                    <a:gd name="adj1" fmla="val 9481174"/>
                    <a:gd name="adj2" fmla="val 19907927"/>
                    <a:gd name="adj3" fmla="val 11294"/>
                  </a:avLst>
                </a:prstGeom>
                <a:grp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25" name="Isosceles Triangle 16">
                  <a:extLst>
                    <a:ext uri="{FF2B5EF4-FFF2-40B4-BE49-F238E27FC236}">
                      <a16:creationId xmlns:a16="http://schemas.microsoft.com/office/drawing/2014/main" id="{1E913F3E-4526-4041-84DE-6335C473E6C3}"/>
                    </a:ext>
                  </a:extLst>
                </p:cNvPr>
                <p:cNvSpPr/>
                <p:nvPr/>
              </p:nvSpPr>
              <p:spPr bwMode="auto">
                <a:xfrm rot="9090263">
                  <a:off x="4756316" y="2463183"/>
                  <a:ext cx="407953" cy="237388"/>
                </a:xfrm>
                <a:prstGeom prst="triangle">
                  <a:avLst/>
                </a:prstGeom>
                <a:grp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grpSp>
          <p:sp>
            <p:nvSpPr>
              <p:cNvPr id="14" name="Block Arc 17">
                <a:extLst>
                  <a:ext uri="{FF2B5EF4-FFF2-40B4-BE49-F238E27FC236}">
                    <a16:creationId xmlns:a16="http://schemas.microsoft.com/office/drawing/2014/main" id="{EE4B0F45-79B4-4B14-ADE6-88A7759D4747}"/>
                  </a:ext>
                </a:extLst>
              </p:cNvPr>
              <p:cNvSpPr/>
              <p:nvPr/>
            </p:nvSpPr>
            <p:spPr bwMode="auto">
              <a:xfrm>
                <a:off x="4713647" y="2524409"/>
                <a:ext cx="1138238" cy="1138238"/>
              </a:xfrm>
              <a:prstGeom prst="blockArc">
                <a:avLst>
                  <a:gd name="adj1" fmla="val 9481174"/>
                  <a:gd name="adj2" fmla="val 6755091"/>
                  <a:gd name="adj3" fmla="val 11353"/>
                </a:avLst>
              </a:prstGeom>
              <a:solidFill>
                <a:schemeClr val="accent5"/>
              </a:solidFill>
              <a:ln w="19050">
                <a:noFill/>
                <a:round/>
                <a:headEnd/>
                <a:tailEnd/>
              </a:ln>
            </p:spPr>
            <p:txBody>
              <a:bodyPr vert="horz" wrap="none" lIns="68580" tIns="34290" rIns="68580" bIns="34290" numCol="1" rtlCol="0" anchor="ctr" anchorCtr="1" compatLnSpc="1">
                <a:prstTxWarp prst="textNoShape">
                  <a:avLst/>
                </a:prstTxWarp>
              </a:bodyPr>
              <a:lstStyle/>
              <a:p>
                <a:pPr algn="ctr"/>
                <a:endParaRPr lang="en-US" sz="900" b="1" dirty="0">
                  <a:solidFill>
                    <a:schemeClr val="tx1">
                      <a:lumMod val="75000"/>
                      <a:lumOff val="25000"/>
                    </a:schemeClr>
                  </a:solidFill>
                </a:endParaRPr>
              </a:p>
            </p:txBody>
          </p:sp>
          <p:sp>
            <p:nvSpPr>
              <p:cNvPr id="15" name="Oval 18">
                <a:extLst>
                  <a:ext uri="{FF2B5EF4-FFF2-40B4-BE49-F238E27FC236}">
                    <a16:creationId xmlns:a16="http://schemas.microsoft.com/office/drawing/2014/main" id="{4FAD0655-D3A1-4069-9A68-896DA5E4297E}"/>
                  </a:ext>
                </a:extLst>
              </p:cNvPr>
              <p:cNvSpPr/>
              <p:nvPr/>
            </p:nvSpPr>
            <p:spPr>
              <a:xfrm rot="10800000">
                <a:off x="1244190" y="2766222"/>
                <a:ext cx="647475" cy="64747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1</a:t>
                </a:r>
                <a:endParaRPr lang="en-US" dirty="0"/>
              </a:p>
            </p:txBody>
          </p:sp>
          <p:sp>
            <p:nvSpPr>
              <p:cNvPr id="16" name="Oval 19">
                <a:extLst>
                  <a:ext uri="{FF2B5EF4-FFF2-40B4-BE49-F238E27FC236}">
                    <a16:creationId xmlns:a16="http://schemas.microsoft.com/office/drawing/2014/main" id="{C2F4201D-5B7B-43BD-B2CF-A4066167AEE2}"/>
                  </a:ext>
                </a:extLst>
              </p:cNvPr>
              <p:cNvSpPr/>
              <p:nvPr/>
            </p:nvSpPr>
            <p:spPr>
              <a:xfrm rot="10800000">
                <a:off x="3085574" y="2766222"/>
                <a:ext cx="647475" cy="647475"/>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3</a:t>
                </a:r>
                <a:endParaRPr lang="en-US" dirty="0"/>
              </a:p>
            </p:txBody>
          </p:sp>
          <p:sp>
            <p:nvSpPr>
              <p:cNvPr id="17" name="Oval 20">
                <a:extLst>
                  <a:ext uri="{FF2B5EF4-FFF2-40B4-BE49-F238E27FC236}">
                    <a16:creationId xmlns:a16="http://schemas.microsoft.com/office/drawing/2014/main" id="{1277BE22-7732-476A-A6B7-CA09130A4B6A}"/>
                  </a:ext>
                </a:extLst>
              </p:cNvPr>
              <p:cNvSpPr/>
              <p:nvPr/>
            </p:nvSpPr>
            <p:spPr>
              <a:xfrm rot="10800000">
                <a:off x="4959029" y="2769790"/>
                <a:ext cx="647475" cy="647475"/>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5</a:t>
                </a:r>
                <a:endParaRPr lang="en-US" dirty="0"/>
              </a:p>
            </p:txBody>
          </p:sp>
          <p:sp>
            <p:nvSpPr>
              <p:cNvPr id="18" name="Oval 21">
                <a:extLst>
                  <a:ext uri="{FF2B5EF4-FFF2-40B4-BE49-F238E27FC236}">
                    <a16:creationId xmlns:a16="http://schemas.microsoft.com/office/drawing/2014/main" id="{123EC64C-501F-4D8D-8C5E-C2FAADE40F93}"/>
                  </a:ext>
                </a:extLst>
              </p:cNvPr>
              <p:cNvSpPr/>
              <p:nvPr/>
            </p:nvSpPr>
            <p:spPr>
              <a:xfrm rot="10800000">
                <a:off x="4023637" y="2855518"/>
                <a:ext cx="647475" cy="647475"/>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4</a:t>
                </a:r>
                <a:endParaRPr lang="en-US" dirty="0"/>
              </a:p>
            </p:txBody>
          </p:sp>
          <p:sp>
            <p:nvSpPr>
              <p:cNvPr id="19" name="Oval 22">
                <a:extLst>
                  <a:ext uri="{FF2B5EF4-FFF2-40B4-BE49-F238E27FC236}">
                    <a16:creationId xmlns:a16="http://schemas.microsoft.com/office/drawing/2014/main" id="{89D227D8-8172-4AF7-B89D-A1720A7A2269}"/>
                  </a:ext>
                </a:extLst>
              </p:cNvPr>
              <p:cNvSpPr/>
              <p:nvPr/>
            </p:nvSpPr>
            <p:spPr>
              <a:xfrm rot="10800000">
                <a:off x="2162340" y="2855518"/>
                <a:ext cx="647475" cy="647475"/>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dirty="0"/>
                  <a:t>2</a:t>
                </a:r>
                <a:endParaRPr lang="en-US" dirty="0"/>
              </a:p>
            </p:txBody>
          </p:sp>
          <p:sp>
            <p:nvSpPr>
              <p:cNvPr id="20" name="Inhaltsplatzhalter 4">
                <a:extLst>
                  <a:ext uri="{FF2B5EF4-FFF2-40B4-BE49-F238E27FC236}">
                    <a16:creationId xmlns:a16="http://schemas.microsoft.com/office/drawing/2014/main" id="{5E8FC768-3ACB-41F4-AEF8-FFA0A77F1703}"/>
                  </a:ext>
                </a:extLst>
              </p:cNvPr>
              <p:cNvSpPr txBox="1">
                <a:spLocks/>
              </p:cNvSpPr>
              <p:nvPr/>
            </p:nvSpPr>
            <p:spPr>
              <a:xfrm rot="10800000">
                <a:off x="1026682" y="2031725"/>
                <a:ext cx="1098005" cy="36298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SA" sz="2000" dirty="0">
                    <a:solidFill>
                      <a:srgbClr val="4F81BD"/>
                    </a:solidFill>
                    <a:latin typeface="+mn-lt"/>
                  </a:rPr>
                  <a:t>عدم تصوير الشاشة </a:t>
                </a:r>
                <a:endParaRPr lang="en-US" sz="2000" dirty="0">
                  <a:solidFill>
                    <a:srgbClr val="4F81BD"/>
                  </a:solidFill>
                  <a:latin typeface="+mn-lt"/>
                </a:endParaRPr>
              </a:p>
            </p:txBody>
          </p:sp>
          <p:sp>
            <p:nvSpPr>
              <p:cNvPr id="21" name="Inhaltsplatzhalter 4">
                <a:extLst>
                  <a:ext uri="{FF2B5EF4-FFF2-40B4-BE49-F238E27FC236}">
                    <a16:creationId xmlns:a16="http://schemas.microsoft.com/office/drawing/2014/main" id="{4E1657C0-8EF3-49E7-94E3-DF30503AE6C2}"/>
                  </a:ext>
                </a:extLst>
              </p:cNvPr>
              <p:cNvSpPr txBox="1">
                <a:spLocks/>
              </p:cNvSpPr>
              <p:nvPr/>
            </p:nvSpPr>
            <p:spPr>
              <a:xfrm rot="10800000">
                <a:off x="1953547" y="3805096"/>
                <a:ext cx="1098005" cy="54447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SA" sz="2000" dirty="0">
                    <a:solidFill>
                      <a:srgbClr val="C0504D"/>
                    </a:solidFill>
                    <a:latin typeface="+mn-lt"/>
                  </a:rPr>
                  <a:t>عدم فتح الميكرفون بدون أذن المعلمة  </a:t>
                </a:r>
                <a:endParaRPr lang="en-US" sz="2000" dirty="0">
                  <a:solidFill>
                    <a:srgbClr val="C0504D"/>
                  </a:solidFill>
                  <a:latin typeface="+mn-lt"/>
                </a:endParaRPr>
              </a:p>
            </p:txBody>
          </p:sp>
          <p:sp>
            <p:nvSpPr>
              <p:cNvPr id="22" name="Inhaltsplatzhalter 4">
                <a:extLst>
                  <a:ext uri="{FF2B5EF4-FFF2-40B4-BE49-F238E27FC236}">
                    <a16:creationId xmlns:a16="http://schemas.microsoft.com/office/drawing/2014/main" id="{A70B1C75-9F67-48A2-AF86-F164E67DB814}"/>
                  </a:ext>
                </a:extLst>
              </p:cNvPr>
              <p:cNvSpPr txBox="1">
                <a:spLocks/>
              </p:cNvSpPr>
              <p:nvPr/>
            </p:nvSpPr>
            <p:spPr>
              <a:xfrm rot="10800000">
                <a:off x="2874884" y="2213217"/>
                <a:ext cx="1098005" cy="181492"/>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SA" sz="2000" dirty="0">
                    <a:solidFill>
                      <a:schemeClr val="tx1">
                        <a:lumMod val="75000"/>
                        <a:lumOff val="25000"/>
                      </a:schemeClr>
                    </a:solidFill>
                    <a:latin typeface="+mj-lt"/>
                  </a:rPr>
                  <a:t>ا</a:t>
                </a:r>
                <a:r>
                  <a:rPr lang="ar-SA" sz="2000" dirty="0">
                    <a:solidFill>
                      <a:srgbClr val="9BBB59"/>
                    </a:solidFill>
                    <a:latin typeface="+mj-lt"/>
                  </a:rPr>
                  <a:t>لتفاعل الإيجابي </a:t>
                </a:r>
                <a:endParaRPr lang="en-US" sz="2000" dirty="0">
                  <a:solidFill>
                    <a:srgbClr val="9BBB59"/>
                  </a:solidFill>
                  <a:latin typeface="+mn-lt"/>
                </a:endParaRPr>
              </a:p>
            </p:txBody>
          </p:sp>
          <p:sp>
            <p:nvSpPr>
              <p:cNvPr id="23" name="Inhaltsplatzhalter 4">
                <a:extLst>
                  <a:ext uri="{FF2B5EF4-FFF2-40B4-BE49-F238E27FC236}">
                    <a16:creationId xmlns:a16="http://schemas.microsoft.com/office/drawing/2014/main" id="{AAE6B904-93EE-4F38-8FC0-8E8413142636}"/>
                  </a:ext>
                </a:extLst>
              </p:cNvPr>
              <p:cNvSpPr txBox="1">
                <a:spLocks/>
              </p:cNvSpPr>
              <p:nvPr/>
            </p:nvSpPr>
            <p:spPr>
              <a:xfrm rot="10800000">
                <a:off x="4733764" y="2031725"/>
                <a:ext cx="1098005" cy="362984"/>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SA" sz="2000" dirty="0">
                    <a:solidFill>
                      <a:srgbClr val="4BACC6"/>
                    </a:solidFill>
                    <a:latin typeface="+mj-lt"/>
                  </a:rPr>
                  <a:t>الجلوس بشكل صحيح </a:t>
                </a:r>
                <a:endParaRPr lang="en-US" sz="2000" dirty="0">
                  <a:solidFill>
                    <a:srgbClr val="4BACC6"/>
                  </a:solidFill>
                  <a:latin typeface="+mn-lt"/>
                </a:endParaRPr>
              </a:p>
            </p:txBody>
          </p:sp>
        </p:grpSp>
        <p:sp>
          <p:nvSpPr>
            <p:cNvPr id="9" name="Inhaltsplatzhalter 4">
              <a:extLst>
                <a:ext uri="{FF2B5EF4-FFF2-40B4-BE49-F238E27FC236}">
                  <a16:creationId xmlns:a16="http://schemas.microsoft.com/office/drawing/2014/main" id="{C35775B3-7E9D-41DE-B656-6EAF0E6690EF}"/>
                </a:ext>
              </a:extLst>
            </p:cNvPr>
            <p:cNvSpPr txBox="1">
              <a:spLocks/>
            </p:cNvSpPr>
            <p:nvPr/>
          </p:nvSpPr>
          <p:spPr>
            <a:xfrm>
              <a:off x="1954315" y="1805935"/>
              <a:ext cx="1098005" cy="544476"/>
            </a:xfrm>
            <a:prstGeom prst="rect">
              <a:avLst/>
            </a:prstGeom>
          </p:spPr>
          <p:txBody>
            <a:bodyPr wrap="square" lIns="0" tIns="0" rIns="0" bIns="0" anchor="t">
              <a:spAutoFit/>
            </a:bodyPr>
            <a:lstStyle>
              <a:lvl1pPr marL="272967" indent="-272967" algn="l" defTabSz="914127" rtl="0" eaLnBrk="1" latinLnBrk="0" hangingPunct="1">
                <a:lnSpc>
                  <a:spcPct val="90000"/>
                </a:lnSpc>
                <a:spcBef>
                  <a:spcPts val="0"/>
                </a:spcBef>
                <a:spcAft>
                  <a:spcPts val="1000"/>
                </a:spcAft>
                <a:buFont typeface="Wingdings" panose="05000000000000000000" pitchFamily="2" charset="2"/>
                <a:buChar char="§"/>
                <a:defRPr sz="2300" kern="1200">
                  <a:solidFill>
                    <a:schemeClr val="bg1"/>
                  </a:solidFill>
                  <a:latin typeface="Calibri Light" panose="020F0302020204030204" pitchFamily="34" charset="0"/>
                  <a:ea typeface="+mn-ea"/>
                  <a:cs typeface="+mn-cs"/>
                </a:defRPr>
              </a:lvl1pPr>
              <a:lvl2pPr marL="807798" indent="-272967" algn="l" defTabSz="914127" rtl="0" eaLnBrk="1" latinLnBrk="0" hangingPunct="1">
                <a:lnSpc>
                  <a:spcPct val="90000"/>
                </a:lnSpc>
                <a:spcBef>
                  <a:spcPts val="0"/>
                </a:spcBef>
                <a:spcAft>
                  <a:spcPts val="1000"/>
                </a:spcAft>
                <a:buFont typeface="Symbol" panose="05050102010706020507" pitchFamily="18" charset="2"/>
                <a:buChar char="-"/>
                <a:defRPr sz="2000" kern="1200">
                  <a:solidFill>
                    <a:schemeClr val="bg1"/>
                  </a:solidFill>
                  <a:latin typeface="Calibri Light" panose="020F0302020204030204" pitchFamily="34" charset="0"/>
                  <a:ea typeface="+mn-ea"/>
                  <a:cs typeface="+mn-cs"/>
                </a:defRPr>
              </a:lvl2pPr>
              <a:lvl3pPr marL="1080764" indent="-177748" algn="l" defTabSz="914127" rtl="0" eaLnBrk="1" latinLnBrk="0" hangingPunct="1">
                <a:lnSpc>
                  <a:spcPct val="90000"/>
                </a:lnSpc>
                <a:spcBef>
                  <a:spcPts val="0"/>
                </a:spcBef>
                <a:spcAft>
                  <a:spcPts val="1000"/>
                </a:spcAft>
                <a:buFont typeface="Symbol" panose="05050102010706020507" pitchFamily="18" charset="2"/>
                <a:buChar char="-"/>
                <a:defRPr sz="1900" kern="1200">
                  <a:solidFill>
                    <a:schemeClr val="bg1"/>
                  </a:solidFill>
                  <a:latin typeface="Calibri Light" panose="020F0302020204030204" pitchFamily="34" charset="0"/>
                  <a:ea typeface="+mn-ea"/>
                  <a:cs typeface="+mn-cs"/>
                </a:defRPr>
              </a:lvl3pPr>
              <a:lvl4pPr marL="1436256" indent="-177748"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4pPr>
              <a:lvl5pPr marL="1793335" indent="-179335" algn="l" defTabSz="914127" rtl="0" eaLnBrk="1" latinLnBrk="0" hangingPunct="1">
                <a:lnSpc>
                  <a:spcPct val="90000"/>
                </a:lnSpc>
                <a:spcBef>
                  <a:spcPts val="0"/>
                </a:spcBef>
                <a:spcAft>
                  <a:spcPts val="1000"/>
                </a:spcAft>
                <a:buFont typeface="Symbol" panose="05050102010706020507" pitchFamily="18" charset="2"/>
                <a:buChar char="-"/>
                <a:defRPr sz="1600" kern="1200">
                  <a:solidFill>
                    <a:schemeClr val="bg1"/>
                  </a:solidFill>
                  <a:latin typeface="Calibri Light" panose="020F0302020204030204" pitchFamily="34" charset="0"/>
                  <a:ea typeface="+mn-ea"/>
                  <a:cs typeface="+mn-cs"/>
                </a:defRPr>
              </a:lvl5pPr>
              <a:lvl6pPr marL="2513847"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910"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972"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5034" indent="-228532" algn="l" defTabSz="914127"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ar-SA" sz="2000" dirty="0">
                  <a:solidFill>
                    <a:srgbClr val="8064A2"/>
                  </a:solidFill>
                  <a:latin typeface="+mn-lt"/>
                </a:rPr>
                <a:t>يمنع تناول الطعام أو العلك أثناء الحصة </a:t>
              </a:r>
              <a:endParaRPr lang="en-US" sz="2000" dirty="0">
                <a:solidFill>
                  <a:srgbClr val="8064A2"/>
                </a:solidFill>
                <a:latin typeface="+mn-lt"/>
              </a:endParaRPr>
            </a:p>
          </p:txBody>
        </p:sp>
      </p:grpSp>
      <p:pic>
        <p:nvPicPr>
          <p:cNvPr id="33" name="صورة 32">
            <a:extLst>
              <a:ext uri="{FF2B5EF4-FFF2-40B4-BE49-F238E27FC236}">
                <a16:creationId xmlns:a16="http://schemas.microsoft.com/office/drawing/2014/main" id="{9BDBB407-DEEE-437F-9BB7-3EA0F00DF276}"/>
              </a:ext>
            </a:extLst>
          </p:cNvPr>
          <p:cNvPicPr>
            <a:picLocks noChangeAspect="1"/>
          </p:cNvPicPr>
          <p:nvPr/>
        </p:nvPicPr>
        <p:blipFill>
          <a:blip r:embed="rId2"/>
          <a:stretch>
            <a:fillRect/>
          </a:stretch>
        </p:blipFill>
        <p:spPr>
          <a:xfrm>
            <a:off x="1" y="34854"/>
            <a:ext cx="1123366" cy="1161898"/>
          </a:xfrm>
          <a:prstGeom prst="ellipse">
            <a:avLst/>
          </a:prstGeom>
          <a:ln>
            <a:noFill/>
          </a:ln>
          <a:effectLst>
            <a:softEdge rad="112500"/>
          </a:effectLst>
        </p:spPr>
      </p:pic>
    </p:spTree>
    <p:extLst>
      <p:ext uri="{BB962C8B-B14F-4D97-AF65-F5344CB8AC3E}">
        <p14:creationId xmlns:p14="http://schemas.microsoft.com/office/powerpoint/2010/main" val="1391498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1)">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wheel(1)">
                                      <p:cBhvr>
                                        <p:cTn id="12" dur="2000"/>
                                        <p:tgtEl>
                                          <p:spTgt spid="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2" presetClass="entr" presetSubtype="0"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Scale>
                                      <p:cBhvr>
                                        <p:cTn id="17"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8" dur="1000" decel="50000" fill="hold">
                                          <p:stCondLst>
                                            <p:cond delay="0"/>
                                          </p:stCondLst>
                                        </p:cTn>
                                        <p:tgtEl>
                                          <p:spTgt spid="7"/>
                                        </p:tgtEl>
                                        <p:attrNameLst>
                                          <p:attrName>ppt_x</p:attrName>
                                          <p:attrName>ppt_y</p:attrName>
                                        </p:attrNameLst>
                                      </p:cBhvr>
                                    </p:animMotion>
                                    <p:animEffect transition="in" filter="fade">
                                      <p:cBhvr>
                                        <p:cTn id="19"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صورة 4">
            <a:extLst>
              <a:ext uri="{FF2B5EF4-FFF2-40B4-BE49-F238E27FC236}">
                <a16:creationId xmlns:a16="http://schemas.microsoft.com/office/drawing/2014/main" id="{56C096B5-D690-4152-AEBD-E3EC61934C9A}"/>
              </a:ext>
            </a:extLst>
          </p:cNvPr>
          <p:cNvPicPr>
            <a:picLocks noChangeAspect="1"/>
          </p:cNvPicPr>
          <p:nvPr/>
        </p:nvPicPr>
        <p:blipFill>
          <a:blip r:embed="rId2"/>
          <a:stretch>
            <a:fillRect/>
          </a:stretch>
        </p:blipFill>
        <p:spPr>
          <a:xfrm>
            <a:off x="1" y="34854"/>
            <a:ext cx="1123366" cy="1161898"/>
          </a:xfrm>
          <a:prstGeom prst="ellipse">
            <a:avLst/>
          </a:prstGeom>
          <a:ln>
            <a:noFill/>
          </a:ln>
          <a:effectLst>
            <a:softEdge rad="112500"/>
          </a:effectLst>
        </p:spPr>
      </p:pic>
      <p:sp>
        <p:nvSpPr>
          <p:cNvPr id="6" name="مربع نص 5">
            <a:extLst>
              <a:ext uri="{FF2B5EF4-FFF2-40B4-BE49-F238E27FC236}">
                <a16:creationId xmlns:a16="http://schemas.microsoft.com/office/drawing/2014/main" id="{F3B628C4-5A1D-49F2-9A5E-6AE493B42536}"/>
              </a:ext>
            </a:extLst>
          </p:cNvPr>
          <p:cNvSpPr txBox="1"/>
          <p:nvPr/>
        </p:nvSpPr>
        <p:spPr>
          <a:xfrm>
            <a:off x="4932040" y="2492896"/>
            <a:ext cx="4572000" cy="461665"/>
          </a:xfrm>
          <a:prstGeom prst="rect">
            <a:avLst/>
          </a:prstGeom>
          <a:noFill/>
        </p:spPr>
        <p:txBody>
          <a:bodyPr wrap="square">
            <a:spAutoFit/>
          </a:bodyPr>
          <a:lstStyle/>
          <a:p>
            <a:pPr algn="ctr"/>
            <a:r>
              <a:rPr lang="ar-EG" sz="2400" b="1" dirty="0">
                <a:ln w="18000">
                  <a:noFill/>
                  <a:prstDash val="solid"/>
                  <a:miter lim="800000"/>
                </a:ln>
                <a:solidFill>
                  <a:schemeClr val="bg1"/>
                </a:solidFill>
              </a:rPr>
              <a:t>الوحدة الثانية : الدولة السعودية الاولى </a:t>
            </a:r>
          </a:p>
        </p:txBody>
      </p:sp>
      <p:sp>
        <p:nvSpPr>
          <p:cNvPr id="7" name="مربع نص 6">
            <a:extLst>
              <a:ext uri="{FF2B5EF4-FFF2-40B4-BE49-F238E27FC236}">
                <a16:creationId xmlns:a16="http://schemas.microsoft.com/office/drawing/2014/main" id="{63774F16-27F8-4A78-817A-5D5B0DA262D1}"/>
              </a:ext>
            </a:extLst>
          </p:cNvPr>
          <p:cNvSpPr txBox="1"/>
          <p:nvPr/>
        </p:nvSpPr>
        <p:spPr>
          <a:xfrm>
            <a:off x="5940152" y="3573016"/>
            <a:ext cx="3294112" cy="830997"/>
          </a:xfrm>
          <a:prstGeom prst="rect">
            <a:avLst/>
          </a:prstGeom>
          <a:noFill/>
        </p:spPr>
        <p:txBody>
          <a:bodyPr wrap="square">
            <a:spAutoFit/>
          </a:bodyPr>
          <a:lstStyle/>
          <a:p>
            <a:pPr algn="ctr"/>
            <a:r>
              <a:rPr lang="ar-SA" sz="2400" b="1" dirty="0">
                <a:ln w="18000">
                  <a:noFill/>
                  <a:prstDash val="solid"/>
                  <a:miter lim="800000"/>
                </a:ln>
                <a:solidFill>
                  <a:srgbClr val="FECE5F"/>
                </a:solidFill>
              </a:rPr>
              <a:t>الجزيرة العربية قبل قيام الدولة السعودية الأولى </a:t>
            </a:r>
            <a:endParaRPr lang="ar-SA" sz="2400" dirty="0">
              <a:solidFill>
                <a:srgbClr val="FECE5F"/>
              </a:solidFill>
            </a:endParaRPr>
          </a:p>
        </p:txBody>
      </p:sp>
    </p:spTree>
    <p:extLst>
      <p:ext uri="{BB962C8B-B14F-4D97-AF65-F5344CB8AC3E}">
        <p14:creationId xmlns:p14="http://schemas.microsoft.com/office/powerpoint/2010/main" val="7833326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C29D41A0-9A06-45C4-A0EF-FCAC7DB3000A}"/>
              </a:ext>
            </a:extLst>
          </p:cNvPr>
          <p:cNvSpPr>
            <a:spLocks noGrp="1"/>
          </p:cNvSpPr>
          <p:nvPr>
            <p:ph type="title"/>
          </p:nvPr>
        </p:nvSpPr>
        <p:spPr>
          <a:xfrm>
            <a:off x="7740352" y="248449"/>
            <a:ext cx="1224136" cy="651507"/>
          </a:xfrm>
        </p:spPr>
        <p:txBody>
          <a:bodyPr>
            <a:normAutofit/>
          </a:bodyPr>
          <a:lstStyle/>
          <a:p>
            <a:r>
              <a:rPr lang="ar-SA" sz="3200" dirty="0">
                <a:solidFill>
                  <a:srgbClr val="FF955F"/>
                </a:solidFill>
              </a:rPr>
              <a:t>اليوم :</a:t>
            </a:r>
          </a:p>
        </p:txBody>
      </p:sp>
      <p:sp>
        <p:nvSpPr>
          <p:cNvPr id="4" name="عنصر نائب للنص 3">
            <a:extLst>
              <a:ext uri="{FF2B5EF4-FFF2-40B4-BE49-F238E27FC236}">
                <a16:creationId xmlns:a16="http://schemas.microsoft.com/office/drawing/2014/main" id="{C505DE79-7E74-4C7A-98BD-30A534C255B8}"/>
              </a:ext>
            </a:extLst>
          </p:cNvPr>
          <p:cNvSpPr>
            <a:spLocks noGrp="1"/>
          </p:cNvSpPr>
          <p:nvPr>
            <p:ph idx="10"/>
          </p:nvPr>
        </p:nvSpPr>
        <p:spPr>
          <a:xfrm>
            <a:off x="6084168" y="2657168"/>
            <a:ext cx="2753296" cy="709238"/>
          </a:xfrm>
        </p:spPr>
        <p:txBody>
          <a:bodyPr>
            <a:normAutofit/>
          </a:bodyPr>
          <a:lstStyle/>
          <a:p>
            <a:r>
              <a:rPr lang="ar-SA" sz="3200" b="1" dirty="0">
                <a:solidFill>
                  <a:srgbClr val="FF955F"/>
                </a:solidFill>
                <a:cs typeface="+mj-cs"/>
              </a:rPr>
              <a:t>أهداف الدرس : </a:t>
            </a:r>
          </a:p>
          <a:p>
            <a:endParaRPr lang="ar-SA" sz="2800" dirty="0">
              <a:solidFill>
                <a:srgbClr val="FF955F"/>
              </a:solidFill>
            </a:endParaRPr>
          </a:p>
        </p:txBody>
      </p:sp>
      <p:sp>
        <p:nvSpPr>
          <p:cNvPr id="5" name="مربع نص 4">
            <a:extLst>
              <a:ext uri="{FF2B5EF4-FFF2-40B4-BE49-F238E27FC236}">
                <a16:creationId xmlns:a16="http://schemas.microsoft.com/office/drawing/2014/main" id="{410455D6-F45F-4F44-90DA-13B6FE844AC4}"/>
              </a:ext>
            </a:extLst>
          </p:cNvPr>
          <p:cNvSpPr txBox="1"/>
          <p:nvPr/>
        </p:nvSpPr>
        <p:spPr>
          <a:xfrm>
            <a:off x="7673644" y="881074"/>
            <a:ext cx="1357552" cy="584775"/>
          </a:xfrm>
          <a:prstGeom prst="rect">
            <a:avLst/>
          </a:prstGeom>
          <a:noFill/>
        </p:spPr>
        <p:txBody>
          <a:bodyPr wrap="square" rtlCol="1">
            <a:spAutoFit/>
          </a:bodyPr>
          <a:lstStyle/>
          <a:p>
            <a:r>
              <a:rPr lang="ar-SA" sz="3200" b="1" dirty="0">
                <a:solidFill>
                  <a:srgbClr val="FF955F"/>
                </a:solidFill>
                <a:cs typeface="+mj-cs"/>
              </a:rPr>
              <a:t>التاريخ :</a:t>
            </a:r>
            <a:endParaRPr lang="ar-SA" sz="3200" b="1" dirty="0">
              <a:solidFill>
                <a:srgbClr val="FF955F"/>
              </a:solidFill>
            </a:endParaRPr>
          </a:p>
        </p:txBody>
      </p:sp>
      <p:sp>
        <p:nvSpPr>
          <p:cNvPr id="6" name="مربع نص 5">
            <a:extLst>
              <a:ext uri="{FF2B5EF4-FFF2-40B4-BE49-F238E27FC236}">
                <a16:creationId xmlns:a16="http://schemas.microsoft.com/office/drawing/2014/main" id="{470A23C8-C939-4FDA-9DBB-4D42BCC88156}"/>
              </a:ext>
            </a:extLst>
          </p:cNvPr>
          <p:cNvSpPr txBox="1"/>
          <p:nvPr/>
        </p:nvSpPr>
        <p:spPr>
          <a:xfrm>
            <a:off x="4601487" y="1436882"/>
            <a:ext cx="4553780" cy="584775"/>
          </a:xfrm>
          <a:prstGeom prst="rect">
            <a:avLst/>
          </a:prstGeom>
          <a:noFill/>
        </p:spPr>
        <p:txBody>
          <a:bodyPr wrap="square" rtlCol="1">
            <a:spAutoFit/>
          </a:bodyPr>
          <a:lstStyle/>
          <a:p>
            <a:r>
              <a:rPr lang="ar-SA" sz="3200" b="1" dirty="0">
                <a:solidFill>
                  <a:srgbClr val="FF955F"/>
                </a:solidFill>
                <a:cs typeface="+mj-cs"/>
              </a:rPr>
              <a:t>المــــادة :</a:t>
            </a:r>
            <a:r>
              <a:rPr lang="ar-SA" sz="3200" b="1" dirty="0">
                <a:solidFill>
                  <a:srgbClr val="0070C0"/>
                </a:solidFill>
                <a:cs typeface="+mj-cs"/>
              </a:rPr>
              <a:t> الدراسات الاجتماعية</a:t>
            </a:r>
            <a:r>
              <a:rPr lang="ar-SA" sz="3200" b="1" dirty="0">
                <a:solidFill>
                  <a:srgbClr val="FF955F"/>
                </a:solidFill>
                <a:cs typeface="+mj-cs"/>
              </a:rPr>
              <a:t> </a:t>
            </a:r>
            <a:endParaRPr lang="ar-SA" sz="3600" b="1" dirty="0">
              <a:solidFill>
                <a:srgbClr val="FF955F"/>
              </a:solidFill>
              <a:cs typeface="+mj-cs"/>
            </a:endParaRPr>
          </a:p>
        </p:txBody>
      </p:sp>
      <p:sp>
        <p:nvSpPr>
          <p:cNvPr id="7" name="مربع نص 6">
            <a:extLst>
              <a:ext uri="{FF2B5EF4-FFF2-40B4-BE49-F238E27FC236}">
                <a16:creationId xmlns:a16="http://schemas.microsoft.com/office/drawing/2014/main" id="{6F0237AE-5D07-4F45-8363-051FC080DE97}"/>
              </a:ext>
            </a:extLst>
          </p:cNvPr>
          <p:cNvSpPr txBox="1"/>
          <p:nvPr/>
        </p:nvSpPr>
        <p:spPr>
          <a:xfrm>
            <a:off x="1475656" y="1959550"/>
            <a:ext cx="8014422" cy="584775"/>
          </a:xfrm>
          <a:prstGeom prst="rect">
            <a:avLst/>
          </a:prstGeom>
          <a:noFill/>
        </p:spPr>
        <p:txBody>
          <a:bodyPr wrap="square" rtlCol="1">
            <a:spAutoFit/>
          </a:bodyPr>
          <a:lstStyle/>
          <a:p>
            <a:r>
              <a:rPr lang="ar-SA" sz="3200" b="1" dirty="0">
                <a:solidFill>
                  <a:srgbClr val="FF955F"/>
                </a:solidFill>
                <a:cs typeface="+mj-cs"/>
              </a:rPr>
              <a:t>العنوان : </a:t>
            </a:r>
            <a:r>
              <a:rPr lang="ar-SA" sz="3200" b="1" dirty="0">
                <a:solidFill>
                  <a:srgbClr val="0070C0"/>
                </a:solidFill>
                <a:cs typeface="+mj-cs"/>
              </a:rPr>
              <a:t>الجزيرة العربية قبل قيام الدولة السعودية الأولى </a:t>
            </a:r>
            <a:endParaRPr lang="ar-SA" sz="3200" b="1" dirty="0">
              <a:solidFill>
                <a:srgbClr val="FF955F"/>
              </a:solidFill>
              <a:cs typeface="+mj-cs"/>
            </a:endParaRPr>
          </a:p>
        </p:txBody>
      </p:sp>
      <p:pic>
        <p:nvPicPr>
          <p:cNvPr id="8" name="صورة 7">
            <a:extLst>
              <a:ext uri="{FF2B5EF4-FFF2-40B4-BE49-F238E27FC236}">
                <a16:creationId xmlns:a16="http://schemas.microsoft.com/office/drawing/2014/main" id="{8CD62C33-C99D-4011-8A9D-97EF0FB93C6B}"/>
              </a:ext>
            </a:extLst>
          </p:cNvPr>
          <p:cNvPicPr>
            <a:picLocks noChangeAspect="1"/>
          </p:cNvPicPr>
          <p:nvPr/>
        </p:nvPicPr>
        <p:blipFill>
          <a:blip r:embed="rId2"/>
          <a:stretch>
            <a:fillRect/>
          </a:stretch>
        </p:blipFill>
        <p:spPr>
          <a:xfrm>
            <a:off x="-12313" y="5698339"/>
            <a:ext cx="1141891" cy="1168324"/>
          </a:xfrm>
          <a:prstGeom prst="ellipse">
            <a:avLst/>
          </a:prstGeom>
          <a:ln>
            <a:noFill/>
          </a:ln>
          <a:effectLst>
            <a:softEdge rad="112500"/>
          </a:effectLst>
        </p:spPr>
      </p:pic>
      <p:sp>
        <p:nvSpPr>
          <p:cNvPr id="17" name="مربع نص 16">
            <a:extLst>
              <a:ext uri="{FF2B5EF4-FFF2-40B4-BE49-F238E27FC236}">
                <a16:creationId xmlns:a16="http://schemas.microsoft.com/office/drawing/2014/main" id="{802B1A06-5ABC-4766-AD12-561B868A3A2A}"/>
              </a:ext>
            </a:extLst>
          </p:cNvPr>
          <p:cNvSpPr txBox="1"/>
          <p:nvPr/>
        </p:nvSpPr>
        <p:spPr>
          <a:xfrm>
            <a:off x="1475656" y="3789040"/>
            <a:ext cx="7488832" cy="2677656"/>
          </a:xfrm>
          <a:prstGeom prst="rect">
            <a:avLst/>
          </a:prstGeom>
          <a:noFill/>
        </p:spPr>
        <p:txBody>
          <a:bodyPr wrap="square" rtlCol="1">
            <a:spAutoFit/>
          </a:bodyPr>
          <a:lstStyle/>
          <a:p>
            <a:pPr lvl="0" algn="r" rtl="1"/>
            <a:r>
              <a:rPr lang="ar-SA" sz="2400" b="1" dirty="0">
                <a:solidFill>
                  <a:srgbClr val="0070C0"/>
                </a:solidFill>
              </a:rPr>
              <a:t> 1) تبين الطالبة وضع شبه الجزيرة العربية قبل الدولة السعودية الأولى .</a:t>
            </a:r>
            <a:endParaRPr lang="en-US" sz="2400" dirty="0">
              <a:solidFill>
                <a:srgbClr val="0070C0"/>
              </a:solidFill>
            </a:endParaRPr>
          </a:p>
          <a:p>
            <a:pPr lvl="0" algn="r" rtl="1"/>
            <a:r>
              <a:rPr lang="ar-SA" sz="2400" b="1" dirty="0">
                <a:solidFill>
                  <a:srgbClr val="0070C0"/>
                </a:solidFill>
              </a:rPr>
              <a:t>2)  أن تتعرف الطالبة  على الحالة السياسية للبلاد قبل  الدولة السعودية . </a:t>
            </a:r>
            <a:endParaRPr lang="en-US" sz="2400" dirty="0">
              <a:solidFill>
                <a:srgbClr val="0070C0"/>
              </a:solidFill>
            </a:endParaRPr>
          </a:p>
          <a:p>
            <a:pPr lvl="0" algn="r" rtl="1"/>
            <a:r>
              <a:rPr lang="ar-SA" sz="2400" b="1" dirty="0">
                <a:solidFill>
                  <a:srgbClr val="0070C0"/>
                </a:solidFill>
              </a:rPr>
              <a:t>3) أن تصف الطالبة الحالة الاقتصادية  للجزيرة العربية قبل قيام الدولة </a:t>
            </a:r>
          </a:p>
          <a:p>
            <a:pPr lvl="0" algn="r" rtl="1"/>
            <a:r>
              <a:rPr lang="ar-SA" sz="2400" b="1" dirty="0">
                <a:solidFill>
                  <a:srgbClr val="0070C0"/>
                </a:solidFill>
              </a:rPr>
              <a:t>السعودية الأولى . </a:t>
            </a:r>
            <a:endParaRPr lang="en-US" sz="2400" dirty="0">
              <a:solidFill>
                <a:srgbClr val="0070C0"/>
              </a:solidFill>
            </a:endParaRPr>
          </a:p>
          <a:p>
            <a:pPr lvl="0" algn="r" rtl="1"/>
            <a:r>
              <a:rPr lang="ar-SA" sz="2400" b="1" dirty="0">
                <a:solidFill>
                  <a:srgbClr val="0070C0"/>
                </a:solidFill>
              </a:rPr>
              <a:t>4) أن تبين الطالبة الحالة الدينية والعلمية .</a:t>
            </a:r>
            <a:endParaRPr lang="en-US" sz="2400" dirty="0">
              <a:solidFill>
                <a:srgbClr val="0070C0"/>
              </a:solidFill>
            </a:endParaRPr>
          </a:p>
          <a:p>
            <a:pPr lvl="0" algn="r" rtl="1"/>
            <a:r>
              <a:rPr lang="ar-SA" sz="2400" b="1" dirty="0">
                <a:solidFill>
                  <a:srgbClr val="0070C0"/>
                </a:solidFill>
              </a:rPr>
              <a:t>5) أن تستنتج الطالبة التغيرات التي حدثت في شبه الجزيرة العربية . </a:t>
            </a:r>
            <a:endParaRPr lang="en-US" sz="2400" dirty="0">
              <a:solidFill>
                <a:srgbClr val="0070C0"/>
              </a:solidFill>
            </a:endParaRPr>
          </a:p>
          <a:p>
            <a:pPr lvl="0" algn="r" rtl="1"/>
            <a:r>
              <a:rPr lang="ar-SA" sz="2400" b="1" dirty="0">
                <a:solidFill>
                  <a:srgbClr val="0070C0"/>
                </a:solidFill>
              </a:rPr>
              <a:t>6) أن توضح الطالبة الواجب عليها تجاه الوطن .</a:t>
            </a:r>
            <a:endParaRPr lang="en-US" sz="2400" dirty="0">
              <a:solidFill>
                <a:srgbClr val="0070C0"/>
              </a:solidFill>
            </a:endParaRPr>
          </a:p>
        </p:txBody>
      </p:sp>
    </p:spTree>
    <p:extLst>
      <p:ext uri="{BB962C8B-B14F-4D97-AF65-F5344CB8AC3E}">
        <p14:creationId xmlns:p14="http://schemas.microsoft.com/office/powerpoint/2010/main" val="2264110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6" presetClass="entr" presetSubtype="0" fill="hold" nodeType="clickEffect">
                                  <p:stCondLst>
                                    <p:cond delay="0"/>
                                  </p:stCondLst>
                                  <p:childTnLst>
                                    <p:set>
                                      <p:cBhvr>
                                        <p:cTn id="24" dur="1" fill="hold">
                                          <p:stCondLst>
                                            <p:cond delay="0"/>
                                          </p:stCondLst>
                                        </p:cTn>
                                        <p:tgtEl>
                                          <p:spTgt spid="5">
                                            <p:txEl>
                                              <p:pRg st="0" end="0"/>
                                            </p:txEl>
                                          </p:spTgt>
                                        </p:tgtEl>
                                        <p:attrNameLst>
                                          <p:attrName>style.visibility</p:attrName>
                                        </p:attrNameLst>
                                      </p:cBhvr>
                                      <p:to>
                                        <p:strVal val="visible"/>
                                      </p:to>
                                    </p:set>
                                    <p:animEffect transition="in" filter="wipe(down)">
                                      <p:cBhvr>
                                        <p:cTn id="25" dur="580">
                                          <p:stCondLst>
                                            <p:cond delay="0"/>
                                          </p:stCondLst>
                                        </p:cTn>
                                        <p:tgtEl>
                                          <p:spTgt spid="5">
                                            <p:txEl>
                                              <p:pRg st="0" end="0"/>
                                            </p:txEl>
                                          </p:spTgt>
                                        </p:tgtEl>
                                      </p:cBhvr>
                                    </p:animEffect>
                                    <p:anim calcmode="lin" valueType="num">
                                      <p:cBhvr>
                                        <p:cTn id="26" dur="1822" tmFilter="0,0; 0.14,0.36; 0.43,0.73; 0.71,0.91; 1.0,1.0">
                                          <p:stCondLst>
                                            <p:cond delay="0"/>
                                          </p:stCondLst>
                                        </p:cTn>
                                        <p:tgtEl>
                                          <p:spTgt spid="5">
                                            <p:txEl>
                                              <p:pRg st="0" end="0"/>
                                            </p:txEl>
                                          </p:spTgt>
                                        </p:tgtEl>
                                        <p:attrNameLst>
                                          <p:attrName>ppt_x</p:attrName>
                                        </p:attrNameLst>
                                      </p:cBhvr>
                                      <p:tavLst>
                                        <p:tav tm="0">
                                          <p:val>
                                            <p:strVal val="#ppt_x-0.25"/>
                                          </p:val>
                                        </p:tav>
                                        <p:tav tm="100000">
                                          <p:val>
                                            <p:strVal val="#ppt_x"/>
                                          </p:val>
                                        </p:tav>
                                      </p:tavLst>
                                    </p:anim>
                                    <p:anim calcmode="lin" valueType="num">
                                      <p:cBhvr>
                                        <p:cTn id="27" dur="664" tmFilter="0.0,0.0; 0.25,0.07; 0.50,0.2; 0.75,0.467; 1.0,1.0">
                                          <p:stCondLst>
                                            <p:cond delay="0"/>
                                          </p:stCondLst>
                                        </p:cTn>
                                        <p:tgtEl>
                                          <p:spTgt spid="5">
                                            <p:txEl>
                                              <p:pRg st="0" end="0"/>
                                            </p:txEl>
                                          </p:spTgt>
                                        </p:tgtEl>
                                        <p:attrNameLst>
                                          <p:attrName>ppt_y</p:attrName>
                                        </p:attrNameLst>
                                      </p:cBhvr>
                                      <p:tavLst>
                                        <p:tav tm="0" fmla="#ppt_y-sin(pi*$)/3">
                                          <p:val>
                                            <p:fltVal val="0.5"/>
                                          </p:val>
                                        </p:tav>
                                        <p:tav tm="100000">
                                          <p:val>
                                            <p:fltVal val="1"/>
                                          </p:val>
                                        </p:tav>
                                      </p:tavLst>
                                    </p:anim>
                                    <p:anim calcmode="lin" valueType="num">
                                      <p:cBhvr>
                                        <p:cTn id="28" dur="664" tmFilter="0, 0; 0.125,0.2665; 0.25,0.4; 0.375,0.465; 0.5,0.5;  0.625,0.535; 0.75,0.6; 0.875,0.7335; 1,1">
                                          <p:stCondLst>
                                            <p:cond delay="664"/>
                                          </p:stCondLst>
                                        </p:cTn>
                                        <p:tgtEl>
                                          <p:spTgt spid="5">
                                            <p:txEl>
                                              <p:pRg st="0" end="0"/>
                                            </p:txEl>
                                          </p:spTgt>
                                        </p:tgtEl>
                                        <p:attrNameLst>
                                          <p:attrName>ppt_y</p:attrName>
                                        </p:attrNameLst>
                                      </p:cBhvr>
                                      <p:tavLst>
                                        <p:tav tm="0" fmla="#ppt_y-sin(pi*$)/9">
                                          <p:val>
                                            <p:fltVal val="0"/>
                                          </p:val>
                                        </p:tav>
                                        <p:tav tm="100000">
                                          <p:val>
                                            <p:fltVal val="1"/>
                                          </p:val>
                                        </p:tav>
                                      </p:tavLst>
                                    </p:anim>
                                    <p:anim calcmode="lin" valueType="num">
                                      <p:cBhvr>
                                        <p:cTn id="29" dur="332" tmFilter="0, 0; 0.125,0.2665; 0.25,0.4; 0.375,0.465; 0.5,0.5;  0.625,0.535; 0.75,0.6; 0.875,0.7335; 1,1">
                                          <p:stCondLst>
                                            <p:cond delay="1324"/>
                                          </p:stCondLst>
                                        </p:cTn>
                                        <p:tgtEl>
                                          <p:spTgt spid="5">
                                            <p:txEl>
                                              <p:pRg st="0" end="0"/>
                                            </p:txEl>
                                          </p:spTgt>
                                        </p:tgtEl>
                                        <p:attrNameLst>
                                          <p:attrName>ppt_y</p:attrName>
                                        </p:attrNameLst>
                                      </p:cBhvr>
                                      <p:tavLst>
                                        <p:tav tm="0" fmla="#ppt_y-sin(pi*$)/27">
                                          <p:val>
                                            <p:fltVal val="0"/>
                                          </p:val>
                                        </p:tav>
                                        <p:tav tm="100000">
                                          <p:val>
                                            <p:fltVal val="1"/>
                                          </p:val>
                                        </p:tav>
                                      </p:tavLst>
                                    </p:anim>
                                    <p:anim calcmode="lin" valueType="num">
                                      <p:cBhvr>
                                        <p:cTn id="30" dur="164" tmFilter="0, 0; 0.125,0.2665; 0.25,0.4; 0.375,0.465; 0.5,0.5;  0.625,0.535; 0.75,0.6; 0.875,0.7335; 1,1">
                                          <p:stCondLst>
                                            <p:cond delay="1656"/>
                                          </p:stCondLst>
                                        </p:cTn>
                                        <p:tgtEl>
                                          <p:spTgt spid="5">
                                            <p:txEl>
                                              <p:pRg st="0" end="0"/>
                                            </p:txEl>
                                          </p:spTgt>
                                        </p:tgtEl>
                                        <p:attrNameLst>
                                          <p:attrName>ppt_y</p:attrName>
                                        </p:attrNameLst>
                                      </p:cBhvr>
                                      <p:tavLst>
                                        <p:tav tm="0" fmla="#ppt_y-sin(pi*$)/81">
                                          <p:val>
                                            <p:fltVal val="0"/>
                                          </p:val>
                                        </p:tav>
                                        <p:tav tm="100000">
                                          <p:val>
                                            <p:fltVal val="1"/>
                                          </p:val>
                                        </p:tav>
                                      </p:tavLst>
                                    </p:anim>
                                    <p:animScale>
                                      <p:cBhvr>
                                        <p:cTn id="31" dur="26">
                                          <p:stCondLst>
                                            <p:cond delay="650"/>
                                          </p:stCondLst>
                                        </p:cTn>
                                        <p:tgtEl>
                                          <p:spTgt spid="5">
                                            <p:txEl>
                                              <p:pRg st="0" end="0"/>
                                            </p:txEl>
                                          </p:spTgt>
                                        </p:tgtEl>
                                      </p:cBhvr>
                                      <p:to x="100000" y="60000"/>
                                    </p:animScale>
                                    <p:animScale>
                                      <p:cBhvr>
                                        <p:cTn id="32" dur="166" decel="50000">
                                          <p:stCondLst>
                                            <p:cond delay="676"/>
                                          </p:stCondLst>
                                        </p:cTn>
                                        <p:tgtEl>
                                          <p:spTgt spid="5">
                                            <p:txEl>
                                              <p:pRg st="0" end="0"/>
                                            </p:txEl>
                                          </p:spTgt>
                                        </p:tgtEl>
                                      </p:cBhvr>
                                      <p:to x="100000" y="100000"/>
                                    </p:animScale>
                                    <p:animScale>
                                      <p:cBhvr>
                                        <p:cTn id="33" dur="26">
                                          <p:stCondLst>
                                            <p:cond delay="1312"/>
                                          </p:stCondLst>
                                        </p:cTn>
                                        <p:tgtEl>
                                          <p:spTgt spid="5">
                                            <p:txEl>
                                              <p:pRg st="0" end="0"/>
                                            </p:txEl>
                                          </p:spTgt>
                                        </p:tgtEl>
                                      </p:cBhvr>
                                      <p:to x="100000" y="80000"/>
                                    </p:animScale>
                                    <p:animScale>
                                      <p:cBhvr>
                                        <p:cTn id="34" dur="166" decel="50000">
                                          <p:stCondLst>
                                            <p:cond delay="1338"/>
                                          </p:stCondLst>
                                        </p:cTn>
                                        <p:tgtEl>
                                          <p:spTgt spid="5">
                                            <p:txEl>
                                              <p:pRg st="0" end="0"/>
                                            </p:txEl>
                                          </p:spTgt>
                                        </p:tgtEl>
                                      </p:cBhvr>
                                      <p:to x="100000" y="100000"/>
                                    </p:animScale>
                                    <p:animScale>
                                      <p:cBhvr>
                                        <p:cTn id="35" dur="26">
                                          <p:stCondLst>
                                            <p:cond delay="1642"/>
                                          </p:stCondLst>
                                        </p:cTn>
                                        <p:tgtEl>
                                          <p:spTgt spid="5">
                                            <p:txEl>
                                              <p:pRg st="0" end="0"/>
                                            </p:txEl>
                                          </p:spTgt>
                                        </p:tgtEl>
                                      </p:cBhvr>
                                      <p:to x="100000" y="90000"/>
                                    </p:animScale>
                                    <p:animScale>
                                      <p:cBhvr>
                                        <p:cTn id="36" dur="166" decel="50000">
                                          <p:stCondLst>
                                            <p:cond delay="1668"/>
                                          </p:stCondLst>
                                        </p:cTn>
                                        <p:tgtEl>
                                          <p:spTgt spid="5">
                                            <p:txEl>
                                              <p:pRg st="0" end="0"/>
                                            </p:txEl>
                                          </p:spTgt>
                                        </p:tgtEl>
                                      </p:cBhvr>
                                      <p:to x="100000" y="100000"/>
                                    </p:animScale>
                                    <p:animScale>
                                      <p:cBhvr>
                                        <p:cTn id="37" dur="26">
                                          <p:stCondLst>
                                            <p:cond delay="1808"/>
                                          </p:stCondLst>
                                        </p:cTn>
                                        <p:tgtEl>
                                          <p:spTgt spid="5">
                                            <p:txEl>
                                              <p:pRg st="0" end="0"/>
                                            </p:txEl>
                                          </p:spTgt>
                                        </p:tgtEl>
                                      </p:cBhvr>
                                      <p:to x="100000" y="95000"/>
                                    </p:animScale>
                                    <p:animScale>
                                      <p:cBhvr>
                                        <p:cTn id="38" dur="166" decel="50000">
                                          <p:stCondLst>
                                            <p:cond delay="1834"/>
                                          </p:stCondLst>
                                        </p:cTn>
                                        <p:tgtEl>
                                          <p:spTgt spid="5">
                                            <p:txEl>
                                              <p:pRg st="0" end="0"/>
                                            </p:txEl>
                                          </p:spTgt>
                                        </p:tgtEl>
                                      </p:cBhvr>
                                      <p:to x="100000" y="100000"/>
                                    </p:animScale>
                                  </p:childTnLst>
                                </p:cTn>
                              </p:par>
                            </p:childTnLst>
                          </p:cTn>
                        </p:par>
                      </p:childTnLst>
                    </p:cTn>
                  </p:par>
                  <p:par>
                    <p:cTn id="39" fill="hold">
                      <p:stCondLst>
                        <p:cond delay="indefinite"/>
                      </p:stCondLst>
                      <p:childTnLst>
                        <p:par>
                          <p:cTn id="40" fill="hold">
                            <p:stCondLst>
                              <p:cond delay="0"/>
                            </p:stCondLst>
                            <p:childTnLst>
                              <p:par>
                                <p:cTn id="41" presetID="26" presetClass="entr" presetSubtype="0" fill="hold" grpId="0" nodeType="clickEffect">
                                  <p:stCondLst>
                                    <p:cond delay="0"/>
                                  </p:stCondLst>
                                  <p:childTnLst>
                                    <p:set>
                                      <p:cBhvr>
                                        <p:cTn id="42" dur="1" fill="hold">
                                          <p:stCondLst>
                                            <p:cond delay="0"/>
                                          </p:stCondLst>
                                        </p:cTn>
                                        <p:tgtEl>
                                          <p:spTgt spid="6"/>
                                        </p:tgtEl>
                                        <p:attrNameLst>
                                          <p:attrName>style.visibility</p:attrName>
                                        </p:attrNameLst>
                                      </p:cBhvr>
                                      <p:to>
                                        <p:strVal val="visible"/>
                                      </p:to>
                                    </p:set>
                                    <p:animEffect transition="in" filter="wipe(down)">
                                      <p:cBhvr>
                                        <p:cTn id="43" dur="580">
                                          <p:stCondLst>
                                            <p:cond delay="0"/>
                                          </p:stCondLst>
                                        </p:cTn>
                                        <p:tgtEl>
                                          <p:spTgt spid="6"/>
                                        </p:tgtEl>
                                      </p:cBhvr>
                                    </p:animEffect>
                                    <p:anim calcmode="lin" valueType="num">
                                      <p:cBhvr>
                                        <p:cTn id="44"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9" dur="26">
                                          <p:stCondLst>
                                            <p:cond delay="650"/>
                                          </p:stCondLst>
                                        </p:cTn>
                                        <p:tgtEl>
                                          <p:spTgt spid="6"/>
                                        </p:tgtEl>
                                      </p:cBhvr>
                                      <p:to x="100000" y="60000"/>
                                    </p:animScale>
                                    <p:animScale>
                                      <p:cBhvr>
                                        <p:cTn id="50" dur="166" decel="50000">
                                          <p:stCondLst>
                                            <p:cond delay="676"/>
                                          </p:stCondLst>
                                        </p:cTn>
                                        <p:tgtEl>
                                          <p:spTgt spid="6"/>
                                        </p:tgtEl>
                                      </p:cBhvr>
                                      <p:to x="100000" y="100000"/>
                                    </p:animScale>
                                    <p:animScale>
                                      <p:cBhvr>
                                        <p:cTn id="51" dur="26">
                                          <p:stCondLst>
                                            <p:cond delay="1312"/>
                                          </p:stCondLst>
                                        </p:cTn>
                                        <p:tgtEl>
                                          <p:spTgt spid="6"/>
                                        </p:tgtEl>
                                      </p:cBhvr>
                                      <p:to x="100000" y="80000"/>
                                    </p:animScale>
                                    <p:animScale>
                                      <p:cBhvr>
                                        <p:cTn id="52" dur="166" decel="50000">
                                          <p:stCondLst>
                                            <p:cond delay="1338"/>
                                          </p:stCondLst>
                                        </p:cTn>
                                        <p:tgtEl>
                                          <p:spTgt spid="6"/>
                                        </p:tgtEl>
                                      </p:cBhvr>
                                      <p:to x="100000" y="100000"/>
                                    </p:animScale>
                                    <p:animScale>
                                      <p:cBhvr>
                                        <p:cTn id="53" dur="26">
                                          <p:stCondLst>
                                            <p:cond delay="1642"/>
                                          </p:stCondLst>
                                        </p:cTn>
                                        <p:tgtEl>
                                          <p:spTgt spid="6"/>
                                        </p:tgtEl>
                                      </p:cBhvr>
                                      <p:to x="100000" y="90000"/>
                                    </p:animScale>
                                    <p:animScale>
                                      <p:cBhvr>
                                        <p:cTn id="54" dur="166" decel="50000">
                                          <p:stCondLst>
                                            <p:cond delay="1668"/>
                                          </p:stCondLst>
                                        </p:cTn>
                                        <p:tgtEl>
                                          <p:spTgt spid="6"/>
                                        </p:tgtEl>
                                      </p:cBhvr>
                                      <p:to x="100000" y="100000"/>
                                    </p:animScale>
                                    <p:animScale>
                                      <p:cBhvr>
                                        <p:cTn id="55" dur="26">
                                          <p:stCondLst>
                                            <p:cond delay="1808"/>
                                          </p:stCondLst>
                                        </p:cTn>
                                        <p:tgtEl>
                                          <p:spTgt spid="6"/>
                                        </p:tgtEl>
                                      </p:cBhvr>
                                      <p:to x="100000" y="95000"/>
                                    </p:animScale>
                                    <p:animScale>
                                      <p:cBhvr>
                                        <p:cTn id="56" dur="166" decel="50000">
                                          <p:stCondLst>
                                            <p:cond delay="1834"/>
                                          </p:stCondLst>
                                        </p:cTn>
                                        <p:tgtEl>
                                          <p:spTgt spid="6"/>
                                        </p:tgtEl>
                                      </p:cBhvr>
                                      <p:to x="100000" y="100000"/>
                                    </p:animScale>
                                  </p:childTnLst>
                                </p:cTn>
                              </p:par>
                            </p:childTnLst>
                          </p:cTn>
                        </p:par>
                      </p:childTnLst>
                    </p:cTn>
                  </p:par>
                  <p:par>
                    <p:cTn id="57" fill="hold">
                      <p:stCondLst>
                        <p:cond delay="indefinite"/>
                      </p:stCondLst>
                      <p:childTnLst>
                        <p:par>
                          <p:cTn id="58" fill="hold">
                            <p:stCondLst>
                              <p:cond delay="0"/>
                            </p:stCondLst>
                            <p:childTnLst>
                              <p:par>
                                <p:cTn id="59" presetID="26" presetClass="entr" presetSubtype="0" fill="hold" nodeType="clickEffect">
                                  <p:stCondLst>
                                    <p:cond delay="0"/>
                                  </p:stCondLst>
                                  <p:childTnLst>
                                    <p:set>
                                      <p:cBhvr>
                                        <p:cTn id="60" dur="1" fill="hold">
                                          <p:stCondLst>
                                            <p:cond delay="0"/>
                                          </p:stCondLst>
                                        </p:cTn>
                                        <p:tgtEl>
                                          <p:spTgt spid="7">
                                            <p:txEl>
                                              <p:pRg st="0" end="0"/>
                                            </p:txEl>
                                          </p:spTgt>
                                        </p:tgtEl>
                                        <p:attrNameLst>
                                          <p:attrName>style.visibility</p:attrName>
                                        </p:attrNameLst>
                                      </p:cBhvr>
                                      <p:to>
                                        <p:strVal val="visible"/>
                                      </p:to>
                                    </p:set>
                                    <p:animEffect transition="in" filter="wipe(down)">
                                      <p:cBhvr>
                                        <p:cTn id="61" dur="580">
                                          <p:stCondLst>
                                            <p:cond delay="0"/>
                                          </p:stCondLst>
                                        </p:cTn>
                                        <p:tgtEl>
                                          <p:spTgt spid="7">
                                            <p:txEl>
                                              <p:pRg st="0" end="0"/>
                                            </p:txEl>
                                          </p:spTgt>
                                        </p:tgtEl>
                                      </p:cBhvr>
                                    </p:animEffect>
                                    <p:anim calcmode="lin" valueType="num">
                                      <p:cBhvr>
                                        <p:cTn id="62" dur="1822" tmFilter="0,0; 0.14,0.36; 0.43,0.73; 0.71,0.91; 1.0,1.0">
                                          <p:stCondLst>
                                            <p:cond delay="0"/>
                                          </p:stCondLst>
                                        </p:cTn>
                                        <p:tgtEl>
                                          <p:spTgt spid="7">
                                            <p:txEl>
                                              <p:pRg st="0" end="0"/>
                                            </p:txEl>
                                          </p:spTgt>
                                        </p:tgtEl>
                                        <p:attrNameLst>
                                          <p:attrName>ppt_x</p:attrName>
                                        </p:attrNameLst>
                                      </p:cBhvr>
                                      <p:tavLst>
                                        <p:tav tm="0">
                                          <p:val>
                                            <p:strVal val="#ppt_x-0.25"/>
                                          </p:val>
                                        </p:tav>
                                        <p:tav tm="100000">
                                          <p:val>
                                            <p:strVal val="#ppt_x"/>
                                          </p:val>
                                        </p:tav>
                                      </p:tavLst>
                                    </p:anim>
                                    <p:anim calcmode="lin" valueType="num">
                                      <p:cBhvr>
                                        <p:cTn id="63" dur="664" tmFilter="0.0,0.0; 0.25,0.07; 0.50,0.2; 0.75,0.467; 1.0,1.0">
                                          <p:stCondLst>
                                            <p:cond delay="0"/>
                                          </p:stCondLst>
                                        </p:cTn>
                                        <p:tgtEl>
                                          <p:spTgt spid="7">
                                            <p:txEl>
                                              <p:pRg st="0" end="0"/>
                                            </p:txEl>
                                          </p:spTgt>
                                        </p:tgtEl>
                                        <p:attrNameLst>
                                          <p:attrName>ppt_y</p:attrName>
                                        </p:attrNameLst>
                                      </p:cBhvr>
                                      <p:tavLst>
                                        <p:tav tm="0" fmla="#ppt_y-sin(pi*$)/3">
                                          <p:val>
                                            <p:fltVal val="0.5"/>
                                          </p:val>
                                        </p:tav>
                                        <p:tav tm="100000">
                                          <p:val>
                                            <p:fltVal val="1"/>
                                          </p:val>
                                        </p:tav>
                                      </p:tavLst>
                                    </p:anim>
                                    <p:anim calcmode="lin" valueType="num">
                                      <p:cBhvr>
                                        <p:cTn id="64" dur="664" tmFilter="0, 0; 0.125,0.2665; 0.25,0.4; 0.375,0.465; 0.5,0.5;  0.625,0.535; 0.75,0.6; 0.875,0.7335; 1,1">
                                          <p:stCondLst>
                                            <p:cond delay="664"/>
                                          </p:stCondLst>
                                        </p:cTn>
                                        <p:tgtEl>
                                          <p:spTgt spid="7">
                                            <p:txEl>
                                              <p:pRg st="0" end="0"/>
                                            </p:txEl>
                                          </p:spTgt>
                                        </p:tgtEl>
                                        <p:attrNameLst>
                                          <p:attrName>ppt_y</p:attrName>
                                        </p:attrNameLst>
                                      </p:cBhvr>
                                      <p:tavLst>
                                        <p:tav tm="0" fmla="#ppt_y-sin(pi*$)/9">
                                          <p:val>
                                            <p:fltVal val="0"/>
                                          </p:val>
                                        </p:tav>
                                        <p:tav tm="100000">
                                          <p:val>
                                            <p:fltVal val="1"/>
                                          </p:val>
                                        </p:tav>
                                      </p:tavLst>
                                    </p:anim>
                                    <p:anim calcmode="lin" valueType="num">
                                      <p:cBhvr>
                                        <p:cTn id="65" dur="332" tmFilter="0, 0; 0.125,0.2665; 0.25,0.4; 0.375,0.465; 0.5,0.5;  0.625,0.535; 0.75,0.6; 0.875,0.7335; 1,1">
                                          <p:stCondLst>
                                            <p:cond delay="1324"/>
                                          </p:stCondLst>
                                        </p:cTn>
                                        <p:tgtEl>
                                          <p:spTgt spid="7">
                                            <p:txEl>
                                              <p:pRg st="0" end="0"/>
                                            </p:txEl>
                                          </p:spTgt>
                                        </p:tgtEl>
                                        <p:attrNameLst>
                                          <p:attrName>ppt_y</p:attrName>
                                        </p:attrNameLst>
                                      </p:cBhvr>
                                      <p:tavLst>
                                        <p:tav tm="0" fmla="#ppt_y-sin(pi*$)/27">
                                          <p:val>
                                            <p:fltVal val="0"/>
                                          </p:val>
                                        </p:tav>
                                        <p:tav tm="100000">
                                          <p:val>
                                            <p:fltVal val="1"/>
                                          </p:val>
                                        </p:tav>
                                      </p:tavLst>
                                    </p:anim>
                                    <p:anim calcmode="lin" valueType="num">
                                      <p:cBhvr>
                                        <p:cTn id="66" dur="164" tmFilter="0, 0; 0.125,0.2665; 0.25,0.4; 0.375,0.465; 0.5,0.5;  0.625,0.535; 0.75,0.6; 0.875,0.7335; 1,1">
                                          <p:stCondLst>
                                            <p:cond delay="1656"/>
                                          </p:stCondLst>
                                        </p:cTn>
                                        <p:tgtEl>
                                          <p:spTgt spid="7">
                                            <p:txEl>
                                              <p:pRg st="0" end="0"/>
                                            </p:txEl>
                                          </p:spTgt>
                                        </p:tgtEl>
                                        <p:attrNameLst>
                                          <p:attrName>ppt_y</p:attrName>
                                        </p:attrNameLst>
                                      </p:cBhvr>
                                      <p:tavLst>
                                        <p:tav tm="0" fmla="#ppt_y-sin(pi*$)/81">
                                          <p:val>
                                            <p:fltVal val="0"/>
                                          </p:val>
                                        </p:tav>
                                        <p:tav tm="100000">
                                          <p:val>
                                            <p:fltVal val="1"/>
                                          </p:val>
                                        </p:tav>
                                      </p:tavLst>
                                    </p:anim>
                                    <p:animScale>
                                      <p:cBhvr>
                                        <p:cTn id="67" dur="26">
                                          <p:stCondLst>
                                            <p:cond delay="650"/>
                                          </p:stCondLst>
                                        </p:cTn>
                                        <p:tgtEl>
                                          <p:spTgt spid="7">
                                            <p:txEl>
                                              <p:pRg st="0" end="0"/>
                                            </p:txEl>
                                          </p:spTgt>
                                        </p:tgtEl>
                                      </p:cBhvr>
                                      <p:to x="100000" y="60000"/>
                                    </p:animScale>
                                    <p:animScale>
                                      <p:cBhvr>
                                        <p:cTn id="68" dur="166" decel="50000">
                                          <p:stCondLst>
                                            <p:cond delay="676"/>
                                          </p:stCondLst>
                                        </p:cTn>
                                        <p:tgtEl>
                                          <p:spTgt spid="7">
                                            <p:txEl>
                                              <p:pRg st="0" end="0"/>
                                            </p:txEl>
                                          </p:spTgt>
                                        </p:tgtEl>
                                      </p:cBhvr>
                                      <p:to x="100000" y="100000"/>
                                    </p:animScale>
                                    <p:animScale>
                                      <p:cBhvr>
                                        <p:cTn id="69" dur="26">
                                          <p:stCondLst>
                                            <p:cond delay="1312"/>
                                          </p:stCondLst>
                                        </p:cTn>
                                        <p:tgtEl>
                                          <p:spTgt spid="7">
                                            <p:txEl>
                                              <p:pRg st="0" end="0"/>
                                            </p:txEl>
                                          </p:spTgt>
                                        </p:tgtEl>
                                      </p:cBhvr>
                                      <p:to x="100000" y="80000"/>
                                    </p:animScale>
                                    <p:animScale>
                                      <p:cBhvr>
                                        <p:cTn id="70" dur="166" decel="50000">
                                          <p:stCondLst>
                                            <p:cond delay="1338"/>
                                          </p:stCondLst>
                                        </p:cTn>
                                        <p:tgtEl>
                                          <p:spTgt spid="7">
                                            <p:txEl>
                                              <p:pRg st="0" end="0"/>
                                            </p:txEl>
                                          </p:spTgt>
                                        </p:tgtEl>
                                      </p:cBhvr>
                                      <p:to x="100000" y="100000"/>
                                    </p:animScale>
                                    <p:animScale>
                                      <p:cBhvr>
                                        <p:cTn id="71" dur="26">
                                          <p:stCondLst>
                                            <p:cond delay="1642"/>
                                          </p:stCondLst>
                                        </p:cTn>
                                        <p:tgtEl>
                                          <p:spTgt spid="7">
                                            <p:txEl>
                                              <p:pRg st="0" end="0"/>
                                            </p:txEl>
                                          </p:spTgt>
                                        </p:tgtEl>
                                      </p:cBhvr>
                                      <p:to x="100000" y="90000"/>
                                    </p:animScale>
                                    <p:animScale>
                                      <p:cBhvr>
                                        <p:cTn id="72" dur="166" decel="50000">
                                          <p:stCondLst>
                                            <p:cond delay="1668"/>
                                          </p:stCondLst>
                                        </p:cTn>
                                        <p:tgtEl>
                                          <p:spTgt spid="7">
                                            <p:txEl>
                                              <p:pRg st="0" end="0"/>
                                            </p:txEl>
                                          </p:spTgt>
                                        </p:tgtEl>
                                      </p:cBhvr>
                                      <p:to x="100000" y="100000"/>
                                    </p:animScale>
                                    <p:animScale>
                                      <p:cBhvr>
                                        <p:cTn id="73" dur="26">
                                          <p:stCondLst>
                                            <p:cond delay="1808"/>
                                          </p:stCondLst>
                                        </p:cTn>
                                        <p:tgtEl>
                                          <p:spTgt spid="7">
                                            <p:txEl>
                                              <p:pRg st="0" end="0"/>
                                            </p:txEl>
                                          </p:spTgt>
                                        </p:tgtEl>
                                      </p:cBhvr>
                                      <p:to x="100000" y="95000"/>
                                    </p:animScale>
                                    <p:animScale>
                                      <p:cBhvr>
                                        <p:cTn id="74" dur="166" decel="50000">
                                          <p:stCondLst>
                                            <p:cond delay="1834"/>
                                          </p:stCondLst>
                                        </p:cTn>
                                        <p:tgtEl>
                                          <p:spTgt spid="7">
                                            <p:txEl>
                                              <p:pRg st="0" end="0"/>
                                            </p:txEl>
                                          </p:spTgt>
                                        </p:tgtEl>
                                      </p:cBhvr>
                                      <p:to x="100000" y="100000"/>
                                    </p:animScale>
                                  </p:childTnLst>
                                </p:cTn>
                              </p:par>
                            </p:childTnLst>
                          </p:cTn>
                        </p:par>
                      </p:childTnLst>
                    </p:cTn>
                  </p:par>
                  <p:par>
                    <p:cTn id="75" fill="hold">
                      <p:stCondLst>
                        <p:cond delay="indefinite"/>
                      </p:stCondLst>
                      <p:childTnLst>
                        <p:par>
                          <p:cTn id="76" fill="hold">
                            <p:stCondLst>
                              <p:cond delay="0"/>
                            </p:stCondLst>
                            <p:childTnLst>
                              <p:par>
                                <p:cTn id="77" presetID="45" presetClass="entr" presetSubtype="0" fill="hold" grpId="0" nodeType="clickEffect">
                                  <p:stCondLst>
                                    <p:cond delay="0"/>
                                  </p:stCondLst>
                                  <p:childTnLst>
                                    <p:set>
                                      <p:cBhvr>
                                        <p:cTn id="78" dur="1" fill="hold">
                                          <p:stCondLst>
                                            <p:cond delay="0"/>
                                          </p:stCondLst>
                                        </p:cTn>
                                        <p:tgtEl>
                                          <p:spTgt spid="4">
                                            <p:txEl>
                                              <p:pRg st="0" end="0"/>
                                            </p:txEl>
                                          </p:spTgt>
                                        </p:tgtEl>
                                        <p:attrNameLst>
                                          <p:attrName>style.visibility</p:attrName>
                                        </p:attrNameLst>
                                      </p:cBhvr>
                                      <p:to>
                                        <p:strVal val="visible"/>
                                      </p:to>
                                    </p:set>
                                    <p:animEffect transition="in" filter="fade">
                                      <p:cBhvr>
                                        <p:cTn id="79" dur="2000"/>
                                        <p:tgtEl>
                                          <p:spTgt spid="4">
                                            <p:txEl>
                                              <p:pRg st="0" end="0"/>
                                            </p:txEl>
                                          </p:spTgt>
                                        </p:tgtEl>
                                      </p:cBhvr>
                                    </p:animEffect>
                                    <p:anim calcmode="lin" valueType="num">
                                      <p:cBhvr>
                                        <p:cTn id="80" dur="2000" fill="hold"/>
                                        <p:tgtEl>
                                          <p:spTgt spid="4">
                                            <p:txEl>
                                              <p:pRg st="0" end="0"/>
                                            </p:txEl>
                                          </p:spTgt>
                                        </p:tgtEl>
                                        <p:attrNameLst>
                                          <p:attrName>ppt_w</p:attrName>
                                        </p:attrNameLst>
                                      </p:cBhvr>
                                      <p:tavLst>
                                        <p:tav tm="0" fmla="#ppt_w*sin(2.5*pi*$)">
                                          <p:val>
                                            <p:fltVal val="0"/>
                                          </p:val>
                                        </p:tav>
                                        <p:tav tm="100000">
                                          <p:val>
                                            <p:fltVal val="1"/>
                                          </p:val>
                                        </p:tav>
                                      </p:tavLst>
                                    </p:anim>
                                    <p:anim calcmode="lin" valueType="num">
                                      <p:cBhvr>
                                        <p:cTn id="81" dur="2000" fill="hold"/>
                                        <p:tgtEl>
                                          <p:spTgt spid="4">
                                            <p:txEl>
                                              <p:pRg st="0" end="0"/>
                                            </p:txEl>
                                          </p:spTgt>
                                        </p:tgtEl>
                                        <p:attrNameLst>
                                          <p:attrName>ppt_h</p:attrName>
                                        </p:attrNameLst>
                                      </p:cBhvr>
                                      <p:tavLst>
                                        <p:tav tm="0">
                                          <p:val>
                                            <p:strVal val="#ppt_h"/>
                                          </p:val>
                                        </p:tav>
                                        <p:tav tm="100000">
                                          <p:val>
                                            <p:strVal val="#ppt_h"/>
                                          </p:val>
                                        </p:tav>
                                      </p:tavLst>
                                    </p:anim>
                                  </p:childTnLst>
                                </p:cTn>
                              </p:par>
                            </p:childTnLst>
                          </p:cTn>
                        </p:par>
                      </p:childTnLst>
                    </p:cTn>
                  </p:par>
                  <p:par>
                    <p:cTn id="82" fill="hold">
                      <p:stCondLst>
                        <p:cond delay="indefinite"/>
                      </p:stCondLst>
                      <p:childTnLst>
                        <p:par>
                          <p:cTn id="83" fill="hold">
                            <p:stCondLst>
                              <p:cond delay="0"/>
                            </p:stCondLst>
                            <p:childTnLst>
                              <p:par>
                                <p:cTn id="84" presetID="31" presetClass="entr" presetSubtype="0" fill="hold" nodeType="clickEffect">
                                  <p:stCondLst>
                                    <p:cond delay="0"/>
                                  </p:stCondLst>
                                  <p:childTnLst>
                                    <p:set>
                                      <p:cBhvr>
                                        <p:cTn id="85" dur="1" fill="hold">
                                          <p:stCondLst>
                                            <p:cond delay="0"/>
                                          </p:stCondLst>
                                        </p:cTn>
                                        <p:tgtEl>
                                          <p:spTgt spid="17">
                                            <p:txEl>
                                              <p:pRg st="0" end="0"/>
                                            </p:txEl>
                                          </p:spTgt>
                                        </p:tgtEl>
                                        <p:attrNameLst>
                                          <p:attrName>style.visibility</p:attrName>
                                        </p:attrNameLst>
                                      </p:cBhvr>
                                      <p:to>
                                        <p:strVal val="visible"/>
                                      </p:to>
                                    </p:set>
                                    <p:anim calcmode="lin" valueType="num">
                                      <p:cBhvr>
                                        <p:cTn id="86" dur="1000" fill="hold"/>
                                        <p:tgtEl>
                                          <p:spTgt spid="17">
                                            <p:txEl>
                                              <p:pRg st="0" end="0"/>
                                            </p:txEl>
                                          </p:spTgt>
                                        </p:tgtEl>
                                        <p:attrNameLst>
                                          <p:attrName>ppt_w</p:attrName>
                                        </p:attrNameLst>
                                      </p:cBhvr>
                                      <p:tavLst>
                                        <p:tav tm="0">
                                          <p:val>
                                            <p:fltVal val="0"/>
                                          </p:val>
                                        </p:tav>
                                        <p:tav tm="100000">
                                          <p:val>
                                            <p:strVal val="#ppt_w"/>
                                          </p:val>
                                        </p:tav>
                                      </p:tavLst>
                                    </p:anim>
                                    <p:anim calcmode="lin" valueType="num">
                                      <p:cBhvr>
                                        <p:cTn id="87" dur="1000" fill="hold"/>
                                        <p:tgtEl>
                                          <p:spTgt spid="17">
                                            <p:txEl>
                                              <p:pRg st="0" end="0"/>
                                            </p:txEl>
                                          </p:spTgt>
                                        </p:tgtEl>
                                        <p:attrNameLst>
                                          <p:attrName>ppt_h</p:attrName>
                                        </p:attrNameLst>
                                      </p:cBhvr>
                                      <p:tavLst>
                                        <p:tav tm="0">
                                          <p:val>
                                            <p:fltVal val="0"/>
                                          </p:val>
                                        </p:tav>
                                        <p:tav tm="100000">
                                          <p:val>
                                            <p:strVal val="#ppt_h"/>
                                          </p:val>
                                        </p:tav>
                                      </p:tavLst>
                                    </p:anim>
                                    <p:anim calcmode="lin" valueType="num">
                                      <p:cBhvr>
                                        <p:cTn id="88" dur="1000" fill="hold"/>
                                        <p:tgtEl>
                                          <p:spTgt spid="17">
                                            <p:txEl>
                                              <p:pRg st="0" end="0"/>
                                            </p:txEl>
                                          </p:spTgt>
                                        </p:tgtEl>
                                        <p:attrNameLst>
                                          <p:attrName>style.rotation</p:attrName>
                                        </p:attrNameLst>
                                      </p:cBhvr>
                                      <p:tavLst>
                                        <p:tav tm="0">
                                          <p:val>
                                            <p:fltVal val="90"/>
                                          </p:val>
                                        </p:tav>
                                        <p:tav tm="100000">
                                          <p:val>
                                            <p:fltVal val="0"/>
                                          </p:val>
                                        </p:tav>
                                      </p:tavLst>
                                    </p:anim>
                                    <p:animEffect transition="in" filter="fade">
                                      <p:cBhvr>
                                        <p:cTn id="89" dur="1000"/>
                                        <p:tgtEl>
                                          <p:spTgt spid="17">
                                            <p:txEl>
                                              <p:pRg st="0" end="0"/>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31" presetClass="entr" presetSubtype="0" fill="hold" nodeType="clickEffect">
                                  <p:stCondLst>
                                    <p:cond delay="0"/>
                                  </p:stCondLst>
                                  <p:childTnLst>
                                    <p:set>
                                      <p:cBhvr>
                                        <p:cTn id="93" dur="1" fill="hold">
                                          <p:stCondLst>
                                            <p:cond delay="0"/>
                                          </p:stCondLst>
                                        </p:cTn>
                                        <p:tgtEl>
                                          <p:spTgt spid="17">
                                            <p:txEl>
                                              <p:pRg st="1" end="1"/>
                                            </p:txEl>
                                          </p:spTgt>
                                        </p:tgtEl>
                                        <p:attrNameLst>
                                          <p:attrName>style.visibility</p:attrName>
                                        </p:attrNameLst>
                                      </p:cBhvr>
                                      <p:to>
                                        <p:strVal val="visible"/>
                                      </p:to>
                                    </p:set>
                                    <p:anim calcmode="lin" valueType="num">
                                      <p:cBhvr>
                                        <p:cTn id="94" dur="1000" fill="hold"/>
                                        <p:tgtEl>
                                          <p:spTgt spid="17">
                                            <p:txEl>
                                              <p:pRg st="1" end="1"/>
                                            </p:txEl>
                                          </p:spTgt>
                                        </p:tgtEl>
                                        <p:attrNameLst>
                                          <p:attrName>ppt_w</p:attrName>
                                        </p:attrNameLst>
                                      </p:cBhvr>
                                      <p:tavLst>
                                        <p:tav tm="0">
                                          <p:val>
                                            <p:fltVal val="0"/>
                                          </p:val>
                                        </p:tav>
                                        <p:tav tm="100000">
                                          <p:val>
                                            <p:strVal val="#ppt_w"/>
                                          </p:val>
                                        </p:tav>
                                      </p:tavLst>
                                    </p:anim>
                                    <p:anim calcmode="lin" valueType="num">
                                      <p:cBhvr>
                                        <p:cTn id="95" dur="1000" fill="hold"/>
                                        <p:tgtEl>
                                          <p:spTgt spid="17">
                                            <p:txEl>
                                              <p:pRg st="1" end="1"/>
                                            </p:txEl>
                                          </p:spTgt>
                                        </p:tgtEl>
                                        <p:attrNameLst>
                                          <p:attrName>ppt_h</p:attrName>
                                        </p:attrNameLst>
                                      </p:cBhvr>
                                      <p:tavLst>
                                        <p:tav tm="0">
                                          <p:val>
                                            <p:fltVal val="0"/>
                                          </p:val>
                                        </p:tav>
                                        <p:tav tm="100000">
                                          <p:val>
                                            <p:strVal val="#ppt_h"/>
                                          </p:val>
                                        </p:tav>
                                      </p:tavLst>
                                    </p:anim>
                                    <p:anim calcmode="lin" valueType="num">
                                      <p:cBhvr>
                                        <p:cTn id="96" dur="1000" fill="hold"/>
                                        <p:tgtEl>
                                          <p:spTgt spid="17">
                                            <p:txEl>
                                              <p:pRg st="1" end="1"/>
                                            </p:txEl>
                                          </p:spTgt>
                                        </p:tgtEl>
                                        <p:attrNameLst>
                                          <p:attrName>style.rotation</p:attrName>
                                        </p:attrNameLst>
                                      </p:cBhvr>
                                      <p:tavLst>
                                        <p:tav tm="0">
                                          <p:val>
                                            <p:fltVal val="90"/>
                                          </p:val>
                                        </p:tav>
                                        <p:tav tm="100000">
                                          <p:val>
                                            <p:fltVal val="0"/>
                                          </p:val>
                                        </p:tav>
                                      </p:tavLst>
                                    </p:anim>
                                    <p:animEffect transition="in" filter="fade">
                                      <p:cBhvr>
                                        <p:cTn id="97" dur="1000"/>
                                        <p:tgtEl>
                                          <p:spTgt spid="17">
                                            <p:txEl>
                                              <p:pRg st="1" end="1"/>
                                            </p:txEl>
                                          </p:spTgt>
                                        </p:tgtEl>
                                      </p:cBhvr>
                                    </p:animEffect>
                                  </p:childTnLst>
                                </p:cTn>
                              </p:par>
                            </p:childTnLst>
                          </p:cTn>
                        </p:par>
                      </p:childTnLst>
                    </p:cTn>
                  </p:par>
                  <p:par>
                    <p:cTn id="98" fill="hold">
                      <p:stCondLst>
                        <p:cond delay="indefinite"/>
                      </p:stCondLst>
                      <p:childTnLst>
                        <p:par>
                          <p:cTn id="99" fill="hold">
                            <p:stCondLst>
                              <p:cond delay="0"/>
                            </p:stCondLst>
                            <p:childTnLst>
                              <p:par>
                                <p:cTn id="100" presetID="31" presetClass="entr" presetSubtype="0" fill="hold" nodeType="clickEffect">
                                  <p:stCondLst>
                                    <p:cond delay="0"/>
                                  </p:stCondLst>
                                  <p:childTnLst>
                                    <p:set>
                                      <p:cBhvr>
                                        <p:cTn id="101" dur="1" fill="hold">
                                          <p:stCondLst>
                                            <p:cond delay="0"/>
                                          </p:stCondLst>
                                        </p:cTn>
                                        <p:tgtEl>
                                          <p:spTgt spid="17">
                                            <p:txEl>
                                              <p:pRg st="2" end="2"/>
                                            </p:txEl>
                                          </p:spTgt>
                                        </p:tgtEl>
                                        <p:attrNameLst>
                                          <p:attrName>style.visibility</p:attrName>
                                        </p:attrNameLst>
                                      </p:cBhvr>
                                      <p:to>
                                        <p:strVal val="visible"/>
                                      </p:to>
                                    </p:set>
                                    <p:anim calcmode="lin" valueType="num">
                                      <p:cBhvr>
                                        <p:cTn id="102" dur="1000" fill="hold"/>
                                        <p:tgtEl>
                                          <p:spTgt spid="17">
                                            <p:txEl>
                                              <p:pRg st="2" end="2"/>
                                            </p:txEl>
                                          </p:spTgt>
                                        </p:tgtEl>
                                        <p:attrNameLst>
                                          <p:attrName>ppt_w</p:attrName>
                                        </p:attrNameLst>
                                      </p:cBhvr>
                                      <p:tavLst>
                                        <p:tav tm="0">
                                          <p:val>
                                            <p:fltVal val="0"/>
                                          </p:val>
                                        </p:tav>
                                        <p:tav tm="100000">
                                          <p:val>
                                            <p:strVal val="#ppt_w"/>
                                          </p:val>
                                        </p:tav>
                                      </p:tavLst>
                                    </p:anim>
                                    <p:anim calcmode="lin" valueType="num">
                                      <p:cBhvr>
                                        <p:cTn id="103" dur="1000" fill="hold"/>
                                        <p:tgtEl>
                                          <p:spTgt spid="17">
                                            <p:txEl>
                                              <p:pRg st="2" end="2"/>
                                            </p:txEl>
                                          </p:spTgt>
                                        </p:tgtEl>
                                        <p:attrNameLst>
                                          <p:attrName>ppt_h</p:attrName>
                                        </p:attrNameLst>
                                      </p:cBhvr>
                                      <p:tavLst>
                                        <p:tav tm="0">
                                          <p:val>
                                            <p:fltVal val="0"/>
                                          </p:val>
                                        </p:tav>
                                        <p:tav tm="100000">
                                          <p:val>
                                            <p:strVal val="#ppt_h"/>
                                          </p:val>
                                        </p:tav>
                                      </p:tavLst>
                                    </p:anim>
                                    <p:anim calcmode="lin" valueType="num">
                                      <p:cBhvr>
                                        <p:cTn id="104" dur="1000" fill="hold"/>
                                        <p:tgtEl>
                                          <p:spTgt spid="17">
                                            <p:txEl>
                                              <p:pRg st="2" end="2"/>
                                            </p:txEl>
                                          </p:spTgt>
                                        </p:tgtEl>
                                        <p:attrNameLst>
                                          <p:attrName>style.rotation</p:attrName>
                                        </p:attrNameLst>
                                      </p:cBhvr>
                                      <p:tavLst>
                                        <p:tav tm="0">
                                          <p:val>
                                            <p:fltVal val="90"/>
                                          </p:val>
                                        </p:tav>
                                        <p:tav tm="100000">
                                          <p:val>
                                            <p:fltVal val="0"/>
                                          </p:val>
                                        </p:tav>
                                      </p:tavLst>
                                    </p:anim>
                                    <p:animEffect transition="in" filter="fade">
                                      <p:cBhvr>
                                        <p:cTn id="105" dur="1000"/>
                                        <p:tgtEl>
                                          <p:spTgt spid="17">
                                            <p:txEl>
                                              <p:pRg st="2" end="2"/>
                                            </p:txEl>
                                          </p:spTgt>
                                        </p:tgtEl>
                                      </p:cBhvr>
                                    </p:animEffect>
                                  </p:childTnLst>
                                </p:cTn>
                              </p:par>
                            </p:childTnLst>
                          </p:cTn>
                        </p:par>
                      </p:childTnLst>
                    </p:cTn>
                  </p:par>
                  <p:par>
                    <p:cTn id="106" fill="hold">
                      <p:stCondLst>
                        <p:cond delay="indefinite"/>
                      </p:stCondLst>
                      <p:childTnLst>
                        <p:par>
                          <p:cTn id="107" fill="hold">
                            <p:stCondLst>
                              <p:cond delay="0"/>
                            </p:stCondLst>
                            <p:childTnLst>
                              <p:par>
                                <p:cTn id="108" presetID="31" presetClass="entr" presetSubtype="0" fill="hold" nodeType="clickEffect">
                                  <p:stCondLst>
                                    <p:cond delay="0"/>
                                  </p:stCondLst>
                                  <p:childTnLst>
                                    <p:set>
                                      <p:cBhvr>
                                        <p:cTn id="109" dur="1" fill="hold">
                                          <p:stCondLst>
                                            <p:cond delay="0"/>
                                          </p:stCondLst>
                                        </p:cTn>
                                        <p:tgtEl>
                                          <p:spTgt spid="17">
                                            <p:txEl>
                                              <p:pRg st="3" end="3"/>
                                            </p:txEl>
                                          </p:spTgt>
                                        </p:tgtEl>
                                        <p:attrNameLst>
                                          <p:attrName>style.visibility</p:attrName>
                                        </p:attrNameLst>
                                      </p:cBhvr>
                                      <p:to>
                                        <p:strVal val="visible"/>
                                      </p:to>
                                    </p:set>
                                    <p:anim calcmode="lin" valueType="num">
                                      <p:cBhvr>
                                        <p:cTn id="110" dur="1000" fill="hold"/>
                                        <p:tgtEl>
                                          <p:spTgt spid="17">
                                            <p:txEl>
                                              <p:pRg st="3" end="3"/>
                                            </p:txEl>
                                          </p:spTgt>
                                        </p:tgtEl>
                                        <p:attrNameLst>
                                          <p:attrName>ppt_w</p:attrName>
                                        </p:attrNameLst>
                                      </p:cBhvr>
                                      <p:tavLst>
                                        <p:tav tm="0">
                                          <p:val>
                                            <p:fltVal val="0"/>
                                          </p:val>
                                        </p:tav>
                                        <p:tav tm="100000">
                                          <p:val>
                                            <p:strVal val="#ppt_w"/>
                                          </p:val>
                                        </p:tav>
                                      </p:tavLst>
                                    </p:anim>
                                    <p:anim calcmode="lin" valueType="num">
                                      <p:cBhvr>
                                        <p:cTn id="111" dur="1000" fill="hold"/>
                                        <p:tgtEl>
                                          <p:spTgt spid="17">
                                            <p:txEl>
                                              <p:pRg st="3" end="3"/>
                                            </p:txEl>
                                          </p:spTgt>
                                        </p:tgtEl>
                                        <p:attrNameLst>
                                          <p:attrName>ppt_h</p:attrName>
                                        </p:attrNameLst>
                                      </p:cBhvr>
                                      <p:tavLst>
                                        <p:tav tm="0">
                                          <p:val>
                                            <p:fltVal val="0"/>
                                          </p:val>
                                        </p:tav>
                                        <p:tav tm="100000">
                                          <p:val>
                                            <p:strVal val="#ppt_h"/>
                                          </p:val>
                                        </p:tav>
                                      </p:tavLst>
                                    </p:anim>
                                    <p:anim calcmode="lin" valueType="num">
                                      <p:cBhvr>
                                        <p:cTn id="112" dur="1000" fill="hold"/>
                                        <p:tgtEl>
                                          <p:spTgt spid="17">
                                            <p:txEl>
                                              <p:pRg st="3" end="3"/>
                                            </p:txEl>
                                          </p:spTgt>
                                        </p:tgtEl>
                                        <p:attrNameLst>
                                          <p:attrName>style.rotation</p:attrName>
                                        </p:attrNameLst>
                                      </p:cBhvr>
                                      <p:tavLst>
                                        <p:tav tm="0">
                                          <p:val>
                                            <p:fltVal val="90"/>
                                          </p:val>
                                        </p:tav>
                                        <p:tav tm="100000">
                                          <p:val>
                                            <p:fltVal val="0"/>
                                          </p:val>
                                        </p:tav>
                                      </p:tavLst>
                                    </p:anim>
                                    <p:animEffect transition="in" filter="fade">
                                      <p:cBhvr>
                                        <p:cTn id="113" dur="1000"/>
                                        <p:tgtEl>
                                          <p:spTgt spid="17">
                                            <p:txEl>
                                              <p:pRg st="3" end="3"/>
                                            </p:txEl>
                                          </p:spTgt>
                                        </p:tgtEl>
                                      </p:cBhvr>
                                    </p:animEffect>
                                  </p:childTnLst>
                                </p:cTn>
                              </p:par>
                            </p:childTnLst>
                          </p:cTn>
                        </p:par>
                      </p:childTnLst>
                    </p:cTn>
                  </p:par>
                  <p:par>
                    <p:cTn id="114" fill="hold">
                      <p:stCondLst>
                        <p:cond delay="indefinite"/>
                      </p:stCondLst>
                      <p:childTnLst>
                        <p:par>
                          <p:cTn id="115" fill="hold">
                            <p:stCondLst>
                              <p:cond delay="0"/>
                            </p:stCondLst>
                            <p:childTnLst>
                              <p:par>
                                <p:cTn id="116" presetID="31" presetClass="entr" presetSubtype="0" fill="hold" nodeType="clickEffect">
                                  <p:stCondLst>
                                    <p:cond delay="0"/>
                                  </p:stCondLst>
                                  <p:childTnLst>
                                    <p:set>
                                      <p:cBhvr>
                                        <p:cTn id="117" dur="1" fill="hold">
                                          <p:stCondLst>
                                            <p:cond delay="0"/>
                                          </p:stCondLst>
                                        </p:cTn>
                                        <p:tgtEl>
                                          <p:spTgt spid="17">
                                            <p:txEl>
                                              <p:pRg st="4" end="4"/>
                                            </p:txEl>
                                          </p:spTgt>
                                        </p:tgtEl>
                                        <p:attrNameLst>
                                          <p:attrName>style.visibility</p:attrName>
                                        </p:attrNameLst>
                                      </p:cBhvr>
                                      <p:to>
                                        <p:strVal val="visible"/>
                                      </p:to>
                                    </p:set>
                                    <p:anim calcmode="lin" valueType="num">
                                      <p:cBhvr>
                                        <p:cTn id="118" dur="1000" fill="hold"/>
                                        <p:tgtEl>
                                          <p:spTgt spid="17">
                                            <p:txEl>
                                              <p:pRg st="4" end="4"/>
                                            </p:txEl>
                                          </p:spTgt>
                                        </p:tgtEl>
                                        <p:attrNameLst>
                                          <p:attrName>ppt_w</p:attrName>
                                        </p:attrNameLst>
                                      </p:cBhvr>
                                      <p:tavLst>
                                        <p:tav tm="0">
                                          <p:val>
                                            <p:fltVal val="0"/>
                                          </p:val>
                                        </p:tav>
                                        <p:tav tm="100000">
                                          <p:val>
                                            <p:strVal val="#ppt_w"/>
                                          </p:val>
                                        </p:tav>
                                      </p:tavLst>
                                    </p:anim>
                                    <p:anim calcmode="lin" valueType="num">
                                      <p:cBhvr>
                                        <p:cTn id="119" dur="1000" fill="hold"/>
                                        <p:tgtEl>
                                          <p:spTgt spid="17">
                                            <p:txEl>
                                              <p:pRg st="4" end="4"/>
                                            </p:txEl>
                                          </p:spTgt>
                                        </p:tgtEl>
                                        <p:attrNameLst>
                                          <p:attrName>ppt_h</p:attrName>
                                        </p:attrNameLst>
                                      </p:cBhvr>
                                      <p:tavLst>
                                        <p:tav tm="0">
                                          <p:val>
                                            <p:fltVal val="0"/>
                                          </p:val>
                                        </p:tav>
                                        <p:tav tm="100000">
                                          <p:val>
                                            <p:strVal val="#ppt_h"/>
                                          </p:val>
                                        </p:tav>
                                      </p:tavLst>
                                    </p:anim>
                                    <p:anim calcmode="lin" valueType="num">
                                      <p:cBhvr>
                                        <p:cTn id="120" dur="1000" fill="hold"/>
                                        <p:tgtEl>
                                          <p:spTgt spid="17">
                                            <p:txEl>
                                              <p:pRg st="4" end="4"/>
                                            </p:txEl>
                                          </p:spTgt>
                                        </p:tgtEl>
                                        <p:attrNameLst>
                                          <p:attrName>style.rotation</p:attrName>
                                        </p:attrNameLst>
                                      </p:cBhvr>
                                      <p:tavLst>
                                        <p:tav tm="0">
                                          <p:val>
                                            <p:fltVal val="90"/>
                                          </p:val>
                                        </p:tav>
                                        <p:tav tm="100000">
                                          <p:val>
                                            <p:fltVal val="0"/>
                                          </p:val>
                                        </p:tav>
                                      </p:tavLst>
                                    </p:anim>
                                    <p:animEffect transition="in" filter="fade">
                                      <p:cBhvr>
                                        <p:cTn id="121" dur="1000"/>
                                        <p:tgtEl>
                                          <p:spTgt spid="17">
                                            <p:txEl>
                                              <p:pRg st="4" end="4"/>
                                            </p:txEl>
                                          </p:spTgt>
                                        </p:tgtEl>
                                      </p:cBhvr>
                                    </p:animEffect>
                                  </p:childTnLst>
                                </p:cTn>
                              </p:par>
                            </p:childTnLst>
                          </p:cTn>
                        </p:par>
                      </p:childTnLst>
                    </p:cTn>
                  </p:par>
                  <p:par>
                    <p:cTn id="122" fill="hold">
                      <p:stCondLst>
                        <p:cond delay="indefinite"/>
                      </p:stCondLst>
                      <p:childTnLst>
                        <p:par>
                          <p:cTn id="123" fill="hold">
                            <p:stCondLst>
                              <p:cond delay="0"/>
                            </p:stCondLst>
                            <p:childTnLst>
                              <p:par>
                                <p:cTn id="124" presetID="31" presetClass="entr" presetSubtype="0" fill="hold" nodeType="clickEffect">
                                  <p:stCondLst>
                                    <p:cond delay="0"/>
                                  </p:stCondLst>
                                  <p:childTnLst>
                                    <p:set>
                                      <p:cBhvr>
                                        <p:cTn id="125" dur="1" fill="hold">
                                          <p:stCondLst>
                                            <p:cond delay="0"/>
                                          </p:stCondLst>
                                        </p:cTn>
                                        <p:tgtEl>
                                          <p:spTgt spid="17">
                                            <p:txEl>
                                              <p:pRg st="5" end="5"/>
                                            </p:txEl>
                                          </p:spTgt>
                                        </p:tgtEl>
                                        <p:attrNameLst>
                                          <p:attrName>style.visibility</p:attrName>
                                        </p:attrNameLst>
                                      </p:cBhvr>
                                      <p:to>
                                        <p:strVal val="visible"/>
                                      </p:to>
                                    </p:set>
                                    <p:anim calcmode="lin" valueType="num">
                                      <p:cBhvr>
                                        <p:cTn id="126" dur="1000" fill="hold"/>
                                        <p:tgtEl>
                                          <p:spTgt spid="17">
                                            <p:txEl>
                                              <p:pRg st="5" end="5"/>
                                            </p:txEl>
                                          </p:spTgt>
                                        </p:tgtEl>
                                        <p:attrNameLst>
                                          <p:attrName>ppt_w</p:attrName>
                                        </p:attrNameLst>
                                      </p:cBhvr>
                                      <p:tavLst>
                                        <p:tav tm="0">
                                          <p:val>
                                            <p:fltVal val="0"/>
                                          </p:val>
                                        </p:tav>
                                        <p:tav tm="100000">
                                          <p:val>
                                            <p:strVal val="#ppt_w"/>
                                          </p:val>
                                        </p:tav>
                                      </p:tavLst>
                                    </p:anim>
                                    <p:anim calcmode="lin" valueType="num">
                                      <p:cBhvr>
                                        <p:cTn id="127" dur="1000" fill="hold"/>
                                        <p:tgtEl>
                                          <p:spTgt spid="17">
                                            <p:txEl>
                                              <p:pRg st="5" end="5"/>
                                            </p:txEl>
                                          </p:spTgt>
                                        </p:tgtEl>
                                        <p:attrNameLst>
                                          <p:attrName>ppt_h</p:attrName>
                                        </p:attrNameLst>
                                      </p:cBhvr>
                                      <p:tavLst>
                                        <p:tav tm="0">
                                          <p:val>
                                            <p:fltVal val="0"/>
                                          </p:val>
                                        </p:tav>
                                        <p:tav tm="100000">
                                          <p:val>
                                            <p:strVal val="#ppt_h"/>
                                          </p:val>
                                        </p:tav>
                                      </p:tavLst>
                                    </p:anim>
                                    <p:anim calcmode="lin" valueType="num">
                                      <p:cBhvr>
                                        <p:cTn id="128" dur="1000" fill="hold"/>
                                        <p:tgtEl>
                                          <p:spTgt spid="17">
                                            <p:txEl>
                                              <p:pRg st="5" end="5"/>
                                            </p:txEl>
                                          </p:spTgt>
                                        </p:tgtEl>
                                        <p:attrNameLst>
                                          <p:attrName>style.rotation</p:attrName>
                                        </p:attrNameLst>
                                      </p:cBhvr>
                                      <p:tavLst>
                                        <p:tav tm="0">
                                          <p:val>
                                            <p:fltVal val="90"/>
                                          </p:val>
                                        </p:tav>
                                        <p:tav tm="100000">
                                          <p:val>
                                            <p:fltVal val="0"/>
                                          </p:val>
                                        </p:tav>
                                      </p:tavLst>
                                    </p:anim>
                                    <p:animEffect transition="in" filter="fade">
                                      <p:cBhvr>
                                        <p:cTn id="129" dur="1000"/>
                                        <p:tgtEl>
                                          <p:spTgt spid="17">
                                            <p:txEl>
                                              <p:pRg st="5" end="5"/>
                                            </p:txEl>
                                          </p:spTgt>
                                        </p:tgtEl>
                                      </p:cBhvr>
                                    </p:animEffect>
                                  </p:childTnLst>
                                </p:cTn>
                              </p:par>
                            </p:childTnLst>
                          </p:cTn>
                        </p:par>
                      </p:childTnLst>
                    </p:cTn>
                  </p:par>
                  <p:par>
                    <p:cTn id="130" fill="hold">
                      <p:stCondLst>
                        <p:cond delay="indefinite"/>
                      </p:stCondLst>
                      <p:childTnLst>
                        <p:par>
                          <p:cTn id="131" fill="hold">
                            <p:stCondLst>
                              <p:cond delay="0"/>
                            </p:stCondLst>
                            <p:childTnLst>
                              <p:par>
                                <p:cTn id="132" presetID="31" presetClass="entr" presetSubtype="0" fill="hold" nodeType="clickEffect">
                                  <p:stCondLst>
                                    <p:cond delay="0"/>
                                  </p:stCondLst>
                                  <p:childTnLst>
                                    <p:set>
                                      <p:cBhvr>
                                        <p:cTn id="133" dur="1" fill="hold">
                                          <p:stCondLst>
                                            <p:cond delay="0"/>
                                          </p:stCondLst>
                                        </p:cTn>
                                        <p:tgtEl>
                                          <p:spTgt spid="17">
                                            <p:txEl>
                                              <p:pRg st="6" end="6"/>
                                            </p:txEl>
                                          </p:spTgt>
                                        </p:tgtEl>
                                        <p:attrNameLst>
                                          <p:attrName>style.visibility</p:attrName>
                                        </p:attrNameLst>
                                      </p:cBhvr>
                                      <p:to>
                                        <p:strVal val="visible"/>
                                      </p:to>
                                    </p:set>
                                    <p:anim calcmode="lin" valueType="num">
                                      <p:cBhvr>
                                        <p:cTn id="134" dur="1000" fill="hold"/>
                                        <p:tgtEl>
                                          <p:spTgt spid="17">
                                            <p:txEl>
                                              <p:pRg st="6" end="6"/>
                                            </p:txEl>
                                          </p:spTgt>
                                        </p:tgtEl>
                                        <p:attrNameLst>
                                          <p:attrName>ppt_w</p:attrName>
                                        </p:attrNameLst>
                                      </p:cBhvr>
                                      <p:tavLst>
                                        <p:tav tm="0">
                                          <p:val>
                                            <p:fltVal val="0"/>
                                          </p:val>
                                        </p:tav>
                                        <p:tav tm="100000">
                                          <p:val>
                                            <p:strVal val="#ppt_w"/>
                                          </p:val>
                                        </p:tav>
                                      </p:tavLst>
                                    </p:anim>
                                    <p:anim calcmode="lin" valueType="num">
                                      <p:cBhvr>
                                        <p:cTn id="135" dur="1000" fill="hold"/>
                                        <p:tgtEl>
                                          <p:spTgt spid="17">
                                            <p:txEl>
                                              <p:pRg st="6" end="6"/>
                                            </p:txEl>
                                          </p:spTgt>
                                        </p:tgtEl>
                                        <p:attrNameLst>
                                          <p:attrName>ppt_h</p:attrName>
                                        </p:attrNameLst>
                                      </p:cBhvr>
                                      <p:tavLst>
                                        <p:tav tm="0">
                                          <p:val>
                                            <p:fltVal val="0"/>
                                          </p:val>
                                        </p:tav>
                                        <p:tav tm="100000">
                                          <p:val>
                                            <p:strVal val="#ppt_h"/>
                                          </p:val>
                                        </p:tav>
                                      </p:tavLst>
                                    </p:anim>
                                    <p:anim calcmode="lin" valueType="num">
                                      <p:cBhvr>
                                        <p:cTn id="136" dur="1000" fill="hold"/>
                                        <p:tgtEl>
                                          <p:spTgt spid="17">
                                            <p:txEl>
                                              <p:pRg st="6" end="6"/>
                                            </p:txEl>
                                          </p:spTgt>
                                        </p:tgtEl>
                                        <p:attrNameLst>
                                          <p:attrName>style.rotation</p:attrName>
                                        </p:attrNameLst>
                                      </p:cBhvr>
                                      <p:tavLst>
                                        <p:tav tm="0">
                                          <p:val>
                                            <p:fltVal val="90"/>
                                          </p:val>
                                        </p:tav>
                                        <p:tav tm="100000">
                                          <p:val>
                                            <p:fltVal val="0"/>
                                          </p:val>
                                        </p:tav>
                                      </p:tavLst>
                                    </p:anim>
                                    <p:animEffect transition="in" filter="fade">
                                      <p:cBhvr>
                                        <p:cTn id="137" dur="1000"/>
                                        <p:tgtEl>
                                          <p:spTgt spid="1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897782" y="275481"/>
            <a:ext cx="7786836" cy="1077218"/>
          </a:xfrm>
          <a:prstGeom prst="rect">
            <a:avLst/>
          </a:prstGeom>
          <a:noFill/>
        </p:spPr>
        <p:txBody>
          <a:bodyPr wrap="square" rtlCol="1">
            <a:spAutoFit/>
          </a:bodyPr>
          <a:lstStyle/>
          <a:p>
            <a:r>
              <a:rPr lang="ar-EG" sz="3200" b="1" dirty="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rPr>
              <a:t>شبه </a:t>
            </a:r>
            <a:r>
              <a:rPr lang="ar-SA" sz="3200" b="1" dirty="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rPr>
              <a:t>الجزيرة العربية قبل قيام الدولة السعودية الأولى</a:t>
            </a:r>
            <a:r>
              <a:rPr lang="ar-EG" sz="3200" b="1" dirty="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rPr>
              <a:t> </a:t>
            </a:r>
            <a:endParaRPr lang="en-US" sz="3200" b="1" dirty="0">
              <a:ln w="12700">
                <a:solidFill>
                  <a:schemeClr val="tx2">
                    <a:satMod val="155000"/>
                  </a:schemeClr>
                </a:solidFill>
                <a:prstDash val="solid"/>
              </a:ln>
              <a:solidFill>
                <a:schemeClr val="accent2">
                  <a:lumMod val="40000"/>
                  <a:lumOff val="60000"/>
                </a:schemeClr>
              </a:solidFill>
              <a:effectLst>
                <a:outerShdw blurRad="41275" dist="20320" dir="1800000" algn="tl" rotWithShape="0">
                  <a:srgbClr val="000000">
                    <a:alpha val="40000"/>
                  </a:srgbClr>
                </a:outerShdw>
              </a:effectLst>
            </a:endParaRPr>
          </a:p>
          <a:p>
            <a:endParaRPr lang="ar-EG" sz="3200" dirty="0">
              <a:solidFill>
                <a:schemeClr val="accent3"/>
              </a:solidFill>
            </a:endParaRPr>
          </a:p>
        </p:txBody>
      </p:sp>
      <p:pic>
        <p:nvPicPr>
          <p:cNvPr id="1027" name="Picture 3"/>
          <p:cNvPicPr>
            <a:picLocks noChangeAspect="1" noChangeArrowheads="1"/>
          </p:cNvPicPr>
          <p:nvPr/>
        </p:nvPicPr>
        <p:blipFill>
          <a:blip r:embed="rId3"/>
          <a:srcRect/>
          <a:stretch>
            <a:fillRect/>
          </a:stretch>
        </p:blipFill>
        <p:spPr bwMode="auto">
          <a:xfrm>
            <a:off x="8305800" y="1371600"/>
            <a:ext cx="523875" cy="542925"/>
          </a:xfrm>
          <a:prstGeom prst="rect">
            <a:avLst/>
          </a:prstGeom>
          <a:noFill/>
          <a:ln w="9525">
            <a:noFill/>
            <a:miter lim="800000"/>
            <a:headEnd/>
            <a:tailEnd/>
          </a:ln>
          <a:effectLst/>
        </p:spPr>
      </p:pic>
      <p:sp>
        <p:nvSpPr>
          <p:cNvPr id="14" name="TextBox 13"/>
          <p:cNvSpPr txBox="1"/>
          <p:nvPr/>
        </p:nvSpPr>
        <p:spPr>
          <a:xfrm>
            <a:off x="683568" y="2348880"/>
            <a:ext cx="8067280" cy="1200329"/>
          </a:xfrm>
          <a:prstGeom prst="rect">
            <a:avLst/>
          </a:prstGeom>
          <a:noFill/>
        </p:spPr>
        <p:txBody>
          <a:bodyPr wrap="square" rtlCol="0">
            <a:spAutoFit/>
          </a:bodyPr>
          <a:lstStyle/>
          <a:p>
            <a:pPr algn="ctr"/>
            <a:r>
              <a:rPr lang="ar-EG" sz="2400" b="1" dirty="0">
                <a:ln w="10541" cmpd="sng">
                  <a:solidFill>
                    <a:srgbClr val="7D7D7D">
                      <a:tint val="100000"/>
                      <a:shade val="100000"/>
                      <a:satMod val="110000"/>
                    </a:srgbClr>
                  </a:solidFill>
                  <a:prstDash val="solid"/>
                </a:ln>
                <a:solidFill>
                  <a:srgbClr val="506E87"/>
                </a:solidFill>
              </a:rPr>
              <a:t>عانت شبة الجزيرة العربية انقسامات سياسية وغياب الوحدة وتأخراً في </a:t>
            </a:r>
            <a:endParaRPr lang="ar-SA" sz="2400" b="1" dirty="0">
              <a:ln w="10541" cmpd="sng">
                <a:solidFill>
                  <a:srgbClr val="7D7D7D">
                    <a:tint val="100000"/>
                    <a:shade val="100000"/>
                    <a:satMod val="110000"/>
                  </a:srgbClr>
                </a:solidFill>
                <a:prstDash val="solid"/>
              </a:ln>
              <a:solidFill>
                <a:srgbClr val="506E87"/>
              </a:solidFill>
            </a:endParaRPr>
          </a:p>
          <a:p>
            <a:pPr algn="ctr"/>
            <a:r>
              <a:rPr lang="ar-EG" sz="2400" b="1" dirty="0">
                <a:ln w="10541" cmpd="sng">
                  <a:solidFill>
                    <a:srgbClr val="7D7D7D">
                      <a:tint val="100000"/>
                      <a:shade val="100000"/>
                      <a:satMod val="110000"/>
                    </a:srgbClr>
                  </a:solidFill>
                  <a:prstDash val="solid"/>
                </a:ln>
                <a:solidFill>
                  <a:srgbClr val="506E87"/>
                </a:solidFill>
              </a:rPr>
              <a:t>الجوانب العلمية والأقتصادية بعد الخلافة الراشدة حتي قيام الدولة السعودية </a:t>
            </a:r>
            <a:endParaRPr lang="ar-SA" sz="2400" b="1" dirty="0">
              <a:ln w="10541" cmpd="sng">
                <a:solidFill>
                  <a:srgbClr val="7D7D7D">
                    <a:tint val="100000"/>
                    <a:shade val="100000"/>
                    <a:satMod val="110000"/>
                  </a:srgbClr>
                </a:solidFill>
                <a:prstDash val="solid"/>
              </a:ln>
              <a:solidFill>
                <a:srgbClr val="506E87"/>
              </a:solidFill>
            </a:endParaRPr>
          </a:p>
          <a:p>
            <a:pPr algn="ctr"/>
            <a:r>
              <a:rPr lang="ar-EG" sz="2400" b="1" dirty="0">
                <a:ln w="10541" cmpd="sng">
                  <a:solidFill>
                    <a:srgbClr val="7D7D7D">
                      <a:tint val="100000"/>
                      <a:shade val="100000"/>
                      <a:satMod val="110000"/>
                    </a:srgbClr>
                  </a:solidFill>
                  <a:prstDash val="solid"/>
                </a:ln>
                <a:solidFill>
                  <a:srgbClr val="506E87"/>
                </a:solidFill>
              </a:rPr>
              <a:t>الأولي، فما حال شبه الجزيرة العربية آنذاك؟وماذا جري لتصحيح تلك الأوضاع؟ </a:t>
            </a:r>
            <a:endParaRPr lang="en-US" sz="2400" b="1" dirty="0">
              <a:ln w="10541" cmpd="sng">
                <a:solidFill>
                  <a:srgbClr val="7D7D7D">
                    <a:tint val="100000"/>
                    <a:shade val="100000"/>
                    <a:satMod val="110000"/>
                  </a:srgbClr>
                </a:solidFill>
                <a:prstDash val="solid"/>
              </a:ln>
              <a:solidFill>
                <a:srgbClr val="506E87"/>
              </a:solidFill>
            </a:endParaRPr>
          </a:p>
        </p:txBody>
      </p:sp>
      <p:pic>
        <p:nvPicPr>
          <p:cNvPr id="8" name="صورة 7">
            <a:extLst>
              <a:ext uri="{FF2B5EF4-FFF2-40B4-BE49-F238E27FC236}">
                <a16:creationId xmlns:a16="http://schemas.microsoft.com/office/drawing/2014/main" id="{B1207859-232F-4BCD-B822-639304AC6587}"/>
              </a:ext>
            </a:extLst>
          </p:cNvPr>
          <p:cNvPicPr>
            <a:picLocks noChangeAspect="1"/>
          </p:cNvPicPr>
          <p:nvPr/>
        </p:nvPicPr>
        <p:blipFill>
          <a:blip r:embed="rId4"/>
          <a:stretch>
            <a:fillRect/>
          </a:stretch>
        </p:blipFill>
        <p:spPr>
          <a:xfrm>
            <a:off x="-10232" y="168335"/>
            <a:ext cx="1141891" cy="1168324"/>
          </a:xfrm>
          <a:prstGeom prst="ellipse">
            <a:avLst/>
          </a:prstGeom>
          <a:ln>
            <a:noFill/>
          </a:ln>
          <a:effectLst>
            <a:softEdge rad="112500"/>
          </a:effectLst>
        </p:spPr>
      </p:pic>
      <p:pic>
        <p:nvPicPr>
          <p:cNvPr id="9" name="صورة 8">
            <a:extLst>
              <a:ext uri="{FF2B5EF4-FFF2-40B4-BE49-F238E27FC236}">
                <a16:creationId xmlns:a16="http://schemas.microsoft.com/office/drawing/2014/main" id="{3DA99493-26C9-4DD6-BCB4-98268C77176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9058" y="3725947"/>
            <a:ext cx="1612622" cy="2986533"/>
          </a:xfrm>
          <a:prstGeom prst="rect">
            <a:avLst/>
          </a:prstGeom>
        </p:spPr>
      </p:pic>
    </p:spTree>
    <p:extLst>
      <p:ext uri="{BB962C8B-B14F-4D97-AF65-F5344CB8AC3E}">
        <p14:creationId xmlns:p14="http://schemas.microsoft.com/office/powerpoint/2010/main" val="930931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1">
            <a:extLst>
              <a:ext uri="{FF2B5EF4-FFF2-40B4-BE49-F238E27FC236}">
                <a16:creationId xmlns:a16="http://schemas.microsoft.com/office/drawing/2014/main" id="{B6481C9B-587F-4F5C-A49B-81579F8B3D70}"/>
              </a:ext>
            </a:extLst>
          </p:cNvPr>
          <p:cNvSpPr txBox="1"/>
          <p:nvPr/>
        </p:nvSpPr>
        <p:spPr>
          <a:xfrm>
            <a:off x="419100" y="1844824"/>
            <a:ext cx="8305800" cy="4278094"/>
          </a:xfrm>
          <a:prstGeom prst="rect">
            <a:avLst/>
          </a:prstGeom>
          <a:noFill/>
        </p:spPr>
        <p:txBody>
          <a:bodyPr wrap="square" rtlCol="1">
            <a:spAutoFit/>
          </a:bodyPr>
          <a:lstStyle/>
          <a:p>
            <a:pPr algn="ctr"/>
            <a:r>
              <a:rPr lang="ar-SA" sz="2800" dirty="0">
                <a:ln w="10160">
                  <a:noFill/>
                  <a:prstDash val="solid"/>
                </a:ln>
                <a:solidFill>
                  <a:srgbClr val="506E87"/>
                </a:solidFill>
              </a:rPr>
              <a:t>لم تكن الجزيرة العربية تخضع لحكم موحد مثل ما كانت عليه في </a:t>
            </a:r>
            <a:endParaRPr lang="en-US" sz="2800" dirty="0">
              <a:ln w="10160">
                <a:noFill/>
                <a:prstDash val="solid"/>
              </a:ln>
              <a:solidFill>
                <a:srgbClr val="506E87"/>
              </a:solidFill>
            </a:endParaRPr>
          </a:p>
          <a:p>
            <a:pPr algn="ctr"/>
            <a:r>
              <a:rPr lang="ar-SA" sz="2800" dirty="0">
                <a:ln w="10160">
                  <a:noFill/>
                  <a:prstDash val="solid"/>
                </a:ln>
                <a:solidFill>
                  <a:srgbClr val="506E87"/>
                </a:solidFill>
              </a:rPr>
              <a:t>عصر الرسول لي والخلافة الراشدة، فكانت بعض أجزائها تحت نفوذ الدولة العثمانية، وبعضها الآخر خاضع لإمارات صغيرة، وزعامات محلية متعددة، وكان يحدث بينهم نزاعات، وهو ما أدى إلى غياب الأمن في أغلب جهات الجزيرة العربية، وتعرضت جهات أخرى فيها الهجمات البرتغاليين والإنجليز وغيرهم، من أجل الاستيلاء عليها وبسط نفوذهم لذلك كانت الجزيرة العربية قبل الدولة السعودية الأولى في حاجة إلى </a:t>
            </a:r>
          </a:p>
          <a:p>
            <a:pPr algn="ctr"/>
            <a:r>
              <a:rPr lang="ar-SA" sz="2800" dirty="0">
                <a:ln w="10160">
                  <a:noFill/>
                  <a:prstDash val="solid"/>
                </a:ln>
                <a:solidFill>
                  <a:srgbClr val="506E87"/>
                </a:solidFill>
              </a:rPr>
              <a:t>حكومة قوية ووحدة حقيقية، تعيد لها أمجادها ودورها التاريخي والحضاري، وهو ما حدث في عصر الدولة السعودية.</a:t>
            </a:r>
            <a:endParaRPr lang="en-US" sz="2800" dirty="0">
              <a:ln w="10160">
                <a:noFill/>
                <a:prstDash val="solid"/>
              </a:ln>
              <a:solidFill>
                <a:srgbClr val="506E87"/>
              </a:solidFill>
            </a:endParaRPr>
          </a:p>
          <a:p>
            <a:endParaRPr lang="ar-EG" sz="2000" dirty="0">
              <a:solidFill>
                <a:srgbClr val="506E87"/>
              </a:solidFill>
            </a:endParaRPr>
          </a:p>
        </p:txBody>
      </p:sp>
      <p:sp>
        <p:nvSpPr>
          <p:cNvPr id="6" name="TextBox 3">
            <a:extLst>
              <a:ext uri="{FF2B5EF4-FFF2-40B4-BE49-F238E27FC236}">
                <a16:creationId xmlns:a16="http://schemas.microsoft.com/office/drawing/2014/main" id="{EAF0ABCF-8C10-46C7-A04D-A57FD14F4866}"/>
              </a:ext>
            </a:extLst>
          </p:cNvPr>
          <p:cNvSpPr txBox="1"/>
          <p:nvPr/>
        </p:nvSpPr>
        <p:spPr>
          <a:xfrm>
            <a:off x="5508104" y="188640"/>
            <a:ext cx="4079522" cy="1323439"/>
          </a:xfrm>
          <a:prstGeom prst="rect">
            <a:avLst/>
          </a:prstGeom>
          <a:noFill/>
        </p:spPr>
        <p:txBody>
          <a:bodyPr wrap="square" rtlCol="1">
            <a:spAutoFit/>
          </a:bodyPr>
          <a:lstStyle/>
          <a:p>
            <a:pPr lvl="0"/>
            <a:r>
              <a:rPr lang="ar-SA" sz="4000" b="1" dirty="0">
                <a:ln w="18000">
                  <a:solidFill>
                    <a:schemeClr val="accent2">
                      <a:satMod val="140000"/>
                    </a:schemeClr>
                  </a:solidFill>
                  <a:prstDash val="solid"/>
                  <a:miter lim="800000"/>
                </a:ln>
                <a:effectLst>
                  <a:outerShdw blurRad="25500" dist="23000" dir="7020000" algn="tl">
                    <a:srgbClr val="000000">
                      <a:alpha val="50000"/>
                    </a:srgbClr>
                  </a:outerShdw>
                </a:effectLst>
              </a:rPr>
              <a:t>الحالة السياسية: </a:t>
            </a:r>
            <a:endParaRPr lang="en-US" sz="40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a:p>
            <a:pPr algn="ctr"/>
            <a:endParaRPr lang="ar-EG" sz="4000" dirty="0"/>
          </a:p>
        </p:txBody>
      </p:sp>
      <p:pic>
        <p:nvPicPr>
          <p:cNvPr id="9" name="صورة 8">
            <a:extLst>
              <a:ext uri="{FF2B5EF4-FFF2-40B4-BE49-F238E27FC236}">
                <a16:creationId xmlns:a16="http://schemas.microsoft.com/office/drawing/2014/main" id="{5AAD7429-48B7-4DE5-A951-EE2C7677F8E9}"/>
              </a:ext>
            </a:extLst>
          </p:cNvPr>
          <p:cNvPicPr>
            <a:picLocks noChangeAspect="1"/>
          </p:cNvPicPr>
          <p:nvPr/>
        </p:nvPicPr>
        <p:blipFill>
          <a:blip r:embed="rId4"/>
          <a:stretch>
            <a:fillRect/>
          </a:stretch>
        </p:blipFill>
        <p:spPr>
          <a:xfrm>
            <a:off x="-13664" y="2534"/>
            <a:ext cx="1141891" cy="1168324"/>
          </a:xfrm>
          <a:prstGeom prst="ellipse">
            <a:avLst/>
          </a:prstGeom>
          <a:ln>
            <a:noFill/>
          </a:ln>
          <a:effectLst>
            <a:softEdge rad="112500"/>
          </a:effectLst>
        </p:spPr>
      </p:pic>
      <p:pic>
        <p:nvPicPr>
          <p:cNvPr id="13" name="صورة 12">
            <a:extLst>
              <a:ext uri="{FF2B5EF4-FFF2-40B4-BE49-F238E27FC236}">
                <a16:creationId xmlns:a16="http://schemas.microsoft.com/office/drawing/2014/main" id="{31631394-C07B-4012-A33A-13E51866614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9058" y="5326230"/>
            <a:ext cx="748526" cy="1386250"/>
          </a:xfrm>
          <a:prstGeom prst="rect">
            <a:avLst/>
          </a:prstGeom>
        </p:spPr>
      </p:pic>
    </p:spTree>
    <p:extLst>
      <p:ext uri="{BB962C8B-B14F-4D97-AF65-F5344CB8AC3E}">
        <p14:creationId xmlns:p14="http://schemas.microsoft.com/office/powerpoint/2010/main" val="2857591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2" name="click.wav"/>
                                        </p:tgtEl>
                                      </p:cMediaNode>
                                    </p:audio>
                                  </p:sub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subTnLst>
                                    <p:audio>
                                      <p:cMediaNode>
                                        <p:cTn display="0" masterRel="sameClick">
                                          <p:stCondLst>
                                            <p:cond evt="begin" delay="0">
                                              <p:tn val="11"/>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796136" y="229579"/>
            <a:ext cx="3192372" cy="646331"/>
          </a:xfrm>
          <a:prstGeom prst="rect">
            <a:avLst/>
          </a:prstGeom>
          <a:noFill/>
        </p:spPr>
        <p:txBody>
          <a:bodyPr wrap="square" rtlCol="0">
            <a:spAutoFit/>
          </a:bodyPr>
          <a:lstStyle/>
          <a:p>
            <a:r>
              <a:rPr lang="ar-EG" sz="3600" b="1" dirty="0">
                <a:ln w="18000">
                  <a:solidFill>
                    <a:schemeClr val="accent2">
                      <a:satMod val="140000"/>
                    </a:schemeClr>
                  </a:solidFill>
                  <a:prstDash val="solid"/>
                  <a:miter lim="800000"/>
                </a:ln>
                <a:effectLst>
                  <a:outerShdw blurRad="25500" dist="23000" dir="7020000" algn="tl">
                    <a:srgbClr val="000000">
                      <a:alpha val="50000"/>
                    </a:srgbClr>
                  </a:outerShdw>
                </a:effectLst>
              </a:rPr>
              <a:t>الحالة الأقتصادية:</a:t>
            </a:r>
            <a:endParaRPr lang="en-US" sz="3600" b="1"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sp>
        <p:nvSpPr>
          <p:cNvPr id="7" name="TextBox 6"/>
          <p:cNvSpPr txBox="1"/>
          <p:nvPr/>
        </p:nvSpPr>
        <p:spPr>
          <a:xfrm>
            <a:off x="-135458" y="2276872"/>
            <a:ext cx="9144000" cy="2062103"/>
          </a:xfrm>
          <a:prstGeom prst="rect">
            <a:avLst/>
          </a:prstGeom>
          <a:noFill/>
        </p:spPr>
        <p:txBody>
          <a:bodyPr wrap="square" rtlCol="0">
            <a:spAutoFit/>
          </a:bodyPr>
          <a:lstStyle/>
          <a:p>
            <a:pPr algn="r"/>
            <a:r>
              <a:rPr lang="ar-EG" sz="3200" b="1" dirty="0">
                <a:ln w="12700">
                  <a:noFill/>
                  <a:prstDash val="solid"/>
                </a:ln>
                <a:solidFill>
                  <a:srgbClr val="506E87"/>
                </a:solidFill>
                <a:effectLst>
                  <a:outerShdw blurRad="41275" dist="20320" dir="1800000" algn="tl" rotWithShape="0">
                    <a:srgbClr val="000000">
                      <a:alpha val="40000"/>
                    </a:srgbClr>
                  </a:outerShdw>
                </a:effectLst>
              </a:rPr>
              <a:t>تأثر الأقتصاد بغياب الدولة الموحدة في شبه الجزيرة العربية؛ فقد كانت </a:t>
            </a:r>
            <a:r>
              <a:rPr lang="ar-EG" sz="3200" b="1" dirty="0">
                <a:ln w="18000">
                  <a:noFill/>
                  <a:prstDash val="solid"/>
                  <a:miter lim="800000"/>
                </a:ln>
                <a:solidFill>
                  <a:srgbClr val="506E87"/>
                </a:solidFill>
                <a:effectLst>
                  <a:outerShdw blurRad="25500" dist="23000" dir="7020000" algn="tl">
                    <a:srgbClr val="000000">
                      <a:alpha val="50000"/>
                    </a:srgbClr>
                  </a:outerShdw>
                </a:effectLst>
              </a:rPr>
              <a:t>الطرق غير آمنة</a:t>
            </a:r>
            <a:r>
              <a:rPr lang="ar-EG" sz="3200" b="1" dirty="0">
                <a:ln w="12700">
                  <a:noFill/>
                  <a:prstDash val="solid"/>
                </a:ln>
                <a:solidFill>
                  <a:srgbClr val="506E87"/>
                </a:solidFill>
                <a:effectLst>
                  <a:outerShdw blurRad="41275" dist="20320" dir="1800000" algn="tl" rotWithShape="0">
                    <a:srgbClr val="000000">
                      <a:alpha val="40000"/>
                    </a:srgbClr>
                  </a:outerShdw>
                </a:effectLst>
              </a:rPr>
              <a:t>، والحروب مستمرة، والمزارع وأماكن التجارة عُرضةً للسرقة؛ فأدي ذلك الي </a:t>
            </a:r>
            <a:r>
              <a:rPr lang="ar-EG" sz="3200" b="1" dirty="0">
                <a:ln w="18000">
                  <a:noFill/>
                  <a:prstDash val="solid"/>
                  <a:miter lim="800000"/>
                </a:ln>
                <a:solidFill>
                  <a:srgbClr val="506E87"/>
                </a:solidFill>
                <a:effectLst>
                  <a:outerShdw blurRad="25500" dist="23000" dir="7020000" algn="tl">
                    <a:srgbClr val="000000">
                      <a:alpha val="50000"/>
                    </a:srgbClr>
                  </a:outerShdw>
                </a:effectLst>
              </a:rPr>
              <a:t>ضعف </a:t>
            </a:r>
            <a:r>
              <a:rPr lang="ar-SA" sz="3200" b="1" dirty="0">
                <a:ln w="18000">
                  <a:noFill/>
                  <a:prstDash val="solid"/>
                  <a:miter lim="800000"/>
                </a:ln>
                <a:solidFill>
                  <a:srgbClr val="506E87"/>
                </a:solidFill>
                <a:effectLst>
                  <a:outerShdw blurRad="25500" dist="23000" dir="7020000" algn="tl">
                    <a:srgbClr val="000000">
                      <a:alpha val="50000"/>
                    </a:srgbClr>
                  </a:outerShdw>
                </a:effectLst>
              </a:rPr>
              <a:t> </a:t>
            </a:r>
            <a:r>
              <a:rPr lang="ar-EG" sz="3200" b="1" dirty="0">
                <a:ln w="12700">
                  <a:noFill/>
                  <a:prstDash val="solid"/>
                </a:ln>
                <a:solidFill>
                  <a:srgbClr val="506E87"/>
                </a:solidFill>
                <a:effectLst>
                  <a:outerShdw blurRad="41275" dist="20320" dir="1800000" algn="tl" rotWithShape="0">
                    <a:srgbClr val="000000">
                      <a:alpha val="40000"/>
                    </a:srgbClr>
                  </a:outerShdw>
                </a:effectLst>
              </a:rPr>
              <a:t>الحركة الأقتصادية، والنشاط التجاري.</a:t>
            </a:r>
            <a:endParaRPr lang="en-US" sz="3200" b="1" dirty="0">
              <a:ln w="12700">
                <a:noFill/>
                <a:prstDash val="solid"/>
              </a:ln>
              <a:solidFill>
                <a:srgbClr val="506E87"/>
              </a:solidFill>
              <a:effectLst>
                <a:outerShdw blurRad="41275" dist="20320" dir="1800000" algn="tl" rotWithShape="0">
                  <a:srgbClr val="000000">
                    <a:alpha val="40000"/>
                  </a:srgbClr>
                </a:outerShdw>
              </a:effectLst>
            </a:endParaRPr>
          </a:p>
        </p:txBody>
      </p:sp>
      <p:pic>
        <p:nvPicPr>
          <p:cNvPr id="10" name="صورة 9">
            <a:extLst>
              <a:ext uri="{FF2B5EF4-FFF2-40B4-BE49-F238E27FC236}">
                <a16:creationId xmlns:a16="http://schemas.microsoft.com/office/drawing/2014/main" id="{04709558-5C15-4E96-BC16-297CDE7FA5FF}"/>
              </a:ext>
            </a:extLst>
          </p:cNvPr>
          <p:cNvPicPr>
            <a:picLocks noChangeAspect="1"/>
          </p:cNvPicPr>
          <p:nvPr/>
        </p:nvPicPr>
        <p:blipFill>
          <a:blip r:embed="rId2"/>
          <a:stretch>
            <a:fillRect/>
          </a:stretch>
        </p:blipFill>
        <p:spPr>
          <a:xfrm>
            <a:off x="-13664" y="2534"/>
            <a:ext cx="1141891" cy="1168324"/>
          </a:xfrm>
          <a:prstGeom prst="ellipse">
            <a:avLst/>
          </a:prstGeom>
          <a:ln>
            <a:noFill/>
          </a:ln>
          <a:effectLst>
            <a:softEdge rad="112500"/>
          </a:effectLst>
        </p:spPr>
      </p:pic>
      <p:pic>
        <p:nvPicPr>
          <p:cNvPr id="12" name="صورة 11">
            <a:extLst>
              <a:ext uri="{FF2B5EF4-FFF2-40B4-BE49-F238E27FC236}">
                <a16:creationId xmlns:a16="http://schemas.microsoft.com/office/drawing/2014/main" id="{59C89AF3-6933-476D-AAB2-685A934261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058" y="3859305"/>
            <a:ext cx="1540614" cy="2853175"/>
          </a:xfrm>
          <a:prstGeom prst="rect">
            <a:avLst/>
          </a:prstGeom>
        </p:spPr>
      </p:pic>
    </p:spTree>
    <p:extLst>
      <p:ext uri="{BB962C8B-B14F-4D97-AF65-F5344CB8AC3E}">
        <p14:creationId xmlns:p14="http://schemas.microsoft.com/office/powerpoint/2010/main" val="4726387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olded Corner 9"/>
          <p:cNvSpPr/>
          <p:nvPr/>
        </p:nvSpPr>
        <p:spPr>
          <a:xfrm>
            <a:off x="7240452" y="865257"/>
            <a:ext cx="1600200" cy="685800"/>
          </a:xfrm>
          <a:prstGeom prst="foldedCorner">
            <a:avLst/>
          </a:prstGeom>
          <a:solidFill>
            <a:schemeClr val="accent3">
              <a:lumMod val="40000"/>
              <a:lumOff val="60000"/>
            </a:schemeClr>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dirty="0"/>
          </a:p>
        </p:txBody>
      </p:sp>
      <p:sp>
        <p:nvSpPr>
          <p:cNvPr id="11" name="TextBox 10"/>
          <p:cNvSpPr txBox="1"/>
          <p:nvPr/>
        </p:nvSpPr>
        <p:spPr>
          <a:xfrm>
            <a:off x="7469052" y="865257"/>
            <a:ext cx="1219200" cy="707886"/>
          </a:xfrm>
          <a:prstGeom prst="rect">
            <a:avLst/>
          </a:prstGeom>
          <a:noFill/>
        </p:spPr>
        <p:txBody>
          <a:bodyPr wrap="square" rtlCol="0">
            <a:spAutoFit/>
          </a:bodyPr>
          <a:lstStyle/>
          <a:p>
            <a:pPr algn="ctr"/>
            <a:r>
              <a:rPr lang="ar-EG"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نشاط </a:t>
            </a:r>
            <a:endParaRPr lang="en-US" sz="4000" b="1" dirty="0"/>
          </a:p>
        </p:txBody>
      </p:sp>
      <p:sp>
        <p:nvSpPr>
          <p:cNvPr id="12" name="Rectangle 11"/>
          <p:cNvSpPr/>
          <p:nvPr/>
        </p:nvSpPr>
        <p:spPr>
          <a:xfrm>
            <a:off x="6364152" y="865257"/>
            <a:ext cx="914400" cy="685800"/>
          </a:xfrm>
          <a:prstGeom prst="rect">
            <a:avLst/>
          </a:prstGeom>
          <a:solidFill>
            <a:schemeClr val="accent3">
              <a:lumMod val="60000"/>
              <a:lumOff val="40000"/>
            </a:schemeClr>
          </a:solidFill>
        </p:spPr>
        <p:style>
          <a:lnRef idx="0">
            <a:schemeClr val="accent3"/>
          </a:lnRef>
          <a:fillRef idx="3">
            <a:schemeClr val="accent3"/>
          </a:fillRef>
          <a:effectRef idx="3">
            <a:schemeClr val="accent3"/>
          </a:effectRef>
          <a:fontRef idx="minor">
            <a:schemeClr val="lt1"/>
          </a:fontRef>
        </p:style>
        <p:txBody>
          <a:bodyPr rtlCol="0" anchor="ctr"/>
          <a:lstStyle/>
          <a:p>
            <a:pPr algn="ctr"/>
            <a:r>
              <a:rPr lang="ar-EG" sz="3200" b="1" dirty="0"/>
              <a:t>1</a:t>
            </a:r>
            <a:endParaRPr lang="en-US" sz="3200" b="1" dirty="0"/>
          </a:p>
        </p:txBody>
      </p:sp>
      <p:sp>
        <p:nvSpPr>
          <p:cNvPr id="13" name="TextBox 12"/>
          <p:cNvSpPr txBox="1"/>
          <p:nvPr/>
        </p:nvSpPr>
        <p:spPr>
          <a:xfrm>
            <a:off x="4932040" y="2204864"/>
            <a:ext cx="4194800" cy="2677656"/>
          </a:xfrm>
          <a:prstGeom prst="rect">
            <a:avLst/>
          </a:prstGeom>
          <a:noFill/>
        </p:spPr>
        <p:txBody>
          <a:bodyPr wrap="square" rtlCol="0">
            <a:spAutoFit/>
          </a:bodyPr>
          <a:lstStyle/>
          <a:p>
            <a:pPr algn="r" rtl="1"/>
            <a:r>
              <a:rPr lang="ar-EG" sz="2400" b="1" dirty="0">
                <a:solidFill>
                  <a:schemeClr val="tx1">
                    <a:lumMod val="85000"/>
                    <a:lumOff val="15000"/>
                  </a:schemeClr>
                </a:solidFill>
              </a:rPr>
              <a:t>ادي غياب الوحدة الأولي ال</a:t>
            </a:r>
            <a:r>
              <a:rPr lang="ar-SA" sz="2400" b="1" dirty="0">
                <a:solidFill>
                  <a:schemeClr val="tx1">
                    <a:lumMod val="85000"/>
                    <a:lumOff val="15000"/>
                  </a:schemeClr>
                </a:solidFill>
              </a:rPr>
              <a:t>ى</a:t>
            </a:r>
            <a:r>
              <a:rPr lang="ar-EG" sz="2400" b="1" dirty="0">
                <a:solidFill>
                  <a:schemeClr val="tx1">
                    <a:lumMod val="85000"/>
                    <a:lumOff val="15000"/>
                  </a:schemeClr>
                </a:solidFill>
              </a:rPr>
              <a:t> </a:t>
            </a:r>
          </a:p>
          <a:p>
            <a:pPr algn="r" rtl="1"/>
            <a:endParaRPr lang="ar-EG" sz="2400" b="1" dirty="0"/>
          </a:p>
          <a:p>
            <a:pPr algn="r" rtl="1"/>
            <a:r>
              <a:rPr lang="ar-EG" sz="2400" b="1" dirty="0"/>
              <a:t>1- </a:t>
            </a:r>
            <a:r>
              <a:rPr lang="ar-SA" sz="2400" b="1" dirty="0">
                <a:solidFill>
                  <a:srgbClr val="506E87"/>
                </a:solidFill>
              </a:rPr>
              <a:t>كانت الطرق غير آمنة، والحروب </a:t>
            </a:r>
          </a:p>
          <a:p>
            <a:pPr algn="r" rtl="1"/>
            <a:r>
              <a:rPr lang="ar-SA" sz="2400" b="1" dirty="0">
                <a:solidFill>
                  <a:srgbClr val="506E87"/>
                </a:solidFill>
              </a:rPr>
              <a:t>مستمرة</a:t>
            </a:r>
            <a:r>
              <a:rPr lang="ar-EG" sz="2400" b="1" dirty="0">
                <a:solidFill>
                  <a:srgbClr val="506E87"/>
                </a:solidFill>
              </a:rPr>
              <a:t> </a:t>
            </a:r>
            <a:r>
              <a:rPr lang="ar-SA" sz="2400" b="1" dirty="0">
                <a:solidFill>
                  <a:srgbClr val="506E87"/>
                </a:solidFill>
              </a:rPr>
              <a:t>والفوضى قائمة، والمزارع </a:t>
            </a:r>
          </a:p>
          <a:p>
            <a:pPr algn="r" rtl="1"/>
            <a:r>
              <a:rPr lang="ar-SA" sz="2400" b="1" dirty="0">
                <a:solidFill>
                  <a:srgbClr val="506E87"/>
                </a:solidFill>
              </a:rPr>
              <a:t>وأماكن التجارة عرضة للسرقة</a:t>
            </a:r>
            <a:r>
              <a:rPr lang="ar-EG" sz="2400" b="1" dirty="0">
                <a:solidFill>
                  <a:srgbClr val="506E87"/>
                </a:solidFill>
              </a:rPr>
              <a:t>.</a:t>
            </a:r>
            <a:endParaRPr lang="ar-EG" sz="2400" dirty="0">
              <a:solidFill>
                <a:srgbClr val="506E87"/>
              </a:solidFill>
            </a:endParaRPr>
          </a:p>
          <a:p>
            <a:pPr algn="r" rtl="1"/>
            <a:r>
              <a:rPr lang="ar-EG" sz="2400" b="1" dirty="0"/>
              <a:t>2- </a:t>
            </a:r>
            <a:r>
              <a:rPr lang="ar-SA" sz="2400" b="1" dirty="0">
                <a:solidFill>
                  <a:srgbClr val="506E87"/>
                </a:solidFill>
              </a:rPr>
              <a:t>ضعف الحركة الاقتصادية، والنشاط </a:t>
            </a:r>
          </a:p>
          <a:p>
            <a:pPr algn="r" rtl="1"/>
            <a:r>
              <a:rPr lang="ar-SA" sz="2400" b="1" dirty="0">
                <a:solidFill>
                  <a:srgbClr val="506E87"/>
                </a:solidFill>
              </a:rPr>
              <a:t>التجاري</a:t>
            </a:r>
            <a:r>
              <a:rPr lang="ar-EG" sz="2400" b="1" dirty="0">
                <a:solidFill>
                  <a:srgbClr val="506E87"/>
                </a:solidFill>
              </a:rPr>
              <a:t>.</a:t>
            </a:r>
          </a:p>
        </p:txBody>
      </p:sp>
      <p:pic>
        <p:nvPicPr>
          <p:cNvPr id="2" name="صورة 1">
            <a:extLst>
              <a:ext uri="{FF2B5EF4-FFF2-40B4-BE49-F238E27FC236}">
                <a16:creationId xmlns:a16="http://schemas.microsoft.com/office/drawing/2014/main" id="{85AEEDC2-0062-4D55-B19C-2F54B2EBA55B}"/>
              </a:ext>
            </a:extLst>
          </p:cNvPr>
          <p:cNvPicPr>
            <a:picLocks noChangeAspect="1"/>
          </p:cNvPicPr>
          <p:nvPr/>
        </p:nvPicPr>
        <p:blipFill>
          <a:blip r:embed="rId3"/>
          <a:stretch>
            <a:fillRect/>
          </a:stretch>
        </p:blipFill>
        <p:spPr>
          <a:xfrm>
            <a:off x="-13664" y="2534"/>
            <a:ext cx="1141891" cy="1168324"/>
          </a:xfrm>
          <a:prstGeom prst="ellipse">
            <a:avLst/>
          </a:prstGeom>
          <a:ln>
            <a:noFill/>
          </a:ln>
          <a:effectLst>
            <a:softEdge rad="112500"/>
          </a:effectLst>
        </p:spPr>
      </p:pic>
    </p:spTree>
    <p:extLst>
      <p:ext uri="{BB962C8B-B14F-4D97-AF65-F5344CB8AC3E}">
        <p14:creationId xmlns:p14="http://schemas.microsoft.com/office/powerpoint/2010/main" val="25692788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down)">
                                      <p:cBhvr>
                                        <p:cTn id="7" dur="580">
                                          <p:stCondLst>
                                            <p:cond delay="0"/>
                                          </p:stCondLst>
                                        </p:cTn>
                                        <p:tgtEl>
                                          <p:spTgt spid="10"/>
                                        </p:tgtEl>
                                      </p:cBhvr>
                                    </p:animEffect>
                                    <p:anim calcmode="lin" valueType="num">
                                      <p:cBhvr>
                                        <p:cTn id="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3" dur="26">
                                          <p:stCondLst>
                                            <p:cond delay="650"/>
                                          </p:stCondLst>
                                        </p:cTn>
                                        <p:tgtEl>
                                          <p:spTgt spid="10"/>
                                        </p:tgtEl>
                                      </p:cBhvr>
                                      <p:to x="100000" y="60000"/>
                                    </p:animScale>
                                    <p:animScale>
                                      <p:cBhvr>
                                        <p:cTn id="14" dur="166" decel="50000">
                                          <p:stCondLst>
                                            <p:cond delay="676"/>
                                          </p:stCondLst>
                                        </p:cTn>
                                        <p:tgtEl>
                                          <p:spTgt spid="10"/>
                                        </p:tgtEl>
                                      </p:cBhvr>
                                      <p:to x="100000" y="100000"/>
                                    </p:animScale>
                                    <p:animScale>
                                      <p:cBhvr>
                                        <p:cTn id="15" dur="26">
                                          <p:stCondLst>
                                            <p:cond delay="1312"/>
                                          </p:stCondLst>
                                        </p:cTn>
                                        <p:tgtEl>
                                          <p:spTgt spid="10"/>
                                        </p:tgtEl>
                                      </p:cBhvr>
                                      <p:to x="100000" y="80000"/>
                                    </p:animScale>
                                    <p:animScale>
                                      <p:cBhvr>
                                        <p:cTn id="16" dur="166" decel="50000">
                                          <p:stCondLst>
                                            <p:cond delay="1338"/>
                                          </p:stCondLst>
                                        </p:cTn>
                                        <p:tgtEl>
                                          <p:spTgt spid="10"/>
                                        </p:tgtEl>
                                      </p:cBhvr>
                                      <p:to x="100000" y="100000"/>
                                    </p:animScale>
                                    <p:animScale>
                                      <p:cBhvr>
                                        <p:cTn id="17" dur="26">
                                          <p:stCondLst>
                                            <p:cond delay="1642"/>
                                          </p:stCondLst>
                                        </p:cTn>
                                        <p:tgtEl>
                                          <p:spTgt spid="10"/>
                                        </p:tgtEl>
                                      </p:cBhvr>
                                      <p:to x="100000" y="90000"/>
                                    </p:animScale>
                                    <p:animScale>
                                      <p:cBhvr>
                                        <p:cTn id="18" dur="166" decel="50000">
                                          <p:stCondLst>
                                            <p:cond delay="1668"/>
                                          </p:stCondLst>
                                        </p:cTn>
                                        <p:tgtEl>
                                          <p:spTgt spid="10"/>
                                        </p:tgtEl>
                                      </p:cBhvr>
                                      <p:to x="100000" y="100000"/>
                                    </p:animScale>
                                    <p:animScale>
                                      <p:cBhvr>
                                        <p:cTn id="19" dur="26">
                                          <p:stCondLst>
                                            <p:cond delay="1808"/>
                                          </p:stCondLst>
                                        </p:cTn>
                                        <p:tgtEl>
                                          <p:spTgt spid="10"/>
                                        </p:tgtEl>
                                      </p:cBhvr>
                                      <p:to x="100000" y="95000"/>
                                    </p:animScale>
                                    <p:animScale>
                                      <p:cBhvr>
                                        <p:cTn id="20" dur="166" decel="50000">
                                          <p:stCondLst>
                                            <p:cond delay="1834"/>
                                          </p:stCondLst>
                                        </p:cTn>
                                        <p:tgtEl>
                                          <p:spTgt spid="10"/>
                                        </p:tgtEl>
                                      </p:cBhvr>
                                      <p:to x="100000" y="100000"/>
                                    </p:animScale>
                                  </p:childTnLst>
                                  <p:subTnLst>
                                    <p:audio>
                                      <p:cMediaNode>
                                        <p:cTn display="0" masterRel="sameClick">
                                          <p:stCondLst>
                                            <p:cond evt="begin" delay="0">
                                              <p:tn val="5"/>
                                            </p:cond>
                                          </p:stCondLst>
                                          <p:endCondLst>
                                            <p:cond evt="onStopAudio" delay="0">
                                              <p:tgtEl>
                                                <p:sldTgt/>
                                              </p:tgtEl>
                                            </p:cond>
                                          </p:endCondLst>
                                        </p:cTn>
                                        <p:tgtEl>
                                          <p:sndTgt r:embed="rId2" name="camera.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39280" y="84108"/>
            <a:ext cx="2286001" cy="923330"/>
          </a:xfrm>
          <a:prstGeom prst="rect">
            <a:avLst/>
          </a:prstGeom>
          <a:noFill/>
        </p:spPr>
        <p:txBody>
          <a:bodyPr wrap="square" rtlCol="1">
            <a:spAutoFit/>
          </a:bodyPr>
          <a:lstStyle/>
          <a:p>
            <a:r>
              <a:rPr lang="ar-EG" sz="54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للاطلاع :</a:t>
            </a:r>
          </a:p>
        </p:txBody>
      </p:sp>
      <p:sp>
        <p:nvSpPr>
          <p:cNvPr id="3" name="TextBox 2"/>
          <p:cNvSpPr txBox="1"/>
          <p:nvPr/>
        </p:nvSpPr>
        <p:spPr>
          <a:xfrm>
            <a:off x="-38744" y="1982047"/>
            <a:ext cx="8830996" cy="3831818"/>
          </a:xfrm>
          <a:prstGeom prst="rect">
            <a:avLst/>
          </a:prstGeom>
          <a:noFill/>
        </p:spPr>
        <p:txBody>
          <a:bodyPr wrap="square" rtlCol="1">
            <a:spAutoFit/>
          </a:bodyPr>
          <a:lstStyle/>
          <a:p>
            <a:pPr algn="r" rtl="1"/>
            <a:r>
              <a:rPr lang="ar-SA" sz="2500" b="1" u="sng" dirty="0">
                <a:ln w="10541" cmpd="sng">
                  <a:solidFill>
                    <a:srgbClr val="7D7D7D">
                      <a:tint val="100000"/>
                      <a:shade val="100000"/>
                      <a:satMod val="110000"/>
                    </a:srgbClr>
                  </a:solidFill>
                  <a:prstDash val="solid"/>
                </a:ln>
              </a:rPr>
              <a:t>الحجاز: </a:t>
            </a:r>
            <a:r>
              <a:rPr lang="ar-SA" sz="2500" b="1" dirty="0">
                <a:ln w="10541" cmpd="sng">
                  <a:solidFill>
                    <a:srgbClr val="7D7D7D">
                      <a:tint val="100000"/>
                      <a:shade val="100000"/>
                      <a:satMod val="110000"/>
                    </a:srgbClr>
                  </a:solidFill>
                  <a:prstDash val="solid"/>
                </a:ln>
              </a:rPr>
              <a:t>يحكمة الأشراف، وكان تحت نفوذ الدولة العثمانية.</a:t>
            </a:r>
          </a:p>
          <a:p>
            <a:pPr algn="r" rtl="1"/>
            <a:endParaRPr lang="en-US" sz="2500" b="1" dirty="0">
              <a:ln w="10541" cmpd="sng">
                <a:solidFill>
                  <a:srgbClr val="7D7D7D">
                    <a:tint val="100000"/>
                    <a:shade val="100000"/>
                    <a:satMod val="110000"/>
                  </a:srgbClr>
                </a:solidFill>
                <a:prstDash val="solid"/>
              </a:ln>
            </a:endParaRPr>
          </a:p>
          <a:p>
            <a:pPr algn="r" rtl="1"/>
            <a:r>
              <a:rPr lang="ar-SA" sz="2500" b="1" dirty="0">
                <a:ln w="10541" cmpd="sng">
                  <a:solidFill>
                    <a:srgbClr val="7D7D7D">
                      <a:tint val="100000"/>
                      <a:shade val="100000"/>
                      <a:satMod val="110000"/>
                    </a:srgbClr>
                  </a:solidFill>
                  <a:prstDash val="solid"/>
                </a:ln>
              </a:rPr>
              <a:t>  </a:t>
            </a:r>
            <a:r>
              <a:rPr lang="ar-SA" sz="2500" b="1" u="sng" dirty="0">
                <a:ln w="10541" cmpd="sng">
                  <a:solidFill>
                    <a:srgbClr val="7D7D7D">
                      <a:tint val="100000"/>
                      <a:shade val="100000"/>
                      <a:satMod val="110000"/>
                    </a:srgbClr>
                  </a:solidFill>
                  <a:prstDash val="solid"/>
                </a:ln>
              </a:rPr>
              <a:t>نجد : </a:t>
            </a:r>
            <a:r>
              <a:rPr lang="ar-SA" sz="2500" b="1" dirty="0">
                <a:ln w="10541" cmpd="sng">
                  <a:solidFill>
                    <a:srgbClr val="7D7D7D">
                      <a:tint val="100000"/>
                      <a:shade val="100000"/>
                      <a:satMod val="110000"/>
                    </a:srgbClr>
                  </a:solidFill>
                  <a:prstDash val="solid"/>
                </a:ln>
              </a:rPr>
              <a:t>بلدات صغيرة متفرقة يحكمها أمراء محليون، بينهم نزاعات، وحروب.</a:t>
            </a:r>
          </a:p>
          <a:p>
            <a:pPr algn="r" rtl="1"/>
            <a:r>
              <a:rPr lang="ar-SA" sz="2500" b="1" dirty="0">
                <a:ln w="10541" cmpd="sng">
                  <a:solidFill>
                    <a:srgbClr val="7D7D7D">
                      <a:tint val="100000"/>
                      <a:shade val="100000"/>
                      <a:satMod val="110000"/>
                    </a:srgbClr>
                  </a:solidFill>
                  <a:prstDash val="solid"/>
                </a:ln>
              </a:rPr>
              <a:t> </a:t>
            </a:r>
            <a:endParaRPr lang="en-US" sz="2500" b="1" dirty="0">
              <a:ln w="10541" cmpd="sng">
                <a:solidFill>
                  <a:srgbClr val="7D7D7D">
                    <a:tint val="100000"/>
                    <a:shade val="100000"/>
                    <a:satMod val="110000"/>
                  </a:srgbClr>
                </a:solidFill>
                <a:prstDash val="solid"/>
              </a:ln>
            </a:endParaRPr>
          </a:p>
          <a:p>
            <a:pPr algn="r" rtl="1"/>
            <a:r>
              <a:rPr lang="ar-SA" sz="2500" b="1" dirty="0">
                <a:ln w="10541" cmpd="sng">
                  <a:solidFill>
                    <a:srgbClr val="7D7D7D">
                      <a:tint val="100000"/>
                      <a:shade val="100000"/>
                      <a:satMod val="110000"/>
                    </a:srgbClr>
                  </a:solidFill>
                  <a:prstDash val="solid"/>
                </a:ln>
              </a:rPr>
              <a:t> </a:t>
            </a:r>
            <a:r>
              <a:rPr lang="ar-SA" sz="2500" b="1" u="sng" dirty="0">
                <a:ln w="10541" cmpd="sng">
                  <a:solidFill>
                    <a:srgbClr val="7D7D7D">
                      <a:tint val="100000"/>
                      <a:shade val="100000"/>
                      <a:satMod val="110000"/>
                    </a:srgbClr>
                  </a:solidFill>
                  <a:prstDash val="solid"/>
                </a:ln>
              </a:rPr>
              <a:t>الأحساء والقطيف: </a:t>
            </a:r>
            <a:r>
              <a:rPr lang="ar-SA" sz="2500" b="1" dirty="0">
                <a:ln w="10541" cmpd="sng">
                  <a:solidFill>
                    <a:srgbClr val="7D7D7D">
                      <a:tint val="100000"/>
                      <a:shade val="100000"/>
                      <a:satMod val="110000"/>
                    </a:srgbClr>
                  </a:solidFill>
                  <a:prstDash val="solid"/>
                </a:ln>
              </a:rPr>
              <a:t>كانتا خاضعتين للنفوذ العثماني حتى انتزعهما منهم زعماء بني خالد، وكانتا غير مستقرتين.</a:t>
            </a:r>
          </a:p>
          <a:p>
            <a:pPr algn="r" rtl="1"/>
            <a:endParaRPr lang="en-US" sz="2500" b="1" dirty="0">
              <a:ln w="10541" cmpd="sng">
                <a:solidFill>
                  <a:srgbClr val="7D7D7D">
                    <a:tint val="100000"/>
                    <a:shade val="100000"/>
                    <a:satMod val="110000"/>
                  </a:srgbClr>
                </a:solidFill>
                <a:prstDash val="solid"/>
              </a:ln>
            </a:endParaRPr>
          </a:p>
          <a:p>
            <a:pPr algn="r" rtl="1"/>
            <a:r>
              <a:rPr lang="ar-SA" sz="2500" b="1" u="sng" dirty="0">
                <a:ln w="10541" cmpd="sng">
                  <a:solidFill>
                    <a:srgbClr val="7D7D7D">
                      <a:tint val="100000"/>
                      <a:shade val="100000"/>
                      <a:satMod val="110000"/>
                    </a:srgbClr>
                  </a:solidFill>
                  <a:prstDash val="solid"/>
                </a:ln>
              </a:rPr>
              <a:t>عسير وجازان: </a:t>
            </a:r>
            <a:r>
              <a:rPr lang="ar-SA" sz="2500" b="1" dirty="0">
                <a:ln w="10541" cmpd="sng">
                  <a:solidFill>
                    <a:srgbClr val="7D7D7D">
                      <a:tint val="100000"/>
                      <a:shade val="100000"/>
                      <a:satMod val="110000"/>
                    </a:srgbClr>
                  </a:solidFill>
                  <a:prstDash val="solid"/>
                </a:ln>
              </a:rPr>
              <a:t>كان يحكمهما زعماء القبائل المحليون، وخضعتا لنفوذ أشراف الحجاز، والأشراف المحليين، وكانتا في صراع داخلي مستمر.</a:t>
            </a:r>
            <a:endParaRPr lang="en-US" sz="2500" b="1" dirty="0">
              <a:ln w="10541" cmpd="sng">
                <a:solidFill>
                  <a:srgbClr val="7D7D7D">
                    <a:tint val="100000"/>
                    <a:shade val="100000"/>
                    <a:satMod val="110000"/>
                  </a:srgbClr>
                </a:solidFill>
                <a:prstDash val="solid"/>
              </a:ln>
            </a:endParaRPr>
          </a:p>
          <a:p>
            <a:pPr algn="r" rtl="1"/>
            <a:endParaRPr lang="ar-EG" dirty="0"/>
          </a:p>
        </p:txBody>
      </p:sp>
      <p:sp>
        <p:nvSpPr>
          <p:cNvPr id="4" name="TextBox 3"/>
          <p:cNvSpPr txBox="1"/>
          <p:nvPr/>
        </p:nvSpPr>
        <p:spPr>
          <a:xfrm>
            <a:off x="256484" y="300896"/>
            <a:ext cx="6479704" cy="861774"/>
          </a:xfrm>
          <a:prstGeom prst="rect">
            <a:avLst/>
          </a:prstGeom>
          <a:noFill/>
        </p:spPr>
        <p:txBody>
          <a:bodyPr wrap="square" rtlCol="1">
            <a:spAutoFit/>
          </a:bodyPr>
          <a:lstStyle/>
          <a:p>
            <a:pPr algn="r" rtl="1"/>
            <a:r>
              <a:rPr lang="ar-SA" sz="32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rPr>
              <a:t>كانت الأوضاع السياسية على النحو الآتي:</a:t>
            </a:r>
            <a:endParaRPr lang="en-US" sz="3200" b="1" dirty="0">
              <a:ln w="24500" cmpd="dbl">
                <a:solidFill>
                  <a:schemeClr val="accent2">
                    <a:shade val="85000"/>
                    <a:satMod val="155000"/>
                  </a:schemeClr>
                </a:solidFill>
                <a:prstDash val="solid"/>
                <a:miter lim="800000"/>
              </a:ln>
              <a:effectLst>
                <a:outerShdw blurRad="38100" dist="38100" dir="7020000" algn="tl">
                  <a:srgbClr val="000000">
                    <a:alpha val="35000"/>
                  </a:srgbClr>
                </a:outerShdw>
              </a:effectLst>
            </a:endParaRPr>
          </a:p>
          <a:p>
            <a:pPr algn="r" rtl="1"/>
            <a:endParaRPr lang="ar-EG" dirty="0"/>
          </a:p>
        </p:txBody>
      </p:sp>
      <p:sp>
        <p:nvSpPr>
          <p:cNvPr id="6" name="Hexagon 5"/>
          <p:cNvSpPr/>
          <p:nvPr/>
        </p:nvSpPr>
        <p:spPr>
          <a:xfrm>
            <a:off x="8792252" y="2133604"/>
            <a:ext cx="180020" cy="180020"/>
          </a:xfrm>
          <a:prstGeom prst="hexag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Hexagon 6"/>
          <p:cNvSpPr/>
          <p:nvPr/>
        </p:nvSpPr>
        <p:spPr>
          <a:xfrm>
            <a:off x="8845261" y="2931223"/>
            <a:ext cx="180020" cy="180020"/>
          </a:xfrm>
          <a:prstGeom prst="hexag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Hexagon 7"/>
          <p:cNvSpPr/>
          <p:nvPr/>
        </p:nvSpPr>
        <p:spPr>
          <a:xfrm>
            <a:off x="8845261" y="3717936"/>
            <a:ext cx="180020" cy="180020"/>
          </a:xfrm>
          <a:prstGeom prst="hexag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Hexagon 8"/>
          <p:cNvSpPr/>
          <p:nvPr/>
        </p:nvSpPr>
        <p:spPr>
          <a:xfrm>
            <a:off x="8845261" y="4797152"/>
            <a:ext cx="180020" cy="180020"/>
          </a:xfrm>
          <a:prstGeom prst="hexagon">
            <a:avLst/>
          </a:prstGeom>
          <a:solidFill>
            <a:schemeClr val="accent3"/>
          </a:solidFill>
          <a:ln>
            <a:solidFill>
              <a:schemeClr val="accent3">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14" name="صورة 13">
            <a:extLst>
              <a:ext uri="{FF2B5EF4-FFF2-40B4-BE49-F238E27FC236}">
                <a16:creationId xmlns:a16="http://schemas.microsoft.com/office/drawing/2014/main" id="{66188709-CF45-46E1-8372-476D655C0065}"/>
              </a:ext>
            </a:extLst>
          </p:cNvPr>
          <p:cNvPicPr>
            <a:picLocks noChangeAspect="1"/>
          </p:cNvPicPr>
          <p:nvPr/>
        </p:nvPicPr>
        <p:blipFill>
          <a:blip r:embed="rId4"/>
          <a:stretch>
            <a:fillRect/>
          </a:stretch>
        </p:blipFill>
        <p:spPr>
          <a:xfrm>
            <a:off x="-13664" y="2534"/>
            <a:ext cx="1141891" cy="1168324"/>
          </a:xfrm>
          <a:prstGeom prst="ellipse">
            <a:avLst/>
          </a:prstGeom>
          <a:ln>
            <a:noFill/>
          </a:ln>
          <a:effectLst>
            <a:softEdge rad="112500"/>
          </a:effectLst>
        </p:spPr>
      </p:pic>
      <p:pic>
        <p:nvPicPr>
          <p:cNvPr id="16" name="صورة 15">
            <a:extLst>
              <a:ext uri="{FF2B5EF4-FFF2-40B4-BE49-F238E27FC236}">
                <a16:creationId xmlns:a16="http://schemas.microsoft.com/office/drawing/2014/main" id="{9C6CC91B-D942-49C7-B5FF-C182EC1DF00B}"/>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5200" y="5076583"/>
            <a:ext cx="780873" cy="1556659"/>
          </a:xfrm>
          <a:prstGeom prst="rect">
            <a:avLst/>
          </a:prstGeom>
        </p:spPr>
      </p:pic>
    </p:spTree>
    <p:extLst>
      <p:ext uri="{BB962C8B-B14F-4D97-AF65-F5344CB8AC3E}">
        <p14:creationId xmlns:p14="http://schemas.microsoft.com/office/powerpoint/2010/main" val="1486261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down)">
                                      <p:cBhvr>
                                        <p:cTn id="12" dur="580">
                                          <p:stCondLst>
                                            <p:cond delay="0"/>
                                          </p:stCondLst>
                                        </p:cTn>
                                        <p:tgtEl>
                                          <p:spTgt spid="4"/>
                                        </p:tgtEl>
                                      </p:cBhvr>
                                    </p:animEffect>
                                    <p:anim calcmode="lin" valueType="num">
                                      <p:cBhvr>
                                        <p:cTn id="13"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8" dur="26">
                                          <p:stCondLst>
                                            <p:cond delay="650"/>
                                          </p:stCondLst>
                                        </p:cTn>
                                        <p:tgtEl>
                                          <p:spTgt spid="4"/>
                                        </p:tgtEl>
                                      </p:cBhvr>
                                      <p:to x="100000" y="60000"/>
                                    </p:animScale>
                                    <p:animScale>
                                      <p:cBhvr>
                                        <p:cTn id="19" dur="166" decel="50000">
                                          <p:stCondLst>
                                            <p:cond delay="676"/>
                                          </p:stCondLst>
                                        </p:cTn>
                                        <p:tgtEl>
                                          <p:spTgt spid="4"/>
                                        </p:tgtEl>
                                      </p:cBhvr>
                                      <p:to x="100000" y="100000"/>
                                    </p:animScale>
                                    <p:animScale>
                                      <p:cBhvr>
                                        <p:cTn id="20" dur="26">
                                          <p:stCondLst>
                                            <p:cond delay="1312"/>
                                          </p:stCondLst>
                                        </p:cTn>
                                        <p:tgtEl>
                                          <p:spTgt spid="4"/>
                                        </p:tgtEl>
                                      </p:cBhvr>
                                      <p:to x="100000" y="80000"/>
                                    </p:animScale>
                                    <p:animScale>
                                      <p:cBhvr>
                                        <p:cTn id="21" dur="166" decel="50000">
                                          <p:stCondLst>
                                            <p:cond delay="1338"/>
                                          </p:stCondLst>
                                        </p:cTn>
                                        <p:tgtEl>
                                          <p:spTgt spid="4"/>
                                        </p:tgtEl>
                                      </p:cBhvr>
                                      <p:to x="100000" y="100000"/>
                                    </p:animScale>
                                    <p:animScale>
                                      <p:cBhvr>
                                        <p:cTn id="22" dur="26">
                                          <p:stCondLst>
                                            <p:cond delay="1642"/>
                                          </p:stCondLst>
                                        </p:cTn>
                                        <p:tgtEl>
                                          <p:spTgt spid="4"/>
                                        </p:tgtEl>
                                      </p:cBhvr>
                                      <p:to x="100000" y="90000"/>
                                    </p:animScale>
                                    <p:animScale>
                                      <p:cBhvr>
                                        <p:cTn id="23" dur="166" decel="50000">
                                          <p:stCondLst>
                                            <p:cond delay="1668"/>
                                          </p:stCondLst>
                                        </p:cTn>
                                        <p:tgtEl>
                                          <p:spTgt spid="4"/>
                                        </p:tgtEl>
                                      </p:cBhvr>
                                      <p:to x="100000" y="100000"/>
                                    </p:animScale>
                                    <p:animScale>
                                      <p:cBhvr>
                                        <p:cTn id="24" dur="26">
                                          <p:stCondLst>
                                            <p:cond delay="1808"/>
                                          </p:stCondLst>
                                        </p:cTn>
                                        <p:tgtEl>
                                          <p:spTgt spid="4"/>
                                        </p:tgtEl>
                                      </p:cBhvr>
                                      <p:to x="100000" y="95000"/>
                                    </p:animScale>
                                    <p:animScale>
                                      <p:cBhvr>
                                        <p:cTn id="25" dur="166" decel="50000">
                                          <p:stCondLst>
                                            <p:cond delay="1834"/>
                                          </p:stCondLst>
                                        </p:cTn>
                                        <p:tgtEl>
                                          <p:spTgt spid="4"/>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31" presetClass="entr" presetSubtype="0" fill="hold" grpId="0" nodeType="clickEffect">
                                  <p:stCondLst>
                                    <p:cond delay="0"/>
                                  </p:stCondLst>
                                  <p:childTnLst>
                                    <p:set>
                                      <p:cBhvr>
                                        <p:cTn id="29" dur="1" fill="hold">
                                          <p:stCondLst>
                                            <p:cond delay="0"/>
                                          </p:stCondLst>
                                        </p:cTn>
                                        <p:tgtEl>
                                          <p:spTgt spid="3"/>
                                        </p:tgtEl>
                                        <p:attrNameLst>
                                          <p:attrName>style.visibility</p:attrName>
                                        </p:attrNameLst>
                                      </p:cBhvr>
                                      <p:to>
                                        <p:strVal val="visible"/>
                                      </p:to>
                                    </p:set>
                                    <p:anim calcmode="lin" valueType="num">
                                      <p:cBhvr>
                                        <p:cTn id="30" dur="1000" fill="hold"/>
                                        <p:tgtEl>
                                          <p:spTgt spid="3"/>
                                        </p:tgtEl>
                                        <p:attrNameLst>
                                          <p:attrName>ppt_w</p:attrName>
                                        </p:attrNameLst>
                                      </p:cBhvr>
                                      <p:tavLst>
                                        <p:tav tm="0">
                                          <p:val>
                                            <p:fltVal val="0"/>
                                          </p:val>
                                        </p:tav>
                                        <p:tav tm="100000">
                                          <p:val>
                                            <p:strVal val="#ppt_w"/>
                                          </p:val>
                                        </p:tav>
                                      </p:tavLst>
                                    </p:anim>
                                    <p:anim calcmode="lin" valueType="num">
                                      <p:cBhvr>
                                        <p:cTn id="31" dur="1000" fill="hold"/>
                                        <p:tgtEl>
                                          <p:spTgt spid="3"/>
                                        </p:tgtEl>
                                        <p:attrNameLst>
                                          <p:attrName>ppt_h</p:attrName>
                                        </p:attrNameLst>
                                      </p:cBhvr>
                                      <p:tavLst>
                                        <p:tav tm="0">
                                          <p:val>
                                            <p:fltVal val="0"/>
                                          </p:val>
                                        </p:tav>
                                        <p:tav tm="100000">
                                          <p:val>
                                            <p:strVal val="#ppt_h"/>
                                          </p:val>
                                        </p:tav>
                                      </p:tavLst>
                                    </p:anim>
                                    <p:anim calcmode="lin" valueType="num">
                                      <p:cBhvr>
                                        <p:cTn id="32" dur="1000" fill="hold"/>
                                        <p:tgtEl>
                                          <p:spTgt spid="3"/>
                                        </p:tgtEl>
                                        <p:attrNameLst>
                                          <p:attrName>style.rotation</p:attrName>
                                        </p:attrNameLst>
                                      </p:cBhvr>
                                      <p:tavLst>
                                        <p:tav tm="0">
                                          <p:val>
                                            <p:fltVal val="90"/>
                                          </p:val>
                                        </p:tav>
                                        <p:tav tm="100000">
                                          <p:val>
                                            <p:fltVal val="0"/>
                                          </p:val>
                                        </p:tav>
                                      </p:tavLst>
                                    </p:anim>
                                    <p:animEffect transition="in" filter="fade">
                                      <p:cBhvr>
                                        <p:cTn id="33" dur="1000"/>
                                        <p:tgtEl>
                                          <p:spTgt spid="3"/>
                                        </p:tgtEl>
                                      </p:cBhvr>
                                    </p:animEffect>
                                  </p:childTnLst>
                                </p:cTn>
                              </p:par>
                            </p:childTnLst>
                          </p:cTn>
                        </p:par>
                      </p:childTnLst>
                    </p:cTn>
                  </p:par>
                  <p:par>
                    <p:cTn id="34" fill="hold">
                      <p:stCondLst>
                        <p:cond delay="indefinite"/>
                      </p:stCondLst>
                      <p:childTnLst>
                        <p:par>
                          <p:cTn id="35" fill="hold">
                            <p:stCondLst>
                              <p:cond delay="0"/>
                            </p:stCondLst>
                            <p:childTnLst>
                              <p:par>
                                <p:cTn id="36" presetID="26" presetClass="entr" presetSubtype="0" fill="hold" grpId="0" nodeType="clickEffect">
                                  <p:stCondLst>
                                    <p:cond delay="0"/>
                                  </p:stCondLst>
                                  <p:childTnLst>
                                    <p:set>
                                      <p:cBhvr>
                                        <p:cTn id="37" dur="1" fill="hold">
                                          <p:stCondLst>
                                            <p:cond delay="0"/>
                                          </p:stCondLst>
                                        </p:cTn>
                                        <p:tgtEl>
                                          <p:spTgt spid="6"/>
                                        </p:tgtEl>
                                        <p:attrNameLst>
                                          <p:attrName>style.visibility</p:attrName>
                                        </p:attrNameLst>
                                      </p:cBhvr>
                                      <p:to>
                                        <p:strVal val="visible"/>
                                      </p:to>
                                    </p:set>
                                    <p:animEffect transition="in" filter="wipe(down)">
                                      <p:cBhvr>
                                        <p:cTn id="38" dur="580">
                                          <p:stCondLst>
                                            <p:cond delay="0"/>
                                          </p:stCondLst>
                                        </p:cTn>
                                        <p:tgtEl>
                                          <p:spTgt spid="6"/>
                                        </p:tgtEl>
                                      </p:cBhvr>
                                    </p:animEffect>
                                    <p:anim calcmode="lin" valueType="num">
                                      <p:cBhvr>
                                        <p:cTn id="39"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0"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1"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2"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3"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4" dur="26">
                                          <p:stCondLst>
                                            <p:cond delay="650"/>
                                          </p:stCondLst>
                                        </p:cTn>
                                        <p:tgtEl>
                                          <p:spTgt spid="6"/>
                                        </p:tgtEl>
                                      </p:cBhvr>
                                      <p:to x="100000" y="60000"/>
                                    </p:animScale>
                                    <p:animScale>
                                      <p:cBhvr>
                                        <p:cTn id="45" dur="166" decel="50000">
                                          <p:stCondLst>
                                            <p:cond delay="676"/>
                                          </p:stCondLst>
                                        </p:cTn>
                                        <p:tgtEl>
                                          <p:spTgt spid="6"/>
                                        </p:tgtEl>
                                      </p:cBhvr>
                                      <p:to x="100000" y="100000"/>
                                    </p:animScale>
                                    <p:animScale>
                                      <p:cBhvr>
                                        <p:cTn id="46" dur="26">
                                          <p:stCondLst>
                                            <p:cond delay="1312"/>
                                          </p:stCondLst>
                                        </p:cTn>
                                        <p:tgtEl>
                                          <p:spTgt spid="6"/>
                                        </p:tgtEl>
                                      </p:cBhvr>
                                      <p:to x="100000" y="80000"/>
                                    </p:animScale>
                                    <p:animScale>
                                      <p:cBhvr>
                                        <p:cTn id="47" dur="166" decel="50000">
                                          <p:stCondLst>
                                            <p:cond delay="1338"/>
                                          </p:stCondLst>
                                        </p:cTn>
                                        <p:tgtEl>
                                          <p:spTgt spid="6"/>
                                        </p:tgtEl>
                                      </p:cBhvr>
                                      <p:to x="100000" y="100000"/>
                                    </p:animScale>
                                    <p:animScale>
                                      <p:cBhvr>
                                        <p:cTn id="48" dur="26">
                                          <p:stCondLst>
                                            <p:cond delay="1642"/>
                                          </p:stCondLst>
                                        </p:cTn>
                                        <p:tgtEl>
                                          <p:spTgt spid="6"/>
                                        </p:tgtEl>
                                      </p:cBhvr>
                                      <p:to x="100000" y="90000"/>
                                    </p:animScale>
                                    <p:animScale>
                                      <p:cBhvr>
                                        <p:cTn id="49" dur="166" decel="50000">
                                          <p:stCondLst>
                                            <p:cond delay="1668"/>
                                          </p:stCondLst>
                                        </p:cTn>
                                        <p:tgtEl>
                                          <p:spTgt spid="6"/>
                                        </p:tgtEl>
                                      </p:cBhvr>
                                      <p:to x="100000" y="100000"/>
                                    </p:animScale>
                                    <p:animScale>
                                      <p:cBhvr>
                                        <p:cTn id="50" dur="26">
                                          <p:stCondLst>
                                            <p:cond delay="1808"/>
                                          </p:stCondLst>
                                        </p:cTn>
                                        <p:tgtEl>
                                          <p:spTgt spid="6"/>
                                        </p:tgtEl>
                                      </p:cBhvr>
                                      <p:to x="100000" y="95000"/>
                                    </p:animScale>
                                    <p:animScale>
                                      <p:cBhvr>
                                        <p:cTn id="51" dur="166" decel="50000">
                                          <p:stCondLst>
                                            <p:cond delay="1834"/>
                                          </p:stCondLst>
                                        </p:cTn>
                                        <p:tgtEl>
                                          <p:spTgt spid="6"/>
                                        </p:tgtEl>
                                      </p:cBhvr>
                                      <p:to x="100000" y="100000"/>
                                    </p:animScale>
                                  </p:childTnLst>
                                  <p:subTnLst>
                                    <p:audio>
                                      <p:cMediaNode>
                                        <p:cTn display="0" masterRel="sameClick">
                                          <p:stCondLst>
                                            <p:cond evt="begin" delay="0">
                                              <p:tn val="36"/>
                                            </p:cond>
                                          </p:stCondLst>
                                          <p:endCondLst>
                                            <p:cond evt="onStopAudio" delay="0">
                                              <p:tgtEl>
                                                <p:sldTgt/>
                                              </p:tgtEl>
                                            </p:cond>
                                          </p:endCondLst>
                                        </p:cTn>
                                        <p:tgtEl>
                                          <p:sndTgt r:embed="rId3" name="coin.wav"/>
                                        </p:tgtEl>
                                      </p:cMediaNode>
                                    </p:audio>
                                  </p:subTnLst>
                                </p:cTn>
                              </p:par>
                            </p:childTnLst>
                          </p:cTn>
                        </p:par>
                      </p:childTnLst>
                    </p:cTn>
                  </p:par>
                  <p:par>
                    <p:cTn id="52" fill="hold">
                      <p:stCondLst>
                        <p:cond delay="indefinite"/>
                      </p:stCondLst>
                      <p:childTnLst>
                        <p:par>
                          <p:cTn id="53" fill="hold">
                            <p:stCondLst>
                              <p:cond delay="0"/>
                            </p:stCondLst>
                            <p:childTnLst>
                              <p:par>
                                <p:cTn id="54" presetID="26" presetClass="entr" presetSubtype="0" fill="hold" grpId="0" nodeType="click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down)">
                                      <p:cBhvr>
                                        <p:cTn id="56" dur="580">
                                          <p:stCondLst>
                                            <p:cond delay="0"/>
                                          </p:stCondLst>
                                        </p:cTn>
                                        <p:tgtEl>
                                          <p:spTgt spid="7"/>
                                        </p:tgtEl>
                                      </p:cBhvr>
                                    </p:animEffect>
                                    <p:anim calcmode="lin" valueType="num">
                                      <p:cBhvr>
                                        <p:cTn id="5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5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5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2" dur="26">
                                          <p:stCondLst>
                                            <p:cond delay="650"/>
                                          </p:stCondLst>
                                        </p:cTn>
                                        <p:tgtEl>
                                          <p:spTgt spid="7"/>
                                        </p:tgtEl>
                                      </p:cBhvr>
                                      <p:to x="100000" y="60000"/>
                                    </p:animScale>
                                    <p:animScale>
                                      <p:cBhvr>
                                        <p:cTn id="63" dur="166" decel="50000">
                                          <p:stCondLst>
                                            <p:cond delay="676"/>
                                          </p:stCondLst>
                                        </p:cTn>
                                        <p:tgtEl>
                                          <p:spTgt spid="7"/>
                                        </p:tgtEl>
                                      </p:cBhvr>
                                      <p:to x="100000" y="100000"/>
                                    </p:animScale>
                                    <p:animScale>
                                      <p:cBhvr>
                                        <p:cTn id="64" dur="26">
                                          <p:stCondLst>
                                            <p:cond delay="1312"/>
                                          </p:stCondLst>
                                        </p:cTn>
                                        <p:tgtEl>
                                          <p:spTgt spid="7"/>
                                        </p:tgtEl>
                                      </p:cBhvr>
                                      <p:to x="100000" y="80000"/>
                                    </p:animScale>
                                    <p:animScale>
                                      <p:cBhvr>
                                        <p:cTn id="65" dur="166" decel="50000">
                                          <p:stCondLst>
                                            <p:cond delay="1338"/>
                                          </p:stCondLst>
                                        </p:cTn>
                                        <p:tgtEl>
                                          <p:spTgt spid="7"/>
                                        </p:tgtEl>
                                      </p:cBhvr>
                                      <p:to x="100000" y="100000"/>
                                    </p:animScale>
                                    <p:animScale>
                                      <p:cBhvr>
                                        <p:cTn id="66" dur="26">
                                          <p:stCondLst>
                                            <p:cond delay="1642"/>
                                          </p:stCondLst>
                                        </p:cTn>
                                        <p:tgtEl>
                                          <p:spTgt spid="7"/>
                                        </p:tgtEl>
                                      </p:cBhvr>
                                      <p:to x="100000" y="90000"/>
                                    </p:animScale>
                                    <p:animScale>
                                      <p:cBhvr>
                                        <p:cTn id="67" dur="166" decel="50000">
                                          <p:stCondLst>
                                            <p:cond delay="1668"/>
                                          </p:stCondLst>
                                        </p:cTn>
                                        <p:tgtEl>
                                          <p:spTgt spid="7"/>
                                        </p:tgtEl>
                                      </p:cBhvr>
                                      <p:to x="100000" y="100000"/>
                                    </p:animScale>
                                    <p:animScale>
                                      <p:cBhvr>
                                        <p:cTn id="68" dur="26">
                                          <p:stCondLst>
                                            <p:cond delay="1808"/>
                                          </p:stCondLst>
                                        </p:cTn>
                                        <p:tgtEl>
                                          <p:spTgt spid="7"/>
                                        </p:tgtEl>
                                      </p:cBhvr>
                                      <p:to x="100000" y="95000"/>
                                    </p:animScale>
                                    <p:animScale>
                                      <p:cBhvr>
                                        <p:cTn id="69" dur="166" decel="50000">
                                          <p:stCondLst>
                                            <p:cond delay="1834"/>
                                          </p:stCondLst>
                                        </p:cTn>
                                        <p:tgtEl>
                                          <p:spTgt spid="7"/>
                                        </p:tgtEl>
                                      </p:cBhvr>
                                      <p:to x="100000" y="100000"/>
                                    </p:animScale>
                                  </p:childTnLst>
                                  <p:subTnLst>
                                    <p:audio>
                                      <p:cMediaNode>
                                        <p:cTn display="0" masterRel="sameClick">
                                          <p:stCondLst>
                                            <p:cond evt="begin" delay="0">
                                              <p:tn val="54"/>
                                            </p:cond>
                                          </p:stCondLst>
                                          <p:endCondLst>
                                            <p:cond evt="onStopAudio" delay="0">
                                              <p:tgtEl>
                                                <p:sldTgt/>
                                              </p:tgtEl>
                                            </p:cond>
                                          </p:endCondLst>
                                        </p:cTn>
                                        <p:tgtEl>
                                          <p:sndTgt r:embed="rId3" name="coin.wav"/>
                                        </p:tgtEl>
                                      </p:cMediaNode>
                                    </p:audio>
                                  </p:subTnLst>
                                </p:cTn>
                              </p:par>
                            </p:childTnLst>
                          </p:cTn>
                        </p:par>
                      </p:childTnLst>
                    </p:cTn>
                  </p:par>
                  <p:par>
                    <p:cTn id="70" fill="hold">
                      <p:stCondLst>
                        <p:cond delay="indefinite"/>
                      </p:stCondLst>
                      <p:childTnLst>
                        <p:par>
                          <p:cTn id="71" fill="hold">
                            <p:stCondLst>
                              <p:cond delay="0"/>
                            </p:stCondLst>
                            <p:childTnLst>
                              <p:par>
                                <p:cTn id="72" presetID="26" presetClass="entr" presetSubtype="0" fill="hold" grpId="0" nodeType="clickEffect">
                                  <p:stCondLst>
                                    <p:cond delay="0"/>
                                  </p:stCondLst>
                                  <p:childTnLst>
                                    <p:set>
                                      <p:cBhvr>
                                        <p:cTn id="73" dur="1" fill="hold">
                                          <p:stCondLst>
                                            <p:cond delay="0"/>
                                          </p:stCondLst>
                                        </p:cTn>
                                        <p:tgtEl>
                                          <p:spTgt spid="8"/>
                                        </p:tgtEl>
                                        <p:attrNameLst>
                                          <p:attrName>style.visibility</p:attrName>
                                        </p:attrNameLst>
                                      </p:cBhvr>
                                      <p:to>
                                        <p:strVal val="visible"/>
                                      </p:to>
                                    </p:set>
                                    <p:animEffect transition="in" filter="wipe(down)">
                                      <p:cBhvr>
                                        <p:cTn id="74" dur="580">
                                          <p:stCondLst>
                                            <p:cond delay="0"/>
                                          </p:stCondLst>
                                        </p:cTn>
                                        <p:tgtEl>
                                          <p:spTgt spid="8"/>
                                        </p:tgtEl>
                                      </p:cBhvr>
                                    </p:animEffect>
                                    <p:anim calcmode="lin" valueType="num">
                                      <p:cBhvr>
                                        <p:cTn id="75"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0" dur="26">
                                          <p:stCondLst>
                                            <p:cond delay="650"/>
                                          </p:stCondLst>
                                        </p:cTn>
                                        <p:tgtEl>
                                          <p:spTgt spid="8"/>
                                        </p:tgtEl>
                                      </p:cBhvr>
                                      <p:to x="100000" y="60000"/>
                                    </p:animScale>
                                    <p:animScale>
                                      <p:cBhvr>
                                        <p:cTn id="81" dur="166" decel="50000">
                                          <p:stCondLst>
                                            <p:cond delay="676"/>
                                          </p:stCondLst>
                                        </p:cTn>
                                        <p:tgtEl>
                                          <p:spTgt spid="8"/>
                                        </p:tgtEl>
                                      </p:cBhvr>
                                      <p:to x="100000" y="100000"/>
                                    </p:animScale>
                                    <p:animScale>
                                      <p:cBhvr>
                                        <p:cTn id="82" dur="26">
                                          <p:stCondLst>
                                            <p:cond delay="1312"/>
                                          </p:stCondLst>
                                        </p:cTn>
                                        <p:tgtEl>
                                          <p:spTgt spid="8"/>
                                        </p:tgtEl>
                                      </p:cBhvr>
                                      <p:to x="100000" y="80000"/>
                                    </p:animScale>
                                    <p:animScale>
                                      <p:cBhvr>
                                        <p:cTn id="83" dur="166" decel="50000">
                                          <p:stCondLst>
                                            <p:cond delay="1338"/>
                                          </p:stCondLst>
                                        </p:cTn>
                                        <p:tgtEl>
                                          <p:spTgt spid="8"/>
                                        </p:tgtEl>
                                      </p:cBhvr>
                                      <p:to x="100000" y="100000"/>
                                    </p:animScale>
                                    <p:animScale>
                                      <p:cBhvr>
                                        <p:cTn id="84" dur="26">
                                          <p:stCondLst>
                                            <p:cond delay="1642"/>
                                          </p:stCondLst>
                                        </p:cTn>
                                        <p:tgtEl>
                                          <p:spTgt spid="8"/>
                                        </p:tgtEl>
                                      </p:cBhvr>
                                      <p:to x="100000" y="90000"/>
                                    </p:animScale>
                                    <p:animScale>
                                      <p:cBhvr>
                                        <p:cTn id="85" dur="166" decel="50000">
                                          <p:stCondLst>
                                            <p:cond delay="1668"/>
                                          </p:stCondLst>
                                        </p:cTn>
                                        <p:tgtEl>
                                          <p:spTgt spid="8"/>
                                        </p:tgtEl>
                                      </p:cBhvr>
                                      <p:to x="100000" y="100000"/>
                                    </p:animScale>
                                    <p:animScale>
                                      <p:cBhvr>
                                        <p:cTn id="86" dur="26">
                                          <p:stCondLst>
                                            <p:cond delay="1808"/>
                                          </p:stCondLst>
                                        </p:cTn>
                                        <p:tgtEl>
                                          <p:spTgt spid="8"/>
                                        </p:tgtEl>
                                      </p:cBhvr>
                                      <p:to x="100000" y="95000"/>
                                    </p:animScale>
                                    <p:animScale>
                                      <p:cBhvr>
                                        <p:cTn id="87" dur="166" decel="50000">
                                          <p:stCondLst>
                                            <p:cond delay="1834"/>
                                          </p:stCondLst>
                                        </p:cTn>
                                        <p:tgtEl>
                                          <p:spTgt spid="8"/>
                                        </p:tgtEl>
                                      </p:cBhvr>
                                      <p:to x="100000" y="100000"/>
                                    </p:animScale>
                                  </p:childTnLst>
                                  <p:subTnLst>
                                    <p:audio>
                                      <p:cMediaNode>
                                        <p:cTn display="0" masterRel="sameClick">
                                          <p:stCondLst>
                                            <p:cond evt="begin" delay="0">
                                              <p:tn val="72"/>
                                            </p:cond>
                                          </p:stCondLst>
                                          <p:endCondLst>
                                            <p:cond evt="onStopAudio" delay="0">
                                              <p:tgtEl>
                                                <p:sldTgt/>
                                              </p:tgtEl>
                                            </p:cond>
                                          </p:endCondLst>
                                        </p:cTn>
                                        <p:tgtEl>
                                          <p:sndTgt r:embed="rId3" name="coin.wav"/>
                                        </p:tgtEl>
                                      </p:cMediaNode>
                                    </p:audio>
                                  </p:subTnLst>
                                </p:cTn>
                              </p:par>
                            </p:childTnLst>
                          </p:cTn>
                        </p:par>
                      </p:childTnLst>
                    </p:cTn>
                  </p:par>
                  <p:par>
                    <p:cTn id="88" fill="hold">
                      <p:stCondLst>
                        <p:cond delay="indefinite"/>
                      </p:stCondLst>
                      <p:childTnLst>
                        <p:par>
                          <p:cTn id="89" fill="hold">
                            <p:stCondLst>
                              <p:cond delay="0"/>
                            </p:stCondLst>
                            <p:childTnLst>
                              <p:par>
                                <p:cTn id="90" presetID="26" presetClass="entr" presetSubtype="0" fill="hold" grpId="0" nodeType="clickEffect">
                                  <p:stCondLst>
                                    <p:cond delay="0"/>
                                  </p:stCondLst>
                                  <p:childTnLst>
                                    <p:set>
                                      <p:cBhvr>
                                        <p:cTn id="91" dur="1" fill="hold">
                                          <p:stCondLst>
                                            <p:cond delay="0"/>
                                          </p:stCondLst>
                                        </p:cTn>
                                        <p:tgtEl>
                                          <p:spTgt spid="9"/>
                                        </p:tgtEl>
                                        <p:attrNameLst>
                                          <p:attrName>style.visibility</p:attrName>
                                        </p:attrNameLst>
                                      </p:cBhvr>
                                      <p:to>
                                        <p:strVal val="visible"/>
                                      </p:to>
                                    </p:set>
                                    <p:animEffect transition="in" filter="wipe(down)">
                                      <p:cBhvr>
                                        <p:cTn id="92" dur="580">
                                          <p:stCondLst>
                                            <p:cond delay="0"/>
                                          </p:stCondLst>
                                        </p:cTn>
                                        <p:tgtEl>
                                          <p:spTgt spid="9"/>
                                        </p:tgtEl>
                                      </p:cBhvr>
                                    </p:animEffect>
                                    <p:anim calcmode="lin" valueType="num">
                                      <p:cBhvr>
                                        <p:cTn id="93"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4"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5"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6"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7"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8" dur="26">
                                          <p:stCondLst>
                                            <p:cond delay="650"/>
                                          </p:stCondLst>
                                        </p:cTn>
                                        <p:tgtEl>
                                          <p:spTgt spid="9"/>
                                        </p:tgtEl>
                                      </p:cBhvr>
                                      <p:to x="100000" y="60000"/>
                                    </p:animScale>
                                    <p:animScale>
                                      <p:cBhvr>
                                        <p:cTn id="99" dur="166" decel="50000">
                                          <p:stCondLst>
                                            <p:cond delay="676"/>
                                          </p:stCondLst>
                                        </p:cTn>
                                        <p:tgtEl>
                                          <p:spTgt spid="9"/>
                                        </p:tgtEl>
                                      </p:cBhvr>
                                      <p:to x="100000" y="100000"/>
                                    </p:animScale>
                                    <p:animScale>
                                      <p:cBhvr>
                                        <p:cTn id="100" dur="26">
                                          <p:stCondLst>
                                            <p:cond delay="1312"/>
                                          </p:stCondLst>
                                        </p:cTn>
                                        <p:tgtEl>
                                          <p:spTgt spid="9"/>
                                        </p:tgtEl>
                                      </p:cBhvr>
                                      <p:to x="100000" y="80000"/>
                                    </p:animScale>
                                    <p:animScale>
                                      <p:cBhvr>
                                        <p:cTn id="101" dur="166" decel="50000">
                                          <p:stCondLst>
                                            <p:cond delay="1338"/>
                                          </p:stCondLst>
                                        </p:cTn>
                                        <p:tgtEl>
                                          <p:spTgt spid="9"/>
                                        </p:tgtEl>
                                      </p:cBhvr>
                                      <p:to x="100000" y="100000"/>
                                    </p:animScale>
                                    <p:animScale>
                                      <p:cBhvr>
                                        <p:cTn id="102" dur="26">
                                          <p:stCondLst>
                                            <p:cond delay="1642"/>
                                          </p:stCondLst>
                                        </p:cTn>
                                        <p:tgtEl>
                                          <p:spTgt spid="9"/>
                                        </p:tgtEl>
                                      </p:cBhvr>
                                      <p:to x="100000" y="90000"/>
                                    </p:animScale>
                                    <p:animScale>
                                      <p:cBhvr>
                                        <p:cTn id="103" dur="166" decel="50000">
                                          <p:stCondLst>
                                            <p:cond delay="1668"/>
                                          </p:stCondLst>
                                        </p:cTn>
                                        <p:tgtEl>
                                          <p:spTgt spid="9"/>
                                        </p:tgtEl>
                                      </p:cBhvr>
                                      <p:to x="100000" y="100000"/>
                                    </p:animScale>
                                    <p:animScale>
                                      <p:cBhvr>
                                        <p:cTn id="104" dur="26">
                                          <p:stCondLst>
                                            <p:cond delay="1808"/>
                                          </p:stCondLst>
                                        </p:cTn>
                                        <p:tgtEl>
                                          <p:spTgt spid="9"/>
                                        </p:tgtEl>
                                      </p:cBhvr>
                                      <p:to x="100000" y="95000"/>
                                    </p:animScale>
                                    <p:animScale>
                                      <p:cBhvr>
                                        <p:cTn id="105" dur="166" decel="50000">
                                          <p:stCondLst>
                                            <p:cond delay="1834"/>
                                          </p:stCondLst>
                                        </p:cTn>
                                        <p:tgtEl>
                                          <p:spTgt spid="9"/>
                                        </p:tgtEl>
                                      </p:cBhvr>
                                      <p:to x="100000" y="100000"/>
                                    </p:animScale>
                                  </p:childTnLst>
                                  <p:subTnLst>
                                    <p:audio>
                                      <p:cMediaNode>
                                        <p:cTn display="0" masterRel="sameClick">
                                          <p:stCondLst>
                                            <p:cond evt="begin" delay="0">
                                              <p:tn val="90"/>
                                            </p:cond>
                                          </p:stCondLst>
                                          <p:endCondLst>
                                            <p:cond evt="onStopAudio" delay="0">
                                              <p:tgtEl>
                                                <p:sldTgt/>
                                              </p:tgtEl>
                                            </p:cond>
                                          </p:endCondLst>
                                        </p:cTn>
                                        <p:tgtEl>
                                          <p:sndTgt r:embed="rId3" name="coin.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6" grpId="0" animBg="1"/>
      <p:bldP spid="7" grpId="0" animBg="1"/>
      <p:bldP spid="8" grpId="0" animBg="1"/>
      <p:bldP spid="9"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2413</TotalTime>
  <Words>635</Words>
  <Application>Microsoft Office PowerPoint</Application>
  <PresentationFormat>عرض على الشاشة (4:3)</PresentationFormat>
  <Paragraphs>74</Paragraphs>
  <Slides>15</Slides>
  <Notes>0</Notes>
  <HiddenSlides>0</HiddenSlides>
  <MMClips>0</MMClips>
  <ScaleCrop>false</ScaleCrop>
  <HeadingPairs>
    <vt:vector size="6" baseType="variant">
      <vt:variant>
        <vt:lpstr>الخطوط المستخدمة</vt:lpstr>
      </vt:variant>
      <vt:variant>
        <vt:i4>4</vt:i4>
      </vt:variant>
      <vt:variant>
        <vt:lpstr>نسق</vt:lpstr>
      </vt:variant>
      <vt:variant>
        <vt:i4>2</vt:i4>
      </vt:variant>
      <vt:variant>
        <vt:lpstr>عناوين الشرائح</vt:lpstr>
      </vt:variant>
      <vt:variant>
        <vt:i4>15</vt:i4>
      </vt:variant>
    </vt:vector>
  </HeadingPairs>
  <TitlesOfParts>
    <vt:vector size="21" baseType="lpstr">
      <vt:lpstr>맑은 고딕</vt:lpstr>
      <vt:lpstr>Arial</vt:lpstr>
      <vt:lpstr>Calibri</vt:lpstr>
      <vt:lpstr>Wingdings</vt:lpstr>
      <vt:lpstr>Office Theme</vt:lpstr>
      <vt:lpstr>Custom Design</vt:lpstr>
      <vt:lpstr>عرض تقديمي في PowerPoint</vt:lpstr>
      <vt:lpstr>عرض تقديمي في PowerPoint</vt:lpstr>
      <vt:lpstr>عرض تقديمي في PowerPoint</vt:lpstr>
      <vt:lpstr>اليوم :</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Company>Microsoft Corporation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Registered User</dc:creator>
  <cp:lastModifiedBy>Noor Abdullah Hussein Alghanmi</cp:lastModifiedBy>
  <cp:revision>49</cp:revision>
  <dcterms:created xsi:type="dcterms:W3CDTF">2014-04-01T16:35:38Z</dcterms:created>
  <dcterms:modified xsi:type="dcterms:W3CDTF">2020-09-13T10:49:53Z</dcterms:modified>
</cp:coreProperties>
</file>