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randomBar dir="vert"/>
  </p:transition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9" y="-198408"/>
            <a:ext cx="12233031" cy="70248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36740"/>
            <a:ext cx="3620292" cy="115750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62CE024-8580-49F7-9C4F-BCAB0B964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69" t="22822" r="12090" b="69383"/>
          <a:stretch/>
        </p:blipFill>
        <p:spPr>
          <a:xfrm>
            <a:off x="6688015" y="1194248"/>
            <a:ext cx="5128847" cy="100420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CD17255-0DED-4D2E-9998-B80E32AC09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077" t="33587" r="10256" b="63353"/>
          <a:stretch/>
        </p:blipFill>
        <p:spPr>
          <a:xfrm>
            <a:off x="8288214" y="2331511"/>
            <a:ext cx="3576373" cy="3751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229FF32-332A-453E-A1D6-04B6710534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89" y1="35890" x2="32091" y2="45133"/>
                        <a14:foregroundMark x1="41346" y1="58309" x2="15264" y2="54867"/>
                        <a14:foregroundMark x1="30048" y1="59095" x2="30048" y2="59095"/>
                        <a14:foregroundMark x1="29808" y1="57424" x2="29808" y2="57424"/>
                        <a14:foregroundMark x1="31010" y1="58604" x2="31010" y2="58604"/>
                        <a14:foregroundMark x1="22957" y1="58014" x2="22957" y2="58014"/>
                        <a14:foregroundMark x1="23317" y1="57817" x2="24159" y2="57817"/>
                        <a14:foregroundMark x1="18750" y1="58604" x2="18750" y2="58604"/>
                        <a14:foregroundMark x1="18389" y1="58604" x2="18389" y2="58604"/>
                        <a14:foregroundMark x1="19712" y1="58604" x2="19712" y2="58604"/>
                        <a14:foregroundMark x1="19351" y1="58800" x2="19351" y2="58800"/>
                        <a14:foregroundMark x1="19351" y1="58899" x2="31010" y2="58505"/>
                        <a14:foregroundMark x1="47236" y1="37758" x2="47236" y2="37758"/>
                        <a14:backgroundMark x1="78606" y1="64110" x2="34135" y2="72271"/>
                        <a14:backgroundMark x1="50361" y1="64110" x2="39063" y2="80924"/>
                        <a14:backgroundMark x1="39063" y1="80924" x2="30529" y2="86136"/>
                        <a14:backgroundMark x1="35938" y1="65880" x2="27524" y2="76401"/>
                        <a14:backgroundMark x1="27524" y1="76401" x2="27043" y2="76500"/>
                        <a14:backgroundMark x1="21755" y1="63913" x2="15625" y2="80531"/>
                        <a14:backgroundMark x1="15986" y1="66667" x2="71875" y2="77974"/>
                        <a14:backgroundMark x1="23317" y1="77384" x2="69591" y2="77384"/>
                        <a14:backgroundMark x1="33774" y1="80236" x2="83654" y2="82104"/>
                        <a14:backgroundMark x1="14904" y1="82203" x2="38462" y2="81613"/>
                        <a14:backgroundMark x1="38462" y1="81613" x2="43870" y2="81613"/>
                        <a14:backgroundMark x1="21394" y1="78466" x2="42548" y2="72960"/>
                        <a14:backgroundMark x1="18029" y1="72271" x2="56611" y2="72370"/>
                        <a14:backgroundMark x1="17308" y1="63618" x2="44111" y2="64503"/>
                        <a14:backgroundMark x1="34615" y1="63618" x2="57933" y2="65290"/>
                        <a14:backgroundMark x1="67188" y1="63324" x2="93269" y2="65388"/>
                        <a14:backgroundMark x1="72356" y1="67355" x2="95313" y2="67847"/>
                        <a14:backgroundMark x1="59255" y1="71583" x2="79928" y2="71583"/>
                        <a14:backgroundMark x1="79928" y1="71583" x2="85096" y2="70698"/>
                      </a14:backgroundRemoval>
                    </a14:imgEffect>
                  </a14:imgLayer>
                </a14:imgProps>
              </a:ext>
            </a:extLst>
          </a:blip>
          <a:srcRect l="13206" t="32454" r="47966" b="39109"/>
          <a:stretch/>
        </p:blipFill>
        <p:spPr>
          <a:xfrm>
            <a:off x="2444261" y="403881"/>
            <a:ext cx="3399692" cy="258493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BEEEA3C-F6B1-4267-B27F-5038825E16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4014" y1="64700" x2="71995" y2="79646"/>
                        <a14:foregroundMark x1="56611" y1="68732" x2="56490" y2="74828"/>
                        <a14:foregroundMark x1="55529" y1="86037" x2="55889" y2="85742"/>
                        <a14:foregroundMark x1="55889" y1="85742" x2="66827" y2="85546"/>
                        <a14:foregroundMark x1="73317" y1="85546" x2="78606" y2="85546"/>
                        <a14:backgroundMark x1="49279" y1="64110" x2="19712" y2="78564"/>
                        <a14:backgroundMark x1="46875" y1="74533" x2="27284" y2="78269"/>
                        <a14:backgroundMark x1="48678" y1="81809" x2="31010" y2="81318"/>
                        <a14:backgroundMark x1="50361" y1="86037" x2="44471" y2="85742"/>
                        <a14:backgroundMark x1="47356" y1="84071" x2="33413" y2="82793"/>
                        <a14:backgroundMark x1="50361" y1="74336" x2="36298" y2="75123"/>
                        <a14:backgroundMark x1="49639" y1="68633" x2="34135" y2="69322"/>
                        <a14:backgroundMark x1="15024" y1="65683" x2="51472" y2="70125"/>
                        <a14:backgroundMark x1="14904" y1="76205" x2="35577" y2="67650"/>
                        <a14:backgroundMark x1="18990" y1="62242" x2="49639" y2="65683"/>
                        <a14:backgroundMark x1="46154" y1="62734" x2="39423" y2="63127"/>
                      </a14:backgroundRemoval>
                    </a14:imgEffect>
                  </a14:imgLayer>
                </a14:imgProps>
              </a:ext>
            </a:extLst>
          </a:blip>
          <a:srcRect l="50000" t="60740" r="10987" b="13346"/>
          <a:stretch/>
        </p:blipFill>
        <p:spPr>
          <a:xfrm>
            <a:off x="4155831" y="3483846"/>
            <a:ext cx="2439233" cy="254118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163A050-9BE4-4F57-929D-87584C9CE3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07" y1="64798" x2="40144" y2="79941"/>
                        <a14:foregroundMark x1="40024" y1="86037" x2="40024" y2="86037"/>
                        <a14:foregroundMark x1="39423" y1="85742" x2="25601" y2="84464"/>
                        <a14:backgroundMark x1="84255" y1="63618" x2="75120" y2="80138"/>
                        <a14:backgroundMark x1="85697" y1="73255" x2="67909" y2="77483"/>
                        <a14:backgroundMark x1="88822" y1="84464" x2="74760" y2="84169"/>
                        <a14:backgroundMark x1="86659" y1="81613" x2="62981" y2="78859"/>
                        <a14:backgroundMark x1="54087" y1="82498" x2="76803" y2="71780"/>
                        <a14:backgroundMark x1="55769" y1="76008" x2="77404" y2="67060"/>
                        <a14:backgroundMark x1="54087" y1="71485" x2="74038" y2="65585"/>
                        <a14:backgroundMark x1="56971" y1="64405" x2="69471" y2="63422"/>
                        <a14:backgroundMark x1="57452" y1="62439" x2="78606" y2="64700"/>
                        <a14:backgroundMark x1="53726" y1="70698" x2="53726" y2="81809"/>
                        <a14:backgroundMark x1="54087" y1="62439" x2="55409" y2="69223"/>
                      </a14:backgroundRemoval>
                    </a14:imgEffect>
                  </a14:imgLayer>
                </a14:imgProps>
              </a:ext>
            </a:extLst>
          </a:blip>
          <a:srcRect l="13021" t="59831" r="47385" b="13244"/>
          <a:stretch/>
        </p:blipFill>
        <p:spPr>
          <a:xfrm>
            <a:off x="1483804" y="3387969"/>
            <a:ext cx="2472734" cy="267014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780EDAC-5D7B-45F8-A2DE-5843BEC18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23" t="36524" r="11621" b="41486"/>
          <a:stretch/>
        </p:blipFill>
        <p:spPr>
          <a:xfrm>
            <a:off x="7262446" y="2767861"/>
            <a:ext cx="4038601" cy="32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1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0" y="0"/>
            <a:ext cx="12233031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283181"/>
            <a:ext cx="3620292" cy="11575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931000-4573-4D15-8477-6268FEB1D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17" t="14949" r="13384" b="81487"/>
          <a:stretch/>
        </p:blipFill>
        <p:spPr>
          <a:xfrm>
            <a:off x="7821769" y="1584756"/>
            <a:ext cx="3917388" cy="4286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C7B29DC-4825-4CD4-A182-15F066691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6" t="18360" r="12930" b="65569"/>
          <a:stretch/>
        </p:blipFill>
        <p:spPr>
          <a:xfrm>
            <a:off x="7566660" y="2445837"/>
            <a:ext cx="4172497" cy="32177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4F2F51-DCD4-4397-BFD3-692D528C05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355" b="88670" l="11520" r="83017">
                        <a14:foregroundMark x1="83254" y1="36453" x2="57720" y2="63153"/>
                        <a14:foregroundMark x1="57720" y1="63153" x2="49050" y2="78621"/>
                        <a14:foregroundMark x1="49050" y1="78621" x2="48931" y2="79212"/>
                        <a14:foregroundMark x1="82067" y1="42759" x2="79216" y2="62167"/>
                        <a14:foregroundMark x1="81235" y1="63054" x2="76485" y2="78227"/>
                        <a14:foregroundMark x1="76485" y1="78227" x2="76366" y2="80000"/>
                        <a14:foregroundMark x1="81235" y1="79409" x2="79454" y2="85419"/>
                        <a14:foregroundMark x1="79454" y1="85419" x2="80404" y2="88768"/>
                        <a14:foregroundMark x1="73990" y1="40788" x2="58195" y2="40493"/>
                        <a14:foregroundMark x1="65677" y1="39015" x2="54157" y2="39310"/>
                        <a14:foregroundMark x1="45368" y1="38227" x2="28385" y2="37241"/>
                        <a14:foregroundMark x1="28385" y1="37241" x2="27672" y2="37044"/>
                        <a14:foregroundMark x1="31473" y1="38424" x2="15914" y2="40197"/>
                        <a14:foregroundMark x1="17102" y1="42759" x2="17696" y2="49458"/>
                        <a14:foregroundMark x1="17696" y1="49458" x2="13371" y2="55530"/>
                        <a14:foregroundMark x1="12804" y1="59387" x2="15439" y2="61970"/>
                        <a14:foregroundMark x1="20665" y1="58227" x2="21496" y2="72315"/>
                        <a14:foregroundMark x1="21496" y1="72315" x2="19240" y2="77833"/>
                        <a14:foregroundMark x1="15439" y1="77635" x2="14608" y2="85025"/>
                        <a14:foregroundMark x1="14608" y1="85025" x2="16508" y2="88473"/>
                        <a14:foregroundMark x1="76485" y1="88473" x2="57720" y2="87783"/>
                        <a14:backgroundMark x1="11639" y1="55567" x2="11758" y2="59409"/>
                      </a14:backgroundRemoval>
                    </a14:imgEffect>
                  </a14:imgLayer>
                </a14:imgProps>
              </a:ext>
            </a:extLst>
          </a:blip>
          <a:srcRect l="11073" t="34895" r="15205" b="8468"/>
          <a:stretch/>
        </p:blipFill>
        <p:spPr>
          <a:xfrm>
            <a:off x="1828800" y="840104"/>
            <a:ext cx="5029199" cy="54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9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031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283181"/>
            <a:ext cx="3620292" cy="11575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1F28316-DE3F-47C6-A1EB-74D5F0D2E3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19" t="14530" r="11354" b="80056"/>
          <a:stretch/>
        </p:blipFill>
        <p:spPr>
          <a:xfrm>
            <a:off x="4011713" y="1042528"/>
            <a:ext cx="3747246" cy="44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E3371A1-6086-4EA8-BB84-2514F791C5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94" t="19307" r="10977" b="76075"/>
          <a:stretch/>
        </p:blipFill>
        <p:spPr>
          <a:xfrm>
            <a:off x="6748627" y="1897380"/>
            <a:ext cx="4161355" cy="52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33BFC8-0AB9-4300-87A2-21CD1FA103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5337" y1="26701" x2="72236" y2="43959"/>
                        <a14:foregroundMark x1="38341" y1="27310" x2="37139" y2="37360"/>
                        <a14:foregroundMark x1="33534" y1="37868" x2="39063" y2="49746"/>
                        <a14:foregroundMark x1="39063" y1="49746" x2="39784" y2="49848"/>
                        <a14:foregroundMark x1="18750" y1="36751" x2="18389" y2="43147"/>
                        <a14:foregroundMark x1="50721" y1="27919" x2="50721" y2="27919"/>
                        <a14:foregroundMark x1="51803" y1="27817" x2="51803" y2="27817"/>
                        <a14:foregroundMark x1="51322" y1="28731" x2="51322" y2="28731"/>
                        <a14:foregroundMark x1="49159" y1="27817" x2="49159" y2="27817"/>
                        <a14:foregroundMark x1="48678" y1="28122" x2="48678" y2="28122"/>
                        <a14:foregroundMark x1="48438" y1="29340" x2="48438" y2="29340"/>
                        <a14:backgroundMark x1="83894" y1="68528" x2="71875" y2="76548"/>
                        <a14:backgroundMark x1="71875" y1="76548" x2="65385" y2="78274"/>
                        <a14:backgroundMark x1="45793" y1="70558" x2="84856" y2="80914"/>
                      </a14:backgroundRemoval>
                    </a14:imgEffect>
                  </a14:imgLayer>
                </a14:imgProps>
              </a:ext>
            </a:extLst>
          </a:blip>
          <a:srcRect l="13645" t="23200" r="11001" b="47107"/>
          <a:stretch/>
        </p:blipFill>
        <p:spPr>
          <a:xfrm>
            <a:off x="6890872" y="2491527"/>
            <a:ext cx="4019110" cy="335491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389C957-1F0F-4095-96FF-232603B3A3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81" t="54021" r="11731" b="42941"/>
          <a:stretch/>
        </p:blipFill>
        <p:spPr>
          <a:xfrm>
            <a:off x="3360420" y="1930770"/>
            <a:ext cx="2376992" cy="44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BD94E33-405F-47C4-B031-A8046DEF65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3053" y1="59594" x2="59736" y2="58477"/>
                        <a14:foregroundMark x1="41587" y1="60812" x2="27043" y2="60914"/>
                        <a14:foregroundMark x1="34014" y1="75736" x2="28365" y2="87919"/>
                        <a14:foregroundMark x1="28365" y1="87919" x2="28125" y2="88223"/>
                        <a14:foregroundMark x1="50361" y1="61421" x2="50361" y2="61421"/>
                        <a14:foregroundMark x1="51442" y1="60812" x2="51442" y2="60812"/>
                        <a14:foregroundMark x1="50962" y1="62030" x2="51442" y2="62132"/>
                        <a14:foregroundMark x1="48438" y1="61827" x2="48438" y2="61827"/>
                        <a14:foregroundMark x1="48077" y1="62437" x2="48077" y2="62437"/>
                        <a14:foregroundMark x1="47957" y1="61726" x2="47957" y2="61726"/>
                        <a14:foregroundMark x1="47716" y1="61218" x2="47716" y2="61218"/>
                      </a14:backgroundRemoval>
                    </a14:imgEffect>
                  </a14:imgLayer>
                </a14:imgProps>
              </a:ext>
            </a:extLst>
          </a:blip>
          <a:srcRect l="13285" t="57309" r="12083" b="8735"/>
          <a:stretch/>
        </p:blipFill>
        <p:spPr>
          <a:xfrm>
            <a:off x="2097405" y="2548890"/>
            <a:ext cx="4019110" cy="32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49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0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283181"/>
            <a:ext cx="3620292" cy="11575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42EEC5-4A29-4A56-A0DB-D35D0C2472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52" t="15416" r="13983" b="79956"/>
          <a:stretch/>
        </p:blipFill>
        <p:spPr>
          <a:xfrm>
            <a:off x="7015533" y="1488141"/>
            <a:ext cx="4598750" cy="49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71DD5A-EA92-44BC-85F8-30E797CFBF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3333" y1="23607" x2="66049" y2="48743"/>
                        <a14:foregroundMark x1="66049" y1="48743" x2="65926" y2="49071"/>
                        <a14:foregroundMark x1="82222" y1="37049" x2="68395" y2="52787"/>
                        <a14:foregroundMark x1="29753" y1="23279" x2="40123" y2="26776"/>
                        <a14:foregroundMark x1="56667" y1="37377" x2="73210" y2="46339"/>
                        <a14:foregroundMark x1="73210" y1="46339" x2="73580" y2="46448"/>
                        <a14:foregroundMark x1="48025" y1="53443" x2="80370" y2="53443"/>
                        <a14:foregroundMark x1="22716" y1="54208" x2="22716" y2="54208"/>
                        <a14:foregroundMark x1="18642" y1="53880" x2="18642" y2="53880"/>
                        <a14:foregroundMark x1="16914" y1="54536" x2="24321" y2="55082"/>
                        <a14:foregroundMark x1="13580" y1="54754" x2="26543" y2="54754"/>
                        <a14:foregroundMark x1="56543" y1="32131" x2="50247" y2="49727"/>
                        <a14:foregroundMark x1="79506" y1="30710" x2="44568" y2="31585"/>
                        <a14:foregroundMark x1="44568" y1="31585" x2="44198" y2="31803"/>
                        <a14:foregroundMark x1="83704" y1="34973" x2="62593" y2="40656"/>
                        <a14:foregroundMark x1="79506" y1="47869" x2="58148" y2="48852"/>
                        <a14:foregroundMark x1="82840" y1="38907" x2="75802" y2="52568"/>
                        <a14:foregroundMark x1="83333" y1="43607" x2="80000" y2="57923"/>
                        <a14:foregroundMark x1="80000" y1="57923" x2="80000" y2="57814"/>
                        <a14:foregroundMark x1="61852" y1="40000" x2="55802" y2="52787"/>
                        <a14:foregroundMark x1="53210" y1="34973" x2="53210" y2="50273"/>
                        <a14:foregroundMark x1="47531" y1="33661" x2="49506" y2="46885"/>
                        <a14:foregroundMark x1="46173" y1="37923" x2="47654" y2="52022"/>
                        <a14:foregroundMark x1="47654" y1="52022" x2="47901" y2="52459"/>
                        <a14:foregroundMark x1="49877" y1="55847" x2="67778" y2="55847"/>
                        <a14:foregroundMark x1="68765" y1="55738" x2="78519" y2="56175"/>
                        <a14:foregroundMark x1="46049" y1="56503" x2="59136" y2="55847"/>
                        <a14:foregroundMark x1="44938" y1="56503" x2="44938" y2="56503"/>
                        <a14:foregroundMark x1="44568" y1="57377" x2="44568" y2="57377"/>
                        <a14:foregroundMark x1="43580" y1="56175" x2="43580" y2="56175"/>
                        <a14:foregroundMark x1="45432" y1="30164" x2="45432" y2="30164"/>
                        <a14:foregroundMark x1="58025" y1="23934" x2="73210" y2="23825"/>
                        <a14:foregroundMark x1="60741" y1="21639" x2="73704" y2="22186"/>
                        <a14:foregroundMark x1="19012" y1="23607" x2="32099" y2="23825"/>
                        <a14:foregroundMark x1="44691" y1="25792" x2="44691" y2="25792"/>
                        <a14:foregroundMark x1="48025" y1="24481" x2="48025" y2="24481"/>
                        <a14:foregroundMark x1="46790" y1="25137" x2="46790" y2="25137"/>
                        <a14:foregroundMark x1="47284" y1="24153" x2="47654" y2="26776"/>
                        <a14:foregroundMark x1="43086" y1="23607" x2="44938" y2="25137"/>
                      </a14:backgroundRemoval>
                    </a14:imgEffect>
                  </a14:imgLayer>
                </a14:imgProps>
              </a:ext>
            </a:extLst>
          </a:blip>
          <a:srcRect l="7842" t="20495" r="14386" b="41476"/>
          <a:stretch/>
        </p:blipFill>
        <p:spPr>
          <a:xfrm>
            <a:off x="7829278" y="2121285"/>
            <a:ext cx="3701435" cy="395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8A9C713-B365-411F-94F6-3E48F1D49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58785" r="13888" b="37444"/>
          <a:stretch/>
        </p:blipFill>
        <p:spPr>
          <a:xfrm>
            <a:off x="2456329" y="1532637"/>
            <a:ext cx="4485260" cy="42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37A730C-6286-47B3-A9AB-61B8F6CDB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7" b="95847" l="10000" r="90000">
                        <a14:foregroundMark x1="80617" y1="67213" x2="68148" y2="87978"/>
                        <a14:foregroundMark x1="77654" y1="85355" x2="54691" y2="87213"/>
                        <a14:foregroundMark x1="78889" y1="92896" x2="49012" y2="91475"/>
                        <a14:foregroundMark x1="43080" y1="71047" x2="39506" y2="70820"/>
                        <a14:foregroundMark x1="77407" y1="73224" x2="48393" y2="71384"/>
                        <a14:foregroundMark x1="62840" y1="78361" x2="17531" y2="78033"/>
                        <a14:foregroundMark x1="43210" y1="73880" x2="43210" y2="87322"/>
                        <a14:foregroundMark x1="36049" y1="71913" x2="35062" y2="92459"/>
                        <a14:foregroundMark x1="31728" y1="76066" x2="28272" y2="91475"/>
                        <a14:foregroundMark x1="20123" y1="86011" x2="23086" y2="92896"/>
                        <a14:foregroundMark x1="25802" y1="80656" x2="24938" y2="93224"/>
                        <a14:foregroundMark x1="16049" y1="94863" x2="32346" y2="95738"/>
                        <a14:foregroundMark x1="32346" y1="95738" x2="32716" y2="95847"/>
                        <a14:foregroundMark x1="52593" y1="68962" x2="73333" y2="72568"/>
                        <a14:foregroundMark x1="38025" y1="65683" x2="37160" y2="65683"/>
                        <a14:foregroundMark x1="50967" y1="67805" x2="53951" y2="67978"/>
                        <a14:foregroundMark x1="45108" y1="67464" x2="45635" y2="67495"/>
                        <a14:foregroundMark x1="18272" y1="65902" x2="39444" y2="67134"/>
                        <a14:foregroundMark x1="52887" y1="66230" x2="53433" y2="66230"/>
                        <a14:foregroundMark x1="46241" y1="66230" x2="46544" y2="66230"/>
                        <a14:foregroundMark x1="22840" y1="66230" x2="38763" y2="66230"/>
                        <a14:foregroundMark x1="25309" y1="66230" x2="38582" y2="65990"/>
                        <a14:foregroundMark x1="51614" y1="63749" x2="53704" y2="63716"/>
                        <a14:foregroundMark x1="19383" y1="64262" x2="41630" y2="63908"/>
                        <a14:foregroundMark x1="47654" y1="68525" x2="47654" y2="68525"/>
                        <a14:backgroundMark x1="85185" y1="27760" x2="33086" y2="45246"/>
                        <a14:backgroundMark x1="47284" y1="65355" x2="47284" y2="65355"/>
                        <a14:backgroundMark x1="45309" y1="64372" x2="46173" y2="63388"/>
                        <a14:backgroundMark x1="42716" y1="64699" x2="46543" y2="65902"/>
                        <a14:backgroundMark x1="43951" y1="69836" x2="49506" y2="69836"/>
                        <a14:backgroundMark x1="46914" y1="66339" x2="46914" y2="66339"/>
                        <a14:backgroundMark x1="46049" y1="66995" x2="46049" y2="66995"/>
                        <a14:backgroundMark x1="49877" y1="63388" x2="49877" y2="63388"/>
                        <a14:backgroundMark x1="49877" y1="63279" x2="49877" y2="63279"/>
                        <a14:backgroundMark x1="49877" y1="64372" x2="49877" y2="64372"/>
                        <a14:backgroundMark x1="49877" y1="64699" x2="51358" y2="63060"/>
                        <a14:backgroundMark x1="42840" y1="63279" x2="44321" y2="65246"/>
                        <a14:backgroundMark x1="49877" y1="62732" x2="49012" y2="63716"/>
                        <a14:backgroundMark x1="48642" y1="62951" x2="47531" y2="65683"/>
                      </a14:backgroundRemoval>
                    </a14:imgEffect>
                  </a14:imgLayer>
                </a14:imgProps>
              </a:ext>
            </a:extLst>
          </a:blip>
          <a:srcRect l="7471" t="62458" r="13646"/>
          <a:stretch/>
        </p:blipFill>
        <p:spPr>
          <a:xfrm>
            <a:off x="2386734" y="2026477"/>
            <a:ext cx="4354830" cy="414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8130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031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283181"/>
            <a:ext cx="3620292" cy="11575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BEDFD1-BD67-4080-B494-488555D645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7" b="94067" l="9726" r="89776">
                        <a14:foregroundMark x1="84289" y1="28371" x2="71446" y2="46818"/>
                        <a14:foregroundMark x1="65960" y1="30421" x2="51247" y2="47465"/>
                        <a14:foregroundMark x1="35287" y1="30960" x2="54239" y2="30636"/>
                        <a14:foregroundMark x1="54239" y1="30636" x2="75935" y2="30636"/>
                        <a14:foregroundMark x1="28554" y1="31284" x2="69950" y2="32039"/>
                        <a14:foregroundMark x1="26309" y1="38727" x2="79676" y2="40777"/>
                        <a14:foregroundMark x1="34040" y1="45955" x2="65087" y2="44660"/>
                        <a14:foregroundMark x1="28180" y1="41316" x2="64339" y2="41640"/>
                        <a14:foregroundMark x1="28055" y1="42934" x2="59476" y2="39159"/>
                        <a14:foregroundMark x1="30299" y1="27508" x2="49626" y2="27077"/>
                        <a14:foregroundMark x1="49626" y1="27077" x2="58354" y2="27184"/>
                        <a14:foregroundMark x1="24688" y1="29666" x2="57606" y2="29666"/>
                        <a14:foregroundMark x1="20324" y1="28695" x2="37905" y2="27724"/>
                        <a14:foregroundMark x1="37905" y1="27724" x2="39651" y2="27724"/>
                        <a14:foregroundMark x1="17706" y1="29342" x2="35287" y2="29989"/>
                        <a14:foregroundMark x1="84165" y1="29450" x2="68579" y2="29989"/>
                        <a14:foregroundMark x1="83791" y1="32578" x2="79426" y2="44337"/>
                        <a14:foregroundMark x1="84663" y1="37109" x2="83915" y2="50701"/>
                        <a14:foregroundMark x1="85037" y1="47573" x2="51746" y2="43581"/>
                        <a14:foregroundMark x1="67082" y1="47896" x2="47257" y2="45523"/>
                        <a14:foregroundMark x1="19202" y1="47789" x2="38404" y2="47249"/>
                        <a14:foregroundMark x1="38404" y1="47249" x2="45636" y2="47249"/>
                        <a14:foregroundMark x1="22195" y1="42934" x2="30798" y2="41100"/>
                        <a14:foregroundMark x1="19950" y1="44337" x2="24065" y2="34520"/>
                        <a14:foregroundMark x1="21072" y1="31284" x2="18828" y2="43258"/>
                        <a14:foregroundMark x1="16584" y1="29989" x2="16584" y2="40129"/>
                        <a14:foregroundMark x1="34165" y1="34520" x2="62219" y2="35491"/>
                        <a14:foregroundMark x1="60224" y1="33873" x2="74065" y2="32255"/>
                        <a14:foregroundMark x1="84165" y1="24272" x2="73815" y2="24595"/>
                        <a14:foregroundMark x1="87282" y1="17152" x2="81920" y2="17152"/>
                        <a14:foregroundMark x1="80798" y1="56203" x2="55112" y2="74757"/>
                        <a14:foregroundMark x1="59227" y1="57821" x2="37032" y2="75620"/>
                        <a14:foregroundMark x1="28429" y1="53074" x2="49875" y2="59439"/>
                        <a14:foregroundMark x1="39401" y1="59223" x2="72195" y2="55340"/>
                        <a14:foregroundMark x1="55736" y1="63970" x2="78304" y2="61812"/>
                        <a14:foregroundMark x1="41646" y1="75728" x2="67332" y2="75620"/>
                        <a14:foregroundMark x1="67332" y1="75620" x2="76683" y2="75620"/>
                        <a14:foregroundMark x1="36409" y1="79504" x2="69950" y2="79504"/>
                        <a14:foregroundMark x1="38529" y1="86947" x2="62469" y2="86947"/>
                        <a14:foregroundMark x1="18329" y1="87379" x2="31047" y2="80583"/>
                        <a14:foregroundMark x1="19202" y1="78857" x2="20698" y2="86084"/>
                        <a14:foregroundMark x1="24688" y1="80798" x2="23691" y2="92449"/>
                        <a14:foregroundMark x1="19202" y1="79180" x2="17581" y2="88026"/>
                        <a14:foregroundMark x1="17955" y1="85005" x2="17955" y2="93204"/>
                        <a14:foregroundMark x1="17207" y1="89320" x2="33292" y2="88673"/>
                        <a14:foregroundMark x1="33292" y1="88673" x2="33791" y2="88673"/>
                        <a14:foregroundMark x1="17955" y1="94391" x2="33666" y2="94067"/>
                        <a14:foregroundMark x1="33666" y1="94067" x2="33666" y2="94067"/>
                        <a14:foregroundMark x1="79426" y1="66343" x2="71820" y2="74973"/>
                        <a14:foregroundMark x1="75686" y1="81553" x2="75686" y2="91909"/>
                        <a14:foregroundMark x1="79302" y1="75081" x2="75561" y2="82848"/>
                        <a14:foregroundMark x1="77057" y1="79504" x2="69327" y2="85437"/>
                        <a14:foregroundMark x1="71571" y1="82201" x2="75686" y2="85653"/>
                        <a14:foregroundMark x1="65586" y1="39482" x2="78678" y2="37433"/>
                        <a14:foregroundMark x1="74190" y1="22006" x2="62968" y2="23840"/>
                        <a14:foregroundMark x1="58853" y1="24488" x2="45387" y2="24488"/>
                        <a14:foregroundMark x1="30798" y1="23517" x2="23192" y2="23840"/>
                        <a14:backgroundMark x1="82793" y1="53074" x2="78925" y2="54785"/>
                        <a14:backgroundMark x1="71125" y1="56919" x2="71613" y2="56934"/>
                        <a14:backgroundMark x1="78856" y1="66021" x2="82294" y2="66235"/>
                        <a14:backgroundMark x1="30299" y1="62999" x2="43981" y2="63850"/>
                      </a14:backgroundRemoval>
                    </a14:imgEffect>
                  </a14:imgLayer>
                </a14:imgProps>
              </a:ext>
            </a:extLst>
          </a:blip>
          <a:srcRect l="13455" t="15383" r="9682" b="5335"/>
          <a:stretch/>
        </p:blipFill>
        <p:spPr>
          <a:xfrm>
            <a:off x="2892613" y="490071"/>
            <a:ext cx="5193552" cy="6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5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7" y="0"/>
            <a:ext cx="12233031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283181"/>
            <a:ext cx="3620292" cy="11575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6210C50-738D-44D9-B33F-C494DAA33D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19" t="15457" r="15744" b="80392"/>
          <a:stretch/>
        </p:blipFill>
        <p:spPr>
          <a:xfrm>
            <a:off x="6526123" y="1440689"/>
            <a:ext cx="4106018" cy="50535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0E7CF34-3366-43C9-AAE2-6F0083B3B4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0171" y1="21940" x2="60465" y2="63727"/>
                        <a14:foregroundMark x1="58140" y1="32856" x2="39168" y2="60750"/>
                        <a14:foregroundMark x1="39168" y1="60750" x2="38923" y2="60750"/>
                        <a14:foregroundMark x1="38678" y1="30540" x2="33048" y2="58875"/>
                        <a14:foregroundMark x1="25337" y1="30871" x2="21053" y2="58434"/>
                        <a14:foregroundMark x1="13709" y1="31643" x2="15912" y2="60198"/>
                        <a14:foregroundMark x1="15055" y1="22271" x2="42962" y2="24256"/>
                        <a14:foregroundMark x1="48960" y1="25248" x2="48960" y2="25248"/>
                        <a14:foregroundMark x1="19217" y1="60860" x2="63280" y2="60860"/>
                        <a14:foregroundMark x1="47001" y1="24587" x2="47001" y2="24587"/>
                        <a14:foregroundMark x1="44064" y1="25579" x2="44064" y2="25579"/>
                        <a14:foregroundMark x1="43696" y1="26240" x2="43696" y2="26240"/>
                        <a14:foregroundMark x1="43696" y1="26571" x2="43696" y2="26571"/>
                        <a14:foregroundMark x1="44431" y1="26020" x2="44431" y2="26020"/>
                        <a14:foregroundMark x1="41860" y1="25689" x2="41860" y2="25689"/>
                        <a14:foregroundMark x1="42350" y1="26681" x2="42350" y2="26681"/>
                        <a14:backgroundMark x1="45165" y1="70673" x2="30233" y2="80044"/>
                        <a14:backgroundMark x1="42717" y1="25579" x2="42717" y2="25579"/>
                        <a14:backgroundMark x1="42717" y1="24697" x2="42717" y2="24697"/>
                        <a14:backgroundMark x1="42350" y1="24697" x2="42350" y2="24697"/>
                        <a14:backgroundMark x1="46022" y1="27343" x2="46022" y2="27343"/>
                        <a14:backgroundMark x1="42350" y1="26681" x2="42350" y2="26681"/>
                      </a14:backgroundRemoval>
                    </a14:imgEffect>
                  </a14:imgLayer>
                </a14:imgProps>
              </a:ext>
            </a:extLst>
          </a:blip>
          <a:srcRect l="7102" t="18998" r="14875" b="33542"/>
          <a:stretch/>
        </p:blipFill>
        <p:spPr>
          <a:xfrm>
            <a:off x="7389495" y="2097405"/>
            <a:ext cx="3940331" cy="405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E152605-A3F8-48D6-85C0-3123CF6A3D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3" b="98126" l="9792" r="89841">
                        <a14:foregroundMark x1="74663" y1="69129" x2="60710" y2="71775"/>
                        <a14:foregroundMark x1="71848" y1="92172" x2="37944" y2="86659"/>
                        <a14:foregroundMark x1="42791" y1="97628" x2="43453" y2="97678"/>
                        <a14:foregroundMark x1="33014" y1="96884" x2="37775" y2="97247"/>
                        <a14:foregroundMark x1="23256" y1="96141" x2="29064" y2="96583"/>
                        <a14:foregroundMark x1="18482" y1="68798" x2="38678" y2="70011"/>
                        <a14:foregroundMark x1="52632" y1="95259" x2="52632" y2="95259"/>
                        <a14:foregroundMark x1="57038" y1="96913" x2="57038" y2="96913"/>
                        <a14:foregroundMark x1="58507" y1="95921" x2="58507" y2="95921"/>
                        <a14:foregroundMark x1="58996" y1="95480" x2="58996" y2="96141"/>
                        <a14:foregroundMark x1="58262" y1="97133" x2="50631" y2="97133"/>
                        <a14:foregroundMark x1="58262" y1="96141" x2="61444" y2="94928"/>
                        <a14:backgroundMark x1="79559" y1="31643" x2="42350" y2="36935"/>
                        <a14:backgroundMark x1="81028" y1="98787" x2="59978" y2="97533"/>
                        <a14:backgroundMark x1="16524" y1="99118" x2="19094" y2="98787"/>
                        <a14:backgroundMark x1="26805" y1="99779" x2="30967" y2="99779"/>
                        <a14:backgroundMark x1="35985" y1="99779" x2="40759" y2="99779"/>
                        <a14:backgroundMark x1="43084" y1="99559" x2="49204" y2="99228"/>
                        <a14:backgroundMark x1="43084" y1="98126" x2="43084" y2="98126"/>
                        <a14:backgroundMark x1="40392" y1="97905" x2="42595" y2="97905"/>
                        <a14:backgroundMark x1="42962" y1="98236" x2="46022" y2="99118"/>
                      </a14:backgroundRemoval>
                    </a14:imgEffect>
                  </a14:imgLayer>
                </a14:imgProps>
              </a:ext>
            </a:extLst>
          </a:blip>
          <a:srcRect l="9551" t="65049" r="13957" b="3036"/>
          <a:stretch/>
        </p:blipFill>
        <p:spPr>
          <a:xfrm>
            <a:off x="1994535" y="2097405"/>
            <a:ext cx="522351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6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031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D8CD258-DFDB-4E30-9AE7-8537470F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2572" y1="15536" x2="46274" y2="15241"/>
                        <a14:foregroundMark x1="84255" y1="12291" x2="81250" y2="12684"/>
                        <a14:backgroundMark x1="84375" y1="61160" x2="63462" y2="72075"/>
                        <a14:backgroundMark x1="63462" y1="72075" x2="31490" y2="77974"/>
                        <a14:backgroundMark x1="87861" y1="73550" x2="56851" y2="76303"/>
                        <a14:backgroundMark x1="76683" y1="63422" x2="31130" y2="66175"/>
                        <a14:backgroundMark x1="82332" y1="81121" x2="39904" y2="79253"/>
                        <a14:backgroundMark x1="39904" y1="79253" x2="36538" y2="78269"/>
                        <a14:backgroundMark x1="38341" y1="62537" x2="13582" y2="88397"/>
                      </a14:backgroundRemoval>
                    </a14:imgEffect>
                  </a14:imgLayer>
                </a14:imgProps>
              </a:ext>
            </a:extLst>
          </a:blip>
          <a:srcRect l="30216" t="9159" r="11173" b="79193"/>
          <a:stretch/>
        </p:blipFill>
        <p:spPr>
          <a:xfrm>
            <a:off x="8196570" y="283181"/>
            <a:ext cx="3620292" cy="11575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C4DD47-D2C7-4541-BB1B-89AFFF27A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096" l="8767" r="91781">
                        <a14:foregroundMark x1="89452" y1="4167" x2="76575" y2="2904"/>
                        <a14:foregroundMark x1="84521" y1="12121" x2="48219" y2="7955"/>
                        <a14:foregroundMark x1="83973" y1="11364" x2="84110" y2="13636"/>
                        <a14:foregroundMark x1="75068" y1="53409" x2="70548" y2="89520"/>
                        <a14:foregroundMark x1="24795" y1="51263" x2="60685" y2="62121"/>
                        <a14:foregroundMark x1="17260" y1="75758" x2="64384" y2="75758"/>
                        <a14:foregroundMark x1="19315" y1="89394" x2="70548" y2="90152"/>
                        <a14:foregroundMark x1="27945" y1="92803" x2="45890" y2="92045"/>
                        <a14:foregroundMark x1="55666" y1="92101" x2="67945" y2="92172"/>
                        <a14:foregroundMark x1="45890" y1="92045" x2="51316" y2="92076"/>
                        <a14:foregroundMark x1="19452" y1="89015" x2="20959" y2="74747"/>
                        <a14:foregroundMark x1="13699" y1="95076" x2="22329" y2="72854"/>
                        <a14:foregroundMark x1="16986" y1="51641" x2="17671" y2="62121"/>
                        <a14:foregroundMark x1="14521" y1="59596" x2="14521" y2="70202"/>
                        <a14:foregroundMark x1="11918" y1="27652" x2="11918" y2="27652"/>
                        <a14:foregroundMark x1="13699" y1="26768" x2="15342" y2="41162"/>
                        <a14:foregroundMark x1="14521" y1="14015" x2="12466" y2="19318"/>
                        <a14:foregroundMark x1="18904" y1="9343" x2="35890" y2="10985"/>
                        <a14:foregroundMark x1="90959" y1="15404" x2="89452" y2="25631"/>
                        <a14:foregroundMark x1="89041" y1="30934" x2="88630" y2="45707"/>
                        <a14:foregroundMark x1="90274" y1="51263" x2="86849" y2="75379"/>
                        <a14:foregroundMark x1="89863" y1="73990" x2="87260" y2="92172"/>
                        <a14:foregroundMark x1="88630" y1="95076" x2="70822" y2="92424"/>
                        <a14:foregroundMark x1="62464" y1="92634" x2="60137" y2="92172"/>
                        <a14:foregroundMark x1="80200" y1="96160" x2="71134" y2="94358"/>
                        <a14:foregroundMark x1="19315" y1="94697" x2="36575" y2="93182"/>
                        <a14:foregroundMark x1="36575" y1="93182" x2="38219" y2="93182"/>
                        <a14:foregroundMark x1="40961" y1="96570" x2="45136" y2="96979"/>
                        <a14:foregroundMark x1="33425" y1="95833" x2="35573" y2="96043"/>
                        <a14:foregroundMark x1="76164" y1="7449" x2="84932" y2="4924"/>
                        <a14:foregroundMark x1="85753" y1="6439" x2="91781" y2="7071"/>
                        <a14:foregroundMark x1="11507" y1="77399" x2="8767" y2="88636"/>
                        <a14:foregroundMark x1="11096" y1="55682" x2="11096" y2="64773"/>
                        <a14:foregroundMark x1="15205" y1="23737" x2="12877" y2="43939"/>
                        <a14:foregroundMark x1="13973" y1="9091" x2="13973" y2="9091"/>
                        <a14:foregroundMark x1="13151" y1="9470" x2="14795" y2="9470"/>
                        <a14:foregroundMark x1="10685" y1="94823" x2="10685" y2="94823"/>
                        <a14:foregroundMark x1="9863" y1="95960" x2="9863" y2="95960"/>
                        <a14:foregroundMark x1="64795" y1="94697" x2="50822" y2="93308"/>
                        <a14:backgroundMark x1="72466" y1="1894" x2="60685" y2="0"/>
                        <a14:backgroundMark x1="63836" y1="2652" x2="52466" y2="253"/>
                        <a14:backgroundMark x1="50137" y1="3409" x2="34932" y2="2525"/>
                        <a14:backgroundMark x1="58082" y1="99242" x2="58082" y2="99242"/>
                        <a14:backgroundMark x1="57808" y1="99242" x2="57808" y2="99242"/>
                        <a14:backgroundMark x1="49863" y1="99369" x2="49863" y2="99369"/>
                        <a14:backgroundMark x1="49863" y1="99369" x2="47260" y2="99747"/>
                        <a14:backgroundMark x1="12877" y1="99747" x2="26438" y2="99747"/>
                        <a14:backgroundMark x1="87671" y1="98232" x2="87808" y2="98232"/>
                        <a14:backgroundMark x1="87808" y1="99242" x2="82329" y2="99242"/>
                        <a14:backgroundMark x1="73425" y1="97854" x2="66483" y2="97309"/>
                        <a14:backgroundMark x1="33014" y1="99747" x2="38767" y2="99747"/>
                        <a14:backgroundMark x1="62740" y1="99369" x2="49452" y2="99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1274" y="1254154"/>
            <a:ext cx="4164451" cy="53206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FF3E73-4350-45F1-BCDA-72771DDB15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024" y1="39176" x2="22439" y2="39176"/>
                        <a14:foregroundMark x1="26341" y1="38706" x2="26341" y2="38706"/>
                        <a14:foregroundMark x1="26098" y1="39412" x2="29756" y2="40353"/>
                        <a14:foregroundMark x1="30366" y1="39059" x2="32195" y2="38588"/>
                        <a14:foregroundMark x1="24634" y1="39059" x2="24634" y2="39059"/>
                      </a14:backgroundRemoval>
                    </a14:imgEffect>
                  </a14:imgLayer>
                </a14:imgProps>
              </a:ext>
            </a:extLst>
          </a:blip>
          <a:srcRect l="8540" t="9592" r="14454" b="58293"/>
          <a:stretch/>
        </p:blipFill>
        <p:spPr>
          <a:xfrm>
            <a:off x="1823084" y="2880359"/>
            <a:ext cx="5366385" cy="33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3535070-C425-425E-AE5B-16CDC46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31" y="0"/>
            <a:ext cx="12233031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630A4A-97BE-4181-A7DD-79AE6CDD2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000" y1="46706" x2="78537" y2="46706"/>
                        <a14:foregroundMark x1="74024" y1="44941" x2="81463" y2="45412"/>
                        <a14:foregroundMark x1="76220" y1="44706" x2="82927" y2="44353"/>
                        <a14:foregroundMark x1="72561" y1="47176" x2="72561" y2="47176"/>
                        <a14:backgroundMark x1="78049" y1="12471" x2="35244" y2="20235"/>
                        <a14:backgroundMark x1="77317" y1="26235" x2="40366" y2="26235"/>
                        <a14:backgroundMark x1="82073" y1="37294" x2="42927" y2="31176"/>
                        <a14:backgroundMark x1="86098" y1="29529" x2="63171" y2="27059"/>
                        <a14:backgroundMark x1="86585" y1="16118" x2="52561" y2="16706"/>
                        <a14:backgroundMark x1="7439" y1="14000" x2="62073" y2="14588"/>
                        <a14:backgroundMark x1="4146" y1="27294" x2="35732" y2="22588"/>
                        <a14:backgroundMark x1="35732" y1="22588" x2="40000" y2="23059"/>
                        <a14:backgroundMark x1="11098" y1="32000" x2="64634" y2="29882"/>
                        <a14:backgroundMark x1="64634" y1="29882" x2="76341" y2="29882"/>
                        <a14:backgroundMark x1="13537" y1="36824" x2="31585" y2="36824"/>
                        <a14:backgroundMark x1="31585" y1="36824" x2="50976" y2="36235"/>
                        <a14:backgroundMark x1="16098" y1="15059" x2="70732" y2="19882"/>
                        <a14:backgroundMark x1="9634" y1="18471" x2="21341" y2="16118"/>
                        <a14:backgroundMark x1="86098" y1="17765" x2="71098" y2="25294"/>
                        <a14:backgroundMark x1="71098" y1="25294" x2="70366" y2="26353"/>
                      </a14:backgroundRemoval>
                    </a14:imgEffect>
                  </a14:imgLayer>
                </a14:imgProps>
              </a:ext>
            </a:extLst>
          </a:blip>
          <a:srcRect l="64146" t="41177" r="13906" b="50000"/>
          <a:stretch/>
        </p:blipFill>
        <p:spPr>
          <a:xfrm>
            <a:off x="9344026" y="325754"/>
            <a:ext cx="2651759" cy="8115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EF552A-08DE-4E09-B5AB-AE687877B0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9" t="50000" r="13539" b="43295"/>
          <a:stretch/>
        </p:blipFill>
        <p:spPr>
          <a:xfrm>
            <a:off x="5657924" y="1054313"/>
            <a:ext cx="6143625" cy="5429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972DFA2-3ADD-4A8F-B885-0B7AC5BD79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69" t="63912" r="10979" b="20957"/>
          <a:stretch/>
        </p:blipFill>
        <p:spPr>
          <a:xfrm>
            <a:off x="1482402" y="2877542"/>
            <a:ext cx="4837342" cy="13447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F25C32-577B-4E06-A03F-E38F51CB49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120" t="79386" r="14805" b="15447"/>
          <a:stretch/>
        </p:blipFill>
        <p:spPr>
          <a:xfrm>
            <a:off x="7509510" y="3963894"/>
            <a:ext cx="3925644" cy="4080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8CE39B6-C48D-444C-8925-A65AED2728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8" t="92027" r="13268" b="4652"/>
          <a:stretch/>
        </p:blipFill>
        <p:spPr>
          <a:xfrm>
            <a:off x="6319744" y="5381400"/>
            <a:ext cx="4855105" cy="493620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01A6BD20-C1A1-4E3D-B9EA-CF0D04F3CA6A}"/>
              </a:ext>
            </a:extLst>
          </p:cNvPr>
          <p:cNvSpPr/>
          <p:nvPr/>
        </p:nvSpPr>
        <p:spPr>
          <a:xfrm>
            <a:off x="6514352" y="1669402"/>
            <a:ext cx="5145742" cy="2014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1- الأخذ بالأسباب وفق سنن الله سبحانه وتعالى .</a:t>
            </a:r>
          </a:p>
          <a:p>
            <a:pPr algn="ctr"/>
            <a:endParaRPr lang="ar-SA" sz="2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2- الحكمة وعدم </a:t>
            </a:r>
            <a:r>
              <a:rPr lang="ar-SA" sz="20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الإستهانة</a:t>
            </a:r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 بأرواح المسلمين .</a:t>
            </a:r>
          </a:p>
          <a:p>
            <a:pPr algn="ctr"/>
            <a:endParaRPr lang="ar-SA" sz="2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3- عدم </a:t>
            </a:r>
            <a:r>
              <a:rPr lang="ar-SA" sz="20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الإعتماد</a:t>
            </a:r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 على القوة المادية فقط 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F3DE8DC-CFB4-44A1-82B6-203472EF54AD}"/>
              </a:ext>
            </a:extLst>
          </p:cNvPr>
          <p:cNvSpPr/>
          <p:nvPr/>
        </p:nvSpPr>
        <p:spPr>
          <a:xfrm>
            <a:off x="2566035" y="4630032"/>
            <a:ext cx="9429750" cy="656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نشأت على ضفاف وادي حنيفة عام 850 هـ ،أصبحت عاصمة الدولة السعودية الأولى </a:t>
            </a:r>
          </a:p>
          <a:p>
            <a:pPr algn="ctr"/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أسست الاستقرار </a:t>
            </a:r>
            <a:r>
              <a:rPr lang="ar-SA" sz="20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والإزدهار</a:t>
            </a:r>
            <a:r>
              <a:rPr lang="ar-SA" sz="2000" dirty="0">
                <a:latin typeface="Dubai Medium" panose="020B0603030403030204" pitchFamily="34" charset="-78"/>
                <a:cs typeface="Dubai Medium" panose="020B0603030403030204" pitchFamily="34" charset="-78"/>
              </a:rPr>
              <a:t> ووحدت معظم المنطقة تحت ظل دولة واحدة وأصبحت مقصداً للتجارة</a:t>
            </a:r>
          </a:p>
        </p:txBody>
      </p:sp>
    </p:spTree>
    <p:extLst>
      <p:ext uri="{BB962C8B-B14F-4D97-AF65-F5344CB8AC3E}">
        <p14:creationId xmlns:p14="http://schemas.microsoft.com/office/powerpoint/2010/main" val="3308686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شريحة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</TotalTime>
  <Words>51</Words>
  <Application>Microsoft Office PowerPoint</Application>
  <PresentationFormat>شاشة عريضة</PresentationFormat>
  <Paragraphs>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Century Gothic</vt:lpstr>
      <vt:lpstr>Dubai Medium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صالح أبوسويد</dc:creator>
  <cp:lastModifiedBy>صالح أبوسويد</cp:lastModifiedBy>
  <cp:revision>1</cp:revision>
  <dcterms:created xsi:type="dcterms:W3CDTF">2020-10-03T11:01:40Z</dcterms:created>
  <dcterms:modified xsi:type="dcterms:W3CDTF">2020-10-03T13:30:56Z</dcterms:modified>
</cp:coreProperties>
</file>