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67" r:id="rId3"/>
    <p:sldId id="263" r:id="rId4"/>
    <p:sldId id="264" r:id="rId5"/>
    <p:sldId id="265" r:id="rId6"/>
    <p:sldId id="258" r:id="rId7"/>
    <p:sldId id="262" r:id="rId8"/>
    <p:sldId id="259" r:id="rId9"/>
    <p:sldId id="260" r:id="rId10"/>
    <p:sldId id="261" r:id="rId11"/>
    <p:sldId id="257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0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35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8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3A21-B3C9-43D4-85CE-610FF8CC7F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57BC34-5925-4241-80F2-F38F7A3E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9179" t="37606" r="10112" b="28348"/>
          <a:stretch/>
        </p:blipFill>
        <p:spPr>
          <a:xfrm>
            <a:off x="150124" y="2265527"/>
            <a:ext cx="9840036" cy="2333767"/>
          </a:xfrm>
          <a:prstGeom prst="rect">
            <a:avLst/>
          </a:prstGeom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6445" y="470808"/>
            <a:ext cx="5303656" cy="82489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ستطيل 4"/>
          <p:cNvSpPr/>
          <p:nvPr/>
        </p:nvSpPr>
        <p:spPr>
          <a:xfrm>
            <a:off x="3341214" y="4770862"/>
            <a:ext cx="4690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-SA" dirty="0">
                <a:solidFill>
                  <a:srgbClr val="00B050"/>
                </a:solidFill>
                <a:latin typeface="Akhbar MT"/>
                <a:ea typeface="Akhbar MT"/>
                <a:cs typeface="Akhbar MT"/>
                <a:sym typeface="Akhbar MT"/>
              </a:rPr>
              <a:t>من صفحة  </a:t>
            </a:r>
            <a:r>
              <a:rPr lang="ar-SA" dirty="0">
                <a:solidFill>
                  <a:srgbClr val="FF0000"/>
                </a:solidFill>
              </a:rPr>
              <a:t>102</a:t>
            </a:r>
            <a:r>
              <a:rPr lang="ar-SA" dirty="0">
                <a:solidFill>
                  <a:srgbClr val="2F5597"/>
                </a:solidFill>
              </a:rPr>
              <a:t>  </a:t>
            </a:r>
            <a:r>
              <a:rPr lang="ar-SA" dirty="0">
                <a:solidFill>
                  <a:srgbClr val="00B050"/>
                </a:solidFill>
                <a:latin typeface="Akhbar MT"/>
                <a:ea typeface="Akhbar MT"/>
                <a:cs typeface="Akhbar MT"/>
                <a:sym typeface="Akhbar MT"/>
              </a:rPr>
              <a:t>إلى صفحة </a:t>
            </a:r>
            <a:r>
              <a:rPr lang="ar-SA" dirty="0">
                <a:solidFill>
                  <a:srgbClr val="FF0000"/>
                </a:solidFill>
              </a:rPr>
              <a:t>106</a:t>
            </a:r>
            <a:r>
              <a:rPr lang="ar-SA" sz="2000" dirty="0">
                <a:solidFill>
                  <a:srgbClr val="2F559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8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48" t="6546" r="5634" b="21977"/>
          <a:stretch/>
        </p:blipFill>
        <p:spPr>
          <a:xfrm>
            <a:off x="-109182" y="300251"/>
            <a:ext cx="12062188" cy="560923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0060" y="1812204"/>
            <a:ext cx="9444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 smtClean="0">
                <a:solidFill>
                  <a:srgbClr val="FF0000"/>
                </a:solidFill>
              </a:rPr>
              <a:t>حارب خالد بن الوليد مع كفار قريش ضد المسلمين في غزوة أحد ، ولكنه لما أسلم كان من أعظم الذائدين عن حمى الدين ، وأشجع الفاتحين ، حتى سمي ( سيف الله المسلول ) 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3770" t="52340" r="19291" b="9234"/>
          <a:stretch/>
        </p:blipFill>
        <p:spPr>
          <a:xfrm>
            <a:off x="166810" y="573205"/>
            <a:ext cx="11502026" cy="5459105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293427" y="573204"/>
            <a:ext cx="3118513" cy="297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صفحة </a:t>
            </a:r>
          </a:p>
          <a:p>
            <a:pPr algn="ctr"/>
            <a:r>
              <a:rPr lang="ar-SA" sz="3600" dirty="0" smtClean="0"/>
              <a:t>106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10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365" t="6147" r="2500"/>
          <a:stretch/>
        </p:blipFill>
        <p:spPr>
          <a:xfrm>
            <a:off x="150126" y="136477"/>
            <a:ext cx="11354938" cy="643324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8147714" y="1473958"/>
            <a:ext cx="143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مخضود</a:t>
            </a:r>
            <a:endParaRPr lang="en-US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129117" y="1853904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FF0000"/>
                </a:solidFill>
              </a:rPr>
              <a:t>منضود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51882" y="1887968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نضد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607760" y="2877647"/>
            <a:ext cx="203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اسم مفعول</a:t>
            </a:r>
            <a:endParaRPr lang="en-US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154541" y="1917384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FF0000"/>
                </a:solidFill>
              </a:rPr>
              <a:t>مفعول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99482" y="1364748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خضد</a:t>
            </a:r>
            <a:endParaRPr lang="en-US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816760" y="2411188"/>
            <a:ext cx="182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اسم مفعول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816760" y="1833133"/>
            <a:ext cx="195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FF0000"/>
                </a:solidFill>
              </a:rPr>
              <a:t>اسم مفعول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835357" y="1394164"/>
            <a:ext cx="182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اسم مفعول</a:t>
            </a:r>
            <a:endParaRPr lang="en-US" sz="24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154541" y="1394164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مفعول</a:t>
            </a:r>
            <a:endParaRPr lang="en-US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154541" y="2479517"/>
            <a:ext cx="119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مفعول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154541" y="286857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مفعول</a:t>
            </a:r>
            <a:endParaRPr lang="en-US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251882" y="234535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مد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251882" y="286857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سكب</a:t>
            </a:r>
            <a:endParaRPr lang="en-US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8129116" y="2877647"/>
            <a:ext cx="14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مسكوب</a:t>
            </a:r>
            <a:endParaRPr lang="en-US" sz="28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8158955" y="2377124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ممدود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8188393" y="3503252"/>
            <a:ext cx="148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FF0000"/>
                </a:solidFill>
              </a:rPr>
              <a:t>الصابرين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8188393" y="3901390"/>
            <a:ext cx="148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الصادقين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057199" y="3922161"/>
            <a:ext cx="158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00B050"/>
                </a:solidFill>
              </a:rPr>
              <a:t>اسم فاعل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057199" y="3455702"/>
            <a:ext cx="158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FF0000"/>
                </a:solidFill>
              </a:rPr>
              <a:t>اسم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>
                <a:solidFill>
                  <a:srgbClr val="FF0000"/>
                </a:solidFill>
              </a:rPr>
              <a:t>فاعل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154541" y="3901390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فاعل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124703" y="3400867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FF0000"/>
                </a:solidFill>
              </a:rPr>
              <a:t>فاعل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281720" y="339179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صبر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295902" y="3901390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صدق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0" name="سهم إلى اليمين 29"/>
          <p:cNvSpPr/>
          <p:nvPr/>
        </p:nvSpPr>
        <p:spPr>
          <a:xfrm>
            <a:off x="404349" y="4835441"/>
            <a:ext cx="4584712" cy="17537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واجب</a:t>
            </a:r>
            <a:endParaRPr lang="en-US" sz="5400" dirty="0"/>
          </a:p>
        </p:txBody>
      </p:sp>
      <p:sp>
        <p:nvSpPr>
          <p:cNvPr id="31" name="شكل بيضاوي 30"/>
          <p:cNvSpPr/>
          <p:nvPr/>
        </p:nvSpPr>
        <p:spPr>
          <a:xfrm>
            <a:off x="-648536" y="1745044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8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695" t="11617" r="2612"/>
          <a:stretch/>
        </p:blipFill>
        <p:spPr>
          <a:xfrm>
            <a:off x="341194" y="220037"/>
            <a:ext cx="11423176" cy="6637963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-784747" y="4899547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2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918" t="20483" r="3507" b="31533"/>
          <a:stretch/>
        </p:blipFill>
        <p:spPr>
          <a:xfrm>
            <a:off x="95534" y="313900"/>
            <a:ext cx="11846257" cy="52816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388359" y="1719617"/>
            <a:ext cx="817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درس الملك سلمان في مدارس الأمراء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56346" y="3603007"/>
            <a:ext cx="8215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chemeClr val="accent6"/>
                </a:solidFill>
              </a:rPr>
              <a:t>حصوله على عدد من شهادات الدكتوراه الفخرية ، ورأس هيئات ومجالس لعدد من الجهات التعليمية والخيرية 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586853" y="4517409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42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3096" t="9333" r="5971"/>
          <a:stretch/>
        </p:blipFill>
        <p:spPr>
          <a:xfrm>
            <a:off x="518616" y="136477"/>
            <a:ext cx="10972800" cy="621488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889613" y="1351128"/>
            <a:ext cx="42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وصفه بأنه خيرُ ثمرة 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89613" y="2011781"/>
            <a:ext cx="590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B050"/>
                </a:solidFill>
              </a:rPr>
              <a:t>لأن بلادنا مهبط الوحي .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74460" y="4195254"/>
            <a:ext cx="797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لأنها وقعت بين علمين ثانيهما أب </a:t>
            </a:r>
            <a:r>
              <a:rPr lang="ar-SA" sz="3600" dirty="0" smtClean="0">
                <a:solidFill>
                  <a:srgbClr val="0070C0"/>
                </a:solidFill>
              </a:rPr>
              <a:t>للأول.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0" y="4841585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3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6941" t="7343" r="3507" b="11623"/>
          <a:stretch/>
        </p:blipFill>
        <p:spPr>
          <a:xfrm>
            <a:off x="846161" y="504967"/>
            <a:ext cx="10918210" cy="555463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89362" y="1746914"/>
            <a:ext cx="409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نعم الملك سلمان 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7976" y="2185917"/>
            <a:ext cx="303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70C0"/>
                </a:solidFill>
              </a:rPr>
              <a:t>نعم القائد أنت.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89362" y="2697511"/>
            <a:ext cx="423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B050"/>
                </a:solidFill>
              </a:rPr>
              <a:t>نعم القراءة النافعة.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34520" y="4260376"/>
            <a:ext cx="655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خادم / اسم </a:t>
            </a:r>
            <a:r>
              <a:rPr lang="ar-SA" sz="3200" dirty="0" smtClean="0">
                <a:solidFill>
                  <a:srgbClr val="00B050"/>
                </a:solidFill>
              </a:rPr>
              <a:t>فاعل</a:t>
            </a:r>
            <a:r>
              <a:rPr lang="ar-SA" sz="3200" dirty="0" smtClean="0">
                <a:solidFill>
                  <a:srgbClr val="FF0000"/>
                </a:solidFill>
              </a:rPr>
              <a:t> على وزن </a:t>
            </a:r>
            <a:r>
              <a:rPr lang="ar-SA" sz="3200" dirty="0" smtClean="0">
                <a:solidFill>
                  <a:srgbClr val="00B050"/>
                </a:solidFill>
              </a:rPr>
              <a:t>فاعل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345977" y="4845151"/>
            <a:ext cx="655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العامل / اسم </a:t>
            </a:r>
            <a:r>
              <a:rPr lang="ar-SA" sz="3200" dirty="0" smtClean="0">
                <a:solidFill>
                  <a:srgbClr val="00B050"/>
                </a:solidFill>
              </a:rPr>
              <a:t>فاعل</a:t>
            </a:r>
            <a:r>
              <a:rPr lang="ar-SA" sz="3200" dirty="0" smtClean="0">
                <a:solidFill>
                  <a:srgbClr val="FF0000"/>
                </a:solidFill>
              </a:rPr>
              <a:t> على وزن </a:t>
            </a:r>
            <a:r>
              <a:rPr lang="ar-SA" sz="3200" dirty="0" smtClean="0">
                <a:solidFill>
                  <a:srgbClr val="00B050"/>
                </a:solidFill>
              </a:rPr>
              <a:t>فاعل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702859" y="4552763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99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2313" t="4157" r="10784" b="24564"/>
          <a:stretch/>
        </p:blipFill>
        <p:spPr>
          <a:xfrm>
            <a:off x="168120" y="218364"/>
            <a:ext cx="11418830" cy="595042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403307" y="4176215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كان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159389" y="4176215"/>
            <a:ext cx="156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المعلم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488672" y="4176215"/>
            <a:ext cx="125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الضمة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00563" y="4176214"/>
            <a:ext cx="141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متابعا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16989" y="4176213"/>
            <a:ext cx="141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الفتحة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403306" y="4822544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صار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323162" y="4822543"/>
            <a:ext cx="149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err="1" smtClean="0">
                <a:solidFill>
                  <a:schemeClr val="accent5">
                    <a:lumMod val="75000"/>
                  </a:schemeClr>
                </a:solidFill>
              </a:rPr>
              <a:t>قرائته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93138" y="482254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الضمة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400563" y="4849334"/>
            <a:ext cx="166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صحيحة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310185" y="4822541"/>
            <a:ext cx="167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الفتحة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621805" y="95534"/>
            <a:ext cx="1848440" cy="1815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7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724" t="9932" r="6641" b="12419"/>
          <a:stretch/>
        </p:blipFill>
        <p:spPr>
          <a:xfrm>
            <a:off x="0" y="313899"/>
            <a:ext cx="11457819" cy="584124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244454" y="1119117"/>
            <a:ext cx="33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صارَ الهلالُ بدراً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35021" y="1765448"/>
            <a:ext cx="395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002060"/>
                </a:solidFill>
              </a:rPr>
              <a:t>كانت الصحراءُ قاحلةً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835021" y="2247500"/>
            <a:ext cx="395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00B050"/>
                </a:solidFill>
              </a:rPr>
              <a:t>ليس الولدان أخوين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161129" y="3863328"/>
            <a:ext cx="33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أولُ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422711" y="4509659"/>
            <a:ext cx="33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أبو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114197" y="5125831"/>
            <a:ext cx="33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00B050"/>
                </a:solidFill>
              </a:rPr>
              <a:t>سلطان بن سلمان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698311" y="4178407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9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3769" t="5550" r="4851" b="10827"/>
          <a:stretch/>
        </p:blipFill>
        <p:spPr>
          <a:xfrm>
            <a:off x="696036" y="382137"/>
            <a:ext cx="10904561" cy="629974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055257" y="484308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اثم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055257" y="5500875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أمر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71615" y="484308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ابن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71615" y="5500875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ارحم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92157" y="4319866"/>
            <a:ext cx="119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انطلق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9261" y="431986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srgbClr val="00B050"/>
                </a:solidFill>
              </a:rPr>
              <a:t>أ</a:t>
            </a:r>
            <a:r>
              <a:rPr lang="ar-SA" sz="2800" dirty="0" smtClean="0">
                <a:solidFill>
                  <a:srgbClr val="00B050"/>
                </a:solidFill>
              </a:rPr>
              <a:t>كرم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92157" y="4843086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انتشر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9261" y="4977655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إنما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79261" y="5407909"/>
            <a:ext cx="119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إلا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492156" y="5500875"/>
            <a:ext cx="14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استقبل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759725" y="4795732"/>
            <a:ext cx="2251881" cy="2156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صفحة </a:t>
            </a:r>
          </a:p>
          <a:p>
            <a:pPr algn="ctr"/>
            <a:r>
              <a:rPr lang="ar-SA" sz="3200" dirty="0" smtClean="0"/>
              <a:t>105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8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48" t="6546" r="5634" b="21977"/>
          <a:stretch/>
        </p:blipFill>
        <p:spPr>
          <a:xfrm>
            <a:off x="0" y="300251"/>
            <a:ext cx="12062188" cy="560923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238233" y="1937982"/>
            <a:ext cx="7656394" cy="3152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أغلقي المايك واستمعي جيدا </a:t>
            </a:r>
          </a:p>
          <a:p>
            <a:pPr algn="ctr"/>
            <a:r>
              <a:rPr lang="ar-SA" sz="4400" dirty="0" smtClean="0"/>
              <a:t>صفحة 105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196</Words>
  <Application>Microsoft Office PowerPoint</Application>
  <PresentationFormat>ملء الشاشة</PresentationFormat>
  <Paragraphs>82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Akhbar MT</vt:lpstr>
      <vt:lpstr>Arial</vt:lpstr>
      <vt:lpstr>Tahoma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13</cp:revision>
  <dcterms:created xsi:type="dcterms:W3CDTF">2021-10-26T08:31:45Z</dcterms:created>
  <dcterms:modified xsi:type="dcterms:W3CDTF">2021-11-02T06:11:33Z</dcterms:modified>
</cp:coreProperties>
</file>