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80" r:id="rId2"/>
  </p:sldMasterIdLst>
  <p:notesMasterIdLst>
    <p:notesMasterId r:id="rId17"/>
  </p:notesMasterIdLst>
  <p:sldIdLst>
    <p:sldId id="303" r:id="rId3"/>
    <p:sldId id="271" r:id="rId4"/>
    <p:sldId id="256" r:id="rId5"/>
    <p:sldId id="258" r:id="rId6"/>
    <p:sldId id="269" r:id="rId7"/>
    <p:sldId id="261" r:id="rId8"/>
    <p:sldId id="273" r:id="rId9"/>
    <p:sldId id="278" r:id="rId10"/>
    <p:sldId id="304" r:id="rId11"/>
    <p:sldId id="262" r:id="rId12"/>
    <p:sldId id="267" r:id="rId13"/>
    <p:sldId id="266" r:id="rId14"/>
    <p:sldId id="306" r:id="rId15"/>
    <p:sldId id="305" r:id="rId16"/>
  </p:sldIdLst>
  <p:sldSz cx="9144000" cy="5143500" type="screen16x9"/>
  <p:notesSz cx="6858000" cy="9144000"/>
  <p:embeddedFontLst>
    <p:embeddedFont>
      <p:font typeface="Bebas Neue" panose="020B0604020202020204" charset="0"/>
      <p:regular r:id="rId18"/>
    </p:embeddedFont>
    <p:embeddedFont>
      <p:font typeface="Lato" panose="020B0604020202020204" charset="0"/>
      <p:regular r:id="rId19"/>
      <p:bold r:id="rId20"/>
      <p:italic r:id="rId21"/>
      <p:boldItalic r:id="rId22"/>
    </p:embeddedFont>
    <p:embeddedFont>
      <p:font typeface="Didact Gothic" panose="020B0604020202020204" charset="0"/>
      <p:regular r:id="rId23"/>
    </p:embeddedFont>
    <p:embeddedFont>
      <p:font typeface="Chau Philomene One" panose="020B0604020202020204" charset="0"/>
      <p:regular r:id="rId24"/>
      <p: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ECB369-34DE-4545-B1E6-5185D67CC79E}">
  <a:tblStyle styleId="{84ECB369-34DE-4545-B1E6-5185D67CC7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2875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Google Shape;1333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6" name="Google Shape;1516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Google Shape;1333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9297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Google Shape;1333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207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cc98d9fb70_8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cc98d9fb70_8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85e759916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85e759916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0" name="Google Shape;164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d85e75991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2" name="Google Shape;1322;gd85e75991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8" name="Google Shape;1818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bd6c00e730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Google Shape;2045;gbd6c00e730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bd6c00e730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Google Shape;2045;gbd6c00e730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095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59900" y="754873"/>
            <a:ext cx="5424300" cy="20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>
                <a:solidFill>
                  <a:srgbClr val="191919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859800" y="2610223"/>
            <a:ext cx="54243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182352" y="4029350"/>
            <a:ext cx="6921584" cy="1143229"/>
          </a:xfrm>
          <a:custGeom>
            <a:avLst/>
            <a:gdLst/>
            <a:ahLst/>
            <a:cxnLst/>
            <a:rect l="l" t="t" r="r" b="b"/>
            <a:pathLst>
              <a:path w="47044" h="24398" extrusionOk="0">
                <a:moveTo>
                  <a:pt x="21718" y="1"/>
                </a:moveTo>
                <a:cubicBezTo>
                  <a:pt x="21170" y="1"/>
                  <a:pt x="20611" y="15"/>
                  <a:pt x="20041" y="43"/>
                </a:cubicBezTo>
                <a:cubicBezTo>
                  <a:pt x="4817" y="819"/>
                  <a:pt x="1" y="22503"/>
                  <a:pt x="1" y="22503"/>
                </a:cubicBezTo>
                <a:lnTo>
                  <a:pt x="47044" y="24397"/>
                </a:lnTo>
                <a:cubicBezTo>
                  <a:pt x="42781" y="9259"/>
                  <a:pt x="35812" y="1"/>
                  <a:pt x="217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584902" y="4187825"/>
            <a:ext cx="3931438" cy="1131065"/>
          </a:xfrm>
          <a:custGeom>
            <a:avLst/>
            <a:gdLst/>
            <a:ahLst/>
            <a:cxnLst/>
            <a:rect l="l" t="t" r="r" b="b"/>
            <a:pathLst>
              <a:path w="59712" h="17179" extrusionOk="0">
                <a:moveTo>
                  <a:pt x="34193" y="0"/>
                </a:moveTo>
                <a:cubicBezTo>
                  <a:pt x="20009" y="0"/>
                  <a:pt x="2984" y="8382"/>
                  <a:pt x="0" y="17179"/>
                </a:cubicBezTo>
                <a:lnTo>
                  <a:pt x="59711" y="17179"/>
                </a:lnTo>
                <a:lnTo>
                  <a:pt x="59620" y="14964"/>
                </a:lnTo>
                <a:lnTo>
                  <a:pt x="59346" y="7843"/>
                </a:lnTo>
                <a:cubicBezTo>
                  <a:pt x="59346" y="7843"/>
                  <a:pt x="50787" y="904"/>
                  <a:pt x="36224" y="60"/>
                </a:cubicBezTo>
                <a:cubicBezTo>
                  <a:pt x="35555" y="20"/>
                  <a:pt x="34877" y="0"/>
                  <a:pt x="341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-5690" y="3722101"/>
            <a:ext cx="3811359" cy="1464184"/>
            <a:chOff x="0" y="3707300"/>
            <a:chExt cx="3811359" cy="1464184"/>
          </a:xfrm>
        </p:grpSpPr>
        <p:sp>
          <p:nvSpPr>
            <p:cNvPr id="15" name="Google Shape;15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flipH="1">
            <a:off x="5332650" y="3722101"/>
            <a:ext cx="3811359" cy="1464184"/>
            <a:chOff x="0" y="3707300"/>
            <a:chExt cx="3811359" cy="1464184"/>
          </a:xfrm>
        </p:grpSpPr>
        <p:sp>
          <p:nvSpPr>
            <p:cNvPr id="18" name="Google Shape;18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911761" y="157647"/>
            <a:ext cx="1404435" cy="4451698"/>
            <a:chOff x="7911761" y="157647"/>
            <a:chExt cx="1404435" cy="4451698"/>
          </a:xfrm>
        </p:grpSpPr>
        <p:sp>
          <p:nvSpPr>
            <p:cNvPr id="21" name="Google Shape;21;p2"/>
            <p:cNvSpPr/>
            <p:nvPr/>
          </p:nvSpPr>
          <p:spPr>
            <a:xfrm>
              <a:off x="8113524" y="1576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862773" y="14237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063667" y="19587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586274" y="3878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88384" y="6578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87366" y="16889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272233" y="20904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179520" y="21336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11761" y="3363089"/>
              <a:ext cx="440959" cy="453423"/>
            </a:xfrm>
            <a:custGeom>
              <a:avLst/>
              <a:gdLst/>
              <a:ahLst/>
              <a:cxnLst/>
              <a:rect l="l" t="t" r="r" b="b"/>
              <a:pathLst>
                <a:path w="8880" h="9131" extrusionOk="0">
                  <a:moveTo>
                    <a:pt x="4452" y="1"/>
                  </a:moveTo>
                  <a:cubicBezTo>
                    <a:pt x="1987" y="1"/>
                    <a:pt x="1" y="2055"/>
                    <a:pt x="1" y="4566"/>
                  </a:cubicBezTo>
                  <a:cubicBezTo>
                    <a:pt x="1" y="7099"/>
                    <a:pt x="1987" y="9131"/>
                    <a:pt x="4452" y="9131"/>
                  </a:cubicBezTo>
                  <a:cubicBezTo>
                    <a:pt x="6894" y="9131"/>
                    <a:pt x="8880" y="7099"/>
                    <a:pt x="8880" y="4566"/>
                  </a:cubicBezTo>
                  <a:cubicBezTo>
                    <a:pt x="8880" y="2055"/>
                    <a:pt x="6894" y="1"/>
                    <a:pt x="4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91885" y="3282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4399" y="3502579"/>
              <a:ext cx="513061" cy="487935"/>
            </a:xfrm>
            <a:custGeom>
              <a:avLst/>
              <a:gdLst/>
              <a:ahLst/>
              <a:cxnLst/>
              <a:rect l="l" t="t" r="r" b="b"/>
              <a:pathLst>
                <a:path w="10332" h="9826" extrusionOk="0">
                  <a:moveTo>
                    <a:pt x="471" y="0"/>
                  </a:moveTo>
                  <a:cubicBezTo>
                    <a:pt x="244" y="0"/>
                    <a:pt x="1" y="190"/>
                    <a:pt x="56" y="479"/>
                  </a:cubicBezTo>
                  <a:cubicBezTo>
                    <a:pt x="832" y="3879"/>
                    <a:pt x="2338" y="7737"/>
                    <a:pt x="5762" y="9243"/>
                  </a:cubicBezTo>
                  <a:cubicBezTo>
                    <a:pt x="6572" y="9603"/>
                    <a:pt x="7529" y="9825"/>
                    <a:pt x="8466" y="9825"/>
                  </a:cubicBezTo>
                  <a:cubicBezTo>
                    <a:pt x="8955" y="9825"/>
                    <a:pt x="9439" y="9765"/>
                    <a:pt x="9893" y="9631"/>
                  </a:cubicBezTo>
                  <a:cubicBezTo>
                    <a:pt x="10332" y="9506"/>
                    <a:pt x="10197" y="8884"/>
                    <a:pt x="9821" y="8884"/>
                  </a:cubicBezTo>
                  <a:cubicBezTo>
                    <a:pt x="9787" y="8884"/>
                    <a:pt x="9750" y="8889"/>
                    <a:pt x="9711" y="8901"/>
                  </a:cubicBezTo>
                  <a:cubicBezTo>
                    <a:pt x="9313" y="9015"/>
                    <a:pt x="8898" y="9065"/>
                    <a:pt x="8481" y="9065"/>
                  </a:cubicBezTo>
                  <a:cubicBezTo>
                    <a:pt x="7726" y="9065"/>
                    <a:pt x="6964" y="8900"/>
                    <a:pt x="6287" y="8650"/>
                  </a:cubicBezTo>
                  <a:cubicBezTo>
                    <a:pt x="2932" y="7417"/>
                    <a:pt x="1516" y="3446"/>
                    <a:pt x="809" y="273"/>
                  </a:cubicBezTo>
                  <a:cubicBezTo>
                    <a:pt x="764" y="83"/>
                    <a:pt x="621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91563" y="3555217"/>
              <a:ext cx="236817" cy="174496"/>
            </a:xfrm>
            <a:custGeom>
              <a:avLst/>
              <a:gdLst/>
              <a:ahLst/>
              <a:cxnLst/>
              <a:rect l="l" t="t" r="r" b="b"/>
              <a:pathLst>
                <a:path w="4769" h="3514" extrusionOk="0">
                  <a:moveTo>
                    <a:pt x="458" y="0"/>
                  </a:moveTo>
                  <a:cubicBezTo>
                    <a:pt x="231" y="0"/>
                    <a:pt x="1" y="181"/>
                    <a:pt x="83" y="468"/>
                  </a:cubicBezTo>
                  <a:cubicBezTo>
                    <a:pt x="448" y="1747"/>
                    <a:pt x="1133" y="3071"/>
                    <a:pt x="2525" y="3436"/>
                  </a:cubicBezTo>
                  <a:cubicBezTo>
                    <a:pt x="2727" y="3488"/>
                    <a:pt x="2939" y="3514"/>
                    <a:pt x="3152" y="3514"/>
                  </a:cubicBezTo>
                  <a:cubicBezTo>
                    <a:pt x="3588" y="3514"/>
                    <a:pt x="4029" y="3407"/>
                    <a:pt x="4397" y="3208"/>
                  </a:cubicBezTo>
                  <a:cubicBezTo>
                    <a:pt x="4768" y="3032"/>
                    <a:pt x="4537" y="2521"/>
                    <a:pt x="4191" y="2521"/>
                  </a:cubicBezTo>
                  <a:cubicBezTo>
                    <a:pt x="4133" y="2521"/>
                    <a:pt x="4071" y="2536"/>
                    <a:pt x="4009" y="2568"/>
                  </a:cubicBezTo>
                  <a:cubicBezTo>
                    <a:pt x="3810" y="2668"/>
                    <a:pt x="3421" y="2733"/>
                    <a:pt x="3083" y="2733"/>
                  </a:cubicBezTo>
                  <a:cubicBezTo>
                    <a:pt x="3032" y="2733"/>
                    <a:pt x="2983" y="2731"/>
                    <a:pt x="2936" y="2728"/>
                  </a:cubicBezTo>
                  <a:cubicBezTo>
                    <a:pt x="1703" y="2660"/>
                    <a:pt x="1110" y="1267"/>
                    <a:pt x="813" y="263"/>
                  </a:cubicBezTo>
                  <a:cubicBezTo>
                    <a:pt x="759" y="80"/>
                    <a:pt x="609" y="0"/>
                    <a:pt x="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-394460" y="-4853"/>
            <a:ext cx="1626810" cy="4417071"/>
            <a:chOff x="-394460" y="71347"/>
            <a:chExt cx="1626810" cy="4417071"/>
          </a:xfrm>
        </p:grpSpPr>
        <p:sp>
          <p:nvSpPr>
            <p:cNvPr id="34" name="Google Shape;34;p2"/>
            <p:cNvSpPr/>
            <p:nvPr/>
          </p:nvSpPr>
          <p:spPr>
            <a:xfrm>
              <a:off x="-249075" y="71347"/>
              <a:ext cx="1481425" cy="14988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394460" y="1868634"/>
              <a:ext cx="719825" cy="808620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69783" y="3425935"/>
              <a:ext cx="457798" cy="463186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72970" y="680825"/>
              <a:ext cx="36408" cy="3807594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65379" y="991500"/>
              <a:ext cx="353118" cy="470356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57535" y="2309166"/>
              <a:ext cx="572224" cy="648648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6550" y="3622794"/>
              <a:ext cx="534972" cy="334750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01367" y="3591773"/>
              <a:ext cx="112317" cy="205376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22"/>
          <p:cNvGrpSpPr/>
          <p:nvPr/>
        </p:nvGrpSpPr>
        <p:grpSpPr>
          <a:xfrm>
            <a:off x="0" y="4266777"/>
            <a:ext cx="9144000" cy="576290"/>
            <a:chOff x="0" y="4571577"/>
            <a:chExt cx="9144000" cy="576290"/>
          </a:xfrm>
        </p:grpSpPr>
        <p:sp>
          <p:nvSpPr>
            <p:cNvPr id="695" name="Google Shape;695;p22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2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2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2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2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2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2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2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5" name="Google Shape;705;p22"/>
          <p:cNvSpPr txBox="1">
            <a:spLocks noGrp="1"/>
          </p:cNvSpPr>
          <p:nvPr>
            <p:ph type="title"/>
          </p:nvPr>
        </p:nvSpPr>
        <p:spPr>
          <a:xfrm>
            <a:off x="937700" y="2667763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6" name="Google Shape;706;p22"/>
          <p:cNvSpPr txBox="1">
            <a:spLocks noGrp="1"/>
          </p:cNvSpPr>
          <p:nvPr>
            <p:ph type="subTitle" idx="1"/>
          </p:nvPr>
        </p:nvSpPr>
        <p:spPr>
          <a:xfrm>
            <a:off x="937700" y="306193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22"/>
          <p:cNvSpPr txBox="1">
            <a:spLocks noGrp="1"/>
          </p:cNvSpPr>
          <p:nvPr>
            <p:ph type="title" idx="2"/>
          </p:nvPr>
        </p:nvSpPr>
        <p:spPr>
          <a:xfrm>
            <a:off x="3484419" y="2667763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8" name="Google Shape;708;p22"/>
          <p:cNvSpPr txBox="1">
            <a:spLocks noGrp="1"/>
          </p:cNvSpPr>
          <p:nvPr>
            <p:ph type="subTitle" idx="3"/>
          </p:nvPr>
        </p:nvSpPr>
        <p:spPr>
          <a:xfrm>
            <a:off x="3484421" y="306193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22"/>
          <p:cNvSpPr txBox="1">
            <a:spLocks noGrp="1"/>
          </p:cNvSpPr>
          <p:nvPr>
            <p:ph type="title" idx="4"/>
          </p:nvPr>
        </p:nvSpPr>
        <p:spPr>
          <a:xfrm>
            <a:off x="6031146" y="2667763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0" name="Google Shape;710;p22"/>
          <p:cNvSpPr txBox="1">
            <a:spLocks noGrp="1"/>
          </p:cNvSpPr>
          <p:nvPr>
            <p:ph type="subTitle" idx="5"/>
          </p:nvPr>
        </p:nvSpPr>
        <p:spPr>
          <a:xfrm>
            <a:off x="6031149" y="306193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11" name="Google Shape;711;p22"/>
          <p:cNvGrpSpPr/>
          <p:nvPr/>
        </p:nvGrpSpPr>
        <p:grpSpPr>
          <a:xfrm>
            <a:off x="0" y="4260525"/>
            <a:ext cx="9144000" cy="887338"/>
            <a:chOff x="0" y="4260525"/>
            <a:chExt cx="9144000" cy="887338"/>
          </a:xfrm>
        </p:grpSpPr>
        <p:sp>
          <p:nvSpPr>
            <p:cNvPr id="712" name="Google Shape;712;p22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2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2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2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2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2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2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2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2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" name="Google Shape;722;p22"/>
          <p:cNvGrpSpPr/>
          <p:nvPr/>
        </p:nvGrpSpPr>
        <p:grpSpPr>
          <a:xfrm flipH="1">
            <a:off x="7649771" y="4184092"/>
            <a:ext cx="773843" cy="990651"/>
            <a:chOff x="4376621" y="3930330"/>
            <a:chExt cx="1138339" cy="1457482"/>
          </a:xfrm>
        </p:grpSpPr>
        <p:sp>
          <p:nvSpPr>
            <p:cNvPr id="723" name="Google Shape;723;p22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22"/>
          <p:cNvGrpSpPr/>
          <p:nvPr/>
        </p:nvGrpSpPr>
        <p:grpSpPr>
          <a:xfrm flipH="1">
            <a:off x="8170381" y="4107664"/>
            <a:ext cx="642193" cy="1108700"/>
            <a:chOff x="3804453" y="3817886"/>
            <a:chExt cx="944680" cy="1631161"/>
          </a:xfrm>
        </p:grpSpPr>
        <p:sp>
          <p:nvSpPr>
            <p:cNvPr id="727" name="Google Shape;727;p22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22"/>
          <p:cNvGrpSpPr/>
          <p:nvPr/>
        </p:nvGrpSpPr>
        <p:grpSpPr>
          <a:xfrm>
            <a:off x="813406" y="4225730"/>
            <a:ext cx="773843" cy="990651"/>
            <a:chOff x="4376621" y="3930330"/>
            <a:chExt cx="1138339" cy="1457482"/>
          </a:xfrm>
        </p:grpSpPr>
        <p:sp>
          <p:nvSpPr>
            <p:cNvPr id="731" name="Google Shape;731;p22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22"/>
          <p:cNvGrpSpPr/>
          <p:nvPr/>
        </p:nvGrpSpPr>
        <p:grpSpPr>
          <a:xfrm>
            <a:off x="430696" y="4049114"/>
            <a:ext cx="642193" cy="1108700"/>
            <a:chOff x="3804453" y="3817886"/>
            <a:chExt cx="944680" cy="1631161"/>
          </a:xfrm>
        </p:grpSpPr>
        <p:sp>
          <p:nvSpPr>
            <p:cNvPr id="735" name="Google Shape;735;p22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22"/>
          <p:cNvGrpSpPr/>
          <p:nvPr/>
        </p:nvGrpSpPr>
        <p:grpSpPr>
          <a:xfrm>
            <a:off x="8449030" y="1866500"/>
            <a:ext cx="829600" cy="2646275"/>
            <a:chOff x="8449030" y="1866500"/>
            <a:chExt cx="829600" cy="2646275"/>
          </a:xfrm>
        </p:grpSpPr>
        <p:sp>
          <p:nvSpPr>
            <p:cNvPr id="739" name="Google Shape;739;p22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2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2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" name="Google Shape;748;p22"/>
          <p:cNvGrpSpPr/>
          <p:nvPr/>
        </p:nvGrpSpPr>
        <p:grpSpPr>
          <a:xfrm>
            <a:off x="8053030" y="4276675"/>
            <a:ext cx="1124100" cy="852025"/>
            <a:chOff x="8053030" y="4276675"/>
            <a:chExt cx="1124100" cy="852025"/>
          </a:xfrm>
        </p:grpSpPr>
        <p:sp>
          <p:nvSpPr>
            <p:cNvPr id="749" name="Google Shape;749;p22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22"/>
          <p:cNvGrpSpPr/>
          <p:nvPr/>
        </p:nvGrpSpPr>
        <p:grpSpPr>
          <a:xfrm>
            <a:off x="-170295" y="2037275"/>
            <a:ext cx="829600" cy="2646275"/>
            <a:chOff x="-170295" y="1808675"/>
            <a:chExt cx="829600" cy="2646275"/>
          </a:xfrm>
        </p:grpSpPr>
        <p:sp>
          <p:nvSpPr>
            <p:cNvPr id="753" name="Google Shape;753;p22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2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2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2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2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2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2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2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2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" name="Google Shape;762;p22"/>
          <p:cNvGrpSpPr/>
          <p:nvPr/>
        </p:nvGrpSpPr>
        <p:grpSpPr>
          <a:xfrm>
            <a:off x="-68795" y="4295050"/>
            <a:ext cx="1124100" cy="852025"/>
            <a:chOff x="-68795" y="4218850"/>
            <a:chExt cx="1124100" cy="852025"/>
          </a:xfrm>
        </p:grpSpPr>
        <p:sp>
          <p:nvSpPr>
            <p:cNvPr id="763" name="Google Shape;763;p22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2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2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6" name="Google Shape;766;p22"/>
          <p:cNvSpPr/>
          <p:nvPr/>
        </p:nvSpPr>
        <p:spPr>
          <a:xfrm>
            <a:off x="1279150" y="56080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22"/>
          <p:cNvSpPr/>
          <p:nvPr/>
        </p:nvSpPr>
        <p:spPr>
          <a:xfrm>
            <a:off x="7427625" y="415113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22"/>
          <p:cNvSpPr/>
          <p:nvPr/>
        </p:nvSpPr>
        <p:spPr>
          <a:xfrm>
            <a:off x="-261125" y="358625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22"/>
          <p:cNvSpPr/>
          <p:nvPr/>
        </p:nvSpPr>
        <p:spPr>
          <a:xfrm>
            <a:off x="5851042" y="-2489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2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27"/>
          <p:cNvSpPr txBox="1">
            <a:spLocks noGrp="1"/>
          </p:cNvSpPr>
          <p:nvPr>
            <p:ph type="title" hasCustomPrompt="1"/>
          </p:nvPr>
        </p:nvSpPr>
        <p:spPr>
          <a:xfrm>
            <a:off x="872900" y="1950156"/>
            <a:ext cx="23055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7" name="Google Shape;957;p27"/>
          <p:cNvSpPr txBox="1">
            <a:spLocks noGrp="1"/>
          </p:cNvSpPr>
          <p:nvPr>
            <p:ph type="subTitle" idx="1"/>
          </p:nvPr>
        </p:nvSpPr>
        <p:spPr>
          <a:xfrm>
            <a:off x="872900" y="3209775"/>
            <a:ext cx="23055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958" name="Google Shape;958;p27"/>
          <p:cNvGrpSpPr/>
          <p:nvPr/>
        </p:nvGrpSpPr>
        <p:grpSpPr>
          <a:xfrm>
            <a:off x="0" y="4151224"/>
            <a:ext cx="9144000" cy="887338"/>
            <a:chOff x="0" y="4260525"/>
            <a:chExt cx="9144000" cy="887338"/>
          </a:xfrm>
        </p:grpSpPr>
        <p:sp>
          <p:nvSpPr>
            <p:cNvPr id="959" name="Google Shape;959;p2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9" name="Google Shape;969;p27"/>
          <p:cNvSpPr txBox="1">
            <a:spLocks noGrp="1"/>
          </p:cNvSpPr>
          <p:nvPr>
            <p:ph type="title" idx="2" hasCustomPrompt="1"/>
          </p:nvPr>
        </p:nvSpPr>
        <p:spPr>
          <a:xfrm>
            <a:off x="3419250" y="1950156"/>
            <a:ext cx="23055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70" name="Google Shape;970;p27"/>
          <p:cNvSpPr txBox="1">
            <a:spLocks noGrp="1"/>
          </p:cNvSpPr>
          <p:nvPr>
            <p:ph type="subTitle" idx="3"/>
          </p:nvPr>
        </p:nvSpPr>
        <p:spPr>
          <a:xfrm>
            <a:off x="3419250" y="3209775"/>
            <a:ext cx="23055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27"/>
          <p:cNvSpPr txBox="1">
            <a:spLocks noGrp="1"/>
          </p:cNvSpPr>
          <p:nvPr>
            <p:ph type="title" idx="4" hasCustomPrompt="1"/>
          </p:nvPr>
        </p:nvSpPr>
        <p:spPr>
          <a:xfrm>
            <a:off x="5965600" y="1950156"/>
            <a:ext cx="23055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72" name="Google Shape;972;p27"/>
          <p:cNvSpPr txBox="1">
            <a:spLocks noGrp="1"/>
          </p:cNvSpPr>
          <p:nvPr>
            <p:ph type="subTitle" idx="5"/>
          </p:nvPr>
        </p:nvSpPr>
        <p:spPr>
          <a:xfrm>
            <a:off x="6040300" y="3209775"/>
            <a:ext cx="2156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3" name="Google Shape;973;p27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74" name="Google Shape;974;p27"/>
          <p:cNvGrpSpPr/>
          <p:nvPr/>
        </p:nvGrpSpPr>
        <p:grpSpPr>
          <a:xfrm>
            <a:off x="0" y="4260525"/>
            <a:ext cx="9144000" cy="887338"/>
            <a:chOff x="0" y="4260525"/>
            <a:chExt cx="9144000" cy="887338"/>
          </a:xfrm>
        </p:grpSpPr>
        <p:sp>
          <p:nvSpPr>
            <p:cNvPr id="975" name="Google Shape;975;p2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5" name="Google Shape;985;p27"/>
          <p:cNvSpPr/>
          <p:nvPr/>
        </p:nvSpPr>
        <p:spPr>
          <a:xfrm>
            <a:off x="559125" y="152405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27"/>
          <p:cNvSpPr/>
          <p:nvPr/>
        </p:nvSpPr>
        <p:spPr>
          <a:xfrm>
            <a:off x="7645850" y="720625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27"/>
          <p:cNvSpPr/>
          <p:nvPr/>
        </p:nvSpPr>
        <p:spPr>
          <a:xfrm>
            <a:off x="-520575" y="914038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7"/>
          <p:cNvSpPr/>
          <p:nvPr/>
        </p:nvSpPr>
        <p:spPr>
          <a:xfrm>
            <a:off x="6571168" y="-329953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9" name="Google Shape;989;p27"/>
          <p:cNvGrpSpPr/>
          <p:nvPr/>
        </p:nvGrpSpPr>
        <p:grpSpPr>
          <a:xfrm>
            <a:off x="-18795" y="4041550"/>
            <a:ext cx="3304811" cy="1116053"/>
            <a:chOff x="-18795" y="4041550"/>
            <a:chExt cx="3304811" cy="1116053"/>
          </a:xfrm>
        </p:grpSpPr>
        <p:sp>
          <p:nvSpPr>
            <p:cNvPr id="990" name="Google Shape;990;p27"/>
            <p:cNvSpPr/>
            <p:nvPr/>
          </p:nvSpPr>
          <p:spPr>
            <a:xfrm>
              <a:off x="-187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7"/>
            <p:cNvSpPr/>
            <p:nvPr/>
          </p:nvSpPr>
          <p:spPr>
            <a:xfrm>
              <a:off x="-13265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7"/>
            <p:cNvSpPr/>
            <p:nvPr/>
          </p:nvSpPr>
          <p:spPr>
            <a:xfrm>
              <a:off x="150520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7"/>
            <p:cNvSpPr/>
            <p:nvPr/>
          </p:nvSpPr>
          <p:spPr>
            <a:xfrm>
              <a:off x="1510730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27"/>
          <p:cNvGrpSpPr/>
          <p:nvPr/>
        </p:nvGrpSpPr>
        <p:grpSpPr>
          <a:xfrm>
            <a:off x="5871195" y="4041550"/>
            <a:ext cx="3304811" cy="1116053"/>
            <a:chOff x="5871195" y="4041550"/>
            <a:chExt cx="3304811" cy="1116053"/>
          </a:xfrm>
        </p:grpSpPr>
        <p:sp>
          <p:nvSpPr>
            <p:cNvPr id="995" name="Google Shape;995;p27"/>
            <p:cNvSpPr/>
            <p:nvPr/>
          </p:nvSpPr>
          <p:spPr>
            <a:xfrm flipH="1">
              <a:off x="73951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7"/>
            <p:cNvSpPr/>
            <p:nvPr/>
          </p:nvSpPr>
          <p:spPr>
            <a:xfrm flipH="1">
              <a:off x="7500046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7"/>
            <p:cNvSpPr/>
            <p:nvPr/>
          </p:nvSpPr>
          <p:spPr>
            <a:xfrm flipH="1">
              <a:off x="587119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7"/>
            <p:cNvSpPr/>
            <p:nvPr/>
          </p:nvSpPr>
          <p:spPr>
            <a:xfrm flipH="1">
              <a:off x="5976051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9"/>
          <p:cNvGrpSpPr/>
          <p:nvPr/>
        </p:nvGrpSpPr>
        <p:grpSpPr>
          <a:xfrm>
            <a:off x="0" y="4342977"/>
            <a:ext cx="9144000" cy="576290"/>
            <a:chOff x="0" y="4571577"/>
            <a:chExt cx="9144000" cy="576290"/>
          </a:xfrm>
        </p:grpSpPr>
        <p:sp>
          <p:nvSpPr>
            <p:cNvPr id="1051" name="Google Shape;1051;p29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9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9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1" name="Google Shape;1061;p29"/>
          <p:cNvSpPr/>
          <p:nvPr/>
        </p:nvSpPr>
        <p:spPr>
          <a:xfrm>
            <a:off x="-392150" y="1326842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29"/>
          <p:cNvSpPr/>
          <p:nvPr/>
        </p:nvSpPr>
        <p:spPr>
          <a:xfrm>
            <a:off x="8024950" y="775938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29"/>
          <p:cNvSpPr/>
          <p:nvPr/>
        </p:nvSpPr>
        <p:spPr>
          <a:xfrm>
            <a:off x="7456392" y="-137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4" name="Google Shape;1064;p29"/>
          <p:cNvGrpSpPr/>
          <p:nvPr/>
        </p:nvGrpSpPr>
        <p:grpSpPr>
          <a:xfrm>
            <a:off x="0" y="4412925"/>
            <a:ext cx="9144000" cy="887338"/>
            <a:chOff x="0" y="4260525"/>
            <a:chExt cx="9144000" cy="887338"/>
          </a:xfrm>
        </p:grpSpPr>
        <p:sp>
          <p:nvSpPr>
            <p:cNvPr id="1065" name="Google Shape;1065;p2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5" name="Google Shape;1075;p29"/>
          <p:cNvSpPr/>
          <p:nvPr/>
        </p:nvSpPr>
        <p:spPr>
          <a:xfrm>
            <a:off x="-755875" y="303713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0"/>
          <p:cNvGrpSpPr/>
          <p:nvPr/>
        </p:nvGrpSpPr>
        <p:grpSpPr>
          <a:xfrm>
            <a:off x="0" y="4266777"/>
            <a:ext cx="9144000" cy="576290"/>
            <a:chOff x="0" y="4571577"/>
            <a:chExt cx="9144000" cy="576290"/>
          </a:xfrm>
        </p:grpSpPr>
        <p:sp>
          <p:nvSpPr>
            <p:cNvPr id="1078" name="Google Shape;1078;p3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30"/>
          <p:cNvGrpSpPr/>
          <p:nvPr/>
        </p:nvGrpSpPr>
        <p:grpSpPr>
          <a:xfrm>
            <a:off x="0" y="4260525"/>
            <a:ext cx="9144000" cy="887338"/>
            <a:chOff x="0" y="4260525"/>
            <a:chExt cx="9144000" cy="887338"/>
          </a:xfrm>
        </p:grpSpPr>
        <p:sp>
          <p:nvSpPr>
            <p:cNvPr id="1089" name="Google Shape;1089;p3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" name="Google Shape;1099;p30"/>
          <p:cNvGrpSpPr/>
          <p:nvPr/>
        </p:nvGrpSpPr>
        <p:grpSpPr>
          <a:xfrm flipH="1">
            <a:off x="7649771" y="4184092"/>
            <a:ext cx="773843" cy="990651"/>
            <a:chOff x="4376621" y="3930330"/>
            <a:chExt cx="1138339" cy="1457482"/>
          </a:xfrm>
        </p:grpSpPr>
        <p:sp>
          <p:nvSpPr>
            <p:cNvPr id="1100" name="Google Shape;1100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" name="Google Shape;1103;p30"/>
          <p:cNvGrpSpPr/>
          <p:nvPr/>
        </p:nvGrpSpPr>
        <p:grpSpPr>
          <a:xfrm flipH="1">
            <a:off x="8170381" y="4107664"/>
            <a:ext cx="642193" cy="1108700"/>
            <a:chOff x="3804453" y="3817886"/>
            <a:chExt cx="944680" cy="1631161"/>
          </a:xfrm>
        </p:grpSpPr>
        <p:sp>
          <p:nvSpPr>
            <p:cNvPr id="1104" name="Google Shape;1104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30"/>
          <p:cNvGrpSpPr/>
          <p:nvPr/>
        </p:nvGrpSpPr>
        <p:grpSpPr>
          <a:xfrm>
            <a:off x="813406" y="4225730"/>
            <a:ext cx="773843" cy="990651"/>
            <a:chOff x="4376621" y="3930330"/>
            <a:chExt cx="1138339" cy="1457482"/>
          </a:xfrm>
        </p:grpSpPr>
        <p:sp>
          <p:nvSpPr>
            <p:cNvPr id="1108" name="Google Shape;1108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" name="Google Shape;1111;p30"/>
          <p:cNvGrpSpPr/>
          <p:nvPr/>
        </p:nvGrpSpPr>
        <p:grpSpPr>
          <a:xfrm>
            <a:off x="430696" y="4049114"/>
            <a:ext cx="642193" cy="1108700"/>
            <a:chOff x="3804453" y="3817886"/>
            <a:chExt cx="944680" cy="1631161"/>
          </a:xfrm>
        </p:grpSpPr>
        <p:sp>
          <p:nvSpPr>
            <p:cNvPr id="1112" name="Google Shape;1112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30"/>
          <p:cNvGrpSpPr/>
          <p:nvPr/>
        </p:nvGrpSpPr>
        <p:grpSpPr>
          <a:xfrm>
            <a:off x="8449030" y="1866500"/>
            <a:ext cx="829600" cy="2646275"/>
            <a:chOff x="8449030" y="1866500"/>
            <a:chExt cx="829600" cy="2646275"/>
          </a:xfrm>
        </p:grpSpPr>
        <p:sp>
          <p:nvSpPr>
            <p:cNvPr id="1116" name="Google Shape;1116;p30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0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0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30"/>
          <p:cNvGrpSpPr/>
          <p:nvPr/>
        </p:nvGrpSpPr>
        <p:grpSpPr>
          <a:xfrm>
            <a:off x="8053030" y="4276675"/>
            <a:ext cx="1124100" cy="852025"/>
            <a:chOff x="8053030" y="4276675"/>
            <a:chExt cx="1124100" cy="852025"/>
          </a:xfrm>
        </p:grpSpPr>
        <p:sp>
          <p:nvSpPr>
            <p:cNvPr id="1126" name="Google Shape;1126;p30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30"/>
          <p:cNvGrpSpPr/>
          <p:nvPr/>
        </p:nvGrpSpPr>
        <p:grpSpPr>
          <a:xfrm>
            <a:off x="-170295" y="2037275"/>
            <a:ext cx="829600" cy="2646275"/>
            <a:chOff x="-170295" y="1808675"/>
            <a:chExt cx="829600" cy="2646275"/>
          </a:xfrm>
        </p:grpSpPr>
        <p:sp>
          <p:nvSpPr>
            <p:cNvPr id="1130" name="Google Shape;1130;p30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0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0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0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0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0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0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0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0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9" name="Google Shape;1139;p30"/>
          <p:cNvGrpSpPr/>
          <p:nvPr/>
        </p:nvGrpSpPr>
        <p:grpSpPr>
          <a:xfrm>
            <a:off x="-68795" y="4295050"/>
            <a:ext cx="1124100" cy="852025"/>
            <a:chOff x="-68795" y="4218850"/>
            <a:chExt cx="1124100" cy="852025"/>
          </a:xfrm>
        </p:grpSpPr>
        <p:sp>
          <p:nvSpPr>
            <p:cNvPr id="1140" name="Google Shape;1140;p30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0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0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3" name="Google Shape;1143;p30"/>
          <p:cNvSpPr/>
          <p:nvPr/>
        </p:nvSpPr>
        <p:spPr>
          <a:xfrm>
            <a:off x="1279150" y="56080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30"/>
          <p:cNvSpPr/>
          <p:nvPr/>
        </p:nvSpPr>
        <p:spPr>
          <a:xfrm>
            <a:off x="7427625" y="415113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30"/>
          <p:cNvSpPr/>
          <p:nvPr/>
        </p:nvSpPr>
        <p:spPr>
          <a:xfrm>
            <a:off x="-261125" y="358625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30"/>
          <p:cNvSpPr/>
          <p:nvPr/>
        </p:nvSpPr>
        <p:spPr>
          <a:xfrm>
            <a:off x="5851042" y="-2489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5" y="0"/>
            <a:ext cx="9144048" cy="5133089"/>
            <a:chOff x="-25" y="0"/>
            <a:chExt cx="9144048" cy="5133089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5" y="0"/>
              <a:ext cx="9144047" cy="5133088"/>
              <a:chOff x="-25" y="0"/>
              <a:chExt cx="9144047" cy="5133088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406205" y="2835200"/>
                <a:ext cx="6737787" cy="2297888"/>
              </a:xfrm>
              <a:custGeom>
                <a:avLst/>
                <a:gdLst/>
                <a:ahLst/>
                <a:cxnLst/>
                <a:rect l="l" t="t" r="r" b="b"/>
                <a:pathLst>
                  <a:path w="33456" h="11410" extrusionOk="0">
                    <a:moveTo>
                      <a:pt x="22424" y="1"/>
                    </a:moveTo>
                    <a:cubicBezTo>
                      <a:pt x="16324" y="1"/>
                      <a:pt x="10216" y="1853"/>
                      <a:pt x="5291" y="5466"/>
                    </a:cubicBezTo>
                    <a:cubicBezTo>
                      <a:pt x="3145" y="7038"/>
                      <a:pt x="1158" y="9055"/>
                      <a:pt x="1" y="11410"/>
                    </a:cubicBezTo>
                    <a:lnTo>
                      <a:pt x="10841" y="11410"/>
                    </a:lnTo>
                    <a:cubicBezTo>
                      <a:pt x="13276" y="8184"/>
                      <a:pt x="17056" y="5854"/>
                      <a:pt x="20972" y="5009"/>
                    </a:cubicBezTo>
                    <a:cubicBezTo>
                      <a:pt x="22163" y="4754"/>
                      <a:pt x="23375" y="4631"/>
                      <a:pt x="24588" y="4631"/>
                    </a:cubicBezTo>
                    <a:cubicBezTo>
                      <a:pt x="27653" y="4631"/>
                      <a:pt x="30721" y="5417"/>
                      <a:pt x="33456" y="6840"/>
                    </a:cubicBezTo>
                    <a:lnTo>
                      <a:pt x="33456" y="2151"/>
                    </a:lnTo>
                    <a:cubicBezTo>
                      <a:pt x="29971" y="710"/>
                      <a:pt x="26199" y="1"/>
                      <a:pt x="224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-25" y="0"/>
                <a:ext cx="1609721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14301" h="13510" extrusionOk="0">
                    <a:moveTo>
                      <a:pt x="1" y="1"/>
                    </a:moveTo>
                    <a:lnTo>
                      <a:pt x="1" y="10726"/>
                    </a:lnTo>
                    <a:cubicBezTo>
                      <a:pt x="2821" y="12270"/>
                      <a:pt x="5968" y="13216"/>
                      <a:pt x="9173" y="13471"/>
                    </a:cubicBezTo>
                    <a:cubicBezTo>
                      <a:pt x="9467" y="13495"/>
                      <a:pt x="9769" y="13510"/>
                      <a:pt x="10071" y="13510"/>
                    </a:cubicBezTo>
                    <a:cubicBezTo>
                      <a:pt x="11246" y="13510"/>
                      <a:pt x="12433" y="13283"/>
                      <a:pt x="13226" y="12461"/>
                    </a:cubicBezTo>
                    <a:cubicBezTo>
                      <a:pt x="14300" y="11341"/>
                      <a:pt x="14232" y="9575"/>
                      <a:pt x="14001" y="8044"/>
                    </a:cubicBezTo>
                    <a:cubicBezTo>
                      <a:pt x="13562" y="5173"/>
                      <a:pt x="12728" y="2274"/>
                      <a:pt x="109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27123" y="1345453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6254000" y="0"/>
                <a:ext cx="2890022" cy="2725961"/>
              </a:xfrm>
              <a:custGeom>
                <a:avLst/>
                <a:gdLst/>
                <a:ahLst/>
                <a:cxnLst/>
                <a:rect l="l" t="t" r="r" b="b"/>
                <a:pathLst>
                  <a:path w="39212" h="36986" extrusionOk="0">
                    <a:moveTo>
                      <a:pt x="6787" y="1"/>
                    </a:moveTo>
                    <a:cubicBezTo>
                      <a:pt x="6305" y="2741"/>
                      <a:pt x="6839" y="5663"/>
                      <a:pt x="8309" y="8028"/>
                    </a:cubicBezTo>
                    <a:cubicBezTo>
                      <a:pt x="9017" y="9164"/>
                      <a:pt x="9935" y="10198"/>
                      <a:pt x="10350" y="11474"/>
                    </a:cubicBezTo>
                    <a:cubicBezTo>
                      <a:pt x="11278" y="14342"/>
                      <a:pt x="9370" y="17353"/>
                      <a:pt x="7196" y="19439"/>
                    </a:cubicBezTo>
                    <a:cubicBezTo>
                      <a:pt x="5019" y="21525"/>
                      <a:pt x="2385" y="23348"/>
                      <a:pt x="1235" y="26135"/>
                    </a:cubicBezTo>
                    <a:cubicBezTo>
                      <a:pt x="0" y="29132"/>
                      <a:pt x="933" y="32881"/>
                      <a:pt x="3430" y="34946"/>
                    </a:cubicBezTo>
                    <a:cubicBezTo>
                      <a:pt x="5159" y="36380"/>
                      <a:pt x="7464" y="36986"/>
                      <a:pt x="9714" y="36986"/>
                    </a:cubicBezTo>
                    <a:cubicBezTo>
                      <a:pt x="9771" y="36986"/>
                      <a:pt x="9827" y="36985"/>
                      <a:pt x="9884" y="36984"/>
                    </a:cubicBezTo>
                    <a:cubicBezTo>
                      <a:pt x="12187" y="36950"/>
                      <a:pt x="14439" y="36342"/>
                      <a:pt x="16627" y="35610"/>
                    </a:cubicBezTo>
                    <a:cubicBezTo>
                      <a:pt x="24844" y="32875"/>
                      <a:pt x="32397" y="28469"/>
                      <a:pt x="39212" y="23086"/>
                    </a:cubicBezTo>
                    <a:lnTo>
                      <a:pt x="392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761045" y="7693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761045" y="909777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10"/>
                    </a:lnTo>
                    <a:lnTo>
                      <a:pt x="2784" y="1910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"/>
            <p:cNvSpPr/>
            <p:nvPr/>
          </p:nvSpPr>
          <p:spPr>
            <a:xfrm>
              <a:off x="-25" y="4272475"/>
              <a:ext cx="9143989" cy="860614"/>
            </a:xfrm>
            <a:custGeom>
              <a:avLst/>
              <a:gdLst/>
              <a:ahLst/>
              <a:cxnLst/>
              <a:rect l="l" t="t" r="r" b="b"/>
              <a:pathLst>
                <a:path w="69963" h="11820" extrusionOk="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797900" y="495850"/>
            <a:ext cx="4398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797888" y="2575950"/>
            <a:ext cx="23838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1934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"/>
          <p:cNvGrpSpPr/>
          <p:nvPr/>
        </p:nvGrpSpPr>
        <p:grpSpPr>
          <a:xfrm>
            <a:off x="0" y="0"/>
            <a:ext cx="9137824" cy="5133101"/>
            <a:chOff x="0" y="0"/>
            <a:chExt cx="9137824" cy="5133101"/>
          </a:xfrm>
        </p:grpSpPr>
        <p:sp>
          <p:nvSpPr>
            <p:cNvPr id="24" name="Google Shape;24;p3"/>
            <p:cNvSpPr/>
            <p:nvPr/>
          </p:nvSpPr>
          <p:spPr>
            <a:xfrm rot="10800000">
              <a:off x="7722839" y="4042618"/>
              <a:ext cx="1414985" cy="1090482"/>
            </a:xfrm>
            <a:custGeom>
              <a:avLst/>
              <a:gdLst/>
              <a:ahLst/>
              <a:cxnLst/>
              <a:rect l="l" t="t" r="r" b="b"/>
              <a:pathLst>
                <a:path w="50612" h="39005" extrusionOk="0">
                  <a:moveTo>
                    <a:pt x="0" y="1"/>
                  </a:moveTo>
                  <a:lnTo>
                    <a:pt x="0" y="38373"/>
                  </a:lnTo>
                  <a:cubicBezTo>
                    <a:pt x="2481" y="38795"/>
                    <a:pt x="4983" y="39004"/>
                    <a:pt x="7479" y="39004"/>
                  </a:cubicBezTo>
                  <a:cubicBezTo>
                    <a:pt x="18546" y="39004"/>
                    <a:pt x="29478" y="34879"/>
                    <a:pt x="37820" y="26821"/>
                  </a:cubicBezTo>
                  <a:cubicBezTo>
                    <a:pt x="46532" y="18405"/>
                    <a:pt x="50612" y="7535"/>
                    <a:pt x="48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0" y="0"/>
              <a:ext cx="1860350" cy="1271575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" name="Google Shape;26;p3"/>
            <p:cNvGrpSpPr/>
            <p:nvPr/>
          </p:nvGrpSpPr>
          <p:grpSpPr>
            <a:xfrm>
              <a:off x="1795905" y="186181"/>
              <a:ext cx="6030168" cy="4556029"/>
              <a:chOff x="1795905" y="186181"/>
              <a:chExt cx="6030168" cy="4556029"/>
            </a:xfrm>
          </p:grpSpPr>
          <p:sp>
            <p:nvSpPr>
              <p:cNvPr id="27" name="Google Shape;27;p3"/>
              <p:cNvSpPr/>
              <p:nvPr/>
            </p:nvSpPr>
            <p:spPr>
              <a:xfrm>
                <a:off x="2827650" y="827400"/>
                <a:ext cx="3488700" cy="3488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 rot="5470684">
                <a:off x="7513653" y="180465"/>
                <a:ext cx="209940" cy="225978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 rot="5470737">
                <a:off x="7460032" y="4376313"/>
                <a:ext cx="369367" cy="35519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 rot="9507153">
                <a:off x="1827046" y="1574774"/>
                <a:ext cx="219888" cy="211463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1" name="Google Shape;31;p3"/>
          <p:cNvSpPr txBox="1">
            <a:spLocks noGrp="1"/>
          </p:cNvSpPr>
          <p:nvPr>
            <p:ph type="title" hasCustomPrompt="1"/>
          </p:nvPr>
        </p:nvSpPr>
        <p:spPr>
          <a:xfrm>
            <a:off x="3618075" y="1491425"/>
            <a:ext cx="1907700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/>
          </p:nvPr>
        </p:nvSpPr>
        <p:spPr>
          <a:xfrm>
            <a:off x="1408350" y="231923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  <a:lvl2pPr lvl="1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1361825" y="3192701"/>
            <a:ext cx="64203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8364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-1" y="0"/>
            <a:ext cx="9144046" cy="5188037"/>
            <a:chOff x="-1" y="0"/>
            <a:chExt cx="9144046" cy="5188037"/>
          </a:xfrm>
        </p:grpSpPr>
        <p:sp>
          <p:nvSpPr>
            <p:cNvPr id="36" name="Google Shape;36;p4"/>
            <p:cNvSpPr/>
            <p:nvPr/>
          </p:nvSpPr>
          <p:spPr>
            <a:xfrm>
              <a:off x="4000900" y="0"/>
              <a:ext cx="5143144" cy="4851176"/>
            </a:xfrm>
            <a:custGeom>
              <a:avLst/>
              <a:gdLst/>
              <a:ahLst/>
              <a:cxnLst/>
              <a:rect l="l" t="t" r="r" b="b"/>
              <a:pathLst>
                <a:path w="39212" h="36986" extrusionOk="0">
                  <a:moveTo>
                    <a:pt x="6787" y="1"/>
                  </a:moveTo>
                  <a:cubicBezTo>
                    <a:pt x="6305" y="2741"/>
                    <a:pt x="6839" y="5663"/>
                    <a:pt x="8309" y="8028"/>
                  </a:cubicBezTo>
                  <a:cubicBezTo>
                    <a:pt x="9017" y="9164"/>
                    <a:pt x="9935" y="10198"/>
                    <a:pt x="10350" y="11474"/>
                  </a:cubicBezTo>
                  <a:cubicBezTo>
                    <a:pt x="11278" y="14342"/>
                    <a:pt x="9370" y="17353"/>
                    <a:pt x="7196" y="19439"/>
                  </a:cubicBezTo>
                  <a:cubicBezTo>
                    <a:pt x="5019" y="21525"/>
                    <a:pt x="2385" y="23348"/>
                    <a:pt x="1235" y="26135"/>
                  </a:cubicBezTo>
                  <a:cubicBezTo>
                    <a:pt x="0" y="29132"/>
                    <a:pt x="933" y="32881"/>
                    <a:pt x="3430" y="34946"/>
                  </a:cubicBezTo>
                  <a:cubicBezTo>
                    <a:pt x="5159" y="36380"/>
                    <a:pt x="7464" y="36986"/>
                    <a:pt x="9714" y="36986"/>
                  </a:cubicBezTo>
                  <a:cubicBezTo>
                    <a:pt x="9771" y="36986"/>
                    <a:pt x="9827" y="36985"/>
                    <a:pt x="9884" y="36984"/>
                  </a:cubicBezTo>
                  <a:cubicBezTo>
                    <a:pt x="12187" y="36950"/>
                    <a:pt x="14439" y="36342"/>
                    <a:pt x="16627" y="35610"/>
                  </a:cubicBezTo>
                  <a:cubicBezTo>
                    <a:pt x="24844" y="32875"/>
                    <a:pt x="32397" y="28469"/>
                    <a:pt x="39212" y="23086"/>
                  </a:cubicBezTo>
                  <a:lnTo>
                    <a:pt x="39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37;p4"/>
            <p:cNvGrpSpPr/>
            <p:nvPr/>
          </p:nvGrpSpPr>
          <p:grpSpPr>
            <a:xfrm>
              <a:off x="7961666" y="3864230"/>
              <a:ext cx="337407" cy="924597"/>
              <a:chOff x="8514266" y="1265155"/>
              <a:chExt cx="337407" cy="924597"/>
            </a:xfrm>
          </p:grpSpPr>
          <p:sp>
            <p:nvSpPr>
              <p:cNvPr id="38" name="Google Shape;38;p4"/>
              <p:cNvSpPr/>
              <p:nvPr/>
            </p:nvSpPr>
            <p:spPr>
              <a:xfrm>
                <a:off x="8514266" y="1265155"/>
                <a:ext cx="337407" cy="230998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8514266" y="1496032"/>
                <a:ext cx="337407" cy="23148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10"/>
                    </a:lnTo>
                    <a:lnTo>
                      <a:pt x="2784" y="1910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8514266" y="1727393"/>
                <a:ext cx="337407" cy="230998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4"/>
              <p:cNvSpPr/>
              <p:nvPr/>
            </p:nvSpPr>
            <p:spPr>
              <a:xfrm>
                <a:off x="8514266" y="1958270"/>
                <a:ext cx="337407" cy="23148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" name="Google Shape;42;p4"/>
            <p:cNvSpPr/>
            <p:nvPr/>
          </p:nvSpPr>
          <p:spPr>
            <a:xfrm>
              <a:off x="6542786" y="0"/>
              <a:ext cx="2242956" cy="350011"/>
            </a:xfrm>
            <a:custGeom>
              <a:avLst/>
              <a:gdLst/>
              <a:ahLst/>
              <a:cxnLst/>
              <a:rect l="l" t="t" r="r" b="b"/>
              <a:pathLst>
                <a:path w="18507" h="2888" extrusionOk="0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-1" y="3823238"/>
              <a:ext cx="3777462" cy="1364799"/>
            </a:xfrm>
            <a:custGeom>
              <a:avLst/>
              <a:gdLst/>
              <a:ahLst/>
              <a:cxnLst/>
              <a:rect l="l" t="t" r="r" b="b"/>
              <a:pathLst>
                <a:path w="61918" h="22371" extrusionOk="0">
                  <a:moveTo>
                    <a:pt x="1" y="0"/>
                  </a:moveTo>
                  <a:lnTo>
                    <a:pt x="1" y="19582"/>
                  </a:lnTo>
                  <a:cubicBezTo>
                    <a:pt x="2348" y="19298"/>
                    <a:pt x="4561" y="19170"/>
                    <a:pt x="6829" y="19170"/>
                  </a:cubicBezTo>
                  <a:cubicBezTo>
                    <a:pt x="14097" y="19170"/>
                    <a:pt x="21932" y="20484"/>
                    <a:pt x="36559" y="22179"/>
                  </a:cubicBezTo>
                  <a:cubicBezTo>
                    <a:pt x="37673" y="22308"/>
                    <a:pt x="38754" y="22370"/>
                    <a:pt x="39802" y="22370"/>
                  </a:cubicBezTo>
                  <a:cubicBezTo>
                    <a:pt x="52890" y="22370"/>
                    <a:pt x="60749" y="12589"/>
                    <a:pt x="61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subTitle" idx="1"/>
          </p:nvPr>
        </p:nvSpPr>
        <p:spPr>
          <a:xfrm>
            <a:off x="5361600" y="1605900"/>
            <a:ext cx="3068400" cy="19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2765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2642850" y="1486950"/>
            <a:ext cx="3858300" cy="21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5204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1"/>
          <p:cNvGrpSpPr/>
          <p:nvPr/>
        </p:nvGrpSpPr>
        <p:grpSpPr>
          <a:xfrm rot="10800000" flipH="1">
            <a:off x="-30" y="192978"/>
            <a:ext cx="9186530" cy="5028462"/>
            <a:chOff x="-74390" y="-43"/>
            <a:chExt cx="9186530" cy="5028462"/>
          </a:xfrm>
        </p:grpSpPr>
        <p:sp>
          <p:nvSpPr>
            <p:cNvPr id="89" name="Google Shape;89;p11"/>
            <p:cNvSpPr/>
            <p:nvPr/>
          </p:nvSpPr>
          <p:spPr>
            <a:xfrm rot="10800000">
              <a:off x="-74390" y="-31"/>
              <a:ext cx="9026004" cy="3606773"/>
            </a:xfrm>
            <a:custGeom>
              <a:avLst/>
              <a:gdLst/>
              <a:ahLst/>
              <a:cxnLst/>
              <a:rect l="l" t="t" r="r" b="b"/>
              <a:pathLst>
                <a:path w="38804" h="15506" extrusionOk="0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0;p11"/>
            <p:cNvSpPr/>
            <p:nvPr/>
          </p:nvSpPr>
          <p:spPr>
            <a:xfrm rot="10800000">
              <a:off x="6602782" y="-43"/>
              <a:ext cx="2509357" cy="2228579"/>
            </a:xfrm>
            <a:custGeom>
              <a:avLst/>
              <a:gdLst/>
              <a:ahLst/>
              <a:cxnLst/>
              <a:rect l="l" t="t" r="r" b="b"/>
              <a:pathLst>
                <a:path w="13583" h="12063" extrusionOk="0">
                  <a:moveTo>
                    <a:pt x="5144" y="1"/>
                  </a:moveTo>
                  <a:cubicBezTo>
                    <a:pt x="4965" y="1"/>
                    <a:pt x="4788" y="15"/>
                    <a:pt x="4614" y="42"/>
                  </a:cubicBezTo>
                  <a:cubicBezTo>
                    <a:pt x="3179" y="267"/>
                    <a:pt x="2097" y="1206"/>
                    <a:pt x="1028" y="2110"/>
                  </a:cubicBezTo>
                  <a:cubicBezTo>
                    <a:pt x="718" y="2369"/>
                    <a:pt x="358" y="2611"/>
                    <a:pt x="1" y="2856"/>
                  </a:cubicBezTo>
                  <a:lnTo>
                    <a:pt x="1" y="12063"/>
                  </a:lnTo>
                  <a:lnTo>
                    <a:pt x="4213" y="12063"/>
                  </a:lnTo>
                  <a:cubicBezTo>
                    <a:pt x="4399" y="11297"/>
                    <a:pt x="4787" y="10607"/>
                    <a:pt x="5424" y="10147"/>
                  </a:cubicBezTo>
                  <a:cubicBezTo>
                    <a:pt x="6502" y="9357"/>
                    <a:pt x="7956" y="9436"/>
                    <a:pt x="9289" y="9361"/>
                  </a:cubicBezTo>
                  <a:cubicBezTo>
                    <a:pt x="10432" y="9296"/>
                    <a:pt x="11633" y="9058"/>
                    <a:pt x="12470" y="8275"/>
                  </a:cubicBezTo>
                  <a:cubicBezTo>
                    <a:pt x="13307" y="7496"/>
                    <a:pt x="13582" y="6034"/>
                    <a:pt x="12783" y="5217"/>
                  </a:cubicBezTo>
                  <a:cubicBezTo>
                    <a:pt x="11722" y="4135"/>
                    <a:pt x="9616" y="4775"/>
                    <a:pt x="8636" y="3621"/>
                  </a:cubicBezTo>
                  <a:cubicBezTo>
                    <a:pt x="8115" y="3013"/>
                    <a:pt x="8122" y="2118"/>
                    <a:pt x="7755" y="1407"/>
                  </a:cubicBezTo>
                  <a:cubicBezTo>
                    <a:pt x="7277" y="481"/>
                    <a:pt x="6199" y="1"/>
                    <a:pt x="5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11"/>
            <p:cNvSpPr/>
            <p:nvPr/>
          </p:nvSpPr>
          <p:spPr>
            <a:xfrm rot="10800000">
              <a:off x="5075688" y="4678722"/>
              <a:ext cx="416321" cy="349697"/>
            </a:xfrm>
            <a:custGeom>
              <a:avLst/>
              <a:gdLst/>
              <a:ahLst/>
              <a:cxnLst/>
              <a:rect l="l" t="t" r="r" b="b"/>
              <a:pathLst>
                <a:path w="4168" h="3501" extrusionOk="0">
                  <a:moveTo>
                    <a:pt x="0" y="0"/>
                  </a:moveTo>
                  <a:lnTo>
                    <a:pt x="2379" y="3501"/>
                  </a:lnTo>
                  <a:lnTo>
                    <a:pt x="4168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11"/>
            <p:cNvSpPr/>
            <p:nvPr/>
          </p:nvSpPr>
          <p:spPr>
            <a:xfrm rot="10800000">
              <a:off x="7731131" y="1176835"/>
              <a:ext cx="279478" cy="257703"/>
            </a:xfrm>
            <a:custGeom>
              <a:avLst/>
              <a:gdLst/>
              <a:ahLst/>
              <a:cxnLst/>
              <a:rect l="l" t="t" r="r" b="b"/>
              <a:pathLst>
                <a:path w="2798" h="2580" extrusionOk="0">
                  <a:moveTo>
                    <a:pt x="1402" y="0"/>
                  </a:moveTo>
                  <a:lnTo>
                    <a:pt x="1" y="2579"/>
                  </a:lnTo>
                  <a:lnTo>
                    <a:pt x="2797" y="1722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1"/>
          <p:cNvSpPr txBox="1">
            <a:spLocks noGrp="1"/>
          </p:cNvSpPr>
          <p:nvPr>
            <p:ph type="title" hasCustomPrompt="1"/>
          </p:nvPr>
        </p:nvSpPr>
        <p:spPr>
          <a:xfrm>
            <a:off x="1120150" y="1106125"/>
            <a:ext cx="6903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xfrm>
            <a:off x="2861375" y="3124175"/>
            <a:ext cx="3421200" cy="58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5" name="Google Shape;95;p11"/>
          <p:cNvSpPr/>
          <p:nvPr/>
        </p:nvSpPr>
        <p:spPr>
          <a:xfrm>
            <a:off x="524811" y="1775715"/>
            <a:ext cx="378089" cy="363569"/>
          </a:xfrm>
          <a:custGeom>
            <a:avLst/>
            <a:gdLst/>
            <a:ahLst/>
            <a:cxnLst/>
            <a:rect l="l" t="t" r="r" b="b"/>
            <a:pathLst>
              <a:path w="3359" h="3230" extrusionOk="0">
                <a:moveTo>
                  <a:pt x="3358" y="1"/>
                </a:moveTo>
                <a:lnTo>
                  <a:pt x="0" y="1212"/>
                </a:lnTo>
                <a:lnTo>
                  <a:pt x="1800" y="3229"/>
                </a:lnTo>
                <a:lnTo>
                  <a:pt x="33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5743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55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720000" y="2112200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 idx="2"/>
          </p:nvPr>
        </p:nvSpPr>
        <p:spPr>
          <a:xfrm>
            <a:off x="5951450" y="2112200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5951447" y="25998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720175" y="25998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8385200" y="1098467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-297325" y="331263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6592418" y="-302278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5"/>
          <p:cNvGrpSpPr/>
          <p:nvPr/>
        </p:nvGrpSpPr>
        <p:grpSpPr>
          <a:xfrm>
            <a:off x="0" y="4137074"/>
            <a:ext cx="9144000" cy="1010679"/>
            <a:chOff x="0" y="4260525"/>
            <a:chExt cx="9144000" cy="887338"/>
          </a:xfrm>
        </p:grpSpPr>
        <p:sp>
          <p:nvSpPr>
            <p:cNvPr id="121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5"/>
          <p:cNvGrpSpPr/>
          <p:nvPr/>
        </p:nvGrpSpPr>
        <p:grpSpPr>
          <a:xfrm flipH="1">
            <a:off x="8157148" y="2749525"/>
            <a:ext cx="1006460" cy="2407938"/>
            <a:chOff x="-34400" y="2920300"/>
            <a:chExt cx="1006460" cy="2407938"/>
          </a:xfrm>
        </p:grpSpPr>
        <p:sp>
          <p:nvSpPr>
            <p:cNvPr id="132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589597" y="4209528"/>
            <a:ext cx="7677721" cy="963749"/>
            <a:chOff x="1046797" y="6114528"/>
            <a:chExt cx="7677721" cy="963749"/>
          </a:xfrm>
        </p:grpSpPr>
        <p:sp>
          <p:nvSpPr>
            <p:cNvPr id="137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-34400" y="2752225"/>
            <a:ext cx="1006460" cy="2407938"/>
            <a:chOff x="-34400" y="2920300"/>
            <a:chExt cx="1006460" cy="2407938"/>
          </a:xfrm>
        </p:grpSpPr>
        <p:sp>
          <p:nvSpPr>
            <p:cNvPr id="142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5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/>
          <p:nvPr/>
        </p:nvSpPr>
        <p:spPr>
          <a:xfrm rot="10800000">
            <a:off x="4064689" y="4209526"/>
            <a:ext cx="809260" cy="256125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3"/>
          <p:cNvGrpSpPr/>
          <p:nvPr/>
        </p:nvGrpSpPr>
        <p:grpSpPr>
          <a:xfrm>
            <a:off x="-1019576" y="-31904"/>
            <a:ext cx="10163576" cy="5187783"/>
            <a:chOff x="-1019576" y="-31904"/>
            <a:chExt cx="10163576" cy="5187783"/>
          </a:xfrm>
        </p:grpSpPr>
        <p:sp>
          <p:nvSpPr>
            <p:cNvPr id="99" name="Google Shape;99;p13"/>
            <p:cNvSpPr/>
            <p:nvPr/>
          </p:nvSpPr>
          <p:spPr>
            <a:xfrm>
              <a:off x="-25" y="4272475"/>
              <a:ext cx="9143989" cy="860614"/>
            </a:xfrm>
            <a:custGeom>
              <a:avLst/>
              <a:gdLst/>
              <a:ahLst/>
              <a:cxnLst/>
              <a:rect l="l" t="t" r="r" b="b"/>
              <a:pathLst>
                <a:path w="69963" h="11820" extrusionOk="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0" name="Google Shape;100;p13"/>
            <p:cNvGrpSpPr/>
            <p:nvPr/>
          </p:nvGrpSpPr>
          <p:grpSpPr>
            <a:xfrm>
              <a:off x="5107548" y="-31904"/>
              <a:ext cx="4036452" cy="5028462"/>
              <a:chOff x="5075688" y="-43"/>
              <a:chExt cx="4036452" cy="5028462"/>
            </a:xfrm>
          </p:grpSpPr>
          <p:sp>
            <p:nvSpPr>
              <p:cNvPr id="101" name="Google Shape;101;p13"/>
              <p:cNvSpPr/>
              <p:nvPr/>
            </p:nvSpPr>
            <p:spPr>
              <a:xfrm rot="10800000">
                <a:off x="6602782" y="-43"/>
                <a:ext cx="2509357" cy="2228579"/>
              </a:xfrm>
              <a:custGeom>
                <a:avLst/>
                <a:gdLst/>
                <a:ahLst/>
                <a:cxnLst/>
                <a:rect l="l" t="t" r="r" b="b"/>
                <a:pathLst>
                  <a:path w="13583" h="12063" extrusionOk="0">
                    <a:moveTo>
                      <a:pt x="5144" y="1"/>
                    </a:moveTo>
                    <a:cubicBezTo>
                      <a:pt x="4965" y="1"/>
                      <a:pt x="4788" y="15"/>
                      <a:pt x="4614" y="42"/>
                    </a:cubicBezTo>
                    <a:cubicBezTo>
                      <a:pt x="3179" y="267"/>
                      <a:pt x="2097" y="1206"/>
                      <a:pt x="1028" y="2110"/>
                    </a:cubicBezTo>
                    <a:cubicBezTo>
                      <a:pt x="718" y="2369"/>
                      <a:pt x="358" y="2611"/>
                      <a:pt x="1" y="2856"/>
                    </a:cubicBezTo>
                    <a:lnTo>
                      <a:pt x="1" y="12063"/>
                    </a:lnTo>
                    <a:lnTo>
                      <a:pt x="4213" y="12063"/>
                    </a:lnTo>
                    <a:cubicBezTo>
                      <a:pt x="4399" y="11297"/>
                      <a:pt x="4787" y="10607"/>
                      <a:pt x="5424" y="10147"/>
                    </a:cubicBezTo>
                    <a:cubicBezTo>
                      <a:pt x="6502" y="9357"/>
                      <a:pt x="7956" y="9436"/>
                      <a:pt x="9289" y="9361"/>
                    </a:cubicBezTo>
                    <a:cubicBezTo>
                      <a:pt x="10432" y="9296"/>
                      <a:pt x="11633" y="9058"/>
                      <a:pt x="12470" y="8275"/>
                    </a:cubicBezTo>
                    <a:cubicBezTo>
                      <a:pt x="13307" y="7496"/>
                      <a:pt x="13582" y="6034"/>
                      <a:pt x="12783" y="5217"/>
                    </a:cubicBezTo>
                    <a:cubicBezTo>
                      <a:pt x="11722" y="4135"/>
                      <a:pt x="9616" y="4775"/>
                      <a:pt x="8636" y="3621"/>
                    </a:cubicBezTo>
                    <a:cubicBezTo>
                      <a:pt x="8115" y="3013"/>
                      <a:pt x="8122" y="2118"/>
                      <a:pt x="7755" y="1407"/>
                    </a:cubicBezTo>
                    <a:cubicBezTo>
                      <a:pt x="7277" y="481"/>
                      <a:pt x="6199" y="1"/>
                      <a:pt x="51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3"/>
              <p:cNvSpPr/>
              <p:nvPr/>
            </p:nvSpPr>
            <p:spPr>
              <a:xfrm rot="10800000">
                <a:off x="5075688" y="4678722"/>
                <a:ext cx="416321" cy="349697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3501" extrusionOk="0">
                    <a:moveTo>
                      <a:pt x="0" y="0"/>
                    </a:moveTo>
                    <a:lnTo>
                      <a:pt x="2379" y="3501"/>
                    </a:lnTo>
                    <a:lnTo>
                      <a:pt x="4168" y="8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 rot="10800000">
                <a:off x="7731131" y="1176835"/>
                <a:ext cx="279478" cy="257703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580" extrusionOk="0">
                    <a:moveTo>
                      <a:pt x="1402" y="0"/>
                    </a:moveTo>
                    <a:lnTo>
                      <a:pt x="1" y="2579"/>
                    </a:lnTo>
                    <a:lnTo>
                      <a:pt x="2797" y="1722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4" name="Google Shape;104;p13"/>
            <p:cNvSpPr/>
            <p:nvPr/>
          </p:nvSpPr>
          <p:spPr>
            <a:xfrm>
              <a:off x="-1019576" y="2606313"/>
              <a:ext cx="3180564" cy="2549566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 rot="-7694763">
              <a:off x="216952" y="1356031"/>
              <a:ext cx="289570" cy="243250"/>
            </a:xfrm>
            <a:custGeom>
              <a:avLst/>
              <a:gdLst/>
              <a:ahLst/>
              <a:cxnLst/>
              <a:rect l="l" t="t" r="r" b="b"/>
              <a:pathLst>
                <a:path w="4168" h="3501" extrusionOk="0">
                  <a:moveTo>
                    <a:pt x="0" y="0"/>
                  </a:moveTo>
                  <a:lnTo>
                    <a:pt x="2379" y="3501"/>
                  </a:lnTo>
                  <a:lnTo>
                    <a:pt x="4168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13"/>
          <p:cNvSpPr txBox="1">
            <a:spLocks noGrp="1"/>
          </p:cNvSpPr>
          <p:nvPr>
            <p:ph type="ctrTitle"/>
          </p:nvPr>
        </p:nvSpPr>
        <p:spPr>
          <a:xfrm>
            <a:off x="1922276" y="1566775"/>
            <a:ext cx="2501400" cy="4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1"/>
          </p:nvPr>
        </p:nvSpPr>
        <p:spPr>
          <a:xfrm>
            <a:off x="2119525" y="1880700"/>
            <a:ext cx="2106900" cy="6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2" hasCustomPrompt="1"/>
          </p:nvPr>
        </p:nvSpPr>
        <p:spPr>
          <a:xfrm>
            <a:off x="2643180" y="1121775"/>
            <a:ext cx="10596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ctrTitle" idx="3"/>
          </p:nvPr>
        </p:nvSpPr>
        <p:spPr>
          <a:xfrm>
            <a:off x="4917638" y="1566775"/>
            <a:ext cx="2106900" cy="4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4"/>
          </p:nvPr>
        </p:nvSpPr>
        <p:spPr>
          <a:xfrm>
            <a:off x="4917650" y="1880700"/>
            <a:ext cx="2106900" cy="6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5" hasCustomPrompt="1"/>
          </p:nvPr>
        </p:nvSpPr>
        <p:spPr>
          <a:xfrm>
            <a:off x="5441305" y="1121775"/>
            <a:ext cx="10596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ctrTitle" idx="6"/>
          </p:nvPr>
        </p:nvSpPr>
        <p:spPr>
          <a:xfrm>
            <a:off x="720450" y="3252901"/>
            <a:ext cx="2106900" cy="4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7"/>
          </p:nvPr>
        </p:nvSpPr>
        <p:spPr>
          <a:xfrm>
            <a:off x="720479" y="3566825"/>
            <a:ext cx="2106900" cy="6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8" hasCustomPrompt="1"/>
          </p:nvPr>
        </p:nvSpPr>
        <p:spPr>
          <a:xfrm>
            <a:off x="1327580" y="2807900"/>
            <a:ext cx="8925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ctrTitle" idx="9"/>
          </p:nvPr>
        </p:nvSpPr>
        <p:spPr>
          <a:xfrm>
            <a:off x="3518562" y="3252900"/>
            <a:ext cx="2106900" cy="4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3"/>
          </p:nvPr>
        </p:nvSpPr>
        <p:spPr>
          <a:xfrm>
            <a:off x="3518563" y="3566825"/>
            <a:ext cx="2106900" cy="6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14" hasCustomPrompt="1"/>
          </p:nvPr>
        </p:nvSpPr>
        <p:spPr>
          <a:xfrm>
            <a:off x="4042218" y="2807899"/>
            <a:ext cx="10596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ctrTitle" idx="15"/>
          </p:nvPr>
        </p:nvSpPr>
        <p:spPr>
          <a:xfrm>
            <a:off x="6316687" y="3252900"/>
            <a:ext cx="2106900" cy="4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6"/>
          </p:nvPr>
        </p:nvSpPr>
        <p:spPr>
          <a:xfrm>
            <a:off x="6316688" y="3566825"/>
            <a:ext cx="2106900" cy="6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17" hasCustomPrompt="1"/>
          </p:nvPr>
        </p:nvSpPr>
        <p:spPr>
          <a:xfrm>
            <a:off x="6840343" y="2807899"/>
            <a:ext cx="10596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11333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4"/>
          <p:cNvGrpSpPr/>
          <p:nvPr/>
        </p:nvGrpSpPr>
        <p:grpSpPr>
          <a:xfrm>
            <a:off x="-25" y="1144975"/>
            <a:ext cx="10154363" cy="4076474"/>
            <a:chOff x="-25" y="1144975"/>
            <a:chExt cx="10154363" cy="4076474"/>
          </a:xfrm>
        </p:grpSpPr>
        <p:grpSp>
          <p:nvGrpSpPr>
            <p:cNvPr id="123" name="Google Shape;123;p14"/>
            <p:cNvGrpSpPr/>
            <p:nvPr/>
          </p:nvGrpSpPr>
          <p:grpSpPr>
            <a:xfrm>
              <a:off x="-25" y="1144975"/>
              <a:ext cx="9143989" cy="3988114"/>
              <a:chOff x="-25" y="1144975"/>
              <a:chExt cx="9143989" cy="3988114"/>
            </a:xfrm>
          </p:grpSpPr>
          <p:sp>
            <p:nvSpPr>
              <p:cNvPr id="124" name="Google Shape;124;p14"/>
              <p:cNvSpPr/>
              <p:nvPr/>
            </p:nvSpPr>
            <p:spPr>
              <a:xfrm>
                <a:off x="-25" y="4272475"/>
                <a:ext cx="9143989" cy="860614"/>
              </a:xfrm>
              <a:custGeom>
                <a:avLst/>
                <a:gdLst/>
                <a:ahLst/>
                <a:cxnLst/>
                <a:rect l="l" t="t" r="r" b="b"/>
                <a:pathLst>
                  <a:path w="69963" h="11820" extrusionOk="0">
                    <a:moveTo>
                      <a:pt x="1" y="0"/>
                    </a:moveTo>
                    <a:lnTo>
                      <a:pt x="1" y="11820"/>
                    </a:lnTo>
                    <a:lnTo>
                      <a:pt x="69962" y="11820"/>
                    </a:lnTo>
                    <a:lnTo>
                      <a:pt x="69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25" name="Google Shape;125;p14"/>
              <p:cNvGrpSpPr/>
              <p:nvPr/>
            </p:nvGrpSpPr>
            <p:grpSpPr>
              <a:xfrm>
                <a:off x="5107548" y="1144975"/>
                <a:ext cx="2934922" cy="3851584"/>
                <a:chOff x="5075688" y="1176835"/>
                <a:chExt cx="2934922" cy="3851584"/>
              </a:xfrm>
            </p:grpSpPr>
            <p:sp>
              <p:nvSpPr>
                <p:cNvPr id="126" name="Google Shape;126;p14"/>
                <p:cNvSpPr/>
                <p:nvPr/>
              </p:nvSpPr>
              <p:spPr>
                <a:xfrm rot="10800000">
                  <a:off x="5075688" y="4678722"/>
                  <a:ext cx="416321" cy="34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3501" extrusionOk="0">
                      <a:moveTo>
                        <a:pt x="0" y="0"/>
                      </a:moveTo>
                      <a:lnTo>
                        <a:pt x="2379" y="3501"/>
                      </a:lnTo>
                      <a:lnTo>
                        <a:pt x="4168" y="8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127;p14"/>
                <p:cNvSpPr/>
                <p:nvPr/>
              </p:nvSpPr>
              <p:spPr>
                <a:xfrm rot="10800000">
                  <a:off x="7731131" y="1176835"/>
                  <a:ext cx="279478" cy="257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8" h="2580" extrusionOk="0">
                      <a:moveTo>
                        <a:pt x="1402" y="0"/>
                      </a:moveTo>
                      <a:lnTo>
                        <a:pt x="1" y="2579"/>
                      </a:lnTo>
                      <a:lnTo>
                        <a:pt x="2797" y="1722"/>
                      </a:lnTo>
                      <a:lnTo>
                        <a:pt x="140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8" name="Google Shape;128;p14"/>
              <p:cNvSpPr/>
              <p:nvPr/>
            </p:nvSpPr>
            <p:spPr>
              <a:xfrm rot="-7694763">
                <a:off x="216952" y="1356031"/>
                <a:ext cx="289570" cy="243250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3501" extrusionOk="0">
                    <a:moveTo>
                      <a:pt x="0" y="0"/>
                    </a:moveTo>
                    <a:lnTo>
                      <a:pt x="2379" y="3501"/>
                    </a:lnTo>
                    <a:lnTo>
                      <a:pt x="4168" y="8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9" name="Google Shape;129;p14"/>
            <p:cNvSpPr/>
            <p:nvPr/>
          </p:nvSpPr>
          <p:spPr>
            <a:xfrm flipH="1">
              <a:off x="6973774" y="2606313"/>
              <a:ext cx="3180564" cy="2549566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-8" y="1848905"/>
              <a:ext cx="3797433" cy="3372543"/>
            </a:xfrm>
            <a:custGeom>
              <a:avLst/>
              <a:gdLst/>
              <a:ahLst/>
              <a:cxnLst/>
              <a:rect l="l" t="t" r="r" b="b"/>
              <a:pathLst>
                <a:path w="13583" h="12063" extrusionOk="0">
                  <a:moveTo>
                    <a:pt x="5144" y="1"/>
                  </a:moveTo>
                  <a:cubicBezTo>
                    <a:pt x="4965" y="1"/>
                    <a:pt x="4788" y="15"/>
                    <a:pt x="4614" y="42"/>
                  </a:cubicBezTo>
                  <a:cubicBezTo>
                    <a:pt x="3179" y="267"/>
                    <a:pt x="2097" y="1206"/>
                    <a:pt x="1028" y="2110"/>
                  </a:cubicBezTo>
                  <a:cubicBezTo>
                    <a:pt x="718" y="2369"/>
                    <a:pt x="358" y="2611"/>
                    <a:pt x="1" y="2856"/>
                  </a:cubicBezTo>
                  <a:lnTo>
                    <a:pt x="1" y="12063"/>
                  </a:lnTo>
                  <a:lnTo>
                    <a:pt x="4213" y="12063"/>
                  </a:lnTo>
                  <a:cubicBezTo>
                    <a:pt x="4399" y="11297"/>
                    <a:pt x="4787" y="10607"/>
                    <a:pt x="5424" y="10147"/>
                  </a:cubicBezTo>
                  <a:cubicBezTo>
                    <a:pt x="6502" y="9357"/>
                    <a:pt x="7956" y="9436"/>
                    <a:pt x="9289" y="9361"/>
                  </a:cubicBezTo>
                  <a:cubicBezTo>
                    <a:pt x="10432" y="9296"/>
                    <a:pt x="11633" y="9058"/>
                    <a:pt x="12470" y="8275"/>
                  </a:cubicBezTo>
                  <a:cubicBezTo>
                    <a:pt x="13307" y="7496"/>
                    <a:pt x="13582" y="6034"/>
                    <a:pt x="12783" y="5217"/>
                  </a:cubicBezTo>
                  <a:cubicBezTo>
                    <a:pt x="11722" y="4135"/>
                    <a:pt x="9616" y="4775"/>
                    <a:pt x="8636" y="3621"/>
                  </a:cubicBezTo>
                  <a:cubicBezTo>
                    <a:pt x="8115" y="3013"/>
                    <a:pt x="8122" y="2118"/>
                    <a:pt x="7755" y="1407"/>
                  </a:cubicBezTo>
                  <a:cubicBezTo>
                    <a:pt x="7277" y="481"/>
                    <a:pt x="6199" y="1"/>
                    <a:pt x="5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2573100" y="3023050"/>
            <a:ext cx="39978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"/>
          </p:nvPr>
        </p:nvSpPr>
        <p:spPr>
          <a:xfrm>
            <a:off x="1818850" y="2076575"/>
            <a:ext cx="55062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7634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">
  <p:cSld name="Section 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8"/>
          <p:cNvGrpSpPr/>
          <p:nvPr/>
        </p:nvGrpSpPr>
        <p:grpSpPr>
          <a:xfrm>
            <a:off x="-690151" y="-2"/>
            <a:ext cx="10525851" cy="5144462"/>
            <a:chOff x="-690151" y="-2"/>
            <a:chExt cx="10525851" cy="5144462"/>
          </a:xfrm>
        </p:grpSpPr>
        <p:sp>
          <p:nvSpPr>
            <p:cNvPr id="174" name="Google Shape;174;p18"/>
            <p:cNvSpPr/>
            <p:nvPr/>
          </p:nvSpPr>
          <p:spPr>
            <a:xfrm flipH="1">
              <a:off x="-68" y="2960000"/>
              <a:ext cx="3194593" cy="2183549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5" name="Google Shape;175;p18"/>
            <p:cNvGrpSpPr/>
            <p:nvPr/>
          </p:nvGrpSpPr>
          <p:grpSpPr>
            <a:xfrm>
              <a:off x="524811" y="1775715"/>
              <a:ext cx="8441422" cy="1402732"/>
              <a:chOff x="524811" y="-71085"/>
              <a:chExt cx="8441422" cy="1402732"/>
            </a:xfrm>
          </p:grpSpPr>
          <p:sp>
            <p:nvSpPr>
              <p:cNvPr id="176" name="Google Shape;176;p18"/>
              <p:cNvSpPr/>
              <p:nvPr/>
            </p:nvSpPr>
            <p:spPr>
              <a:xfrm>
                <a:off x="524811" y="-71085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8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8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" name="Google Shape;179;p18"/>
            <p:cNvSpPr/>
            <p:nvPr/>
          </p:nvSpPr>
          <p:spPr>
            <a:xfrm flipH="1">
              <a:off x="5468749" y="1643750"/>
              <a:ext cx="4366950" cy="3500710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8"/>
            <p:cNvSpPr/>
            <p:nvPr/>
          </p:nvSpPr>
          <p:spPr>
            <a:xfrm rot="10800000" flipH="1">
              <a:off x="-690151" y="-2"/>
              <a:ext cx="2290182" cy="1835829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p18"/>
          <p:cNvSpPr txBox="1">
            <a:spLocks noGrp="1"/>
          </p:cNvSpPr>
          <p:nvPr>
            <p:ph type="title"/>
          </p:nvPr>
        </p:nvSpPr>
        <p:spPr>
          <a:xfrm>
            <a:off x="2102700" y="2305142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 idx="2" hasCustomPrompt="1"/>
          </p:nvPr>
        </p:nvSpPr>
        <p:spPr>
          <a:xfrm>
            <a:off x="6522300" y="1491425"/>
            <a:ext cx="1907700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1"/>
          </p:nvPr>
        </p:nvSpPr>
        <p:spPr>
          <a:xfrm>
            <a:off x="2009700" y="3174446"/>
            <a:ext cx="64203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6648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19"/>
          <p:cNvGrpSpPr/>
          <p:nvPr/>
        </p:nvGrpSpPr>
        <p:grpSpPr>
          <a:xfrm>
            <a:off x="-152410" y="0"/>
            <a:ext cx="9338910" cy="5221448"/>
            <a:chOff x="-152410" y="0"/>
            <a:chExt cx="9338910" cy="5221448"/>
          </a:xfrm>
        </p:grpSpPr>
        <p:sp>
          <p:nvSpPr>
            <p:cNvPr id="186" name="Google Shape;186;p19"/>
            <p:cNvSpPr/>
            <p:nvPr/>
          </p:nvSpPr>
          <p:spPr>
            <a:xfrm rot="10800000" flipH="1">
              <a:off x="-152410" y="3991667"/>
              <a:ext cx="1579980" cy="1217639"/>
            </a:xfrm>
            <a:custGeom>
              <a:avLst/>
              <a:gdLst/>
              <a:ahLst/>
              <a:cxnLst/>
              <a:rect l="l" t="t" r="r" b="b"/>
              <a:pathLst>
                <a:path w="50612" h="39005" extrusionOk="0">
                  <a:moveTo>
                    <a:pt x="0" y="1"/>
                  </a:moveTo>
                  <a:lnTo>
                    <a:pt x="0" y="38373"/>
                  </a:lnTo>
                  <a:cubicBezTo>
                    <a:pt x="2481" y="38795"/>
                    <a:pt x="4983" y="39004"/>
                    <a:pt x="7479" y="39004"/>
                  </a:cubicBezTo>
                  <a:cubicBezTo>
                    <a:pt x="18546" y="39004"/>
                    <a:pt x="29478" y="34879"/>
                    <a:pt x="37820" y="26821"/>
                  </a:cubicBezTo>
                  <a:cubicBezTo>
                    <a:pt x="46532" y="18405"/>
                    <a:pt x="50612" y="7535"/>
                    <a:pt x="48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7" name="Google Shape;187;p19"/>
            <p:cNvGrpSpPr/>
            <p:nvPr/>
          </p:nvGrpSpPr>
          <p:grpSpPr>
            <a:xfrm>
              <a:off x="524811" y="1775715"/>
              <a:ext cx="8661689" cy="3445733"/>
              <a:chOff x="524811" y="1775715"/>
              <a:chExt cx="8661689" cy="3445733"/>
            </a:xfrm>
          </p:grpSpPr>
          <p:sp>
            <p:nvSpPr>
              <p:cNvPr id="188" name="Google Shape;188;p19"/>
              <p:cNvSpPr/>
              <p:nvPr/>
            </p:nvSpPr>
            <p:spPr>
              <a:xfrm flipH="1">
                <a:off x="5389067" y="1848905"/>
                <a:ext cx="3797433" cy="3372543"/>
              </a:xfrm>
              <a:custGeom>
                <a:avLst/>
                <a:gdLst/>
                <a:ahLst/>
                <a:cxnLst/>
                <a:rect l="l" t="t" r="r" b="b"/>
                <a:pathLst>
                  <a:path w="13583" h="12063" extrusionOk="0">
                    <a:moveTo>
                      <a:pt x="5144" y="1"/>
                    </a:moveTo>
                    <a:cubicBezTo>
                      <a:pt x="4965" y="1"/>
                      <a:pt x="4788" y="15"/>
                      <a:pt x="4614" y="42"/>
                    </a:cubicBezTo>
                    <a:cubicBezTo>
                      <a:pt x="3179" y="267"/>
                      <a:pt x="2097" y="1206"/>
                      <a:pt x="1028" y="2110"/>
                    </a:cubicBezTo>
                    <a:cubicBezTo>
                      <a:pt x="718" y="2369"/>
                      <a:pt x="358" y="2611"/>
                      <a:pt x="1" y="2856"/>
                    </a:cubicBezTo>
                    <a:lnTo>
                      <a:pt x="1" y="12063"/>
                    </a:lnTo>
                    <a:lnTo>
                      <a:pt x="4213" y="12063"/>
                    </a:lnTo>
                    <a:cubicBezTo>
                      <a:pt x="4399" y="11297"/>
                      <a:pt x="4787" y="10607"/>
                      <a:pt x="5424" y="10147"/>
                    </a:cubicBezTo>
                    <a:cubicBezTo>
                      <a:pt x="6502" y="9357"/>
                      <a:pt x="7956" y="9436"/>
                      <a:pt x="9289" y="9361"/>
                    </a:cubicBezTo>
                    <a:cubicBezTo>
                      <a:pt x="10432" y="9296"/>
                      <a:pt x="11633" y="9058"/>
                      <a:pt x="12470" y="8275"/>
                    </a:cubicBezTo>
                    <a:cubicBezTo>
                      <a:pt x="13307" y="7496"/>
                      <a:pt x="13582" y="6034"/>
                      <a:pt x="12783" y="5217"/>
                    </a:cubicBezTo>
                    <a:cubicBezTo>
                      <a:pt x="11722" y="4135"/>
                      <a:pt x="9616" y="4775"/>
                      <a:pt x="8636" y="3621"/>
                    </a:cubicBezTo>
                    <a:cubicBezTo>
                      <a:pt x="8115" y="3013"/>
                      <a:pt x="8122" y="2118"/>
                      <a:pt x="7755" y="1407"/>
                    </a:cubicBezTo>
                    <a:cubicBezTo>
                      <a:pt x="7277" y="481"/>
                      <a:pt x="6199" y="1"/>
                      <a:pt x="51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9"/>
              <p:cNvSpPr/>
              <p:nvPr/>
            </p:nvSpPr>
            <p:spPr>
              <a:xfrm>
                <a:off x="524811" y="1775715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9"/>
            <p:cNvSpPr/>
            <p:nvPr/>
          </p:nvSpPr>
          <p:spPr>
            <a:xfrm>
              <a:off x="4655007" y="0"/>
              <a:ext cx="4130762" cy="644602"/>
            </a:xfrm>
            <a:custGeom>
              <a:avLst/>
              <a:gdLst/>
              <a:ahLst/>
              <a:cxnLst/>
              <a:rect l="l" t="t" r="r" b="b"/>
              <a:pathLst>
                <a:path w="18507" h="2888" extrusionOk="0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19"/>
          <p:cNvSpPr txBox="1">
            <a:spLocks noGrp="1"/>
          </p:cNvSpPr>
          <p:nvPr>
            <p:ph type="subTitle" idx="1"/>
          </p:nvPr>
        </p:nvSpPr>
        <p:spPr>
          <a:xfrm>
            <a:off x="713850" y="2553750"/>
            <a:ext cx="1284000" cy="8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2" name="Google Shape;192;p19"/>
          <p:cNvSpPr txBox="1">
            <a:spLocks noGrp="1"/>
          </p:cNvSpPr>
          <p:nvPr>
            <p:ph type="body" idx="2"/>
          </p:nvPr>
        </p:nvSpPr>
        <p:spPr>
          <a:xfrm>
            <a:off x="713850" y="3387750"/>
            <a:ext cx="3160800" cy="10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2960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23"/>
          <p:cNvGrpSpPr/>
          <p:nvPr/>
        </p:nvGrpSpPr>
        <p:grpSpPr>
          <a:xfrm flipH="1">
            <a:off x="-25" y="0"/>
            <a:ext cx="9144047" cy="5188026"/>
            <a:chOff x="-25" y="0"/>
            <a:chExt cx="9144047" cy="5188026"/>
          </a:xfrm>
        </p:grpSpPr>
        <p:sp>
          <p:nvSpPr>
            <p:cNvPr id="239" name="Google Shape;239;p23"/>
            <p:cNvSpPr/>
            <p:nvPr/>
          </p:nvSpPr>
          <p:spPr>
            <a:xfrm>
              <a:off x="2406205" y="2890137"/>
              <a:ext cx="6737787" cy="2297888"/>
            </a:xfrm>
            <a:custGeom>
              <a:avLst/>
              <a:gdLst/>
              <a:ahLst/>
              <a:cxnLst/>
              <a:rect l="l" t="t" r="r" b="b"/>
              <a:pathLst>
                <a:path w="33456" h="11410" extrusionOk="0">
                  <a:moveTo>
                    <a:pt x="22424" y="1"/>
                  </a:moveTo>
                  <a:cubicBezTo>
                    <a:pt x="16324" y="1"/>
                    <a:pt x="10216" y="1853"/>
                    <a:pt x="5291" y="5466"/>
                  </a:cubicBezTo>
                  <a:cubicBezTo>
                    <a:pt x="3145" y="7038"/>
                    <a:pt x="1158" y="9055"/>
                    <a:pt x="1" y="11410"/>
                  </a:cubicBezTo>
                  <a:lnTo>
                    <a:pt x="10841" y="11410"/>
                  </a:lnTo>
                  <a:cubicBezTo>
                    <a:pt x="13276" y="8184"/>
                    <a:pt x="17056" y="5854"/>
                    <a:pt x="20972" y="5009"/>
                  </a:cubicBezTo>
                  <a:cubicBezTo>
                    <a:pt x="22163" y="4754"/>
                    <a:pt x="23375" y="4631"/>
                    <a:pt x="24588" y="4631"/>
                  </a:cubicBezTo>
                  <a:cubicBezTo>
                    <a:pt x="27653" y="4631"/>
                    <a:pt x="30721" y="5417"/>
                    <a:pt x="33456" y="6840"/>
                  </a:cubicBezTo>
                  <a:lnTo>
                    <a:pt x="33456" y="2151"/>
                  </a:lnTo>
                  <a:cubicBezTo>
                    <a:pt x="29971" y="710"/>
                    <a:pt x="26199" y="1"/>
                    <a:pt x="224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-25" y="0"/>
              <a:ext cx="1609721" cy="1520686"/>
            </a:xfrm>
            <a:custGeom>
              <a:avLst/>
              <a:gdLst/>
              <a:ahLst/>
              <a:cxnLst/>
              <a:rect l="l" t="t" r="r" b="b"/>
              <a:pathLst>
                <a:path w="14301" h="13510" extrusionOk="0">
                  <a:moveTo>
                    <a:pt x="1" y="1"/>
                  </a:moveTo>
                  <a:lnTo>
                    <a:pt x="1" y="10726"/>
                  </a:lnTo>
                  <a:cubicBezTo>
                    <a:pt x="2821" y="12270"/>
                    <a:pt x="5968" y="13216"/>
                    <a:pt x="9173" y="13471"/>
                  </a:cubicBezTo>
                  <a:cubicBezTo>
                    <a:pt x="9467" y="13495"/>
                    <a:pt x="9769" y="13510"/>
                    <a:pt x="10071" y="13510"/>
                  </a:cubicBezTo>
                  <a:cubicBezTo>
                    <a:pt x="11246" y="13510"/>
                    <a:pt x="12433" y="13283"/>
                    <a:pt x="13226" y="12461"/>
                  </a:cubicBezTo>
                  <a:cubicBezTo>
                    <a:pt x="14300" y="11341"/>
                    <a:pt x="14232" y="9575"/>
                    <a:pt x="14001" y="8044"/>
                  </a:cubicBezTo>
                  <a:cubicBezTo>
                    <a:pt x="13562" y="5173"/>
                    <a:pt x="12728" y="2274"/>
                    <a:pt x="10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227123" y="1345453"/>
              <a:ext cx="378089" cy="363569"/>
            </a:xfrm>
            <a:custGeom>
              <a:avLst/>
              <a:gdLst/>
              <a:ahLst/>
              <a:cxnLst/>
              <a:rect l="l" t="t" r="r" b="b"/>
              <a:pathLst>
                <a:path w="3359" h="3230" extrusionOk="0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6254000" y="0"/>
              <a:ext cx="2890022" cy="2725961"/>
            </a:xfrm>
            <a:custGeom>
              <a:avLst/>
              <a:gdLst/>
              <a:ahLst/>
              <a:cxnLst/>
              <a:rect l="l" t="t" r="r" b="b"/>
              <a:pathLst>
                <a:path w="39212" h="36986" extrusionOk="0">
                  <a:moveTo>
                    <a:pt x="6787" y="1"/>
                  </a:moveTo>
                  <a:cubicBezTo>
                    <a:pt x="6305" y="2741"/>
                    <a:pt x="6839" y="5663"/>
                    <a:pt x="8309" y="8028"/>
                  </a:cubicBezTo>
                  <a:cubicBezTo>
                    <a:pt x="9017" y="9164"/>
                    <a:pt x="9935" y="10198"/>
                    <a:pt x="10350" y="11474"/>
                  </a:cubicBezTo>
                  <a:cubicBezTo>
                    <a:pt x="11278" y="14342"/>
                    <a:pt x="9370" y="17353"/>
                    <a:pt x="7196" y="19439"/>
                  </a:cubicBezTo>
                  <a:cubicBezTo>
                    <a:pt x="5019" y="21525"/>
                    <a:pt x="2385" y="23348"/>
                    <a:pt x="1235" y="26135"/>
                  </a:cubicBezTo>
                  <a:cubicBezTo>
                    <a:pt x="0" y="29132"/>
                    <a:pt x="933" y="32881"/>
                    <a:pt x="3430" y="34946"/>
                  </a:cubicBezTo>
                  <a:cubicBezTo>
                    <a:pt x="5159" y="36380"/>
                    <a:pt x="7464" y="36986"/>
                    <a:pt x="9714" y="36986"/>
                  </a:cubicBezTo>
                  <a:cubicBezTo>
                    <a:pt x="9771" y="36986"/>
                    <a:pt x="9827" y="36985"/>
                    <a:pt x="9884" y="36984"/>
                  </a:cubicBezTo>
                  <a:cubicBezTo>
                    <a:pt x="12187" y="36950"/>
                    <a:pt x="14439" y="36342"/>
                    <a:pt x="16627" y="35610"/>
                  </a:cubicBezTo>
                  <a:cubicBezTo>
                    <a:pt x="24844" y="32875"/>
                    <a:pt x="32397" y="28469"/>
                    <a:pt x="39212" y="23086"/>
                  </a:cubicBezTo>
                  <a:lnTo>
                    <a:pt x="392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8761045" y="769374"/>
              <a:ext cx="205188" cy="140477"/>
            </a:xfrm>
            <a:custGeom>
              <a:avLst/>
              <a:gdLst/>
              <a:ahLst/>
              <a:cxnLst/>
              <a:rect l="l" t="t" r="r" b="b"/>
              <a:pathLst>
                <a:path w="2784" h="1906" extrusionOk="0">
                  <a:moveTo>
                    <a:pt x="1392" y="1"/>
                  </a:moveTo>
                  <a:lnTo>
                    <a:pt x="0" y="1906"/>
                  </a:lnTo>
                  <a:lnTo>
                    <a:pt x="2784" y="1906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8761045" y="909777"/>
              <a:ext cx="205188" cy="140772"/>
            </a:xfrm>
            <a:custGeom>
              <a:avLst/>
              <a:gdLst/>
              <a:ahLst/>
              <a:cxnLst/>
              <a:rect l="l" t="t" r="r" b="b"/>
              <a:pathLst>
                <a:path w="2784" h="1910" extrusionOk="0">
                  <a:moveTo>
                    <a:pt x="1392" y="1"/>
                  </a:moveTo>
                  <a:lnTo>
                    <a:pt x="0" y="1910"/>
                  </a:lnTo>
                  <a:lnTo>
                    <a:pt x="2784" y="1910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8761045" y="1050474"/>
              <a:ext cx="205188" cy="140477"/>
            </a:xfrm>
            <a:custGeom>
              <a:avLst/>
              <a:gdLst/>
              <a:ahLst/>
              <a:cxnLst/>
              <a:rect l="l" t="t" r="r" b="b"/>
              <a:pathLst>
                <a:path w="2784" h="1906" extrusionOk="0">
                  <a:moveTo>
                    <a:pt x="1392" y="1"/>
                  </a:moveTo>
                  <a:lnTo>
                    <a:pt x="0" y="1906"/>
                  </a:lnTo>
                  <a:lnTo>
                    <a:pt x="2784" y="1906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8761045" y="1190876"/>
              <a:ext cx="205188" cy="140772"/>
            </a:xfrm>
            <a:custGeom>
              <a:avLst/>
              <a:gdLst/>
              <a:ahLst/>
              <a:cxnLst/>
              <a:rect l="l" t="t" r="r" b="b"/>
              <a:pathLst>
                <a:path w="2784" h="1910" extrusionOk="0">
                  <a:moveTo>
                    <a:pt x="1392" y="1"/>
                  </a:moveTo>
                  <a:lnTo>
                    <a:pt x="0" y="1909"/>
                  </a:lnTo>
                  <a:lnTo>
                    <a:pt x="2784" y="19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7" name="Google Shape;247;p23"/>
          <p:cNvSpPr txBox="1"/>
          <p:nvPr/>
        </p:nvSpPr>
        <p:spPr>
          <a:xfrm>
            <a:off x="3756425" y="3583350"/>
            <a:ext cx="46737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221B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221B"/>
                </a:solidFill>
                <a:effectLst/>
                <a:uLnTx/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221B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221B"/>
                </a:solidFill>
                <a:effectLst/>
                <a:uLnTx/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221B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221B"/>
                </a:solidFill>
                <a:effectLst/>
                <a:uLnTx/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221B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. 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221B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221B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p23"/>
          <p:cNvSpPr txBox="1">
            <a:spLocks noGrp="1"/>
          </p:cNvSpPr>
          <p:nvPr>
            <p:ph type="ctrTitle"/>
          </p:nvPr>
        </p:nvSpPr>
        <p:spPr>
          <a:xfrm flipH="1">
            <a:off x="3874800" y="541750"/>
            <a:ext cx="4555200" cy="15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1"/>
          </p:nvPr>
        </p:nvSpPr>
        <p:spPr>
          <a:xfrm flipH="1">
            <a:off x="5166600" y="2152125"/>
            <a:ext cx="3263400" cy="13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0449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347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6"/>
          <p:cNvGrpSpPr/>
          <p:nvPr/>
        </p:nvGrpSpPr>
        <p:grpSpPr>
          <a:xfrm>
            <a:off x="66" y="5"/>
            <a:ext cx="9143934" cy="5143438"/>
            <a:chOff x="66" y="5"/>
            <a:chExt cx="9143934" cy="5143438"/>
          </a:xfrm>
        </p:grpSpPr>
        <p:sp>
          <p:nvSpPr>
            <p:cNvPr id="261" name="Google Shape;261;p26"/>
            <p:cNvSpPr/>
            <p:nvPr/>
          </p:nvSpPr>
          <p:spPr>
            <a:xfrm rot="10800000">
              <a:off x="5279569" y="5"/>
              <a:ext cx="3864431" cy="3432044"/>
            </a:xfrm>
            <a:custGeom>
              <a:avLst/>
              <a:gdLst/>
              <a:ahLst/>
              <a:cxnLst/>
              <a:rect l="l" t="t" r="r" b="b"/>
              <a:pathLst>
                <a:path w="13583" h="12063" extrusionOk="0">
                  <a:moveTo>
                    <a:pt x="5144" y="1"/>
                  </a:moveTo>
                  <a:cubicBezTo>
                    <a:pt x="4965" y="1"/>
                    <a:pt x="4788" y="15"/>
                    <a:pt x="4614" y="42"/>
                  </a:cubicBezTo>
                  <a:cubicBezTo>
                    <a:pt x="3179" y="267"/>
                    <a:pt x="2097" y="1206"/>
                    <a:pt x="1028" y="2110"/>
                  </a:cubicBezTo>
                  <a:cubicBezTo>
                    <a:pt x="718" y="2369"/>
                    <a:pt x="358" y="2611"/>
                    <a:pt x="1" y="2856"/>
                  </a:cubicBezTo>
                  <a:lnTo>
                    <a:pt x="1" y="12063"/>
                  </a:lnTo>
                  <a:lnTo>
                    <a:pt x="4213" y="12063"/>
                  </a:lnTo>
                  <a:cubicBezTo>
                    <a:pt x="4399" y="11297"/>
                    <a:pt x="4787" y="10607"/>
                    <a:pt x="5424" y="10147"/>
                  </a:cubicBezTo>
                  <a:cubicBezTo>
                    <a:pt x="6502" y="9357"/>
                    <a:pt x="7956" y="9436"/>
                    <a:pt x="9289" y="9361"/>
                  </a:cubicBezTo>
                  <a:cubicBezTo>
                    <a:pt x="10432" y="9296"/>
                    <a:pt x="11633" y="9058"/>
                    <a:pt x="12470" y="8275"/>
                  </a:cubicBezTo>
                  <a:cubicBezTo>
                    <a:pt x="13307" y="7496"/>
                    <a:pt x="13582" y="6034"/>
                    <a:pt x="12783" y="5217"/>
                  </a:cubicBezTo>
                  <a:cubicBezTo>
                    <a:pt x="11722" y="4135"/>
                    <a:pt x="9616" y="4775"/>
                    <a:pt x="8636" y="3621"/>
                  </a:cubicBezTo>
                  <a:cubicBezTo>
                    <a:pt x="8115" y="3013"/>
                    <a:pt x="8122" y="2118"/>
                    <a:pt x="7755" y="1407"/>
                  </a:cubicBezTo>
                  <a:cubicBezTo>
                    <a:pt x="7277" y="481"/>
                    <a:pt x="6199" y="1"/>
                    <a:pt x="5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6"/>
            <p:cNvSpPr/>
            <p:nvPr/>
          </p:nvSpPr>
          <p:spPr>
            <a:xfrm flipH="1">
              <a:off x="66" y="2983037"/>
              <a:ext cx="3160735" cy="2160406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3" name="Google Shape;263;p26"/>
            <p:cNvGrpSpPr/>
            <p:nvPr/>
          </p:nvGrpSpPr>
          <p:grpSpPr>
            <a:xfrm>
              <a:off x="524811" y="1775715"/>
              <a:ext cx="8441422" cy="1402732"/>
              <a:chOff x="524811" y="-71085"/>
              <a:chExt cx="8441422" cy="1402732"/>
            </a:xfrm>
          </p:grpSpPr>
          <p:sp>
            <p:nvSpPr>
              <p:cNvPr id="264" name="Google Shape;264;p26"/>
              <p:cNvSpPr/>
              <p:nvPr/>
            </p:nvSpPr>
            <p:spPr>
              <a:xfrm>
                <a:off x="524811" y="-71085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6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26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7" name="Google Shape;267;p26"/>
            <p:cNvSpPr/>
            <p:nvPr/>
          </p:nvSpPr>
          <p:spPr>
            <a:xfrm rot="10800000">
              <a:off x="6158934" y="2837359"/>
              <a:ext cx="2978896" cy="2295737"/>
            </a:xfrm>
            <a:custGeom>
              <a:avLst/>
              <a:gdLst/>
              <a:ahLst/>
              <a:cxnLst/>
              <a:rect l="l" t="t" r="r" b="b"/>
              <a:pathLst>
                <a:path w="50612" h="39005" extrusionOk="0">
                  <a:moveTo>
                    <a:pt x="0" y="1"/>
                  </a:moveTo>
                  <a:lnTo>
                    <a:pt x="0" y="38373"/>
                  </a:lnTo>
                  <a:cubicBezTo>
                    <a:pt x="2481" y="38795"/>
                    <a:pt x="4983" y="39004"/>
                    <a:pt x="7479" y="39004"/>
                  </a:cubicBezTo>
                  <a:cubicBezTo>
                    <a:pt x="18546" y="39004"/>
                    <a:pt x="29478" y="34879"/>
                    <a:pt x="37820" y="26821"/>
                  </a:cubicBezTo>
                  <a:cubicBezTo>
                    <a:pt x="46532" y="18405"/>
                    <a:pt x="50612" y="7535"/>
                    <a:pt x="484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1149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27"/>
          <p:cNvGrpSpPr/>
          <p:nvPr/>
        </p:nvGrpSpPr>
        <p:grpSpPr>
          <a:xfrm>
            <a:off x="-570751" y="0"/>
            <a:ext cx="9714795" cy="5144278"/>
            <a:chOff x="-570751" y="0"/>
            <a:chExt cx="9714795" cy="5144278"/>
          </a:xfrm>
        </p:grpSpPr>
        <p:sp>
          <p:nvSpPr>
            <p:cNvPr id="270" name="Google Shape;270;p27"/>
            <p:cNvSpPr/>
            <p:nvPr/>
          </p:nvSpPr>
          <p:spPr>
            <a:xfrm>
              <a:off x="-570751" y="1686273"/>
              <a:ext cx="4313833" cy="3458005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4000900" y="0"/>
              <a:ext cx="5143144" cy="4851176"/>
            </a:xfrm>
            <a:custGeom>
              <a:avLst/>
              <a:gdLst/>
              <a:ahLst/>
              <a:cxnLst/>
              <a:rect l="l" t="t" r="r" b="b"/>
              <a:pathLst>
                <a:path w="39212" h="36986" extrusionOk="0">
                  <a:moveTo>
                    <a:pt x="6787" y="1"/>
                  </a:moveTo>
                  <a:cubicBezTo>
                    <a:pt x="6305" y="2741"/>
                    <a:pt x="6839" y="5663"/>
                    <a:pt x="8309" y="8028"/>
                  </a:cubicBezTo>
                  <a:cubicBezTo>
                    <a:pt x="9017" y="9164"/>
                    <a:pt x="9935" y="10198"/>
                    <a:pt x="10350" y="11474"/>
                  </a:cubicBezTo>
                  <a:cubicBezTo>
                    <a:pt x="11278" y="14342"/>
                    <a:pt x="9370" y="17353"/>
                    <a:pt x="7196" y="19439"/>
                  </a:cubicBezTo>
                  <a:cubicBezTo>
                    <a:pt x="5019" y="21525"/>
                    <a:pt x="2385" y="23348"/>
                    <a:pt x="1235" y="26135"/>
                  </a:cubicBezTo>
                  <a:cubicBezTo>
                    <a:pt x="0" y="29132"/>
                    <a:pt x="933" y="32881"/>
                    <a:pt x="3430" y="34946"/>
                  </a:cubicBezTo>
                  <a:cubicBezTo>
                    <a:pt x="5159" y="36380"/>
                    <a:pt x="7464" y="36986"/>
                    <a:pt x="9714" y="36986"/>
                  </a:cubicBezTo>
                  <a:cubicBezTo>
                    <a:pt x="9771" y="36986"/>
                    <a:pt x="9827" y="36985"/>
                    <a:pt x="9884" y="36984"/>
                  </a:cubicBezTo>
                  <a:cubicBezTo>
                    <a:pt x="12187" y="36950"/>
                    <a:pt x="14439" y="36342"/>
                    <a:pt x="16627" y="35610"/>
                  </a:cubicBezTo>
                  <a:cubicBezTo>
                    <a:pt x="24844" y="32875"/>
                    <a:pt x="32397" y="28469"/>
                    <a:pt x="39212" y="23086"/>
                  </a:cubicBezTo>
                  <a:lnTo>
                    <a:pt x="39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4655007" y="0"/>
              <a:ext cx="4130762" cy="644602"/>
            </a:xfrm>
            <a:custGeom>
              <a:avLst/>
              <a:gdLst/>
              <a:ahLst/>
              <a:cxnLst/>
              <a:rect l="l" t="t" r="r" b="b"/>
              <a:pathLst>
                <a:path w="18507" h="2888" extrusionOk="0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73" name="Google Shape;273;p27"/>
            <p:cNvGrpSpPr/>
            <p:nvPr/>
          </p:nvGrpSpPr>
          <p:grpSpPr>
            <a:xfrm>
              <a:off x="246061" y="1412165"/>
              <a:ext cx="8720172" cy="1766282"/>
              <a:chOff x="246061" y="-434635"/>
              <a:chExt cx="8720172" cy="1766282"/>
            </a:xfrm>
          </p:grpSpPr>
          <p:sp>
            <p:nvSpPr>
              <p:cNvPr id="274" name="Google Shape;274;p27"/>
              <p:cNvSpPr/>
              <p:nvPr/>
            </p:nvSpPr>
            <p:spPr>
              <a:xfrm>
                <a:off x="246061" y="-434635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27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27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2837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28"/>
          <p:cNvGrpSpPr/>
          <p:nvPr/>
        </p:nvGrpSpPr>
        <p:grpSpPr>
          <a:xfrm rot="10800000" flipH="1">
            <a:off x="-30" y="192978"/>
            <a:ext cx="9186530" cy="5028462"/>
            <a:chOff x="-74390" y="-43"/>
            <a:chExt cx="9186530" cy="5028462"/>
          </a:xfrm>
        </p:grpSpPr>
        <p:sp>
          <p:nvSpPr>
            <p:cNvPr id="279" name="Google Shape;279;p28"/>
            <p:cNvSpPr/>
            <p:nvPr/>
          </p:nvSpPr>
          <p:spPr>
            <a:xfrm rot="10800000">
              <a:off x="-74390" y="-31"/>
              <a:ext cx="9026004" cy="3606773"/>
            </a:xfrm>
            <a:custGeom>
              <a:avLst/>
              <a:gdLst/>
              <a:ahLst/>
              <a:cxnLst/>
              <a:rect l="l" t="t" r="r" b="b"/>
              <a:pathLst>
                <a:path w="38804" h="15506" extrusionOk="0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8"/>
            <p:cNvSpPr/>
            <p:nvPr/>
          </p:nvSpPr>
          <p:spPr>
            <a:xfrm rot="10800000">
              <a:off x="6602782" y="-43"/>
              <a:ext cx="2509357" cy="2228579"/>
            </a:xfrm>
            <a:custGeom>
              <a:avLst/>
              <a:gdLst/>
              <a:ahLst/>
              <a:cxnLst/>
              <a:rect l="l" t="t" r="r" b="b"/>
              <a:pathLst>
                <a:path w="13583" h="12063" extrusionOk="0">
                  <a:moveTo>
                    <a:pt x="5144" y="1"/>
                  </a:moveTo>
                  <a:cubicBezTo>
                    <a:pt x="4965" y="1"/>
                    <a:pt x="4788" y="15"/>
                    <a:pt x="4614" y="42"/>
                  </a:cubicBezTo>
                  <a:cubicBezTo>
                    <a:pt x="3179" y="267"/>
                    <a:pt x="2097" y="1206"/>
                    <a:pt x="1028" y="2110"/>
                  </a:cubicBezTo>
                  <a:cubicBezTo>
                    <a:pt x="718" y="2369"/>
                    <a:pt x="358" y="2611"/>
                    <a:pt x="1" y="2856"/>
                  </a:cubicBezTo>
                  <a:lnTo>
                    <a:pt x="1" y="12063"/>
                  </a:lnTo>
                  <a:lnTo>
                    <a:pt x="4213" y="12063"/>
                  </a:lnTo>
                  <a:cubicBezTo>
                    <a:pt x="4399" y="11297"/>
                    <a:pt x="4787" y="10607"/>
                    <a:pt x="5424" y="10147"/>
                  </a:cubicBezTo>
                  <a:cubicBezTo>
                    <a:pt x="6502" y="9357"/>
                    <a:pt x="7956" y="9436"/>
                    <a:pt x="9289" y="9361"/>
                  </a:cubicBezTo>
                  <a:cubicBezTo>
                    <a:pt x="10432" y="9296"/>
                    <a:pt x="11633" y="9058"/>
                    <a:pt x="12470" y="8275"/>
                  </a:cubicBezTo>
                  <a:cubicBezTo>
                    <a:pt x="13307" y="7496"/>
                    <a:pt x="13582" y="6034"/>
                    <a:pt x="12783" y="5217"/>
                  </a:cubicBezTo>
                  <a:cubicBezTo>
                    <a:pt x="11722" y="4135"/>
                    <a:pt x="9616" y="4775"/>
                    <a:pt x="8636" y="3621"/>
                  </a:cubicBezTo>
                  <a:cubicBezTo>
                    <a:pt x="8115" y="3013"/>
                    <a:pt x="8122" y="2118"/>
                    <a:pt x="7755" y="1407"/>
                  </a:cubicBezTo>
                  <a:cubicBezTo>
                    <a:pt x="7277" y="481"/>
                    <a:pt x="6199" y="1"/>
                    <a:pt x="5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8"/>
            <p:cNvSpPr/>
            <p:nvPr/>
          </p:nvSpPr>
          <p:spPr>
            <a:xfrm rot="10800000">
              <a:off x="5075688" y="4678722"/>
              <a:ext cx="416321" cy="349697"/>
            </a:xfrm>
            <a:custGeom>
              <a:avLst/>
              <a:gdLst/>
              <a:ahLst/>
              <a:cxnLst/>
              <a:rect l="l" t="t" r="r" b="b"/>
              <a:pathLst>
                <a:path w="4168" h="3501" extrusionOk="0">
                  <a:moveTo>
                    <a:pt x="0" y="0"/>
                  </a:moveTo>
                  <a:lnTo>
                    <a:pt x="2379" y="3501"/>
                  </a:lnTo>
                  <a:lnTo>
                    <a:pt x="4168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8"/>
            <p:cNvSpPr/>
            <p:nvPr/>
          </p:nvSpPr>
          <p:spPr>
            <a:xfrm rot="10800000">
              <a:off x="7731131" y="1176835"/>
              <a:ext cx="279478" cy="257703"/>
            </a:xfrm>
            <a:custGeom>
              <a:avLst/>
              <a:gdLst/>
              <a:ahLst/>
              <a:cxnLst/>
              <a:rect l="l" t="t" r="r" b="b"/>
              <a:pathLst>
                <a:path w="2798" h="2580" extrusionOk="0">
                  <a:moveTo>
                    <a:pt x="1402" y="0"/>
                  </a:moveTo>
                  <a:lnTo>
                    <a:pt x="1" y="2579"/>
                  </a:lnTo>
                  <a:lnTo>
                    <a:pt x="2797" y="1722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00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1938000" y="958025"/>
            <a:ext cx="5268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13" name="Google Shape;213;p8"/>
          <p:cNvGrpSpPr/>
          <p:nvPr/>
        </p:nvGrpSpPr>
        <p:grpSpPr>
          <a:xfrm>
            <a:off x="-8594" y="2231150"/>
            <a:ext cx="9488891" cy="4425141"/>
            <a:chOff x="-8594" y="2231150"/>
            <a:chExt cx="9488891" cy="4425141"/>
          </a:xfrm>
        </p:grpSpPr>
        <p:grpSp>
          <p:nvGrpSpPr>
            <p:cNvPr id="214" name="Google Shape;214;p8"/>
            <p:cNvGrpSpPr/>
            <p:nvPr/>
          </p:nvGrpSpPr>
          <p:grpSpPr>
            <a:xfrm>
              <a:off x="2103879" y="3630681"/>
              <a:ext cx="4777316" cy="3025611"/>
              <a:chOff x="2103879" y="3630681"/>
              <a:chExt cx="4777316" cy="3025611"/>
            </a:xfrm>
          </p:grpSpPr>
          <p:sp>
            <p:nvSpPr>
              <p:cNvPr id="215" name="Google Shape;215;p8"/>
              <p:cNvSpPr/>
              <p:nvPr/>
            </p:nvSpPr>
            <p:spPr>
              <a:xfrm>
                <a:off x="2103879" y="3630681"/>
                <a:ext cx="4777316" cy="3025611"/>
              </a:xfrm>
              <a:custGeom>
                <a:avLst/>
                <a:gdLst/>
                <a:ahLst/>
                <a:cxnLst/>
                <a:rect l="l" t="t" r="r" b="b"/>
                <a:pathLst>
                  <a:path w="97946" h="62032" extrusionOk="0">
                    <a:moveTo>
                      <a:pt x="48973" y="1"/>
                    </a:moveTo>
                    <a:cubicBezTo>
                      <a:pt x="31254" y="1"/>
                      <a:pt x="15740" y="5941"/>
                      <a:pt x="7118" y="14888"/>
                    </a:cubicBezTo>
                    <a:cubicBezTo>
                      <a:pt x="2607" y="19575"/>
                      <a:pt x="0" y="25114"/>
                      <a:pt x="0" y="31003"/>
                    </a:cubicBezTo>
                    <a:cubicBezTo>
                      <a:pt x="0" y="44262"/>
                      <a:pt x="13083" y="55540"/>
                      <a:pt x="31529" y="60001"/>
                    </a:cubicBezTo>
                    <a:cubicBezTo>
                      <a:pt x="36943" y="61304"/>
                      <a:pt x="42833" y="62031"/>
                      <a:pt x="48973" y="62031"/>
                    </a:cubicBezTo>
                    <a:cubicBezTo>
                      <a:pt x="55966" y="62031"/>
                      <a:pt x="62632" y="61104"/>
                      <a:pt x="68647" y="59425"/>
                    </a:cubicBezTo>
                    <a:cubicBezTo>
                      <a:pt x="85890" y="54613"/>
                      <a:pt x="97946" y="43710"/>
                      <a:pt x="97946" y="31003"/>
                    </a:cubicBezTo>
                    <a:cubicBezTo>
                      <a:pt x="97946" y="14713"/>
                      <a:pt x="78121" y="1354"/>
                      <a:pt x="52908" y="101"/>
                    </a:cubicBezTo>
                    <a:cubicBezTo>
                      <a:pt x="51605" y="26"/>
                      <a:pt x="50301" y="1"/>
                      <a:pt x="489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103879" y="4077795"/>
                <a:ext cx="2123420" cy="2479477"/>
              </a:xfrm>
              <a:custGeom>
                <a:avLst/>
                <a:gdLst/>
                <a:ahLst/>
                <a:cxnLst/>
                <a:rect l="l" t="t" r="r" b="b"/>
                <a:pathLst>
                  <a:path w="43535" h="50835" extrusionOk="0">
                    <a:moveTo>
                      <a:pt x="24646" y="0"/>
                    </a:moveTo>
                    <a:cubicBezTo>
                      <a:pt x="23128" y="0"/>
                      <a:pt x="21268" y="193"/>
                      <a:pt x="18998" y="633"/>
                    </a:cubicBezTo>
                    <a:cubicBezTo>
                      <a:pt x="13835" y="1636"/>
                      <a:pt x="9775" y="3866"/>
                      <a:pt x="7118" y="5721"/>
                    </a:cubicBezTo>
                    <a:cubicBezTo>
                      <a:pt x="2607" y="10408"/>
                      <a:pt x="0" y="15947"/>
                      <a:pt x="0" y="21836"/>
                    </a:cubicBezTo>
                    <a:cubicBezTo>
                      <a:pt x="0" y="35095"/>
                      <a:pt x="13083" y="46373"/>
                      <a:pt x="31529" y="50834"/>
                    </a:cubicBezTo>
                    <a:cubicBezTo>
                      <a:pt x="38121" y="48754"/>
                      <a:pt x="41354" y="44368"/>
                      <a:pt x="41028" y="41786"/>
                    </a:cubicBezTo>
                    <a:cubicBezTo>
                      <a:pt x="40502" y="37601"/>
                      <a:pt x="20251" y="37200"/>
                      <a:pt x="26817" y="32914"/>
                    </a:cubicBezTo>
                    <a:cubicBezTo>
                      <a:pt x="33409" y="28628"/>
                      <a:pt x="43534" y="26122"/>
                      <a:pt x="41980" y="20057"/>
                    </a:cubicBezTo>
                    <a:cubicBezTo>
                      <a:pt x="40402" y="14017"/>
                      <a:pt x="33935" y="15470"/>
                      <a:pt x="29224" y="14543"/>
                    </a:cubicBezTo>
                    <a:cubicBezTo>
                      <a:pt x="24537" y="13591"/>
                      <a:pt x="31103" y="7225"/>
                      <a:pt x="31003" y="4292"/>
                    </a:cubicBezTo>
                    <a:cubicBezTo>
                      <a:pt x="30926" y="2066"/>
                      <a:pt x="29614" y="0"/>
                      <a:pt x="24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4300580" y="3635558"/>
                <a:ext cx="2580588" cy="2893577"/>
              </a:xfrm>
              <a:custGeom>
                <a:avLst/>
                <a:gdLst/>
                <a:ahLst/>
                <a:cxnLst/>
                <a:rect l="l" t="t" r="r" b="b"/>
                <a:pathLst>
                  <a:path w="52908" h="59325" extrusionOk="0">
                    <a:moveTo>
                      <a:pt x="7870" y="1"/>
                    </a:moveTo>
                    <a:cubicBezTo>
                      <a:pt x="4261" y="1254"/>
                      <a:pt x="0" y="3811"/>
                      <a:pt x="75" y="8873"/>
                    </a:cubicBezTo>
                    <a:cubicBezTo>
                      <a:pt x="127" y="13430"/>
                      <a:pt x="2797" y="14693"/>
                      <a:pt x="5909" y="14693"/>
                    </a:cubicBezTo>
                    <a:cubicBezTo>
                      <a:pt x="8788" y="14693"/>
                      <a:pt x="12045" y="13613"/>
                      <a:pt x="13960" y="13059"/>
                    </a:cubicBezTo>
                    <a:cubicBezTo>
                      <a:pt x="15317" y="12664"/>
                      <a:pt x="16674" y="12454"/>
                      <a:pt x="17897" y="12454"/>
                    </a:cubicBezTo>
                    <a:cubicBezTo>
                      <a:pt x="20243" y="12454"/>
                      <a:pt x="22095" y="13225"/>
                      <a:pt x="22507" y="14938"/>
                    </a:cubicBezTo>
                    <a:cubicBezTo>
                      <a:pt x="23133" y="17545"/>
                      <a:pt x="18346" y="19224"/>
                      <a:pt x="18647" y="23610"/>
                    </a:cubicBezTo>
                    <a:cubicBezTo>
                      <a:pt x="18955" y="27764"/>
                      <a:pt x="21872" y="34527"/>
                      <a:pt x="29272" y="34527"/>
                    </a:cubicBezTo>
                    <a:cubicBezTo>
                      <a:pt x="29684" y="34527"/>
                      <a:pt x="30111" y="34506"/>
                      <a:pt x="30552" y="34462"/>
                    </a:cubicBezTo>
                    <a:cubicBezTo>
                      <a:pt x="33877" y="34134"/>
                      <a:pt x="36293" y="33817"/>
                      <a:pt x="37958" y="33817"/>
                    </a:cubicBezTo>
                    <a:cubicBezTo>
                      <a:pt x="40483" y="33817"/>
                      <a:pt x="41280" y="34546"/>
                      <a:pt x="40903" y="37069"/>
                    </a:cubicBezTo>
                    <a:cubicBezTo>
                      <a:pt x="40351" y="40778"/>
                      <a:pt x="18446" y="52056"/>
                      <a:pt x="23609" y="59325"/>
                    </a:cubicBezTo>
                    <a:cubicBezTo>
                      <a:pt x="40852" y="54513"/>
                      <a:pt x="52908" y="43610"/>
                      <a:pt x="52908" y="30903"/>
                    </a:cubicBezTo>
                    <a:cubicBezTo>
                      <a:pt x="52908" y="14613"/>
                      <a:pt x="33083" y="1254"/>
                      <a:pt x="7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" name="Google Shape;218;p8"/>
            <p:cNvGrpSpPr/>
            <p:nvPr/>
          </p:nvGrpSpPr>
          <p:grpSpPr>
            <a:xfrm>
              <a:off x="-8594" y="2231150"/>
              <a:ext cx="3260316" cy="3130575"/>
              <a:chOff x="8475" y="2231150"/>
              <a:chExt cx="3260316" cy="3130575"/>
            </a:xfrm>
          </p:grpSpPr>
          <p:sp>
            <p:nvSpPr>
              <p:cNvPr id="219" name="Google Shape;219;p8"/>
              <p:cNvSpPr/>
              <p:nvPr/>
            </p:nvSpPr>
            <p:spPr>
              <a:xfrm>
                <a:off x="8475" y="2231150"/>
                <a:ext cx="3260316" cy="3130575"/>
              </a:xfrm>
              <a:custGeom>
                <a:avLst/>
                <a:gdLst/>
                <a:ahLst/>
                <a:cxnLst/>
                <a:rect l="l" t="t" r="r" b="b"/>
                <a:pathLst>
                  <a:path w="66844" h="64184" extrusionOk="0">
                    <a:moveTo>
                      <a:pt x="10471" y="0"/>
                    </a:moveTo>
                    <a:cubicBezTo>
                      <a:pt x="4194" y="0"/>
                      <a:pt x="1" y="5812"/>
                      <a:pt x="1" y="5812"/>
                    </a:cubicBezTo>
                    <a:lnTo>
                      <a:pt x="1" y="64184"/>
                    </a:lnTo>
                    <a:lnTo>
                      <a:pt x="66843" y="64184"/>
                    </a:lnTo>
                    <a:cubicBezTo>
                      <a:pt x="65156" y="57789"/>
                      <a:pt x="59914" y="56744"/>
                      <a:pt x="56668" y="56744"/>
                    </a:cubicBezTo>
                    <a:cubicBezTo>
                      <a:pt x="55092" y="56744"/>
                      <a:pt x="53986" y="56991"/>
                      <a:pt x="53986" y="56991"/>
                    </a:cubicBezTo>
                    <a:cubicBezTo>
                      <a:pt x="53986" y="56991"/>
                      <a:pt x="54212" y="51151"/>
                      <a:pt x="48873" y="48519"/>
                    </a:cubicBezTo>
                    <a:cubicBezTo>
                      <a:pt x="47276" y="47736"/>
                      <a:pt x="45528" y="47462"/>
                      <a:pt x="43863" y="47462"/>
                    </a:cubicBezTo>
                    <a:cubicBezTo>
                      <a:pt x="39988" y="47462"/>
                      <a:pt x="36568" y="48945"/>
                      <a:pt x="36568" y="48945"/>
                    </a:cubicBezTo>
                    <a:cubicBezTo>
                      <a:pt x="36568" y="48945"/>
                      <a:pt x="40202" y="42479"/>
                      <a:pt x="37194" y="36940"/>
                    </a:cubicBezTo>
                    <a:cubicBezTo>
                      <a:pt x="35426" y="33711"/>
                      <a:pt x="31416" y="33037"/>
                      <a:pt x="28380" y="33037"/>
                    </a:cubicBezTo>
                    <a:cubicBezTo>
                      <a:pt x="26210" y="33037"/>
                      <a:pt x="24537" y="33381"/>
                      <a:pt x="24537" y="33381"/>
                    </a:cubicBezTo>
                    <a:cubicBezTo>
                      <a:pt x="24537" y="33381"/>
                      <a:pt x="30402" y="26815"/>
                      <a:pt x="28723" y="22203"/>
                    </a:cubicBezTo>
                    <a:cubicBezTo>
                      <a:pt x="27986" y="20191"/>
                      <a:pt x="26226" y="19626"/>
                      <a:pt x="24482" y="19626"/>
                    </a:cubicBezTo>
                    <a:cubicBezTo>
                      <a:pt x="22253" y="19626"/>
                      <a:pt x="20051" y="20549"/>
                      <a:pt x="20051" y="20549"/>
                    </a:cubicBezTo>
                    <a:cubicBezTo>
                      <a:pt x="25164" y="13657"/>
                      <a:pt x="23284" y="4559"/>
                      <a:pt x="14738" y="900"/>
                    </a:cubicBezTo>
                    <a:cubicBezTo>
                      <a:pt x="13235" y="263"/>
                      <a:pt x="11806" y="0"/>
                      <a:pt x="10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8475" y="2506384"/>
                <a:ext cx="3057412" cy="2855337"/>
              </a:xfrm>
              <a:custGeom>
                <a:avLst/>
                <a:gdLst/>
                <a:ahLst/>
                <a:cxnLst/>
                <a:rect l="l" t="t" r="r" b="b"/>
                <a:pathLst>
                  <a:path w="62684" h="58541" extrusionOk="0">
                    <a:moveTo>
                      <a:pt x="9396" y="0"/>
                    </a:moveTo>
                    <a:cubicBezTo>
                      <a:pt x="5708" y="0"/>
                      <a:pt x="1863" y="3074"/>
                      <a:pt x="1" y="4781"/>
                    </a:cubicBezTo>
                    <a:lnTo>
                      <a:pt x="1" y="58541"/>
                    </a:lnTo>
                    <a:lnTo>
                      <a:pt x="62683" y="58541"/>
                    </a:lnTo>
                    <a:cubicBezTo>
                      <a:pt x="61085" y="56277"/>
                      <a:pt x="57910" y="55747"/>
                      <a:pt x="55285" y="55747"/>
                    </a:cubicBezTo>
                    <a:cubicBezTo>
                      <a:pt x="52968" y="55747"/>
                      <a:pt x="51079" y="56160"/>
                      <a:pt x="51079" y="56160"/>
                    </a:cubicBezTo>
                    <a:cubicBezTo>
                      <a:pt x="51079" y="56160"/>
                      <a:pt x="52332" y="52601"/>
                      <a:pt x="47520" y="47789"/>
                    </a:cubicBezTo>
                    <a:cubicBezTo>
                      <a:pt x="46194" y="46462"/>
                      <a:pt x="44266" y="45983"/>
                      <a:pt x="42171" y="45983"/>
                    </a:cubicBezTo>
                    <a:cubicBezTo>
                      <a:pt x="36784" y="45983"/>
                      <a:pt x="30293" y="49152"/>
                      <a:pt x="30076" y="49242"/>
                    </a:cubicBezTo>
                    <a:cubicBezTo>
                      <a:pt x="30227" y="49017"/>
                      <a:pt x="35264" y="41122"/>
                      <a:pt x="32482" y="35483"/>
                    </a:cubicBezTo>
                    <a:cubicBezTo>
                      <a:pt x="31417" y="33295"/>
                      <a:pt x="28875" y="32616"/>
                      <a:pt x="26131" y="32616"/>
                    </a:cubicBezTo>
                    <a:cubicBezTo>
                      <a:pt x="21644" y="32616"/>
                      <a:pt x="16618" y="34430"/>
                      <a:pt x="16618" y="34430"/>
                    </a:cubicBezTo>
                    <a:cubicBezTo>
                      <a:pt x="21630" y="28465"/>
                      <a:pt x="24036" y="22726"/>
                      <a:pt x="22031" y="19919"/>
                    </a:cubicBezTo>
                    <a:cubicBezTo>
                      <a:pt x="21531" y="19203"/>
                      <a:pt x="20710" y="18935"/>
                      <a:pt x="19763" y="18935"/>
                    </a:cubicBezTo>
                    <a:cubicBezTo>
                      <a:pt x="16963" y="18935"/>
                      <a:pt x="13059" y="21272"/>
                      <a:pt x="13059" y="21272"/>
                    </a:cubicBezTo>
                    <a:cubicBezTo>
                      <a:pt x="13059" y="21272"/>
                      <a:pt x="18272" y="4555"/>
                      <a:pt x="12532" y="896"/>
                    </a:cubicBezTo>
                    <a:cubicBezTo>
                      <a:pt x="11536" y="262"/>
                      <a:pt x="10473" y="0"/>
                      <a:pt x="9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19157" y="3035487"/>
                <a:ext cx="618077" cy="894631"/>
              </a:xfrm>
              <a:custGeom>
                <a:avLst/>
                <a:gdLst/>
                <a:ahLst/>
                <a:cxnLst/>
                <a:rect l="l" t="t" r="r" b="b"/>
                <a:pathLst>
                  <a:path w="12672" h="18342" extrusionOk="0">
                    <a:moveTo>
                      <a:pt x="12104" y="1"/>
                    </a:moveTo>
                    <a:cubicBezTo>
                      <a:pt x="11976" y="1"/>
                      <a:pt x="11847" y="59"/>
                      <a:pt x="11762" y="199"/>
                    </a:cubicBezTo>
                    <a:cubicBezTo>
                      <a:pt x="7902" y="6038"/>
                      <a:pt x="4043" y="11878"/>
                      <a:pt x="208" y="17743"/>
                    </a:cubicBezTo>
                    <a:cubicBezTo>
                      <a:pt x="1" y="18054"/>
                      <a:pt x="282" y="18341"/>
                      <a:pt x="568" y="18341"/>
                    </a:cubicBezTo>
                    <a:cubicBezTo>
                      <a:pt x="696" y="18341"/>
                      <a:pt x="824" y="18283"/>
                      <a:pt x="910" y="18144"/>
                    </a:cubicBezTo>
                    <a:cubicBezTo>
                      <a:pt x="4769" y="12304"/>
                      <a:pt x="8629" y="6464"/>
                      <a:pt x="12464" y="600"/>
                    </a:cubicBezTo>
                    <a:cubicBezTo>
                      <a:pt x="12671" y="288"/>
                      <a:pt x="12389" y="1"/>
                      <a:pt x="12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46482" y="2909747"/>
                <a:ext cx="95404" cy="45297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287" extrusionOk="0">
                    <a:moveTo>
                      <a:pt x="405" y="1"/>
                    </a:moveTo>
                    <a:cubicBezTo>
                      <a:pt x="195" y="1"/>
                      <a:pt x="1" y="133"/>
                      <a:pt x="38" y="396"/>
                    </a:cubicBezTo>
                    <a:cubicBezTo>
                      <a:pt x="389" y="3228"/>
                      <a:pt x="740" y="6060"/>
                      <a:pt x="1091" y="8892"/>
                    </a:cubicBezTo>
                    <a:cubicBezTo>
                      <a:pt x="1116" y="9155"/>
                      <a:pt x="1342" y="9287"/>
                      <a:pt x="1552" y="9287"/>
                    </a:cubicBezTo>
                    <a:cubicBezTo>
                      <a:pt x="1762" y="9287"/>
                      <a:pt x="1956" y="9155"/>
                      <a:pt x="1918" y="8892"/>
                    </a:cubicBezTo>
                    <a:cubicBezTo>
                      <a:pt x="1567" y="6060"/>
                      <a:pt x="1216" y="3228"/>
                      <a:pt x="866" y="396"/>
                    </a:cubicBezTo>
                    <a:cubicBezTo>
                      <a:pt x="840" y="133"/>
                      <a:pt x="615" y="1"/>
                      <a:pt x="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29887" y="3873528"/>
                <a:ext cx="735039" cy="664657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3627" extrusionOk="0">
                    <a:moveTo>
                      <a:pt x="14449" y="1"/>
                    </a:moveTo>
                    <a:cubicBezTo>
                      <a:pt x="14357" y="1"/>
                      <a:pt x="14261" y="33"/>
                      <a:pt x="14174" y="109"/>
                    </a:cubicBezTo>
                    <a:cubicBezTo>
                      <a:pt x="9562" y="4395"/>
                      <a:pt x="4925" y="8656"/>
                      <a:pt x="314" y="12917"/>
                    </a:cubicBezTo>
                    <a:cubicBezTo>
                      <a:pt x="0" y="13210"/>
                      <a:pt x="300" y="13627"/>
                      <a:pt x="637" y="13627"/>
                    </a:cubicBezTo>
                    <a:cubicBezTo>
                      <a:pt x="731" y="13627"/>
                      <a:pt x="828" y="13595"/>
                      <a:pt x="915" y="13518"/>
                    </a:cubicBezTo>
                    <a:cubicBezTo>
                      <a:pt x="5527" y="9257"/>
                      <a:pt x="10138" y="4972"/>
                      <a:pt x="14775" y="711"/>
                    </a:cubicBezTo>
                    <a:cubicBezTo>
                      <a:pt x="15069" y="417"/>
                      <a:pt x="14781" y="1"/>
                      <a:pt x="14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80673" y="4535445"/>
                <a:ext cx="832394" cy="794301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16285" extrusionOk="0">
                    <a:moveTo>
                      <a:pt x="16459" y="0"/>
                    </a:moveTo>
                    <a:cubicBezTo>
                      <a:pt x="16364" y="0"/>
                      <a:pt x="16266" y="36"/>
                      <a:pt x="16180" y="122"/>
                    </a:cubicBezTo>
                    <a:cubicBezTo>
                      <a:pt x="10891" y="5260"/>
                      <a:pt x="5578" y="10423"/>
                      <a:pt x="290" y="15586"/>
                    </a:cubicBezTo>
                    <a:cubicBezTo>
                      <a:pt x="0" y="15876"/>
                      <a:pt x="291" y="16285"/>
                      <a:pt x="612" y="16285"/>
                    </a:cubicBezTo>
                    <a:cubicBezTo>
                      <a:pt x="707" y="16285"/>
                      <a:pt x="805" y="16249"/>
                      <a:pt x="891" y="16163"/>
                    </a:cubicBezTo>
                    <a:cubicBezTo>
                      <a:pt x="6180" y="11025"/>
                      <a:pt x="11468" y="5862"/>
                      <a:pt x="16756" y="699"/>
                    </a:cubicBezTo>
                    <a:cubicBezTo>
                      <a:pt x="17065" y="409"/>
                      <a:pt x="16779" y="0"/>
                      <a:pt x="16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908217" y="4346103"/>
                <a:ext cx="55652" cy="46365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9506" extrusionOk="0">
                    <a:moveTo>
                      <a:pt x="417" y="1"/>
                    </a:moveTo>
                    <a:cubicBezTo>
                      <a:pt x="207" y="1"/>
                      <a:pt x="0" y="132"/>
                      <a:pt x="0" y="395"/>
                    </a:cubicBezTo>
                    <a:cubicBezTo>
                      <a:pt x="100" y="3303"/>
                      <a:pt x="201" y="6210"/>
                      <a:pt x="301" y="9092"/>
                    </a:cubicBezTo>
                    <a:cubicBezTo>
                      <a:pt x="301" y="9368"/>
                      <a:pt x="514" y="9506"/>
                      <a:pt x="724" y="9506"/>
                    </a:cubicBezTo>
                    <a:cubicBezTo>
                      <a:pt x="934" y="9506"/>
                      <a:pt x="1141" y="9368"/>
                      <a:pt x="1128" y="9092"/>
                    </a:cubicBezTo>
                    <a:cubicBezTo>
                      <a:pt x="1028" y="6210"/>
                      <a:pt x="928" y="3303"/>
                      <a:pt x="852" y="395"/>
                    </a:cubicBezTo>
                    <a:cubicBezTo>
                      <a:pt x="840" y="132"/>
                      <a:pt x="627" y="1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510657" y="4512130"/>
                <a:ext cx="205196" cy="538476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1040" extrusionOk="0">
                    <a:moveTo>
                      <a:pt x="514" y="0"/>
                    </a:moveTo>
                    <a:cubicBezTo>
                      <a:pt x="259" y="0"/>
                      <a:pt x="0" y="208"/>
                      <a:pt x="106" y="525"/>
                    </a:cubicBezTo>
                    <a:cubicBezTo>
                      <a:pt x="1159" y="3934"/>
                      <a:pt x="2236" y="7342"/>
                      <a:pt x="3314" y="10751"/>
                    </a:cubicBezTo>
                    <a:cubicBezTo>
                      <a:pt x="3374" y="10951"/>
                      <a:pt x="3539" y="11040"/>
                      <a:pt x="3705" y="11040"/>
                    </a:cubicBezTo>
                    <a:cubicBezTo>
                      <a:pt x="3954" y="11040"/>
                      <a:pt x="4206" y="10841"/>
                      <a:pt x="4116" y="10525"/>
                    </a:cubicBezTo>
                    <a:cubicBezTo>
                      <a:pt x="3038" y="7117"/>
                      <a:pt x="1986" y="3708"/>
                      <a:pt x="908" y="300"/>
                    </a:cubicBezTo>
                    <a:cubicBezTo>
                      <a:pt x="848" y="91"/>
                      <a:pt x="682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1206472" y="4911982"/>
                <a:ext cx="661389" cy="42507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8715" extrusionOk="0">
                    <a:moveTo>
                      <a:pt x="575" y="0"/>
                    </a:moveTo>
                    <a:cubicBezTo>
                      <a:pt x="217" y="0"/>
                      <a:pt x="0" y="544"/>
                      <a:pt x="376" y="773"/>
                    </a:cubicBezTo>
                    <a:cubicBezTo>
                      <a:pt x="4512" y="3405"/>
                      <a:pt x="8622" y="6037"/>
                      <a:pt x="12757" y="8643"/>
                    </a:cubicBezTo>
                    <a:cubicBezTo>
                      <a:pt x="12832" y="8693"/>
                      <a:pt x="12907" y="8715"/>
                      <a:pt x="12976" y="8715"/>
                    </a:cubicBezTo>
                    <a:cubicBezTo>
                      <a:pt x="13326" y="8715"/>
                      <a:pt x="13560" y="8171"/>
                      <a:pt x="13184" y="7941"/>
                    </a:cubicBezTo>
                    <a:cubicBezTo>
                      <a:pt x="9048" y="5310"/>
                      <a:pt x="4913" y="2678"/>
                      <a:pt x="803" y="72"/>
                    </a:cubicBezTo>
                    <a:cubicBezTo>
                      <a:pt x="723" y="22"/>
                      <a:pt x="646" y="0"/>
                      <a:pt x="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1775425" y="4960269"/>
                <a:ext cx="233730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7086" extrusionOk="0">
                    <a:moveTo>
                      <a:pt x="4219" y="1"/>
                    </a:moveTo>
                    <a:cubicBezTo>
                      <a:pt x="4089" y="1"/>
                      <a:pt x="3960" y="61"/>
                      <a:pt x="3874" y="210"/>
                    </a:cubicBezTo>
                    <a:cubicBezTo>
                      <a:pt x="2646" y="2290"/>
                      <a:pt x="1418" y="4370"/>
                      <a:pt x="190" y="6475"/>
                    </a:cubicBezTo>
                    <a:cubicBezTo>
                      <a:pt x="0" y="6786"/>
                      <a:pt x="274" y="7085"/>
                      <a:pt x="554" y="7085"/>
                    </a:cubicBezTo>
                    <a:cubicBezTo>
                      <a:pt x="679" y="7085"/>
                      <a:pt x="806" y="7024"/>
                      <a:pt x="892" y="6876"/>
                    </a:cubicBezTo>
                    <a:cubicBezTo>
                      <a:pt x="2120" y="4796"/>
                      <a:pt x="3373" y="2716"/>
                      <a:pt x="4601" y="611"/>
                    </a:cubicBezTo>
                    <a:cubicBezTo>
                      <a:pt x="4791" y="300"/>
                      <a:pt x="4505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16534" y="2877703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56" y="2657"/>
                      <a:pt x="2632" y="2055"/>
                      <a:pt x="2632" y="1328"/>
                    </a:cubicBezTo>
                    <a:cubicBezTo>
                      <a:pt x="2632" y="602"/>
                      <a:pt x="2056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545140" y="299012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1" y="602"/>
                      <a:pt x="1" y="1329"/>
                    </a:cubicBezTo>
                    <a:cubicBezTo>
                      <a:pt x="1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667369" y="3831192"/>
                <a:ext cx="129644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6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03"/>
                    </a:cubicBezTo>
                    <a:cubicBezTo>
                      <a:pt x="2657" y="576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479148" y="4466819"/>
                <a:ext cx="12959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8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8" y="2657"/>
                    </a:cubicBezTo>
                    <a:cubicBezTo>
                      <a:pt x="2055" y="2657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861735" y="4299377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31" y="2657"/>
                      <a:pt x="2632" y="2055"/>
                      <a:pt x="2632" y="1328"/>
                    </a:cubicBezTo>
                    <a:cubicBezTo>
                      <a:pt x="2632" y="602"/>
                      <a:pt x="2031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125799" y="448759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77159" y="4870232"/>
                <a:ext cx="128376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6"/>
                      <a:pt x="602" y="2632"/>
                      <a:pt x="1328" y="2632"/>
                    </a:cubicBezTo>
                    <a:cubicBezTo>
                      <a:pt x="2055" y="2632"/>
                      <a:pt x="2632" y="2056"/>
                      <a:pt x="2632" y="1304"/>
                    </a:cubicBezTo>
                    <a:cubicBezTo>
                      <a:pt x="2632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905702" y="4920323"/>
                <a:ext cx="12842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8"/>
                      <a:pt x="1304" y="2658"/>
                    </a:cubicBezTo>
                    <a:cubicBezTo>
                      <a:pt x="2056" y="2658"/>
                      <a:pt x="2632" y="2056"/>
                      <a:pt x="2632" y="1329"/>
                    </a:cubicBezTo>
                    <a:cubicBezTo>
                      <a:pt x="2632" y="602"/>
                      <a:pt x="2056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7706253" y="2495068"/>
              <a:ext cx="1774044" cy="3044536"/>
              <a:chOff x="7706253" y="2495068"/>
              <a:chExt cx="1774044" cy="3044536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7706253" y="2495068"/>
                <a:ext cx="1774044" cy="3044536"/>
              </a:xfrm>
              <a:custGeom>
                <a:avLst/>
                <a:gdLst/>
                <a:ahLst/>
                <a:cxnLst/>
                <a:rect l="l" t="t" r="r" b="b"/>
                <a:pathLst>
                  <a:path w="36372" h="62420" extrusionOk="0">
                    <a:moveTo>
                      <a:pt x="0" y="0"/>
                    </a:moveTo>
                    <a:cubicBezTo>
                      <a:pt x="0" y="1"/>
                      <a:pt x="3960" y="9800"/>
                      <a:pt x="3860" y="26517"/>
                    </a:cubicBezTo>
                    <a:cubicBezTo>
                      <a:pt x="3759" y="43234"/>
                      <a:pt x="6466" y="59926"/>
                      <a:pt x="17118" y="62131"/>
                    </a:cubicBezTo>
                    <a:cubicBezTo>
                      <a:pt x="18054" y="62323"/>
                      <a:pt x="18979" y="62420"/>
                      <a:pt x="19884" y="62420"/>
                    </a:cubicBezTo>
                    <a:cubicBezTo>
                      <a:pt x="29278" y="62420"/>
                      <a:pt x="36371" y="51920"/>
                      <a:pt x="28095" y="27344"/>
                    </a:cubicBezTo>
                    <a:cubicBezTo>
                      <a:pt x="28095" y="27344"/>
                      <a:pt x="21730" y="897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8154469" y="2825124"/>
                <a:ext cx="1245762" cy="2535081"/>
              </a:xfrm>
              <a:custGeom>
                <a:avLst/>
                <a:gdLst/>
                <a:ahLst/>
                <a:cxnLst/>
                <a:rect l="l" t="t" r="r" b="b"/>
                <a:pathLst>
                  <a:path w="25541" h="51975" extrusionOk="0">
                    <a:moveTo>
                      <a:pt x="0" y="0"/>
                    </a:moveTo>
                    <a:cubicBezTo>
                      <a:pt x="1354" y="7519"/>
                      <a:pt x="2507" y="15038"/>
                      <a:pt x="2281" y="30301"/>
                    </a:cubicBezTo>
                    <a:cubicBezTo>
                      <a:pt x="2080" y="45539"/>
                      <a:pt x="7294" y="50878"/>
                      <a:pt x="14286" y="51905"/>
                    </a:cubicBezTo>
                    <a:cubicBezTo>
                      <a:pt x="14596" y="51952"/>
                      <a:pt x="14902" y="51975"/>
                      <a:pt x="15202" y="51975"/>
                    </a:cubicBezTo>
                    <a:cubicBezTo>
                      <a:pt x="21681" y="51975"/>
                      <a:pt x="25540" y="41223"/>
                      <a:pt x="20151" y="24863"/>
                    </a:cubicBezTo>
                    <a:cubicBezTo>
                      <a:pt x="14512" y="774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8314010" y="3060996"/>
                <a:ext cx="699872" cy="2183071"/>
              </a:xfrm>
              <a:custGeom>
                <a:avLst/>
                <a:gdLst/>
                <a:ahLst/>
                <a:cxnLst/>
                <a:rect l="l" t="t" r="r" b="b"/>
                <a:pathLst>
                  <a:path w="14349" h="44758" extrusionOk="0">
                    <a:moveTo>
                      <a:pt x="602" y="0"/>
                    </a:moveTo>
                    <a:cubicBezTo>
                      <a:pt x="301" y="0"/>
                      <a:pt x="0" y="302"/>
                      <a:pt x="213" y="603"/>
                    </a:cubicBezTo>
                    <a:cubicBezTo>
                      <a:pt x="6278" y="9174"/>
                      <a:pt x="9937" y="19200"/>
                      <a:pt x="11892" y="29450"/>
                    </a:cubicBezTo>
                    <a:cubicBezTo>
                      <a:pt x="12820" y="34312"/>
                      <a:pt x="13496" y="39375"/>
                      <a:pt x="13421" y="44363"/>
                    </a:cubicBezTo>
                    <a:cubicBezTo>
                      <a:pt x="13421" y="44626"/>
                      <a:pt x="13628" y="44757"/>
                      <a:pt x="13838" y="44757"/>
                    </a:cubicBezTo>
                    <a:cubicBezTo>
                      <a:pt x="14048" y="44757"/>
                      <a:pt x="14261" y="44626"/>
                      <a:pt x="14273" y="44363"/>
                    </a:cubicBezTo>
                    <a:cubicBezTo>
                      <a:pt x="14348" y="39651"/>
                      <a:pt x="13697" y="34864"/>
                      <a:pt x="12895" y="30227"/>
                    </a:cubicBezTo>
                    <a:cubicBezTo>
                      <a:pt x="11115" y="20227"/>
                      <a:pt x="7707" y="10403"/>
                      <a:pt x="2118" y="1906"/>
                    </a:cubicBezTo>
                    <a:cubicBezTo>
                      <a:pt x="1742" y="1305"/>
                      <a:pt x="1341" y="753"/>
                      <a:pt x="940" y="177"/>
                    </a:cubicBezTo>
                    <a:cubicBezTo>
                      <a:pt x="852" y="52"/>
                      <a:pt x="727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" name="Google Shape;241;p8"/>
            <p:cNvGrpSpPr/>
            <p:nvPr/>
          </p:nvGrpSpPr>
          <p:grpSpPr>
            <a:xfrm>
              <a:off x="6335887" y="2865460"/>
              <a:ext cx="2515815" cy="3008588"/>
              <a:chOff x="6335887" y="2865460"/>
              <a:chExt cx="2515815" cy="3008588"/>
            </a:xfrm>
          </p:grpSpPr>
          <p:sp>
            <p:nvSpPr>
              <p:cNvPr id="242" name="Google Shape;242;p8"/>
              <p:cNvSpPr/>
              <p:nvPr/>
            </p:nvSpPr>
            <p:spPr>
              <a:xfrm>
                <a:off x="6335887" y="2865460"/>
                <a:ext cx="2515815" cy="3008588"/>
              </a:xfrm>
              <a:custGeom>
                <a:avLst/>
                <a:gdLst/>
                <a:ahLst/>
                <a:cxnLst/>
                <a:rect l="l" t="t" r="r" b="b"/>
                <a:pathLst>
                  <a:path w="51580" h="61683" extrusionOk="0">
                    <a:moveTo>
                      <a:pt x="6811" y="0"/>
                    </a:moveTo>
                    <a:cubicBezTo>
                      <a:pt x="6450" y="0"/>
                      <a:pt x="6092" y="72"/>
                      <a:pt x="5740" y="226"/>
                    </a:cubicBezTo>
                    <a:cubicBezTo>
                      <a:pt x="1" y="2732"/>
                      <a:pt x="7419" y="12757"/>
                      <a:pt x="10652" y="16843"/>
                    </a:cubicBezTo>
                    <a:cubicBezTo>
                      <a:pt x="13885" y="20903"/>
                      <a:pt x="14738" y="24136"/>
                      <a:pt x="12632" y="24136"/>
                    </a:cubicBezTo>
                    <a:cubicBezTo>
                      <a:pt x="11620" y="24136"/>
                      <a:pt x="10310" y="23643"/>
                      <a:pt x="9305" y="23643"/>
                    </a:cubicBezTo>
                    <a:cubicBezTo>
                      <a:pt x="8245" y="23643"/>
                      <a:pt x="7524" y="24191"/>
                      <a:pt x="7845" y="26442"/>
                    </a:cubicBezTo>
                    <a:cubicBezTo>
                      <a:pt x="8472" y="30828"/>
                      <a:pt x="13484" y="31981"/>
                      <a:pt x="15565" y="34587"/>
                    </a:cubicBezTo>
                    <a:cubicBezTo>
                      <a:pt x="17645" y="37194"/>
                      <a:pt x="19224" y="39274"/>
                      <a:pt x="15865" y="40026"/>
                    </a:cubicBezTo>
                    <a:cubicBezTo>
                      <a:pt x="12532" y="40752"/>
                      <a:pt x="14312" y="44086"/>
                      <a:pt x="21003" y="48372"/>
                    </a:cubicBezTo>
                    <a:cubicBezTo>
                      <a:pt x="27670" y="52657"/>
                      <a:pt x="25063" y="55164"/>
                      <a:pt x="20677" y="55464"/>
                    </a:cubicBezTo>
                    <a:cubicBezTo>
                      <a:pt x="16292" y="55790"/>
                      <a:pt x="21830" y="61204"/>
                      <a:pt x="34663" y="61630"/>
                    </a:cubicBezTo>
                    <a:cubicBezTo>
                      <a:pt x="35750" y="61666"/>
                      <a:pt x="36757" y="61682"/>
                      <a:pt x="37691" y="61682"/>
                    </a:cubicBezTo>
                    <a:cubicBezTo>
                      <a:pt x="47792" y="61682"/>
                      <a:pt x="49199" y="59750"/>
                      <a:pt x="49199" y="59750"/>
                    </a:cubicBezTo>
                    <a:cubicBezTo>
                      <a:pt x="49199" y="59750"/>
                      <a:pt x="51580" y="39600"/>
                      <a:pt x="46993" y="38547"/>
                    </a:cubicBezTo>
                    <a:cubicBezTo>
                      <a:pt x="46698" y="38481"/>
                      <a:pt x="46431" y="38450"/>
                      <a:pt x="46191" y="38450"/>
                    </a:cubicBezTo>
                    <a:cubicBezTo>
                      <a:pt x="43072" y="38450"/>
                      <a:pt x="44253" y="43605"/>
                      <a:pt x="42383" y="43605"/>
                    </a:cubicBezTo>
                    <a:cubicBezTo>
                      <a:pt x="42156" y="43605"/>
                      <a:pt x="41884" y="43529"/>
                      <a:pt x="41555" y="43359"/>
                    </a:cubicBezTo>
                    <a:cubicBezTo>
                      <a:pt x="38322" y="41680"/>
                      <a:pt x="39274" y="38146"/>
                      <a:pt x="40001" y="32707"/>
                    </a:cubicBezTo>
                    <a:cubicBezTo>
                      <a:pt x="40689" y="27557"/>
                      <a:pt x="38006" y="24002"/>
                      <a:pt x="36038" y="24002"/>
                    </a:cubicBezTo>
                    <a:cubicBezTo>
                      <a:pt x="35928" y="24002"/>
                      <a:pt x="35820" y="24013"/>
                      <a:pt x="35715" y="24036"/>
                    </a:cubicBezTo>
                    <a:cubicBezTo>
                      <a:pt x="33735" y="24462"/>
                      <a:pt x="37921" y="31028"/>
                      <a:pt x="33635" y="31454"/>
                    </a:cubicBezTo>
                    <a:cubicBezTo>
                      <a:pt x="33501" y="31468"/>
                      <a:pt x="33371" y="31474"/>
                      <a:pt x="33246" y="31474"/>
                    </a:cubicBezTo>
                    <a:cubicBezTo>
                      <a:pt x="29381" y="31474"/>
                      <a:pt x="29868" y="25206"/>
                      <a:pt x="29650" y="19549"/>
                    </a:cubicBezTo>
                    <a:cubicBezTo>
                      <a:pt x="29467" y="14216"/>
                      <a:pt x="24831" y="6603"/>
                      <a:pt x="21890" y="6603"/>
                    </a:cubicBezTo>
                    <a:cubicBezTo>
                      <a:pt x="21611" y="6603"/>
                      <a:pt x="21347" y="6672"/>
                      <a:pt x="21104" y="6817"/>
                    </a:cubicBezTo>
                    <a:cubicBezTo>
                      <a:pt x="18271" y="8472"/>
                      <a:pt x="25389" y="12757"/>
                      <a:pt x="21931" y="14838"/>
                    </a:cubicBezTo>
                    <a:cubicBezTo>
                      <a:pt x="21752" y="14947"/>
                      <a:pt x="21563" y="14999"/>
                      <a:pt x="21366" y="14999"/>
                    </a:cubicBezTo>
                    <a:cubicBezTo>
                      <a:pt x="18002" y="14999"/>
                      <a:pt x="12022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6749104" y="3350765"/>
                <a:ext cx="1980363" cy="2429824"/>
              </a:xfrm>
              <a:custGeom>
                <a:avLst/>
                <a:gdLst/>
                <a:ahLst/>
                <a:cxnLst/>
                <a:rect l="l" t="t" r="r" b="b"/>
                <a:pathLst>
                  <a:path w="40602" h="49817" extrusionOk="0">
                    <a:moveTo>
                      <a:pt x="3434" y="0"/>
                    </a:moveTo>
                    <a:cubicBezTo>
                      <a:pt x="3433" y="0"/>
                      <a:pt x="0" y="301"/>
                      <a:pt x="3759" y="5213"/>
                    </a:cubicBezTo>
                    <a:cubicBezTo>
                      <a:pt x="7519" y="10126"/>
                      <a:pt x="10952" y="15239"/>
                      <a:pt x="8772" y="16391"/>
                    </a:cubicBezTo>
                    <a:cubicBezTo>
                      <a:pt x="8282" y="16647"/>
                      <a:pt x="7644" y="16717"/>
                      <a:pt x="6979" y="16717"/>
                    </a:cubicBezTo>
                    <a:cubicBezTo>
                      <a:pt x="6190" y="16717"/>
                      <a:pt x="5362" y="16619"/>
                      <a:pt x="4697" y="16619"/>
                    </a:cubicBezTo>
                    <a:cubicBezTo>
                      <a:pt x="3396" y="16619"/>
                      <a:pt x="2715" y="16992"/>
                      <a:pt x="4160" y="19198"/>
                    </a:cubicBezTo>
                    <a:cubicBezTo>
                      <a:pt x="6992" y="23484"/>
                      <a:pt x="10226" y="22657"/>
                      <a:pt x="12205" y="26717"/>
                    </a:cubicBezTo>
                    <a:cubicBezTo>
                      <a:pt x="14185" y="30802"/>
                      <a:pt x="7719" y="31003"/>
                      <a:pt x="9799" y="34236"/>
                    </a:cubicBezTo>
                    <a:cubicBezTo>
                      <a:pt x="11905" y="37469"/>
                      <a:pt x="17845" y="38848"/>
                      <a:pt x="19298" y="42908"/>
                    </a:cubicBezTo>
                    <a:cubicBezTo>
                      <a:pt x="20777" y="46993"/>
                      <a:pt x="12306" y="45514"/>
                      <a:pt x="16065" y="47820"/>
                    </a:cubicBezTo>
                    <a:cubicBezTo>
                      <a:pt x="18297" y="49189"/>
                      <a:pt x="24948" y="49816"/>
                      <a:pt x="30424" y="49816"/>
                    </a:cubicBezTo>
                    <a:cubicBezTo>
                      <a:pt x="34170" y="49816"/>
                      <a:pt x="37365" y="49523"/>
                      <a:pt x="38221" y="48973"/>
                    </a:cubicBezTo>
                    <a:cubicBezTo>
                      <a:pt x="40301" y="47620"/>
                      <a:pt x="40602" y="32056"/>
                      <a:pt x="38847" y="31630"/>
                    </a:cubicBezTo>
                    <a:cubicBezTo>
                      <a:pt x="38790" y="31616"/>
                      <a:pt x="38733" y="31609"/>
                      <a:pt x="38675" y="31609"/>
                    </a:cubicBezTo>
                    <a:cubicBezTo>
                      <a:pt x="37155" y="31609"/>
                      <a:pt x="35192" y="36091"/>
                      <a:pt x="32609" y="36091"/>
                    </a:cubicBezTo>
                    <a:cubicBezTo>
                      <a:pt x="32198" y="36091"/>
                      <a:pt x="31771" y="35978"/>
                      <a:pt x="31328" y="35715"/>
                    </a:cubicBezTo>
                    <a:cubicBezTo>
                      <a:pt x="27970" y="33710"/>
                      <a:pt x="30075" y="28071"/>
                      <a:pt x="30075" y="24311"/>
                    </a:cubicBezTo>
                    <a:cubicBezTo>
                      <a:pt x="30075" y="21548"/>
                      <a:pt x="29669" y="19868"/>
                      <a:pt x="29006" y="19868"/>
                    </a:cubicBezTo>
                    <a:cubicBezTo>
                      <a:pt x="28767" y="19868"/>
                      <a:pt x="28494" y="20087"/>
                      <a:pt x="28196" y="20552"/>
                    </a:cubicBezTo>
                    <a:cubicBezTo>
                      <a:pt x="27340" y="21872"/>
                      <a:pt x="26029" y="24683"/>
                      <a:pt x="24252" y="24683"/>
                    </a:cubicBezTo>
                    <a:cubicBezTo>
                      <a:pt x="23635" y="24683"/>
                      <a:pt x="22961" y="24344"/>
                      <a:pt x="22231" y="23484"/>
                    </a:cubicBezTo>
                    <a:cubicBezTo>
                      <a:pt x="19424" y="20151"/>
                      <a:pt x="18672" y="12532"/>
                      <a:pt x="18797" y="8973"/>
                    </a:cubicBezTo>
                    <a:cubicBezTo>
                      <a:pt x="18887" y="5771"/>
                      <a:pt x="18126" y="3341"/>
                      <a:pt x="17060" y="3341"/>
                    </a:cubicBezTo>
                    <a:cubicBezTo>
                      <a:pt x="16940" y="3341"/>
                      <a:pt x="16818" y="3371"/>
                      <a:pt x="16692" y="3434"/>
                    </a:cubicBezTo>
                    <a:cubicBezTo>
                      <a:pt x="15560" y="4000"/>
                      <a:pt x="15532" y="8408"/>
                      <a:pt x="13784" y="8408"/>
                    </a:cubicBezTo>
                    <a:cubicBezTo>
                      <a:pt x="13596" y="8408"/>
                      <a:pt x="13389" y="8358"/>
                      <a:pt x="13158" y="8246"/>
                    </a:cubicBezTo>
                    <a:cubicBezTo>
                      <a:pt x="10752" y="7093"/>
                      <a:pt x="8346" y="201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6985611" y="3487333"/>
                <a:ext cx="1203865" cy="2225506"/>
              </a:xfrm>
              <a:custGeom>
                <a:avLst/>
                <a:gdLst/>
                <a:ahLst/>
                <a:cxnLst/>
                <a:rect l="l" t="t" r="r" b="b"/>
                <a:pathLst>
                  <a:path w="24682" h="45628" extrusionOk="0">
                    <a:moveTo>
                      <a:pt x="595" y="0"/>
                    </a:moveTo>
                    <a:cubicBezTo>
                      <a:pt x="288" y="0"/>
                      <a:pt x="0" y="426"/>
                      <a:pt x="289" y="734"/>
                    </a:cubicBezTo>
                    <a:cubicBezTo>
                      <a:pt x="6605" y="7601"/>
                      <a:pt x="11216" y="16022"/>
                      <a:pt x="15226" y="24393"/>
                    </a:cubicBezTo>
                    <a:cubicBezTo>
                      <a:pt x="18209" y="30634"/>
                      <a:pt x="20840" y="37025"/>
                      <a:pt x="23146" y="43516"/>
                    </a:cubicBezTo>
                    <a:cubicBezTo>
                      <a:pt x="23372" y="44118"/>
                      <a:pt x="23572" y="44744"/>
                      <a:pt x="23773" y="45346"/>
                    </a:cubicBezTo>
                    <a:cubicBezTo>
                      <a:pt x="23842" y="45543"/>
                      <a:pt x="24007" y="45628"/>
                      <a:pt x="24172" y="45628"/>
                    </a:cubicBezTo>
                    <a:cubicBezTo>
                      <a:pt x="24427" y="45628"/>
                      <a:pt x="24681" y="45425"/>
                      <a:pt x="24575" y="45120"/>
                    </a:cubicBezTo>
                    <a:cubicBezTo>
                      <a:pt x="23171" y="40860"/>
                      <a:pt x="21517" y="36674"/>
                      <a:pt x="19763" y="32539"/>
                    </a:cubicBezTo>
                    <a:cubicBezTo>
                      <a:pt x="16254" y="24168"/>
                      <a:pt x="12244" y="15947"/>
                      <a:pt x="7231" y="8378"/>
                    </a:cubicBezTo>
                    <a:cubicBezTo>
                      <a:pt x="5326" y="5471"/>
                      <a:pt x="3221" y="2689"/>
                      <a:pt x="865" y="133"/>
                    </a:cubicBezTo>
                    <a:cubicBezTo>
                      <a:pt x="784" y="39"/>
                      <a:pt x="689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" name="Google Shape;245;p8"/>
            <p:cNvGrpSpPr/>
            <p:nvPr/>
          </p:nvGrpSpPr>
          <p:grpSpPr>
            <a:xfrm>
              <a:off x="5689236" y="4175880"/>
              <a:ext cx="2266428" cy="1679323"/>
              <a:chOff x="5689236" y="4175880"/>
              <a:chExt cx="2266428" cy="1679323"/>
            </a:xfrm>
          </p:grpSpPr>
          <p:sp>
            <p:nvSpPr>
              <p:cNvPr id="246" name="Google Shape;246;p8"/>
              <p:cNvSpPr/>
              <p:nvPr/>
            </p:nvSpPr>
            <p:spPr>
              <a:xfrm>
                <a:off x="5689236" y="4175880"/>
                <a:ext cx="2266428" cy="1679323"/>
              </a:xfrm>
              <a:custGeom>
                <a:avLst/>
                <a:gdLst/>
                <a:ahLst/>
                <a:cxnLst/>
                <a:rect l="l" t="t" r="r" b="b"/>
                <a:pathLst>
                  <a:path w="46467" h="34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6"/>
                      <a:pt x="10633" y="34430"/>
                      <a:pt x="31436" y="34430"/>
                    </a:cubicBezTo>
                    <a:cubicBezTo>
                      <a:pt x="35966" y="34430"/>
                      <a:pt x="40978" y="32798"/>
                      <a:pt x="46467" y="28823"/>
                    </a:cubicBezTo>
                    <a:cubicBezTo>
                      <a:pt x="46467" y="28823"/>
                      <a:pt x="36342" y="12933"/>
                      <a:pt x="18371" y="7093"/>
                    </a:cubicBezTo>
                    <a:cubicBezTo>
                      <a:pt x="433" y="1256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5903161" y="4420386"/>
                <a:ext cx="1874033" cy="1281319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262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916" y="21722"/>
                      <a:pt x="20449" y="26270"/>
                      <a:pt x="28544" y="26270"/>
                    </a:cubicBezTo>
                    <a:cubicBezTo>
                      <a:pt x="34375" y="26270"/>
                      <a:pt x="38422" y="23910"/>
                      <a:pt x="38422" y="23910"/>
                    </a:cubicBezTo>
                    <a:cubicBezTo>
                      <a:pt x="37394" y="22331"/>
                      <a:pt x="33635" y="14812"/>
                      <a:pt x="21404" y="8872"/>
                    </a:cubicBezTo>
                    <a:cubicBezTo>
                      <a:pt x="9199" y="290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6052849" y="4583097"/>
                <a:ext cx="1630304" cy="1024324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1001" extrusionOk="0">
                    <a:moveTo>
                      <a:pt x="602" y="1"/>
                    </a:moveTo>
                    <a:cubicBezTo>
                      <a:pt x="276" y="1"/>
                      <a:pt x="0" y="410"/>
                      <a:pt x="290" y="699"/>
                    </a:cubicBezTo>
                    <a:cubicBezTo>
                      <a:pt x="6656" y="6915"/>
                      <a:pt x="14049" y="12003"/>
                      <a:pt x="21919" y="16138"/>
                    </a:cubicBezTo>
                    <a:cubicBezTo>
                      <a:pt x="25403" y="17968"/>
                      <a:pt x="29012" y="19697"/>
                      <a:pt x="32746" y="20975"/>
                    </a:cubicBezTo>
                    <a:cubicBezTo>
                      <a:pt x="32795" y="20992"/>
                      <a:pt x="32841" y="21000"/>
                      <a:pt x="32885" y="21000"/>
                    </a:cubicBezTo>
                    <a:cubicBezTo>
                      <a:pt x="33285" y="21000"/>
                      <a:pt x="33424" y="20331"/>
                      <a:pt x="32972" y="20173"/>
                    </a:cubicBezTo>
                    <a:cubicBezTo>
                      <a:pt x="29313" y="18920"/>
                      <a:pt x="25754" y="17191"/>
                      <a:pt x="22345" y="15411"/>
                    </a:cubicBezTo>
                    <a:cubicBezTo>
                      <a:pt x="14526" y="11351"/>
                      <a:pt x="7207" y="6263"/>
                      <a:pt x="891" y="123"/>
                    </a:cubicBezTo>
                    <a:cubicBezTo>
                      <a:pt x="799" y="37"/>
                      <a:pt x="698" y="1"/>
                      <a:pt x="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9" name="Google Shape;249;p8"/>
          <p:cNvSpPr/>
          <p:nvPr/>
        </p:nvSpPr>
        <p:spPr>
          <a:xfrm>
            <a:off x="-348325" y="358625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8"/>
          <p:cNvSpPr/>
          <p:nvPr/>
        </p:nvSpPr>
        <p:spPr>
          <a:xfrm>
            <a:off x="8521527" y="1903699"/>
            <a:ext cx="889634" cy="42563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9"/>
          <p:cNvGrpSpPr/>
          <p:nvPr/>
        </p:nvGrpSpPr>
        <p:grpSpPr>
          <a:xfrm>
            <a:off x="8063667" y="81447"/>
            <a:ext cx="1252529" cy="4451698"/>
            <a:chOff x="8063667" y="81447"/>
            <a:chExt cx="1252529" cy="4451698"/>
          </a:xfrm>
        </p:grpSpPr>
        <p:sp>
          <p:nvSpPr>
            <p:cNvPr id="253" name="Google Shape;253;p9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9"/>
          <p:cNvGrpSpPr/>
          <p:nvPr/>
        </p:nvGrpSpPr>
        <p:grpSpPr>
          <a:xfrm>
            <a:off x="-302850" y="325809"/>
            <a:ext cx="1260396" cy="3409465"/>
            <a:chOff x="-302850" y="325809"/>
            <a:chExt cx="1260396" cy="3409465"/>
          </a:xfrm>
        </p:grpSpPr>
        <p:sp>
          <p:nvSpPr>
            <p:cNvPr id="263" name="Google Shape;263;p9"/>
            <p:cNvSpPr/>
            <p:nvPr/>
          </p:nvSpPr>
          <p:spPr>
            <a:xfrm>
              <a:off x="2729" y="325809"/>
              <a:ext cx="895503" cy="791843"/>
            </a:xfrm>
            <a:custGeom>
              <a:avLst/>
              <a:gdLst/>
              <a:ahLst/>
              <a:cxnLst/>
              <a:rect l="l" t="t" r="r" b="b"/>
              <a:pathLst>
                <a:path w="23077" h="20407" extrusionOk="0">
                  <a:moveTo>
                    <a:pt x="11527" y="1"/>
                  </a:moveTo>
                  <a:cubicBezTo>
                    <a:pt x="5159" y="1"/>
                    <a:pt x="0" y="4566"/>
                    <a:pt x="0" y="10204"/>
                  </a:cubicBezTo>
                  <a:cubicBezTo>
                    <a:pt x="0" y="15842"/>
                    <a:pt x="5159" y="20407"/>
                    <a:pt x="11527" y="20407"/>
                  </a:cubicBezTo>
                  <a:cubicBezTo>
                    <a:pt x="17918" y="20407"/>
                    <a:pt x="23077" y="15842"/>
                    <a:pt x="23077" y="10204"/>
                  </a:cubicBezTo>
                  <a:cubicBezTo>
                    <a:pt x="23077" y="4566"/>
                    <a:pt x="17918" y="1"/>
                    <a:pt x="11527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534146" y="1231014"/>
              <a:ext cx="225884" cy="226762"/>
            </a:xfrm>
            <a:custGeom>
              <a:avLst/>
              <a:gdLst/>
              <a:ahLst/>
              <a:cxnLst/>
              <a:rect l="l" t="t" r="r" b="b"/>
              <a:pathLst>
                <a:path w="5821" h="5844" extrusionOk="0">
                  <a:moveTo>
                    <a:pt x="2922" y="0"/>
                  </a:moveTo>
                  <a:cubicBezTo>
                    <a:pt x="1301" y="0"/>
                    <a:pt x="0" y="1301"/>
                    <a:pt x="0" y="2922"/>
                  </a:cubicBezTo>
                  <a:cubicBezTo>
                    <a:pt x="0" y="4543"/>
                    <a:pt x="1301" y="5844"/>
                    <a:pt x="2922" y="5844"/>
                  </a:cubicBezTo>
                  <a:cubicBezTo>
                    <a:pt x="4520" y="5844"/>
                    <a:pt x="5821" y="4543"/>
                    <a:pt x="5821" y="2922"/>
                  </a:cubicBezTo>
                  <a:cubicBezTo>
                    <a:pt x="5821" y="1301"/>
                    <a:pt x="4520" y="0"/>
                    <a:pt x="2922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302850" y="1565810"/>
              <a:ext cx="596122" cy="669615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578421" y="2855362"/>
              <a:ext cx="379125" cy="3835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15445" y="582222"/>
              <a:ext cx="30151" cy="3153052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10129" y="649158"/>
              <a:ext cx="203765" cy="278990"/>
            </a:xfrm>
            <a:custGeom>
              <a:avLst/>
              <a:gdLst/>
              <a:ahLst/>
              <a:cxnLst/>
              <a:rect l="l" t="t" r="r" b="b"/>
              <a:pathLst>
                <a:path w="5251" h="7190" extrusionOk="0">
                  <a:moveTo>
                    <a:pt x="4588" y="0"/>
                  </a:moveTo>
                  <a:cubicBezTo>
                    <a:pt x="4366" y="0"/>
                    <a:pt x="4123" y="190"/>
                    <a:pt x="4178" y="478"/>
                  </a:cubicBezTo>
                  <a:cubicBezTo>
                    <a:pt x="4497" y="2396"/>
                    <a:pt x="4360" y="4610"/>
                    <a:pt x="2603" y="5774"/>
                  </a:cubicBezTo>
                  <a:cubicBezTo>
                    <a:pt x="1987" y="6162"/>
                    <a:pt x="1211" y="6413"/>
                    <a:pt x="503" y="6436"/>
                  </a:cubicBezTo>
                  <a:cubicBezTo>
                    <a:pt x="1" y="6436"/>
                    <a:pt x="1" y="7189"/>
                    <a:pt x="503" y="7189"/>
                  </a:cubicBezTo>
                  <a:cubicBezTo>
                    <a:pt x="1485" y="7166"/>
                    <a:pt x="2512" y="6778"/>
                    <a:pt x="3288" y="6185"/>
                  </a:cubicBezTo>
                  <a:cubicBezTo>
                    <a:pt x="5137" y="4815"/>
                    <a:pt x="5251" y="2373"/>
                    <a:pt x="4908" y="273"/>
                  </a:cubicBezTo>
                  <a:cubicBezTo>
                    <a:pt x="4872" y="83"/>
                    <a:pt x="4735" y="0"/>
                    <a:pt x="4588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43622" y="804526"/>
              <a:ext cx="208616" cy="215470"/>
            </a:xfrm>
            <a:custGeom>
              <a:avLst/>
              <a:gdLst/>
              <a:ahLst/>
              <a:cxnLst/>
              <a:rect l="l" t="t" r="r" b="b"/>
              <a:pathLst>
                <a:path w="5376" h="5553" extrusionOk="0">
                  <a:moveTo>
                    <a:pt x="420" y="1"/>
                  </a:moveTo>
                  <a:cubicBezTo>
                    <a:pt x="229" y="1"/>
                    <a:pt x="35" y="126"/>
                    <a:pt x="24" y="378"/>
                  </a:cubicBezTo>
                  <a:cubicBezTo>
                    <a:pt x="1" y="2226"/>
                    <a:pt x="412" y="4326"/>
                    <a:pt x="2260" y="5194"/>
                  </a:cubicBezTo>
                  <a:cubicBezTo>
                    <a:pt x="2779" y="5431"/>
                    <a:pt x="3384" y="5552"/>
                    <a:pt x="3982" y="5552"/>
                  </a:cubicBezTo>
                  <a:cubicBezTo>
                    <a:pt x="4305" y="5552"/>
                    <a:pt x="4627" y="5517"/>
                    <a:pt x="4931" y="5445"/>
                  </a:cubicBezTo>
                  <a:cubicBezTo>
                    <a:pt x="5376" y="5339"/>
                    <a:pt x="5231" y="4702"/>
                    <a:pt x="4825" y="4702"/>
                  </a:cubicBezTo>
                  <a:cubicBezTo>
                    <a:pt x="4793" y="4702"/>
                    <a:pt x="4760" y="4706"/>
                    <a:pt x="4726" y="4714"/>
                  </a:cubicBezTo>
                  <a:cubicBezTo>
                    <a:pt x="4491" y="4768"/>
                    <a:pt x="4247" y="4794"/>
                    <a:pt x="4000" y="4794"/>
                  </a:cubicBezTo>
                  <a:cubicBezTo>
                    <a:pt x="3621" y="4794"/>
                    <a:pt x="3236" y="4734"/>
                    <a:pt x="2877" y="4623"/>
                  </a:cubicBezTo>
                  <a:cubicBezTo>
                    <a:pt x="1073" y="4075"/>
                    <a:pt x="754" y="1998"/>
                    <a:pt x="800" y="378"/>
                  </a:cubicBezTo>
                  <a:cubicBezTo>
                    <a:pt x="800" y="126"/>
                    <a:pt x="611" y="1"/>
                    <a:pt x="42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09159" y="1279053"/>
              <a:ext cx="292434" cy="389499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89945" y="1302956"/>
              <a:ext cx="87699" cy="127427"/>
            </a:xfrm>
            <a:custGeom>
              <a:avLst/>
              <a:gdLst/>
              <a:ahLst/>
              <a:cxnLst/>
              <a:rect l="l" t="t" r="r" b="b"/>
              <a:pathLst>
                <a:path w="2260" h="3284" extrusionOk="0">
                  <a:moveTo>
                    <a:pt x="377" y="1"/>
                  </a:moveTo>
                  <a:cubicBezTo>
                    <a:pt x="189" y="1"/>
                    <a:pt x="0" y="121"/>
                    <a:pt x="0" y="360"/>
                  </a:cubicBezTo>
                  <a:cubicBezTo>
                    <a:pt x="0" y="1392"/>
                    <a:pt x="309" y="3284"/>
                    <a:pt x="1684" y="3284"/>
                  </a:cubicBezTo>
                  <a:cubicBezTo>
                    <a:pt x="1709" y="3284"/>
                    <a:pt x="1733" y="3283"/>
                    <a:pt x="1758" y="3282"/>
                  </a:cubicBezTo>
                  <a:cubicBezTo>
                    <a:pt x="2230" y="3237"/>
                    <a:pt x="2259" y="2505"/>
                    <a:pt x="1780" y="2505"/>
                  </a:cubicBezTo>
                  <a:cubicBezTo>
                    <a:pt x="1773" y="2505"/>
                    <a:pt x="1765" y="2506"/>
                    <a:pt x="1758" y="2506"/>
                  </a:cubicBezTo>
                  <a:lnTo>
                    <a:pt x="1689" y="2506"/>
                  </a:lnTo>
                  <a:cubicBezTo>
                    <a:pt x="1553" y="2483"/>
                    <a:pt x="1438" y="2437"/>
                    <a:pt x="1347" y="2369"/>
                  </a:cubicBezTo>
                  <a:cubicBezTo>
                    <a:pt x="776" y="1912"/>
                    <a:pt x="754" y="1022"/>
                    <a:pt x="754" y="360"/>
                  </a:cubicBezTo>
                  <a:cubicBezTo>
                    <a:pt x="754" y="121"/>
                    <a:pt x="565" y="1"/>
                    <a:pt x="377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-23851" y="1930600"/>
              <a:ext cx="473887" cy="537143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410129" y="3018375"/>
              <a:ext cx="443037" cy="277205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687381" y="2992687"/>
              <a:ext cx="93016" cy="170071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391863" y="125342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1"/>
          </p:nvPr>
        </p:nvSpPr>
        <p:spPr>
          <a:xfrm>
            <a:off x="2391888" y="2199575"/>
            <a:ext cx="43602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9"/>
          <p:cNvSpPr/>
          <p:nvPr/>
        </p:nvSpPr>
        <p:spPr>
          <a:xfrm>
            <a:off x="2599875" y="4134075"/>
            <a:ext cx="4251846" cy="1037394"/>
          </a:xfrm>
          <a:custGeom>
            <a:avLst/>
            <a:gdLst/>
            <a:ahLst/>
            <a:cxnLst/>
            <a:rect l="l" t="t" r="r" b="b"/>
            <a:pathLst>
              <a:path w="53390" h="26787" extrusionOk="0">
                <a:moveTo>
                  <a:pt x="26946" y="0"/>
                </a:moveTo>
                <a:cubicBezTo>
                  <a:pt x="25064" y="0"/>
                  <a:pt x="23103" y="202"/>
                  <a:pt x="21068" y="651"/>
                </a:cubicBezTo>
                <a:cubicBezTo>
                  <a:pt x="1530" y="4965"/>
                  <a:pt x="1" y="26010"/>
                  <a:pt x="1" y="26010"/>
                </a:cubicBezTo>
                <a:lnTo>
                  <a:pt x="53389" y="26786"/>
                </a:lnTo>
                <a:lnTo>
                  <a:pt x="53389" y="14872"/>
                </a:lnTo>
                <a:cubicBezTo>
                  <a:pt x="53389" y="14872"/>
                  <a:pt x="43115" y="0"/>
                  <a:pt x="269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9"/>
          <p:cNvGrpSpPr/>
          <p:nvPr/>
        </p:nvGrpSpPr>
        <p:grpSpPr>
          <a:xfrm>
            <a:off x="6103209" y="3908407"/>
            <a:ext cx="3052177" cy="1235105"/>
            <a:chOff x="6091830" y="3908407"/>
            <a:chExt cx="3052177" cy="1235105"/>
          </a:xfrm>
        </p:grpSpPr>
        <p:sp>
          <p:nvSpPr>
            <p:cNvPr id="279" name="Google Shape;279;p9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9"/>
          <p:cNvGrpSpPr/>
          <p:nvPr/>
        </p:nvGrpSpPr>
        <p:grpSpPr>
          <a:xfrm>
            <a:off x="-11379" y="3707300"/>
            <a:ext cx="3811359" cy="1464184"/>
            <a:chOff x="0" y="3707300"/>
            <a:chExt cx="3811359" cy="1464184"/>
          </a:xfrm>
        </p:grpSpPr>
        <p:sp>
          <p:nvSpPr>
            <p:cNvPr id="282" name="Google Shape;282;p9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11"/>
          <p:cNvGrpSpPr/>
          <p:nvPr/>
        </p:nvGrpSpPr>
        <p:grpSpPr>
          <a:xfrm>
            <a:off x="8272771" y="2319220"/>
            <a:ext cx="343811" cy="1184379"/>
            <a:chOff x="7968225" y="1691500"/>
            <a:chExt cx="190625" cy="656675"/>
          </a:xfrm>
        </p:grpSpPr>
        <p:sp>
          <p:nvSpPr>
            <p:cNvPr id="311" name="Google Shape;311;p11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11"/>
          <p:cNvGrpSpPr/>
          <p:nvPr/>
        </p:nvGrpSpPr>
        <p:grpSpPr>
          <a:xfrm>
            <a:off x="0" y="2996399"/>
            <a:ext cx="9144000" cy="2139100"/>
            <a:chOff x="0" y="2996399"/>
            <a:chExt cx="9144000" cy="2139100"/>
          </a:xfrm>
        </p:grpSpPr>
        <p:sp>
          <p:nvSpPr>
            <p:cNvPr id="317" name="Google Shape;317;p11"/>
            <p:cNvSpPr/>
            <p:nvPr/>
          </p:nvSpPr>
          <p:spPr>
            <a:xfrm>
              <a:off x="0" y="3878199"/>
              <a:ext cx="9144000" cy="1257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8" name="Google Shape;318;p11"/>
            <p:cNvGrpSpPr/>
            <p:nvPr/>
          </p:nvGrpSpPr>
          <p:grpSpPr>
            <a:xfrm>
              <a:off x="0" y="2996399"/>
              <a:ext cx="9144000" cy="887338"/>
              <a:chOff x="0" y="4260525"/>
              <a:chExt cx="9144000" cy="887338"/>
            </a:xfrm>
          </p:grpSpPr>
          <p:sp>
            <p:nvSpPr>
              <p:cNvPr id="319" name="Google Shape;319;p11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1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1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1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1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1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1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1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1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1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" name="Google Shape;329;p11"/>
            <p:cNvGrpSpPr/>
            <p:nvPr/>
          </p:nvGrpSpPr>
          <p:grpSpPr>
            <a:xfrm>
              <a:off x="0" y="3148799"/>
              <a:ext cx="9144000" cy="887338"/>
              <a:chOff x="0" y="4260525"/>
              <a:chExt cx="9144000" cy="887338"/>
            </a:xfrm>
          </p:grpSpPr>
          <p:sp>
            <p:nvSpPr>
              <p:cNvPr id="330" name="Google Shape;330;p11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1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1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1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1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1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1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1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1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0" name="Google Shape;340;p11"/>
          <p:cNvGrpSpPr/>
          <p:nvPr/>
        </p:nvGrpSpPr>
        <p:grpSpPr>
          <a:xfrm>
            <a:off x="8634836" y="1643610"/>
            <a:ext cx="414648" cy="1943386"/>
            <a:chOff x="8547425" y="1163775"/>
            <a:chExt cx="237975" cy="1115350"/>
          </a:xfrm>
        </p:grpSpPr>
        <p:sp>
          <p:nvSpPr>
            <p:cNvPr id="341" name="Google Shape;341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1"/>
          <p:cNvGrpSpPr/>
          <p:nvPr/>
        </p:nvGrpSpPr>
        <p:grpSpPr>
          <a:xfrm>
            <a:off x="7751065" y="1968327"/>
            <a:ext cx="343802" cy="1611235"/>
            <a:chOff x="8547425" y="1163775"/>
            <a:chExt cx="237975" cy="1115350"/>
          </a:xfrm>
        </p:grpSpPr>
        <p:sp>
          <p:nvSpPr>
            <p:cNvPr id="348" name="Google Shape;348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354;p11"/>
          <p:cNvGrpSpPr/>
          <p:nvPr/>
        </p:nvGrpSpPr>
        <p:grpSpPr>
          <a:xfrm flipH="1">
            <a:off x="542992" y="2416795"/>
            <a:ext cx="343811" cy="1184379"/>
            <a:chOff x="7968225" y="1691500"/>
            <a:chExt cx="190625" cy="656675"/>
          </a:xfrm>
        </p:grpSpPr>
        <p:sp>
          <p:nvSpPr>
            <p:cNvPr id="355" name="Google Shape;355;p11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11"/>
          <p:cNvGrpSpPr/>
          <p:nvPr/>
        </p:nvGrpSpPr>
        <p:grpSpPr>
          <a:xfrm flipH="1">
            <a:off x="110090" y="1741185"/>
            <a:ext cx="414648" cy="1943386"/>
            <a:chOff x="8547425" y="1163775"/>
            <a:chExt cx="237975" cy="1115350"/>
          </a:xfrm>
        </p:grpSpPr>
        <p:sp>
          <p:nvSpPr>
            <p:cNvPr id="361" name="Google Shape;361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11"/>
          <p:cNvGrpSpPr/>
          <p:nvPr/>
        </p:nvGrpSpPr>
        <p:grpSpPr>
          <a:xfrm flipH="1">
            <a:off x="1064706" y="2065902"/>
            <a:ext cx="343802" cy="1611235"/>
            <a:chOff x="8547425" y="1163775"/>
            <a:chExt cx="237975" cy="1115350"/>
          </a:xfrm>
        </p:grpSpPr>
        <p:sp>
          <p:nvSpPr>
            <p:cNvPr id="368" name="Google Shape;368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11"/>
          <p:cNvSpPr/>
          <p:nvPr/>
        </p:nvSpPr>
        <p:spPr>
          <a:xfrm>
            <a:off x="-257325" y="578442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1"/>
          <p:cNvSpPr/>
          <p:nvPr/>
        </p:nvSpPr>
        <p:spPr>
          <a:xfrm>
            <a:off x="8310792" y="5400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1"/>
          <p:cNvSpPr/>
          <p:nvPr/>
        </p:nvSpPr>
        <p:spPr>
          <a:xfrm>
            <a:off x="3249975" y="-92508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1"/>
          <p:cNvSpPr txBox="1">
            <a:spLocks noGrp="1"/>
          </p:cNvSpPr>
          <p:nvPr>
            <p:ph type="title" hasCustomPrompt="1"/>
          </p:nvPr>
        </p:nvSpPr>
        <p:spPr>
          <a:xfrm>
            <a:off x="1392925" y="893300"/>
            <a:ext cx="6358200" cy="22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78" name="Google Shape;378;p11"/>
          <p:cNvSpPr txBox="1">
            <a:spLocks noGrp="1"/>
          </p:cNvSpPr>
          <p:nvPr>
            <p:ph type="subTitle" idx="1"/>
          </p:nvPr>
        </p:nvSpPr>
        <p:spPr>
          <a:xfrm>
            <a:off x="1284000" y="4103349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1903" y="3893725"/>
            <a:ext cx="9199029" cy="1268157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1800" y="4175780"/>
            <a:ext cx="9199259" cy="986095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720000" y="1193713"/>
            <a:ext cx="45204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720000" y="3006550"/>
            <a:ext cx="45204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"/>
          <p:cNvSpPr txBox="1">
            <a:spLocks noGrp="1"/>
          </p:cNvSpPr>
          <p:nvPr>
            <p:ph type="title"/>
          </p:nvPr>
        </p:nvSpPr>
        <p:spPr>
          <a:xfrm>
            <a:off x="2391888" y="27676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subTitle" idx="1"/>
          </p:nvPr>
        </p:nvSpPr>
        <p:spPr>
          <a:xfrm>
            <a:off x="1320150" y="1289300"/>
            <a:ext cx="65037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435" name="Google Shape;435;p15"/>
          <p:cNvGrpSpPr/>
          <p:nvPr/>
        </p:nvGrpSpPr>
        <p:grpSpPr>
          <a:xfrm rot="248419">
            <a:off x="2673847" y="3969805"/>
            <a:ext cx="2723882" cy="1296273"/>
            <a:chOff x="4740748" y="4022919"/>
            <a:chExt cx="2723855" cy="1296260"/>
          </a:xfrm>
        </p:grpSpPr>
        <p:sp>
          <p:nvSpPr>
            <p:cNvPr id="436" name="Google Shape;436;p15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4" name="Google Shape;444;p15"/>
          <p:cNvSpPr/>
          <p:nvPr/>
        </p:nvSpPr>
        <p:spPr>
          <a:xfrm rot="10800000">
            <a:off x="7675254" y="2713613"/>
            <a:ext cx="1475677" cy="2459574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5" name="Google Shape;445;p15"/>
          <p:cNvGrpSpPr/>
          <p:nvPr/>
        </p:nvGrpSpPr>
        <p:grpSpPr>
          <a:xfrm>
            <a:off x="473602" y="4391963"/>
            <a:ext cx="2374935" cy="849339"/>
            <a:chOff x="377295" y="3991903"/>
            <a:chExt cx="3480268" cy="1282215"/>
          </a:xfrm>
        </p:grpSpPr>
        <p:sp>
          <p:nvSpPr>
            <p:cNvPr id="446" name="Google Shape;446;p15"/>
            <p:cNvSpPr/>
            <p:nvPr/>
          </p:nvSpPr>
          <p:spPr>
            <a:xfrm>
              <a:off x="377295" y="3991903"/>
              <a:ext cx="3480268" cy="1282215"/>
            </a:xfrm>
            <a:custGeom>
              <a:avLst/>
              <a:gdLst/>
              <a:ahLst/>
              <a:cxnLst/>
              <a:rect l="l" t="t" r="r" b="b"/>
              <a:pathLst>
                <a:path w="83260" h="30675" extrusionOk="0">
                  <a:moveTo>
                    <a:pt x="40643" y="1"/>
                  </a:moveTo>
                  <a:cubicBezTo>
                    <a:pt x="34730" y="1"/>
                    <a:pt x="28823" y="9522"/>
                    <a:pt x="28823" y="9522"/>
                  </a:cubicBezTo>
                  <a:cubicBezTo>
                    <a:pt x="28823" y="9522"/>
                    <a:pt x="29509" y="2487"/>
                    <a:pt x="24899" y="2487"/>
                  </a:cubicBezTo>
                  <a:cubicBezTo>
                    <a:pt x="24006" y="2487"/>
                    <a:pt x="22914" y="2751"/>
                    <a:pt x="21580" y="3381"/>
                  </a:cubicBezTo>
                  <a:cubicBezTo>
                    <a:pt x="13359" y="7291"/>
                    <a:pt x="1" y="29021"/>
                    <a:pt x="1" y="29021"/>
                  </a:cubicBezTo>
                  <a:lnTo>
                    <a:pt x="12181" y="29271"/>
                  </a:lnTo>
                  <a:lnTo>
                    <a:pt x="78773" y="30600"/>
                  </a:lnTo>
                  <a:lnTo>
                    <a:pt x="83259" y="30675"/>
                  </a:lnTo>
                  <a:cubicBezTo>
                    <a:pt x="83259" y="30675"/>
                    <a:pt x="81029" y="12730"/>
                    <a:pt x="74061" y="8970"/>
                  </a:cubicBezTo>
                  <a:cubicBezTo>
                    <a:pt x="72673" y="8219"/>
                    <a:pt x="71272" y="7918"/>
                    <a:pt x="69920" y="7918"/>
                  </a:cubicBezTo>
                  <a:cubicBezTo>
                    <a:pt x="64511" y="7918"/>
                    <a:pt x="59876" y="12730"/>
                    <a:pt x="59876" y="12730"/>
                  </a:cubicBezTo>
                  <a:cubicBezTo>
                    <a:pt x="59876" y="12730"/>
                    <a:pt x="60552" y="7567"/>
                    <a:pt x="56793" y="5061"/>
                  </a:cubicBezTo>
                  <a:cubicBezTo>
                    <a:pt x="55969" y="4511"/>
                    <a:pt x="55104" y="4297"/>
                    <a:pt x="54258" y="4297"/>
                  </a:cubicBezTo>
                  <a:cubicBezTo>
                    <a:pt x="51243" y="4297"/>
                    <a:pt x="48447" y="7016"/>
                    <a:pt x="48447" y="7016"/>
                  </a:cubicBezTo>
                  <a:cubicBezTo>
                    <a:pt x="48447" y="7016"/>
                    <a:pt x="47470" y="875"/>
                    <a:pt x="41354" y="48"/>
                  </a:cubicBezTo>
                  <a:cubicBezTo>
                    <a:pt x="41117" y="16"/>
                    <a:pt x="40880" y="1"/>
                    <a:pt x="40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886470" y="4363135"/>
              <a:ext cx="2783587" cy="907854"/>
            </a:xfrm>
            <a:custGeom>
              <a:avLst/>
              <a:gdLst/>
              <a:ahLst/>
              <a:cxnLst/>
              <a:rect l="l" t="t" r="r" b="b"/>
              <a:pathLst>
                <a:path w="66593" h="21719" extrusionOk="0">
                  <a:moveTo>
                    <a:pt x="25066" y="0"/>
                  </a:moveTo>
                  <a:cubicBezTo>
                    <a:pt x="24693" y="0"/>
                    <a:pt x="24300" y="29"/>
                    <a:pt x="23885" y="89"/>
                  </a:cubicBezTo>
                  <a:cubicBezTo>
                    <a:pt x="17193" y="1067"/>
                    <a:pt x="14687" y="8987"/>
                    <a:pt x="14687" y="8987"/>
                  </a:cubicBezTo>
                  <a:cubicBezTo>
                    <a:pt x="14687" y="8987"/>
                    <a:pt x="13607" y="1892"/>
                    <a:pt x="9114" y="1892"/>
                  </a:cubicBezTo>
                  <a:cubicBezTo>
                    <a:pt x="9067" y="1892"/>
                    <a:pt x="9020" y="1892"/>
                    <a:pt x="8973" y="1894"/>
                  </a:cubicBezTo>
                  <a:cubicBezTo>
                    <a:pt x="5138" y="2019"/>
                    <a:pt x="1203" y="15829"/>
                    <a:pt x="0" y="20390"/>
                  </a:cubicBezTo>
                  <a:lnTo>
                    <a:pt x="66592" y="21719"/>
                  </a:lnTo>
                  <a:cubicBezTo>
                    <a:pt x="65339" y="17308"/>
                    <a:pt x="62081" y="8034"/>
                    <a:pt x="56592" y="6355"/>
                  </a:cubicBezTo>
                  <a:cubicBezTo>
                    <a:pt x="55574" y="6042"/>
                    <a:pt x="54605" y="5907"/>
                    <a:pt x="53692" y="5907"/>
                  </a:cubicBezTo>
                  <a:cubicBezTo>
                    <a:pt x="48111" y="5907"/>
                    <a:pt x="44612" y="10942"/>
                    <a:pt x="44612" y="10942"/>
                  </a:cubicBezTo>
                  <a:cubicBezTo>
                    <a:pt x="44612" y="10942"/>
                    <a:pt x="44487" y="4826"/>
                    <a:pt x="40452" y="2997"/>
                  </a:cubicBezTo>
                  <a:cubicBezTo>
                    <a:pt x="39864" y="2734"/>
                    <a:pt x="39260" y="2621"/>
                    <a:pt x="38659" y="2621"/>
                  </a:cubicBezTo>
                  <a:cubicBezTo>
                    <a:pt x="35136" y="2621"/>
                    <a:pt x="31680" y="6480"/>
                    <a:pt x="31680" y="6480"/>
                  </a:cubicBezTo>
                  <a:cubicBezTo>
                    <a:pt x="31680" y="6480"/>
                    <a:pt x="30688" y="0"/>
                    <a:pt x="25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1325419" y="4877826"/>
              <a:ext cx="448430" cy="337953"/>
            </a:xfrm>
            <a:custGeom>
              <a:avLst/>
              <a:gdLst/>
              <a:ahLst/>
              <a:cxnLst/>
              <a:rect l="l" t="t" r="r" b="b"/>
              <a:pathLst>
                <a:path w="10728" h="8085" extrusionOk="0">
                  <a:moveTo>
                    <a:pt x="557" y="0"/>
                  </a:moveTo>
                  <a:cubicBezTo>
                    <a:pt x="228" y="0"/>
                    <a:pt x="0" y="541"/>
                    <a:pt x="351" y="809"/>
                  </a:cubicBezTo>
                  <a:cubicBezTo>
                    <a:pt x="3560" y="3190"/>
                    <a:pt x="6768" y="5596"/>
                    <a:pt x="9976" y="8002"/>
                  </a:cubicBezTo>
                  <a:cubicBezTo>
                    <a:pt x="10051" y="8060"/>
                    <a:pt x="10125" y="8084"/>
                    <a:pt x="10194" y="8084"/>
                  </a:cubicBezTo>
                  <a:cubicBezTo>
                    <a:pt x="10517" y="8084"/>
                    <a:pt x="10728" y="7544"/>
                    <a:pt x="10377" y="7275"/>
                  </a:cubicBezTo>
                  <a:cubicBezTo>
                    <a:pt x="7194" y="4894"/>
                    <a:pt x="3986" y="2488"/>
                    <a:pt x="778" y="82"/>
                  </a:cubicBezTo>
                  <a:cubicBezTo>
                    <a:pt x="702" y="25"/>
                    <a:pt x="627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915437" y="4621463"/>
              <a:ext cx="120091" cy="597949"/>
            </a:xfrm>
            <a:custGeom>
              <a:avLst/>
              <a:gdLst/>
              <a:ahLst/>
              <a:cxnLst/>
              <a:rect l="l" t="t" r="r" b="b"/>
              <a:pathLst>
                <a:path w="2873" h="14305" extrusionOk="0">
                  <a:moveTo>
                    <a:pt x="515" y="1"/>
                  </a:moveTo>
                  <a:cubicBezTo>
                    <a:pt x="274" y="1"/>
                    <a:pt x="1" y="209"/>
                    <a:pt x="46" y="526"/>
                  </a:cubicBezTo>
                  <a:cubicBezTo>
                    <a:pt x="698" y="5012"/>
                    <a:pt x="1374" y="9499"/>
                    <a:pt x="2026" y="13985"/>
                  </a:cubicBezTo>
                  <a:cubicBezTo>
                    <a:pt x="2056" y="14208"/>
                    <a:pt x="2206" y="14304"/>
                    <a:pt x="2369" y="14304"/>
                  </a:cubicBezTo>
                  <a:cubicBezTo>
                    <a:pt x="2607" y="14304"/>
                    <a:pt x="2873" y="14097"/>
                    <a:pt x="2828" y="13784"/>
                  </a:cubicBezTo>
                  <a:cubicBezTo>
                    <a:pt x="2176" y="9273"/>
                    <a:pt x="1500" y="4787"/>
                    <a:pt x="848" y="300"/>
                  </a:cubicBezTo>
                  <a:cubicBezTo>
                    <a:pt x="818" y="91"/>
                    <a:pt x="674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766459" y="4781434"/>
              <a:ext cx="234540" cy="181287"/>
            </a:xfrm>
            <a:custGeom>
              <a:avLst/>
              <a:gdLst/>
              <a:ahLst/>
              <a:cxnLst/>
              <a:rect l="l" t="t" r="r" b="b"/>
              <a:pathLst>
                <a:path w="5611" h="4337" extrusionOk="0">
                  <a:moveTo>
                    <a:pt x="557" y="0"/>
                  </a:moveTo>
                  <a:cubicBezTo>
                    <a:pt x="228" y="0"/>
                    <a:pt x="1" y="541"/>
                    <a:pt x="352" y="809"/>
                  </a:cubicBezTo>
                  <a:cubicBezTo>
                    <a:pt x="1856" y="1962"/>
                    <a:pt x="3359" y="3115"/>
                    <a:pt x="4838" y="4243"/>
                  </a:cubicBezTo>
                  <a:cubicBezTo>
                    <a:pt x="4918" y="4308"/>
                    <a:pt x="4997" y="4336"/>
                    <a:pt x="5071" y="4336"/>
                  </a:cubicBezTo>
                  <a:cubicBezTo>
                    <a:pt x="5394" y="4336"/>
                    <a:pt x="5611" y="3806"/>
                    <a:pt x="5264" y="3541"/>
                  </a:cubicBezTo>
                  <a:cubicBezTo>
                    <a:pt x="3760" y="2388"/>
                    <a:pt x="2282" y="1235"/>
                    <a:pt x="778" y="83"/>
                  </a:cubicBezTo>
                  <a:cubicBezTo>
                    <a:pt x="703" y="25"/>
                    <a:pt x="628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2314132" y="4748704"/>
              <a:ext cx="200180" cy="482748"/>
            </a:xfrm>
            <a:custGeom>
              <a:avLst/>
              <a:gdLst/>
              <a:ahLst/>
              <a:cxnLst/>
              <a:rect l="l" t="t" r="r" b="b"/>
              <a:pathLst>
                <a:path w="4789" h="11549" extrusionOk="0">
                  <a:moveTo>
                    <a:pt x="4282" y="0"/>
                  </a:moveTo>
                  <a:cubicBezTo>
                    <a:pt x="4111" y="0"/>
                    <a:pt x="3937" y="89"/>
                    <a:pt x="3867" y="289"/>
                  </a:cubicBezTo>
                  <a:cubicBezTo>
                    <a:pt x="2613" y="3873"/>
                    <a:pt x="1360" y="7457"/>
                    <a:pt x="107" y="11041"/>
                  </a:cubicBezTo>
                  <a:cubicBezTo>
                    <a:pt x="1" y="11345"/>
                    <a:pt x="255" y="11548"/>
                    <a:pt x="510" y="11548"/>
                  </a:cubicBezTo>
                  <a:cubicBezTo>
                    <a:pt x="675" y="11548"/>
                    <a:pt x="840" y="11463"/>
                    <a:pt x="909" y="11267"/>
                  </a:cubicBezTo>
                  <a:cubicBezTo>
                    <a:pt x="2162" y="7683"/>
                    <a:pt x="3415" y="4099"/>
                    <a:pt x="4669" y="515"/>
                  </a:cubicBezTo>
                  <a:cubicBezTo>
                    <a:pt x="4789" y="199"/>
                    <a:pt x="4539" y="0"/>
                    <a:pt x="4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1270953" y="4820476"/>
              <a:ext cx="110018" cy="111104"/>
            </a:xfrm>
            <a:custGeom>
              <a:avLst/>
              <a:gdLst/>
              <a:ahLst/>
              <a:cxnLst/>
              <a:rect l="l" t="t" r="r" b="b"/>
              <a:pathLst>
                <a:path w="2632" h="2658" extrusionOk="0">
                  <a:moveTo>
                    <a:pt x="1304" y="1"/>
                  </a:moveTo>
                  <a:cubicBezTo>
                    <a:pt x="577" y="1"/>
                    <a:pt x="0" y="602"/>
                    <a:pt x="0" y="1329"/>
                  </a:cubicBezTo>
                  <a:cubicBezTo>
                    <a:pt x="0" y="2056"/>
                    <a:pt x="577" y="2657"/>
                    <a:pt x="1304" y="2657"/>
                  </a:cubicBezTo>
                  <a:cubicBezTo>
                    <a:pt x="2055" y="2657"/>
                    <a:pt x="2632" y="2056"/>
                    <a:pt x="2632" y="1329"/>
                  </a:cubicBezTo>
                  <a:cubicBezTo>
                    <a:pt x="2632" y="602"/>
                    <a:pt x="2055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1732976" y="4745067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28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8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875433" y="4561730"/>
              <a:ext cx="111104" cy="110018"/>
            </a:xfrm>
            <a:custGeom>
              <a:avLst/>
              <a:gdLst/>
              <a:ahLst/>
              <a:cxnLst/>
              <a:rect l="l" t="t" r="r" b="b"/>
              <a:pathLst>
                <a:path w="2658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28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57" y="2055"/>
                    <a:pt x="2657" y="1328"/>
                  </a:cubicBezTo>
                  <a:cubicBezTo>
                    <a:pt x="2657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2451656" y="4681154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04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04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2600425" y="4913733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602"/>
                    <a:pt x="0" y="1329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9"/>
                  </a:cubicBezTo>
                  <a:cubicBezTo>
                    <a:pt x="2657" y="602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15"/>
          <p:cNvGrpSpPr/>
          <p:nvPr/>
        </p:nvGrpSpPr>
        <p:grpSpPr>
          <a:xfrm flipH="1">
            <a:off x="4656127" y="4391963"/>
            <a:ext cx="2374935" cy="849339"/>
            <a:chOff x="377295" y="3991903"/>
            <a:chExt cx="3480268" cy="1282215"/>
          </a:xfrm>
        </p:grpSpPr>
        <p:sp>
          <p:nvSpPr>
            <p:cNvPr id="458" name="Google Shape;458;p15"/>
            <p:cNvSpPr/>
            <p:nvPr/>
          </p:nvSpPr>
          <p:spPr>
            <a:xfrm>
              <a:off x="377295" y="3991903"/>
              <a:ext cx="3480268" cy="1282215"/>
            </a:xfrm>
            <a:custGeom>
              <a:avLst/>
              <a:gdLst/>
              <a:ahLst/>
              <a:cxnLst/>
              <a:rect l="l" t="t" r="r" b="b"/>
              <a:pathLst>
                <a:path w="83260" h="30675" extrusionOk="0">
                  <a:moveTo>
                    <a:pt x="40643" y="1"/>
                  </a:moveTo>
                  <a:cubicBezTo>
                    <a:pt x="34730" y="1"/>
                    <a:pt x="28823" y="9522"/>
                    <a:pt x="28823" y="9522"/>
                  </a:cubicBezTo>
                  <a:cubicBezTo>
                    <a:pt x="28823" y="9522"/>
                    <a:pt x="29509" y="2487"/>
                    <a:pt x="24899" y="2487"/>
                  </a:cubicBezTo>
                  <a:cubicBezTo>
                    <a:pt x="24006" y="2487"/>
                    <a:pt x="22914" y="2751"/>
                    <a:pt x="21580" y="3381"/>
                  </a:cubicBezTo>
                  <a:cubicBezTo>
                    <a:pt x="13359" y="7291"/>
                    <a:pt x="1" y="29021"/>
                    <a:pt x="1" y="29021"/>
                  </a:cubicBezTo>
                  <a:lnTo>
                    <a:pt x="12181" y="29271"/>
                  </a:lnTo>
                  <a:lnTo>
                    <a:pt x="78773" y="30600"/>
                  </a:lnTo>
                  <a:lnTo>
                    <a:pt x="83259" y="30675"/>
                  </a:lnTo>
                  <a:cubicBezTo>
                    <a:pt x="83259" y="30675"/>
                    <a:pt x="81029" y="12730"/>
                    <a:pt x="74061" y="8970"/>
                  </a:cubicBezTo>
                  <a:cubicBezTo>
                    <a:pt x="72673" y="8219"/>
                    <a:pt x="71272" y="7918"/>
                    <a:pt x="69920" y="7918"/>
                  </a:cubicBezTo>
                  <a:cubicBezTo>
                    <a:pt x="64511" y="7918"/>
                    <a:pt x="59876" y="12730"/>
                    <a:pt x="59876" y="12730"/>
                  </a:cubicBezTo>
                  <a:cubicBezTo>
                    <a:pt x="59876" y="12730"/>
                    <a:pt x="60552" y="7567"/>
                    <a:pt x="56793" y="5061"/>
                  </a:cubicBezTo>
                  <a:cubicBezTo>
                    <a:pt x="55969" y="4511"/>
                    <a:pt x="55104" y="4297"/>
                    <a:pt x="54258" y="4297"/>
                  </a:cubicBezTo>
                  <a:cubicBezTo>
                    <a:pt x="51243" y="4297"/>
                    <a:pt x="48447" y="7016"/>
                    <a:pt x="48447" y="7016"/>
                  </a:cubicBezTo>
                  <a:cubicBezTo>
                    <a:pt x="48447" y="7016"/>
                    <a:pt x="47470" y="875"/>
                    <a:pt x="41354" y="48"/>
                  </a:cubicBezTo>
                  <a:cubicBezTo>
                    <a:pt x="41117" y="16"/>
                    <a:pt x="40880" y="1"/>
                    <a:pt x="40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886470" y="4363135"/>
              <a:ext cx="2783587" cy="907854"/>
            </a:xfrm>
            <a:custGeom>
              <a:avLst/>
              <a:gdLst/>
              <a:ahLst/>
              <a:cxnLst/>
              <a:rect l="l" t="t" r="r" b="b"/>
              <a:pathLst>
                <a:path w="66593" h="21719" extrusionOk="0">
                  <a:moveTo>
                    <a:pt x="25066" y="0"/>
                  </a:moveTo>
                  <a:cubicBezTo>
                    <a:pt x="24693" y="0"/>
                    <a:pt x="24300" y="29"/>
                    <a:pt x="23885" y="89"/>
                  </a:cubicBezTo>
                  <a:cubicBezTo>
                    <a:pt x="17193" y="1067"/>
                    <a:pt x="14687" y="8987"/>
                    <a:pt x="14687" y="8987"/>
                  </a:cubicBezTo>
                  <a:cubicBezTo>
                    <a:pt x="14687" y="8987"/>
                    <a:pt x="13607" y="1892"/>
                    <a:pt x="9114" y="1892"/>
                  </a:cubicBezTo>
                  <a:cubicBezTo>
                    <a:pt x="9067" y="1892"/>
                    <a:pt x="9020" y="1892"/>
                    <a:pt x="8973" y="1894"/>
                  </a:cubicBezTo>
                  <a:cubicBezTo>
                    <a:pt x="5138" y="2019"/>
                    <a:pt x="1203" y="15829"/>
                    <a:pt x="0" y="20390"/>
                  </a:cubicBezTo>
                  <a:lnTo>
                    <a:pt x="66592" y="21719"/>
                  </a:lnTo>
                  <a:cubicBezTo>
                    <a:pt x="65339" y="17308"/>
                    <a:pt x="62081" y="8034"/>
                    <a:pt x="56592" y="6355"/>
                  </a:cubicBezTo>
                  <a:cubicBezTo>
                    <a:pt x="55574" y="6042"/>
                    <a:pt x="54605" y="5907"/>
                    <a:pt x="53692" y="5907"/>
                  </a:cubicBezTo>
                  <a:cubicBezTo>
                    <a:pt x="48111" y="5907"/>
                    <a:pt x="44612" y="10942"/>
                    <a:pt x="44612" y="10942"/>
                  </a:cubicBezTo>
                  <a:cubicBezTo>
                    <a:pt x="44612" y="10942"/>
                    <a:pt x="44487" y="4826"/>
                    <a:pt x="40452" y="2997"/>
                  </a:cubicBezTo>
                  <a:cubicBezTo>
                    <a:pt x="39864" y="2734"/>
                    <a:pt x="39260" y="2621"/>
                    <a:pt x="38659" y="2621"/>
                  </a:cubicBezTo>
                  <a:cubicBezTo>
                    <a:pt x="35136" y="2621"/>
                    <a:pt x="31680" y="6480"/>
                    <a:pt x="31680" y="6480"/>
                  </a:cubicBezTo>
                  <a:cubicBezTo>
                    <a:pt x="31680" y="6480"/>
                    <a:pt x="30688" y="0"/>
                    <a:pt x="25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1325419" y="4877826"/>
              <a:ext cx="448430" cy="337953"/>
            </a:xfrm>
            <a:custGeom>
              <a:avLst/>
              <a:gdLst/>
              <a:ahLst/>
              <a:cxnLst/>
              <a:rect l="l" t="t" r="r" b="b"/>
              <a:pathLst>
                <a:path w="10728" h="8085" extrusionOk="0">
                  <a:moveTo>
                    <a:pt x="557" y="0"/>
                  </a:moveTo>
                  <a:cubicBezTo>
                    <a:pt x="228" y="0"/>
                    <a:pt x="0" y="541"/>
                    <a:pt x="351" y="809"/>
                  </a:cubicBezTo>
                  <a:cubicBezTo>
                    <a:pt x="3560" y="3190"/>
                    <a:pt x="6768" y="5596"/>
                    <a:pt x="9976" y="8002"/>
                  </a:cubicBezTo>
                  <a:cubicBezTo>
                    <a:pt x="10051" y="8060"/>
                    <a:pt x="10125" y="8084"/>
                    <a:pt x="10194" y="8084"/>
                  </a:cubicBezTo>
                  <a:cubicBezTo>
                    <a:pt x="10517" y="8084"/>
                    <a:pt x="10728" y="7544"/>
                    <a:pt x="10377" y="7275"/>
                  </a:cubicBezTo>
                  <a:cubicBezTo>
                    <a:pt x="7194" y="4894"/>
                    <a:pt x="3986" y="2488"/>
                    <a:pt x="778" y="82"/>
                  </a:cubicBezTo>
                  <a:cubicBezTo>
                    <a:pt x="702" y="25"/>
                    <a:pt x="627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1915437" y="4621463"/>
              <a:ext cx="120091" cy="597949"/>
            </a:xfrm>
            <a:custGeom>
              <a:avLst/>
              <a:gdLst/>
              <a:ahLst/>
              <a:cxnLst/>
              <a:rect l="l" t="t" r="r" b="b"/>
              <a:pathLst>
                <a:path w="2873" h="14305" extrusionOk="0">
                  <a:moveTo>
                    <a:pt x="515" y="1"/>
                  </a:moveTo>
                  <a:cubicBezTo>
                    <a:pt x="274" y="1"/>
                    <a:pt x="1" y="209"/>
                    <a:pt x="46" y="526"/>
                  </a:cubicBezTo>
                  <a:cubicBezTo>
                    <a:pt x="698" y="5012"/>
                    <a:pt x="1374" y="9499"/>
                    <a:pt x="2026" y="13985"/>
                  </a:cubicBezTo>
                  <a:cubicBezTo>
                    <a:pt x="2056" y="14208"/>
                    <a:pt x="2206" y="14304"/>
                    <a:pt x="2369" y="14304"/>
                  </a:cubicBezTo>
                  <a:cubicBezTo>
                    <a:pt x="2607" y="14304"/>
                    <a:pt x="2873" y="14097"/>
                    <a:pt x="2828" y="13784"/>
                  </a:cubicBezTo>
                  <a:cubicBezTo>
                    <a:pt x="2176" y="9273"/>
                    <a:pt x="1500" y="4787"/>
                    <a:pt x="848" y="300"/>
                  </a:cubicBezTo>
                  <a:cubicBezTo>
                    <a:pt x="818" y="91"/>
                    <a:pt x="674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1766459" y="4781434"/>
              <a:ext cx="234540" cy="181287"/>
            </a:xfrm>
            <a:custGeom>
              <a:avLst/>
              <a:gdLst/>
              <a:ahLst/>
              <a:cxnLst/>
              <a:rect l="l" t="t" r="r" b="b"/>
              <a:pathLst>
                <a:path w="5611" h="4337" extrusionOk="0">
                  <a:moveTo>
                    <a:pt x="557" y="0"/>
                  </a:moveTo>
                  <a:cubicBezTo>
                    <a:pt x="228" y="0"/>
                    <a:pt x="1" y="541"/>
                    <a:pt x="352" y="809"/>
                  </a:cubicBezTo>
                  <a:cubicBezTo>
                    <a:pt x="1856" y="1962"/>
                    <a:pt x="3359" y="3115"/>
                    <a:pt x="4838" y="4243"/>
                  </a:cubicBezTo>
                  <a:cubicBezTo>
                    <a:pt x="4918" y="4308"/>
                    <a:pt x="4997" y="4336"/>
                    <a:pt x="5071" y="4336"/>
                  </a:cubicBezTo>
                  <a:cubicBezTo>
                    <a:pt x="5394" y="4336"/>
                    <a:pt x="5611" y="3806"/>
                    <a:pt x="5264" y="3541"/>
                  </a:cubicBezTo>
                  <a:cubicBezTo>
                    <a:pt x="3760" y="2388"/>
                    <a:pt x="2282" y="1235"/>
                    <a:pt x="778" y="83"/>
                  </a:cubicBezTo>
                  <a:cubicBezTo>
                    <a:pt x="703" y="25"/>
                    <a:pt x="628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2314132" y="4748704"/>
              <a:ext cx="200180" cy="482748"/>
            </a:xfrm>
            <a:custGeom>
              <a:avLst/>
              <a:gdLst/>
              <a:ahLst/>
              <a:cxnLst/>
              <a:rect l="l" t="t" r="r" b="b"/>
              <a:pathLst>
                <a:path w="4789" h="11549" extrusionOk="0">
                  <a:moveTo>
                    <a:pt x="4282" y="0"/>
                  </a:moveTo>
                  <a:cubicBezTo>
                    <a:pt x="4111" y="0"/>
                    <a:pt x="3937" y="89"/>
                    <a:pt x="3867" y="289"/>
                  </a:cubicBezTo>
                  <a:cubicBezTo>
                    <a:pt x="2613" y="3873"/>
                    <a:pt x="1360" y="7457"/>
                    <a:pt x="107" y="11041"/>
                  </a:cubicBezTo>
                  <a:cubicBezTo>
                    <a:pt x="1" y="11345"/>
                    <a:pt x="255" y="11548"/>
                    <a:pt x="510" y="11548"/>
                  </a:cubicBezTo>
                  <a:cubicBezTo>
                    <a:pt x="675" y="11548"/>
                    <a:pt x="840" y="11463"/>
                    <a:pt x="909" y="11267"/>
                  </a:cubicBezTo>
                  <a:cubicBezTo>
                    <a:pt x="2162" y="7683"/>
                    <a:pt x="3415" y="4099"/>
                    <a:pt x="4669" y="515"/>
                  </a:cubicBezTo>
                  <a:cubicBezTo>
                    <a:pt x="4789" y="199"/>
                    <a:pt x="4539" y="0"/>
                    <a:pt x="4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1270953" y="4820476"/>
              <a:ext cx="110018" cy="111104"/>
            </a:xfrm>
            <a:custGeom>
              <a:avLst/>
              <a:gdLst/>
              <a:ahLst/>
              <a:cxnLst/>
              <a:rect l="l" t="t" r="r" b="b"/>
              <a:pathLst>
                <a:path w="2632" h="2658" extrusionOk="0">
                  <a:moveTo>
                    <a:pt x="1304" y="1"/>
                  </a:moveTo>
                  <a:cubicBezTo>
                    <a:pt x="577" y="1"/>
                    <a:pt x="0" y="602"/>
                    <a:pt x="0" y="1329"/>
                  </a:cubicBezTo>
                  <a:cubicBezTo>
                    <a:pt x="0" y="2056"/>
                    <a:pt x="577" y="2657"/>
                    <a:pt x="1304" y="2657"/>
                  </a:cubicBezTo>
                  <a:cubicBezTo>
                    <a:pt x="2055" y="2657"/>
                    <a:pt x="2632" y="2056"/>
                    <a:pt x="2632" y="1329"/>
                  </a:cubicBezTo>
                  <a:cubicBezTo>
                    <a:pt x="2632" y="602"/>
                    <a:pt x="2055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1732976" y="4745067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28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8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1875433" y="4561730"/>
              <a:ext cx="111104" cy="110018"/>
            </a:xfrm>
            <a:custGeom>
              <a:avLst/>
              <a:gdLst/>
              <a:ahLst/>
              <a:cxnLst/>
              <a:rect l="l" t="t" r="r" b="b"/>
              <a:pathLst>
                <a:path w="2658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28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57" y="2055"/>
                    <a:pt x="2657" y="1328"/>
                  </a:cubicBezTo>
                  <a:cubicBezTo>
                    <a:pt x="2657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2451656" y="4681154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04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04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2600425" y="4913733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602"/>
                    <a:pt x="0" y="1329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9"/>
                  </a:cubicBezTo>
                  <a:cubicBezTo>
                    <a:pt x="2657" y="602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15"/>
          <p:cNvGrpSpPr/>
          <p:nvPr/>
        </p:nvGrpSpPr>
        <p:grpSpPr>
          <a:xfrm rot="248597">
            <a:off x="6326634" y="4282187"/>
            <a:ext cx="2024485" cy="963435"/>
            <a:chOff x="4740748" y="4022919"/>
            <a:chExt cx="2723855" cy="1296260"/>
          </a:xfrm>
        </p:grpSpPr>
        <p:sp>
          <p:nvSpPr>
            <p:cNvPr id="470" name="Google Shape;470;p15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15"/>
          <p:cNvGrpSpPr/>
          <p:nvPr/>
        </p:nvGrpSpPr>
        <p:grpSpPr>
          <a:xfrm>
            <a:off x="7569650" y="2716626"/>
            <a:ext cx="2150584" cy="2532750"/>
            <a:chOff x="7569650" y="2716626"/>
            <a:chExt cx="2150584" cy="2532750"/>
          </a:xfrm>
        </p:grpSpPr>
        <p:sp>
          <p:nvSpPr>
            <p:cNvPr id="479" name="Google Shape;479;p15"/>
            <p:cNvSpPr/>
            <p:nvPr/>
          </p:nvSpPr>
          <p:spPr>
            <a:xfrm>
              <a:off x="8538375" y="4566075"/>
              <a:ext cx="320807" cy="683301"/>
            </a:xfrm>
            <a:custGeom>
              <a:avLst/>
              <a:gdLst/>
              <a:ahLst/>
              <a:cxnLst/>
              <a:rect l="l" t="t" r="r" b="b"/>
              <a:pathLst>
                <a:path w="8973" h="20452" extrusionOk="0">
                  <a:moveTo>
                    <a:pt x="0" y="0"/>
                  </a:moveTo>
                  <a:lnTo>
                    <a:pt x="0" y="20451"/>
                  </a:lnTo>
                  <a:lnTo>
                    <a:pt x="8973" y="20451"/>
                  </a:lnTo>
                  <a:lnTo>
                    <a:pt x="89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0" name="Google Shape;480;p15"/>
            <p:cNvGrpSpPr/>
            <p:nvPr/>
          </p:nvGrpSpPr>
          <p:grpSpPr>
            <a:xfrm>
              <a:off x="7569650" y="2716626"/>
              <a:ext cx="2150584" cy="2021609"/>
              <a:chOff x="7036250" y="2792826"/>
              <a:chExt cx="2150584" cy="2021609"/>
            </a:xfrm>
          </p:grpSpPr>
          <p:sp>
            <p:nvSpPr>
              <p:cNvPr id="481" name="Google Shape;481;p15"/>
              <p:cNvSpPr/>
              <p:nvPr/>
            </p:nvSpPr>
            <p:spPr>
              <a:xfrm>
                <a:off x="7036250" y="2792826"/>
                <a:ext cx="2150584" cy="2021609"/>
              </a:xfrm>
              <a:custGeom>
                <a:avLst/>
                <a:gdLst/>
                <a:ahLst/>
                <a:cxnLst/>
                <a:rect l="l" t="t" r="r" b="b"/>
                <a:pathLst>
                  <a:path w="60152" h="69819" extrusionOk="0">
                    <a:moveTo>
                      <a:pt x="32122" y="0"/>
                    </a:moveTo>
                    <a:cubicBezTo>
                      <a:pt x="31913" y="0"/>
                      <a:pt x="31699" y="11"/>
                      <a:pt x="31479" y="31"/>
                    </a:cubicBezTo>
                    <a:cubicBezTo>
                      <a:pt x="22707" y="858"/>
                      <a:pt x="17545" y="12011"/>
                      <a:pt x="17971" y="22863"/>
                    </a:cubicBezTo>
                    <a:cubicBezTo>
                      <a:pt x="17971" y="22863"/>
                      <a:pt x="17607" y="22747"/>
                      <a:pt x="16995" y="22747"/>
                    </a:cubicBezTo>
                    <a:cubicBezTo>
                      <a:pt x="15601" y="22747"/>
                      <a:pt x="12915" y="23352"/>
                      <a:pt x="10301" y="27325"/>
                    </a:cubicBezTo>
                    <a:cubicBezTo>
                      <a:pt x="6542" y="33039"/>
                      <a:pt x="9474" y="36222"/>
                      <a:pt x="9474" y="36222"/>
                    </a:cubicBezTo>
                    <a:cubicBezTo>
                      <a:pt x="9474" y="36222"/>
                      <a:pt x="9310" y="36200"/>
                      <a:pt x="9027" y="36200"/>
                    </a:cubicBezTo>
                    <a:cubicBezTo>
                      <a:pt x="7749" y="36200"/>
                      <a:pt x="4058" y="36653"/>
                      <a:pt x="2231" y="41660"/>
                    </a:cubicBezTo>
                    <a:cubicBezTo>
                      <a:pt x="1" y="47776"/>
                      <a:pt x="5565" y="53214"/>
                      <a:pt x="5565" y="53214"/>
                    </a:cubicBezTo>
                    <a:cubicBezTo>
                      <a:pt x="5565" y="53214"/>
                      <a:pt x="4186" y="63240"/>
                      <a:pt x="11154" y="66297"/>
                    </a:cubicBezTo>
                    <a:cubicBezTo>
                      <a:pt x="12858" y="67054"/>
                      <a:pt x="14439" y="67340"/>
                      <a:pt x="15853" y="67340"/>
                    </a:cubicBezTo>
                    <a:cubicBezTo>
                      <a:pt x="20201" y="67340"/>
                      <a:pt x="22983" y="64643"/>
                      <a:pt x="22983" y="64643"/>
                    </a:cubicBezTo>
                    <a:cubicBezTo>
                      <a:pt x="22983" y="64643"/>
                      <a:pt x="25263" y="69819"/>
                      <a:pt x="31150" y="69819"/>
                    </a:cubicBezTo>
                    <a:cubicBezTo>
                      <a:pt x="31435" y="69819"/>
                      <a:pt x="31729" y="69806"/>
                      <a:pt x="32031" y="69781"/>
                    </a:cubicBezTo>
                    <a:cubicBezTo>
                      <a:pt x="38572" y="69230"/>
                      <a:pt x="40652" y="64768"/>
                      <a:pt x="40652" y="64768"/>
                    </a:cubicBezTo>
                    <a:cubicBezTo>
                      <a:pt x="40652" y="64768"/>
                      <a:pt x="41710" y="65204"/>
                      <a:pt x="43339" y="65204"/>
                    </a:cubicBezTo>
                    <a:cubicBezTo>
                      <a:pt x="46133" y="65204"/>
                      <a:pt x="50607" y="63924"/>
                      <a:pt x="54312" y="56974"/>
                    </a:cubicBezTo>
                    <a:cubicBezTo>
                      <a:pt x="60151" y="45971"/>
                      <a:pt x="52632" y="39154"/>
                      <a:pt x="52632" y="39154"/>
                    </a:cubicBezTo>
                    <a:cubicBezTo>
                      <a:pt x="52632" y="39154"/>
                      <a:pt x="56267" y="30533"/>
                      <a:pt x="52783" y="20783"/>
                    </a:cubicBezTo>
                    <a:cubicBezTo>
                      <a:pt x="50934" y="15609"/>
                      <a:pt x="47794" y="14395"/>
                      <a:pt x="45253" y="14395"/>
                    </a:cubicBezTo>
                    <a:cubicBezTo>
                      <a:pt x="43006" y="14395"/>
                      <a:pt x="41229" y="15345"/>
                      <a:pt x="41229" y="15345"/>
                    </a:cubicBezTo>
                    <a:cubicBezTo>
                      <a:pt x="41229" y="15345"/>
                      <a:pt x="40300" y="0"/>
                      <a:pt x="321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5"/>
              <p:cNvSpPr/>
              <p:nvPr/>
            </p:nvSpPr>
            <p:spPr>
              <a:xfrm>
                <a:off x="8611628" y="4107024"/>
                <a:ext cx="317268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9153" extrusionOk="0">
                    <a:moveTo>
                      <a:pt x="4820" y="1"/>
                    </a:moveTo>
                    <a:cubicBezTo>
                      <a:pt x="3334" y="1"/>
                      <a:pt x="3334" y="3524"/>
                      <a:pt x="3334" y="3524"/>
                    </a:cubicBezTo>
                    <a:cubicBezTo>
                      <a:pt x="3334" y="3524"/>
                      <a:pt x="2439" y="2227"/>
                      <a:pt x="1610" y="2227"/>
                    </a:cubicBezTo>
                    <a:cubicBezTo>
                      <a:pt x="1287" y="2227"/>
                      <a:pt x="974" y="2424"/>
                      <a:pt x="728" y="2973"/>
                    </a:cubicBezTo>
                    <a:cubicBezTo>
                      <a:pt x="1" y="4602"/>
                      <a:pt x="1856" y="5379"/>
                      <a:pt x="1856" y="5379"/>
                    </a:cubicBezTo>
                    <a:cubicBezTo>
                      <a:pt x="1856" y="5379"/>
                      <a:pt x="828" y="7684"/>
                      <a:pt x="1931" y="8336"/>
                    </a:cubicBezTo>
                    <a:cubicBezTo>
                      <a:pt x="2061" y="8411"/>
                      <a:pt x="2190" y="8444"/>
                      <a:pt x="2317" y="8444"/>
                    </a:cubicBezTo>
                    <a:cubicBezTo>
                      <a:pt x="3298" y="8444"/>
                      <a:pt x="4161" y="6481"/>
                      <a:pt x="4161" y="6481"/>
                    </a:cubicBezTo>
                    <a:cubicBezTo>
                      <a:pt x="4161" y="6481"/>
                      <a:pt x="4946" y="9153"/>
                      <a:pt x="6359" y="9153"/>
                    </a:cubicBezTo>
                    <a:cubicBezTo>
                      <a:pt x="6482" y="9153"/>
                      <a:pt x="6610" y="9132"/>
                      <a:pt x="6743" y="9088"/>
                    </a:cubicBezTo>
                    <a:cubicBezTo>
                      <a:pt x="8422" y="8537"/>
                      <a:pt x="6392" y="6206"/>
                      <a:pt x="6392" y="6206"/>
                    </a:cubicBezTo>
                    <a:cubicBezTo>
                      <a:pt x="6392" y="6206"/>
                      <a:pt x="8873" y="6130"/>
                      <a:pt x="8873" y="4552"/>
                    </a:cubicBezTo>
                    <a:cubicBezTo>
                      <a:pt x="8873" y="3622"/>
                      <a:pt x="7917" y="3431"/>
                      <a:pt x="7131" y="3431"/>
                    </a:cubicBezTo>
                    <a:cubicBezTo>
                      <a:pt x="6582" y="3431"/>
                      <a:pt x="6116" y="3524"/>
                      <a:pt x="6116" y="3524"/>
                    </a:cubicBezTo>
                    <a:cubicBezTo>
                      <a:pt x="6116" y="3524"/>
                      <a:pt x="6668" y="291"/>
                      <a:pt x="4988" y="15"/>
                    </a:cubicBezTo>
                    <a:cubicBezTo>
                      <a:pt x="4930" y="5"/>
                      <a:pt x="4874" y="1"/>
                      <a:pt x="48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5"/>
              <p:cNvSpPr/>
              <p:nvPr/>
            </p:nvSpPr>
            <p:spPr>
              <a:xfrm>
                <a:off x="8735306" y="4216765"/>
                <a:ext cx="78906" cy="65633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107" extrusionOk="0">
                    <a:moveTo>
                      <a:pt x="1103" y="1"/>
                    </a:moveTo>
                    <a:cubicBezTo>
                      <a:pt x="477" y="1"/>
                      <a:pt x="1" y="477"/>
                      <a:pt x="1" y="1054"/>
                    </a:cubicBezTo>
                    <a:cubicBezTo>
                      <a:pt x="1" y="1630"/>
                      <a:pt x="477" y="2106"/>
                      <a:pt x="1103" y="2106"/>
                    </a:cubicBezTo>
                    <a:cubicBezTo>
                      <a:pt x="1705" y="2106"/>
                      <a:pt x="2206" y="1630"/>
                      <a:pt x="2206" y="1054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5"/>
              <p:cNvSpPr/>
              <p:nvPr/>
            </p:nvSpPr>
            <p:spPr>
              <a:xfrm>
                <a:off x="7990487" y="4378964"/>
                <a:ext cx="361279" cy="317699"/>
              </a:xfrm>
              <a:custGeom>
                <a:avLst/>
                <a:gdLst/>
                <a:ahLst/>
                <a:cxnLst/>
                <a:rect l="l" t="t" r="r" b="b"/>
                <a:pathLst>
                  <a:path w="10105" h="10199" extrusionOk="0">
                    <a:moveTo>
                      <a:pt x="5142" y="1"/>
                    </a:moveTo>
                    <a:cubicBezTo>
                      <a:pt x="4991" y="1"/>
                      <a:pt x="4824" y="34"/>
                      <a:pt x="4641" y="107"/>
                    </a:cubicBezTo>
                    <a:cubicBezTo>
                      <a:pt x="2511" y="934"/>
                      <a:pt x="3639" y="3892"/>
                      <a:pt x="3639" y="3892"/>
                    </a:cubicBezTo>
                    <a:cubicBezTo>
                      <a:pt x="3639" y="3892"/>
                      <a:pt x="3611" y="3891"/>
                      <a:pt x="3561" y="3891"/>
                    </a:cubicBezTo>
                    <a:cubicBezTo>
                      <a:pt x="3034" y="3891"/>
                      <a:pt x="0" y="3975"/>
                      <a:pt x="756" y="5922"/>
                    </a:cubicBezTo>
                    <a:cubicBezTo>
                      <a:pt x="1069" y="6727"/>
                      <a:pt x="1596" y="6977"/>
                      <a:pt x="2131" y="6977"/>
                    </a:cubicBezTo>
                    <a:cubicBezTo>
                      <a:pt x="3012" y="6977"/>
                      <a:pt x="3914" y="6298"/>
                      <a:pt x="3914" y="6298"/>
                    </a:cubicBezTo>
                    <a:lnTo>
                      <a:pt x="3914" y="6298"/>
                    </a:lnTo>
                    <a:cubicBezTo>
                      <a:pt x="3914" y="6298"/>
                      <a:pt x="2611" y="9907"/>
                      <a:pt x="3714" y="10182"/>
                    </a:cubicBezTo>
                    <a:cubicBezTo>
                      <a:pt x="3759" y="10193"/>
                      <a:pt x="3803" y="10199"/>
                      <a:pt x="3847" y="10199"/>
                    </a:cubicBezTo>
                    <a:cubicBezTo>
                      <a:pt x="4906" y="10199"/>
                      <a:pt x="5669" y="7125"/>
                      <a:pt x="5669" y="7125"/>
                    </a:cubicBezTo>
                    <a:cubicBezTo>
                      <a:pt x="5669" y="7125"/>
                      <a:pt x="6517" y="8283"/>
                      <a:pt x="7661" y="8283"/>
                    </a:cubicBezTo>
                    <a:cubicBezTo>
                      <a:pt x="7935" y="8283"/>
                      <a:pt x="8226" y="8217"/>
                      <a:pt x="8526" y="8052"/>
                    </a:cubicBezTo>
                    <a:cubicBezTo>
                      <a:pt x="10105" y="7225"/>
                      <a:pt x="8175" y="5195"/>
                      <a:pt x="8175" y="5195"/>
                    </a:cubicBezTo>
                    <a:cubicBezTo>
                      <a:pt x="8175" y="5195"/>
                      <a:pt x="10105" y="3441"/>
                      <a:pt x="9453" y="2137"/>
                    </a:cubicBezTo>
                    <a:cubicBezTo>
                      <a:pt x="9340" y="1902"/>
                      <a:pt x="9178" y="1806"/>
                      <a:pt x="8988" y="1806"/>
                    </a:cubicBezTo>
                    <a:cubicBezTo>
                      <a:pt x="8127" y="1806"/>
                      <a:pt x="6696" y="3791"/>
                      <a:pt x="6696" y="3791"/>
                    </a:cubicBezTo>
                    <a:cubicBezTo>
                      <a:pt x="6696" y="3791"/>
                      <a:pt x="6759" y="1"/>
                      <a:pt x="51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8147453" y="4504872"/>
                <a:ext cx="88738" cy="6170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981" extrusionOk="0">
                    <a:moveTo>
                      <a:pt x="1254" y="0"/>
                    </a:moveTo>
                    <a:cubicBezTo>
                      <a:pt x="552" y="0"/>
                      <a:pt x="0" y="451"/>
                      <a:pt x="0" y="1003"/>
                    </a:cubicBezTo>
                    <a:cubicBezTo>
                      <a:pt x="0" y="1529"/>
                      <a:pt x="552" y="1980"/>
                      <a:pt x="1254" y="1980"/>
                    </a:cubicBezTo>
                    <a:cubicBezTo>
                      <a:pt x="1930" y="1980"/>
                      <a:pt x="2482" y="1529"/>
                      <a:pt x="2482" y="1003"/>
                    </a:cubicBezTo>
                    <a:cubicBezTo>
                      <a:pt x="2482" y="451"/>
                      <a:pt x="1930" y="0"/>
                      <a:pt x="12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5"/>
              <p:cNvSpPr/>
              <p:nvPr/>
            </p:nvSpPr>
            <p:spPr>
              <a:xfrm>
                <a:off x="7418051" y="4165039"/>
                <a:ext cx="337825" cy="262750"/>
              </a:xfrm>
              <a:custGeom>
                <a:avLst/>
                <a:gdLst/>
                <a:ahLst/>
                <a:cxnLst/>
                <a:rect l="l" t="t" r="r" b="b"/>
                <a:pathLst>
                  <a:path w="9449" h="8435" extrusionOk="0">
                    <a:moveTo>
                      <a:pt x="6305" y="0"/>
                    </a:moveTo>
                    <a:cubicBezTo>
                      <a:pt x="5510" y="0"/>
                      <a:pt x="4261" y="2128"/>
                      <a:pt x="4261" y="2128"/>
                    </a:cubicBezTo>
                    <a:cubicBezTo>
                      <a:pt x="4261" y="2128"/>
                      <a:pt x="2842" y="92"/>
                      <a:pt x="1911" y="92"/>
                    </a:cubicBezTo>
                    <a:cubicBezTo>
                      <a:pt x="1702" y="92"/>
                      <a:pt x="1517" y="195"/>
                      <a:pt x="1378" y="449"/>
                    </a:cubicBezTo>
                    <a:cubicBezTo>
                      <a:pt x="652" y="1827"/>
                      <a:pt x="2030" y="3406"/>
                      <a:pt x="2030" y="3406"/>
                    </a:cubicBezTo>
                    <a:cubicBezTo>
                      <a:pt x="2030" y="3406"/>
                      <a:pt x="0" y="4334"/>
                      <a:pt x="727" y="5537"/>
                    </a:cubicBezTo>
                    <a:cubicBezTo>
                      <a:pt x="934" y="5868"/>
                      <a:pt x="1226" y="5989"/>
                      <a:pt x="1539" y="5989"/>
                    </a:cubicBezTo>
                    <a:cubicBezTo>
                      <a:pt x="2361" y="5989"/>
                      <a:pt x="3333" y="5161"/>
                      <a:pt x="3333" y="5161"/>
                    </a:cubicBezTo>
                    <a:lnTo>
                      <a:pt x="3333" y="5161"/>
                    </a:lnTo>
                    <a:cubicBezTo>
                      <a:pt x="3333" y="5161"/>
                      <a:pt x="2582" y="8143"/>
                      <a:pt x="4336" y="8419"/>
                    </a:cubicBezTo>
                    <a:cubicBezTo>
                      <a:pt x="4403" y="8429"/>
                      <a:pt x="4466" y="8434"/>
                      <a:pt x="4526" y="8434"/>
                    </a:cubicBezTo>
                    <a:cubicBezTo>
                      <a:pt x="6067" y="8434"/>
                      <a:pt x="5464" y="5161"/>
                      <a:pt x="5464" y="5161"/>
                    </a:cubicBezTo>
                    <a:lnTo>
                      <a:pt x="5464" y="5161"/>
                    </a:lnTo>
                    <a:cubicBezTo>
                      <a:pt x="5464" y="5161"/>
                      <a:pt x="6321" y="5862"/>
                      <a:pt x="7198" y="5862"/>
                    </a:cubicBezTo>
                    <a:cubicBezTo>
                      <a:pt x="7636" y="5862"/>
                      <a:pt x="8079" y="5687"/>
                      <a:pt x="8421" y="5161"/>
                    </a:cubicBezTo>
                    <a:cubicBezTo>
                      <a:pt x="9449" y="3607"/>
                      <a:pt x="6667" y="2755"/>
                      <a:pt x="6667" y="2755"/>
                    </a:cubicBezTo>
                    <a:cubicBezTo>
                      <a:pt x="6667" y="2755"/>
                      <a:pt x="7394" y="1752"/>
                      <a:pt x="6742" y="349"/>
                    </a:cubicBezTo>
                    <a:cubicBezTo>
                      <a:pt x="6630" y="102"/>
                      <a:pt x="6478" y="0"/>
                      <a:pt x="6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5"/>
              <p:cNvSpPr/>
              <p:nvPr/>
            </p:nvSpPr>
            <p:spPr>
              <a:xfrm>
                <a:off x="7531196" y="4259241"/>
                <a:ext cx="76186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081" extrusionOk="0">
                    <a:moveTo>
                      <a:pt x="1104" y="1"/>
                    </a:moveTo>
                    <a:cubicBezTo>
                      <a:pt x="477" y="1"/>
                      <a:pt x="1" y="452"/>
                      <a:pt x="1" y="1053"/>
                    </a:cubicBezTo>
                    <a:cubicBezTo>
                      <a:pt x="1" y="1630"/>
                      <a:pt x="477" y="2081"/>
                      <a:pt x="1104" y="2081"/>
                    </a:cubicBezTo>
                    <a:cubicBezTo>
                      <a:pt x="1705" y="2081"/>
                      <a:pt x="2207" y="1630"/>
                      <a:pt x="2207" y="1053"/>
                    </a:cubicBezTo>
                    <a:cubicBezTo>
                      <a:pt x="2207" y="452"/>
                      <a:pt x="1705" y="1"/>
                      <a:pt x="1104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5"/>
              <p:cNvSpPr/>
              <p:nvPr/>
            </p:nvSpPr>
            <p:spPr>
              <a:xfrm>
                <a:off x="8055556" y="3758081"/>
                <a:ext cx="337861" cy="271098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8703" extrusionOk="0">
                    <a:moveTo>
                      <a:pt x="6176" y="0"/>
                    </a:moveTo>
                    <a:cubicBezTo>
                      <a:pt x="6156" y="0"/>
                      <a:pt x="6137" y="1"/>
                      <a:pt x="6116" y="2"/>
                    </a:cubicBezTo>
                    <a:cubicBezTo>
                      <a:pt x="4713" y="103"/>
                      <a:pt x="3710" y="3887"/>
                      <a:pt x="3710" y="3887"/>
                    </a:cubicBezTo>
                    <a:cubicBezTo>
                      <a:pt x="3710" y="3887"/>
                      <a:pt x="2423" y="2433"/>
                      <a:pt x="1543" y="2433"/>
                    </a:cubicBezTo>
                    <a:cubicBezTo>
                      <a:pt x="1292" y="2433"/>
                      <a:pt x="1073" y="2553"/>
                      <a:pt x="928" y="2859"/>
                    </a:cubicBezTo>
                    <a:cubicBezTo>
                      <a:pt x="276" y="4263"/>
                      <a:pt x="2307" y="5291"/>
                      <a:pt x="2307" y="5291"/>
                    </a:cubicBezTo>
                    <a:cubicBezTo>
                      <a:pt x="2307" y="5291"/>
                      <a:pt x="1" y="7421"/>
                      <a:pt x="1580" y="8423"/>
                    </a:cubicBezTo>
                    <a:cubicBezTo>
                      <a:pt x="1826" y="8584"/>
                      <a:pt x="2070" y="8651"/>
                      <a:pt x="2306" y="8651"/>
                    </a:cubicBezTo>
                    <a:cubicBezTo>
                      <a:pt x="3584" y="8651"/>
                      <a:pt x="4637" y="6669"/>
                      <a:pt x="4637" y="6669"/>
                    </a:cubicBezTo>
                    <a:cubicBezTo>
                      <a:pt x="4637" y="6669"/>
                      <a:pt x="5427" y="8703"/>
                      <a:pt x="6492" y="8703"/>
                    </a:cubicBezTo>
                    <a:cubicBezTo>
                      <a:pt x="6517" y="8703"/>
                      <a:pt x="6542" y="8701"/>
                      <a:pt x="6567" y="8699"/>
                    </a:cubicBezTo>
                    <a:cubicBezTo>
                      <a:pt x="7695" y="8624"/>
                      <a:pt x="7144" y="5742"/>
                      <a:pt x="7144" y="5742"/>
                    </a:cubicBezTo>
                    <a:cubicBezTo>
                      <a:pt x="7144" y="5742"/>
                      <a:pt x="9449" y="5291"/>
                      <a:pt x="8898" y="4163"/>
                    </a:cubicBezTo>
                    <a:cubicBezTo>
                      <a:pt x="8480" y="3326"/>
                      <a:pt x="7355" y="3225"/>
                      <a:pt x="6836" y="3225"/>
                    </a:cubicBezTo>
                    <a:cubicBezTo>
                      <a:pt x="6671" y="3225"/>
                      <a:pt x="6567" y="3235"/>
                      <a:pt x="6567" y="3235"/>
                    </a:cubicBezTo>
                    <a:cubicBezTo>
                      <a:pt x="6567" y="3235"/>
                      <a:pt x="7467" y="0"/>
                      <a:pt x="61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1" name="Google Shape;491;p15"/>
            <p:cNvSpPr/>
            <p:nvPr/>
          </p:nvSpPr>
          <p:spPr>
            <a:xfrm>
              <a:off x="8713516" y="3786572"/>
              <a:ext cx="88738" cy="61708"/>
            </a:xfrm>
            <a:custGeom>
              <a:avLst/>
              <a:gdLst/>
              <a:ahLst/>
              <a:cxnLst/>
              <a:rect l="l" t="t" r="r" b="b"/>
              <a:pathLst>
                <a:path w="2482" h="1981" extrusionOk="0">
                  <a:moveTo>
                    <a:pt x="1254" y="0"/>
                  </a:moveTo>
                  <a:cubicBezTo>
                    <a:pt x="552" y="0"/>
                    <a:pt x="0" y="451"/>
                    <a:pt x="0" y="1003"/>
                  </a:cubicBezTo>
                  <a:cubicBezTo>
                    <a:pt x="0" y="1529"/>
                    <a:pt x="552" y="1980"/>
                    <a:pt x="1254" y="1980"/>
                  </a:cubicBezTo>
                  <a:cubicBezTo>
                    <a:pt x="1930" y="1980"/>
                    <a:pt x="2482" y="1529"/>
                    <a:pt x="2482" y="1003"/>
                  </a:cubicBezTo>
                  <a:cubicBezTo>
                    <a:pt x="2482" y="451"/>
                    <a:pt x="1930" y="0"/>
                    <a:pt x="1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2" name="Google Shape;492;p15"/>
            <p:cNvGrpSpPr/>
            <p:nvPr/>
          </p:nvGrpSpPr>
          <p:grpSpPr>
            <a:xfrm>
              <a:off x="9086769" y="3332096"/>
              <a:ext cx="324382" cy="285116"/>
              <a:chOff x="7544369" y="3544921"/>
              <a:chExt cx="324382" cy="285116"/>
            </a:xfrm>
          </p:grpSpPr>
          <p:sp>
            <p:nvSpPr>
              <p:cNvPr id="493" name="Google Shape;493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5" name="Google Shape;495;p15"/>
            <p:cNvGrpSpPr/>
            <p:nvPr/>
          </p:nvGrpSpPr>
          <p:grpSpPr>
            <a:xfrm>
              <a:off x="8534969" y="3087721"/>
              <a:ext cx="324382" cy="285116"/>
              <a:chOff x="7544369" y="3544921"/>
              <a:chExt cx="324382" cy="285116"/>
            </a:xfrm>
          </p:grpSpPr>
          <p:sp>
            <p:nvSpPr>
              <p:cNvPr id="496" name="Google Shape;496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8" name="Google Shape;498;p15"/>
          <p:cNvGrpSpPr/>
          <p:nvPr/>
        </p:nvGrpSpPr>
        <p:grpSpPr>
          <a:xfrm>
            <a:off x="-608589" y="1957538"/>
            <a:ext cx="2196841" cy="3249748"/>
            <a:chOff x="-608589" y="1957538"/>
            <a:chExt cx="2196841" cy="3249748"/>
          </a:xfrm>
        </p:grpSpPr>
        <p:sp>
          <p:nvSpPr>
            <p:cNvPr id="499" name="Google Shape;499;p15"/>
            <p:cNvSpPr/>
            <p:nvPr/>
          </p:nvSpPr>
          <p:spPr>
            <a:xfrm>
              <a:off x="192836" y="3638013"/>
              <a:ext cx="432775" cy="1569273"/>
            </a:xfrm>
            <a:custGeom>
              <a:avLst/>
              <a:gdLst/>
              <a:ahLst/>
              <a:cxnLst/>
              <a:rect l="l" t="t" r="r" b="b"/>
              <a:pathLst>
                <a:path w="4588" h="13083" extrusionOk="0">
                  <a:moveTo>
                    <a:pt x="1" y="0"/>
                  </a:moveTo>
                  <a:lnTo>
                    <a:pt x="1" y="13083"/>
                  </a:lnTo>
                  <a:lnTo>
                    <a:pt x="4587" y="13083"/>
                  </a:lnTo>
                  <a:lnTo>
                    <a:pt x="45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15"/>
            <p:cNvGrpSpPr/>
            <p:nvPr/>
          </p:nvGrpSpPr>
          <p:grpSpPr>
            <a:xfrm>
              <a:off x="-608589" y="1957538"/>
              <a:ext cx="2196841" cy="2154562"/>
              <a:chOff x="94650" y="2637525"/>
              <a:chExt cx="2196841" cy="2154562"/>
            </a:xfrm>
          </p:grpSpPr>
          <p:sp>
            <p:nvSpPr>
              <p:cNvPr id="501" name="Google Shape;501;p15"/>
              <p:cNvSpPr/>
              <p:nvPr/>
            </p:nvSpPr>
            <p:spPr>
              <a:xfrm>
                <a:off x="94650" y="2637525"/>
                <a:ext cx="2196841" cy="2154562"/>
              </a:xfrm>
              <a:custGeom>
                <a:avLst/>
                <a:gdLst/>
                <a:ahLst/>
                <a:cxnLst/>
                <a:rect l="l" t="t" r="r" b="b"/>
                <a:pathLst>
                  <a:path w="30753" h="39575" extrusionOk="0">
                    <a:moveTo>
                      <a:pt x="15539" y="0"/>
                    </a:moveTo>
                    <a:cubicBezTo>
                      <a:pt x="11354" y="0"/>
                      <a:pt x="10427" y="6667"/>
                      <a:pt x="10427" y="6667"/>
                    </a:cubicBezTo>
                    <a:cubicBezTo>
                      <a:pt x="10427" y="6667"/>
                      <a:pt x="9939" y="6216"/>
                      <a:pt x="9100" y="6216"/>
                    </a:cubicBezTo>
                    <a:cubicBezTo>
                      <a:pt x="8105" y="6216"/>
                      <a:pt x="6617" y="6851"/>
                      <a:pt x="4863" y="9625"/>
                    </a:cubicBezTo>
                    <a:cubicBezTo>
                      <a:pt x="1629" y="14737"/>
                      <a:pt x="4086" y="21955"/>
                      <a:pt x="4086" y="21955"/>
                    </a:cubicBezTo>
                    <a:cubicBezTo>
                      <a:pt x="4086" y="21955"/>
                      <a:pt x="4028" y="21945"/>
                      <a:pt x="3927" y="21945"/>
                    </a:cubicBezTo>
                    <a:cubicBezTo>
                      <a:pt x="3339" y="21945"/>
                      <a:pt x="1287" y="22292"/>
                      <a:pt x="752" y="27043"/>
                    </a:cubicBezTo>
                    <a:cubicBezTo>
                      <a:pt x="0" y="33610"/>
                      <a:pt x="4587" y="34211"/>
                      <a:pt x="4587" y="34211"/>
                    </a:cubicBezTo>
                    <a:cubicBezTo>
                      <a:pt x="4587" y="34211"/>
                      <a:pt x="4161" y="39575"/>
                      <a:pt x="8647" y="39575"/>
                    </a:cubicBezTo>
                    <a:cubicBezTo>
                      <a:pt x="13133" y="39575"/>
                      <a:pt x="14086" y="35815"/>
                      <a:pt x="14086" y="35815"/>
                    </a:cubicBezTo>
                    <a:cubicBezTo>
                      <a:pt x="14086" y="35815"/>
                      <a:pt x="17276" y="38896"/>
                      <a:pt x="20576" y="38896"/>
                    </a:cubicBezTo>
                    <a:cubicBezTo>
                      <a:pt x="20810" y="38896"/>
                      <a:pt x="21045" y="38881"/>
                      <a:pt x="21279" y="38848"/>
                    </a:cubicBezTo>
                    <a:cubicBezTo>
                      <a:pt x="24838" y="38321"/>
                      <a:pt x="25138" y="35088"/>
                      <a:pt x="25138" y="35088"/>
                    </a:cubicBezTo>
                    <a:cubicBezTo>
                      <a:pt x="25138" y="35088"/>
                      <a:pt x="28246" y="35088"/>
                      <a:pt x="29499" y="30803"/>
                    </a:cubicBezTo>
                    <a:cubicBezTo>
                      <a:pt x="30752" y="26517"/>
                      <a:pt x="27018" y="23284"/>
                      <a:pt x="27018" y="23284"/>
                    </a:cubicBezTo>
                    <a:cubicBezTo>
                      <a:pt x="28898" y="20251"/>
                      <a:pt x="27770" y="12833"/>
                      <a:pt x="25364" y="10953"/>
                    </a:cubicBezTo>
                    <a:cubicBezTo>
                      <a:pt x="24835" y="10539"/>
                      <a:pt x="24336" y="10378"/>
                      <a:pt x="23880" y="10378"/>
                    </a:cubicBezTo>
                    <a:cubicBezTo>
                      <a:pt x="22261" y="10378"/>
                      <a:pt x="21178" y="12406"/>
                      <a:pt x="21178" y="12406"/>
                    </a:cubicBezTo>
                    <a:cubicBezTo>
                      <a:pt x="21705" y="6893"/>
                      <a:pt x="19725" y="0"/>
                      <a:pt x="15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515422" y="3363736"/>
                <a:ext cx="410037" cy="323506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499" extrusionOk="0">
                    <a:moveTo>
                      <a:pt x="1895" y="1"/>
                    </a:moveTo>
                    <a:cubicBezTo>
                      <a:pt x="1812" y="1"/>
                      <a:pt x="1731" y="29"/>
                      <a:pt x="1654" y="94"/>
                    </a:cubicBezTo>
                    <a:cubicBezTo>
                      <a:pt x="1028" y="620"/>
                      <a:pt x="1654" y="2500"/>
                      <a:pt x="1654" y="2500"/>
                    </a:cubicBezTo>
                    <a:cubicBezTo>
                      <a:pt x="1654" y="2500"/>
                      <a:pt x="0" y="2600"/>
                      <a:pt x="351" y="3603"/>
                    </a:cubicBezTo>
                    <a:cubicBezTo>
                      <a:pt x="496" y="3980"/>
                      <a:pt x="810" y="4096"/>
                      <a:pt x="1140" y="4096"/>
                    </a:cubicBezTo>
                    <a:cubicBezTo>
                      <a:pt x="1664" y="4096"/>
                      <a:pt x="2231" y="3803"/>
                      <a:pt x="2231" y="3803"/>
                    </a:cubicBezTo>
                    <a:lnTo>
                      <a:pt x="2231" y="3803"/>
                    </a:lnTo>
                    <a:cubicBezTo>
                      <a:pt x="2231" y="3803"/>
                      <a:pt x="1504" y="5257"/>
                      <a:pt x="2657" y="5482"/>
                    </a:cubicBezTo>
                    <a:cubicBezTo>
                      <a:pt x="2718" y="5493"/>
                      <a:pt x="2776" y="5498"/>
                      <a:pt x="2831" y="5498"/>
                    </a:cubicBezTo>
                    <a:cubicBezTo>
                      <a:pt x="3804" y="5498"/>
                      <a:pt x="3760" y="3904"/>
                      <a:pt x="3760" y="3904"/>
                    </a:cubicBezTo>
                    <a:lnTo>
                      <a:pt x="3760" y="3904"/>
                    </a:lnTo>
                    <a:cubicBezTo>
                      <a:pt x="3760" y="3904"/>
                      <a:pt x="4033" y="4018"/>
                      <a:pt x="4359" y="4018"/>
                    </a:cubicBezTo>
                    <a:cubicBezTo>
                      <a:pt x="4733" y="4018"/>
                      <a:pt x="5176" y="3868"/>
                      <a:pt x="5364" y="3227"/>
                    </a:cubicBezTo>
                    <a:cubicBezTo>
                      <a:pt x="5740" y="2024"/>
                      <a:pt x="4211" y="1924"/>
                      <a:pt x="4211" y="1924"/>
                    </a:cubicBezTo>
                    <a:cubicBezTo>
                      <a:pt x="4211" y="1924"/>
                      <a:pt x="5313" y="921"/>
                      <a:pt x="4912" y="370"/>
                    </a:cubicBezTo>
                    <a:cubicBezTo>
                      <a:pt x="4849" y="284"/>
                      <a:pt x="4767" y="248"/>
                      <a:pt x="4672" y="248"/>
                    </a:cubicBezTo>
                    <a:cubicBezTo>
                      <a:pt x="4128" y="248"/>
                      <a:pt x="3183" y="1447"/>
                      <a:pt x="3183" y="1447"/>
                    </a:cubicBezTo>
                    <a:cubicBezTo>
                      <a:pt x="3183" y="1447"/>
                      <a:pt x="2489" y="1"/>
                      <a:pt x="18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685517" y="3493107"/>
                <a:ext cx="89579" cy="6641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627" y="0"/>
                    </a:moveTo>
                    <a:cubicBezTo>
                      <a:pt x="276" y="0"/>
                      <a:pt x="0" y="251"/>
                      <a:pt x="0" y="552"/>
                    </a:cubicBezTo>
                    <a:cubicBezTo>
                      <a:pt x="0" y="877"/>
                      <a:pt x="276" y="1128"/>
                      <a:pt x="627" y="1128"/>
                    </a:cubicBezTo>
                    <a:cubicBezTo>
                      <a:pt x="978" y="1128"/>
                      <a:pt x="1253" y="877"/>
                      <a:pt x="1253" y="552"/>
                    </a:cubicBezTo>
                    <a:cubicBezTo>
                      <a:pt x="1253" y="251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1032851" y="2929379"/>
                <a:ext cx="365319" cy="303622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161" extrusionOk="0">
                    <a:moveTo>
                      <a:pt x="2297" y="1"/>
                    </a:moveTo>
                    <a:cubicBezTo>
                      <a:pt x="2268" y="1"/>
                      <a:pt x="2237" y="3"/>
                      <a:pt x="2206" y="8"/>
                    </a:cubicBezTo>
                    <a:cubicBezTo>
                      <a:pt x="1253" y="184"/>
                      <a:pt x="1579" y="1988"/>
                      <a:pt x="1579" y="1988"/>
                    </a:cubicBezTo>
                    <a:cubicBezTo>
                      <a:pt x="1579" y="1988"/>
                      <a:pt x="1318" y="1938"/>
                      <a:pt x="1008" y="1938"/>
                    </a:cubicBezTo>
                    <a:cubicBezTo>
                      <a:pt x="556" y="1938"/>
                      <a:pt x="0" y="2044"/>
                      <a:pt x="0" y="2565"/>
                    </a:cubicBezTo>
                    <a:cubicBezTo>
                      <a:pt x="0" y="3467"/>
                      <a:pt x="1429" y="3517"/>
                      <a:pt x="1429" y="3517"/>
                    </a:cubicBezTo>
                    <a:cubicBezTo>
                      <a:pt x="1429" y="3517"/>
                      <a:pt x="276" y="4820"/>
                      <a:pt x="1203" y="5121"/>
                    </a:cubicBezTo>
                    <a:cubicBezTo>
                      <a:pt x="1283" y="5148"/>
                      <a:pt x="1360" y="5161"/>
                      <a:pt x="1434" y="5161"/>
                    </a:cubicBezTo>
                    <a:cubicBezTo>
                      <a:pt x="2240" y="5161"/>
                      <a:pt x="2682" y="3667"/>
                      <a:pt x="2682" y="3667"/>
                    </a:cubicBezTo>
                    <a:cubicBezTo>
                      <a:pt x="2682" y="3667"/>
                      <a:pt x="3177" y="4776"/>
                      <a:pt x="3727" y="4776"/>
                    </a:cubicBezTo>
                    <a:cubicBezTo>
                      <a:pt x="3796" y="4776"/>
                      <a:pt x="3866" y="4759"/>
                      <a:pt x="3935" y="4720"/>
                    </a:cubicBezTo>
                    <a:cubicBezTo>
                      <a:pt x="4562" y="4344"/>
                      <a:pt x="3985" y="3041"/>
                      <a:pt x="3985" y="3041"/>
                    </a:cubicBezTo>
                    <a:cubicBezTo>
                      <a:pt x="3985" y="3041"/>
                      <a:pt x="5113" y="2314"/>
                      <a:pt x="4612" y="1211"/>
                    </a:cubicBezTo>
                    <a:cubicBezTo>
                      <a:pt x="4493" y="961"/>
                      <a:pt x="4351" y="864"/>
                      <a:pt x="4204" y="864"/>
                    </a:cubicBezTo>
                    <a:cubicBezTo>
                      <a:pt x="3703" y="864"/>
                      <a:pt x="3133" y="1988"/>
                      <a:pt x="3133" y="1988"/>
                    </a:cubicBezTo>
                    <a:cubicBezTo>
                      <a:pt x="3133" y="1988"/>
                      <a:pt x="3133" y="1"/>
                      <a:pt x="22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1163512" y="3046337"/>
                <a:ext cx="89651" cy="70831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04" extrusionOk="0">
                    <a:moveTo>
                      <a:pt x="627" y="0"/>
                    </a:moveTo>
                    <a:cubicBezTo>
                      <a:pt x="277" y="0"/>
                      <a:pt x="1" y="276"/>
                      <a:pt x="1" y="602"/>
                    </a:cubicBezTo>
                    <a:cubicBezTo>
                      <a:pt x="1" y="928"/>
                      <a:pt x="277" y="1203"/>
                      <a:pt x="627" y="1203"/>
                    </a:cubicBezTo>
                    <a:cubicBezTo>
                      <a:pt x="953" y="1203"/>
                      <a:pt x="1254" y="928"/>
                      <a:pt x="1254" y="602"/>
                    </a:cubicBezTo>
                    <a:cubicBezTo>
                      <a:pt x="1254" y="276"/>
                      <a:pt x="953" y="0"/>
                      <a:pt x="627" y="0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1486627" y="3448689"/>
                <a:ext cx="409251" cy="338567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5755" extrusionOk="0">
                    <a:moveTo>
                      <a:pt x="2914" y="0"/>
                    </a:moveTo>
                    <a:cubicBezTo>
                      <a:pt x="2833" y="0"/>
                      <a:pt x="2743" y="17"/>
                      <a:pt x="2646" y="53"/>
                    </a:cubicBezTo>
                    <a:cubicBezTo>
                      <a:pt x="1443" y="530"/>
                      <a:pt x="2069" y="2209"/>
                      <a:pt x="2069" y="2209"/>
                    </a:cubicBezTo>
                    <a:cubicBezTo>
                      <a:pt x="2069" y="2209"/>
                      <a:pt x="2057" y="2209"/>
                      <a:pt x="2034" y="2209"/>
                    </a:cubicBezTo>
                    <a:cubicBezTo>
                      <a:pt x="1761" y="2209"/>
                      <a:pt x="1" y="2251"/>
                      <a:pt x="440" y="3362"/>
                    </a:cubicBezTo>
                    <a:cubicBezTo>
                      <a:pt x="619" y="3813"/>
                      <a:pt x="914" y="3954"/>
                      <a:pt x="1213" y="3954"/>
                    </a:cubicBezTo>
                    <a:cubicBezTo>
                      <a:pt x="1711" y="3954"/>
                      <a:pt x="2220" y="3562"/>
                      <a:pt x="2220" y="3562"/>
                    </a:cubicBezTo>
                    <a:lnTo>
                      <a:pt x="2220" y="3562"/>
                    </a:lnTo>
                    <a:cubicBezTo>
                      <a:pt x="2220" y="3563"/>
                      <a:pt x="1493" y="5592"/>
                      <a:pt x="2120" y="5743"/>
                    </a:cubicBezTo>
                    <a:cubicBezTo>
                      <a:pt x="2147" y="5751"/>
                      <a:pt x="2175" y="5754"/>
                      <a:pt x="2202" y="5754"/>
                    </a:cubicBezTo>
                    <a:cubicBezTo>
                      <a:pt x="2788" y="5754"/>
                      <a:pt x="3222" y="4038"/>
                      <a:pt x="3222" y="4038"/>
                    </a:cubicBezTo>
                    <a:cubicBezTo>
                      <a:pt x="3222" y="4038"/>
                      <a:pt x="3702" y="4684"/>
                      <a:pt x="4353" y="4684"/>
                    </a:cubicBezTo>
                    <a:cubicBezTo>
                      <a:pt x="4503" y="4684"/>
                      <a:pt x="4662" y="4649"/>
                      <a:pt x="4826" y="4565"/>
                    </a:cubicBezTo>
                    <a:cubicBezTo>
                      <a:pt x="5729" y="4089"/>
                      <a:pt x="4626" y="2936"/>
                      <a:pt x="4626" y="2936"/>
                    </a:cubicBezTo>
                    <a:cubicBezTo>
                      <a:pt x="4626" y="2936"/>
                      <a:pt x="5729" y="1933"/>
                      <a:pt x="5353" y="1206"/>
                    </a:cubicBezTo>
                    <a:cubicBezTo>
                      <a:pt x="5286" y="1077"/>
                      <a:pt x="5193" y="1024"/>
                      <a:pt x="5085" y="1024"/>
                    </a:cubicBezTo>
                    <a:cubicBezTo>
                      <a:pt x="4587" y="1024"/>
                      <a:pt x="3774" y="2159"/>
                      <a:pt x="3774" y="2159"/>
                    </a:cubicBezTo>
                    <a:cubicBezTo>
                      <a:pt x="3774" y="2159"/>
                      <a:pt x="3837" y="0"/>
                      <a:pt x="29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1664866" y="3583061"/>
                <a:ext cx="100295" cy="66360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128" extrusionOk="0">
                    <a:moveTo>
                      <a:pt x="702" y="0"/>
                    </a:moveTo>
                    <a:cubicBezTo>
                      <a:pt x="326" y="0"/>
                      <a:pt x="0" y="251"/>
                      <a:pt x="0" y="577"/>
                    </a:cubicBezTo>
                    <a:cubicBezTo>
                      <a:pt x="0" y="877"/>
                      <a:pt x="326" y="1128"/>
                      <a:pt x="702" y="1128"/>
                    </a:cubicBezTo>
                    <a:cubicBezTo>
                      <a:pt x="1078" y="1128"/>
                      <a:pt x="1404" y="877"/>
                      <a:pt x="1404" y="577"/>
                    </a:cubicBezTo>
                    <a:cubicBezTo>
                      <a:pt x="1404" y="251"/>
                      <a:pt x="1078" y="0"/>
                      <a:pt x="7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402240" y="3987597"/>
                <a:ext cx="379677" cy="279619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753" extrusionOk="0">
                    <a:moveTo>
                      <a:pt x="3547" y="1"/>
                    </a:moveTo>
                    <a:cubicBezTo>
                      <a:pt x="3091" y="1"/>
                      <a:pt x="2407" y="1186"/>
                      <a:pt x="2407" y="1186"/>
                    </a:cubicBezTo>
                    <a:cubicBezTo>
                      <a:pt x="2407" y="1186"/>
                      <a:pt x="1609" y="55"/>
                      <a:pt x="1083" y="55"/>
                    </a:cubicBezTo>
                    <a:cubicBezTo>
                      <a:pt x="963" y="55"/>
                      <a:pt x="857" y="114"/>
                      <a:pt x="778" y="258"/>
                    </a:cubicBezTo>
                    <a:cubicBezTo>
                      <a:pt x="377" y="1035"/>
                      <a:pt x="1154" y="1913"/>
                      <a:pt x="1154" y="1913"/>
                    </a:cubicBezTo>
                    <a:cubicBezTo>
                      <a:pt x="1154" y="1913"/>
                      <a:pt x="1" y="2439"/>
                      <a:pt x="427" y="3116"/>
                    </a:cubicBezTo>
                    <a:cubicBezTo>
                      <a:pt x="539" y="3304"/>
                      <a:pt x="701" y="3372"/>
                      <a:pt x="877" y="3372"/>
                    </a:cubicBezTo>
                    <a:cubicBezTo>
                      <a:pt x="1332" y="3372"/>
                      <a:pt x="1881" y="2915"/>
                      <a:pt x="1881" y="2915"/>
                    </a:cubicBezTo>
                    <a:lnTo>
                      <a:pt x="1881" y="2915"/>
                    </a:lnTo>
                    <a:cubicBezTo>
                      <a:pt x="1881" y="2915"/>
                      <a:pt x="1455" y="4594"/>
                      <a:pt x="2457" y="4745"/>
                    </a:cubicBezTo>
                    <a:cubicBezTo>
                      <a:pt x="2493" y="4750"/>
                      <a:pt x="2527" y="4753"/>
                      <a:pt x="2559" y="4753"/>
                    </a:cubicBezTo>
                    <a:cubicBezTo>
                      <a:pt x="3409" y="4753"/>
                      <a:pt x="3084" y="2915"/>
                      <a:pt x="3084" y="2915"/>
                    </a:cubicBezTo>
                    <a:lnTo>
                      <a:pt x="3084" y="2915"/>
                    </a:lnTo>
                    <a:cubicBezTo>
                      <a:pt x="3084" y="2915"/>
                      <a:pt x="3574" y="3305"/>
                      <a:pt x="4071" y="3305"/>
                    </a:cubicBezTo>
                    <a:cubicBezTo>
                      <a:pt x="4320" y="3305"/>
                      <a:pt x="4571" y="3207"/>
                      <a:pt x="4763" y="2915"/>
                    </a:cubicBezTo>
                    <a:cubicBezTo>
                      <a:pt x="5314" y="2038"/>
                      <a:pt x="3760" y="1562"/>
                      <a:pt x="3760" y="1562"/>
                    </a:cubicBezTo>
                    <a:cubicBezTo>
                      <a:pt x="3760" y="1562"/>
                      <a:pt x="4186" y="985"/>
                      <a:pt x="3811" y="208"/>
                    </a:cubicBezTo>
                    <a:cubicBezTo>
                      <a:pt x="3741" y="61"/>
                      <a:pt x="3650" y="1"/>
                      <a:pt x="3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547331" y="4094201"/>
                <a:ext cx="89579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79" extrusionOk="0">
                    <a:moveTo>
                      <a:pt x="627" y="0"/>
                    </a:moveTo>
                    <a:cubicBezTo>
                      <a:pt x="276" y="0"/>
                      <a:pt x="0" y="251"/>
                      <a:pt x="0" y="577"/>
                    </a:cubicBezTo>
                    <a:cubicBezTo>
                      <a:pt x="0" y="903"/>
                      <a:pt x="276" y="1178"/>
                      <a:pt x="627" y="1178"/>
                    </a:cubicBezTo>
                    <a:cubicBezTo>
                      <a:pt x="952" y="1178"/>
                      <a:pt x="1253" y="903"/>
                      <a:pt x="1253" y="577"/>
                    </a:cubicBezTo>
                    <a:cubicBezTo>
                      <a:pt x="1253" y="251"/>
                      <a:pt x="952" y="0"/>
                      <a:pt x="627" y="0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1686369" y="4149202"/>
                <a:ext cx="379606" cy="289149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915" extrusionOk="0">
                    <a:moveTo>
                      <a:pt x="3465" y="0"/>
                    </a:moveTo>
                    <a:cubicBezTo>
                      <a:pt x="3455" y="0"/>
                      <a:pt x="3444" y="1"/>
                      <a:pt x="3434" y="1"/>
                    </a:cubicBezTo>
                    <a:cubicBezTo>
                      <a:pt x="2657" y="51"/>
                      <a:pt x="2080" y="2207"/>
                      <a:pt x="2080" y="2207"/>
                    </a:cubicBezTo>
                    <a:cubicBezTo>
                      <a:pt x="2080" y="2207"/>
                      <a:pt x="1354" y="1390"/>
                      <a:pt x="866" y="1390"/>
                    </a:cubicBezTo>
                    <a:cubicBezTo>
                      <a:pt x="725" y="1390"/>
                      <a:pt x="605" y="1457"/>
                      <a:pt x="527" y="1630"/>
                    </a:cubicBezTo>
                    <a:cubicBezTo>
                      <a:pt x="151" y="2407"/>
                      <a:pt x="1304" y="2984"/>
                      <a:pt x="1304" y="2984"/>
                    </a:cubicBezTo>
                    <a:cubicBezTo>
                      <a:pt x="1304" y="2984"/>
                      <a:pt x="0" y="4187"/>
                      <a:pt x="877" y="4763"/>
                    </a:cubicBezTo>
                    <a:cubicBezTo>
                      <a:pt x="1017" y="4852"/>
                      <a:pt x="1154" y="4890"/>
                      <a:pt x="1287" y="4890"/>
                    </a:cubicBezTo>
                    <a:cubicBezTo>
                      <a:pt x="2015" y="4890"/>
                      <a:pt x="2607" y="3761"/>
                      <a:pt x="2607" y="3761"/>
                    </a:cubicBezTo>
                    <a:cubicBezTo>
                      <a:pt x="2607" y="3761"/>
                      <a:pt x="3064" y="4915"/>
                      <a:pt x="3671" y="4915"/>
                    </a:cubicBezTo>
                    <a:cubicBezTo>
                      <a:pt x="3684" y="4915"/>
                      <a:pt x="3697" y="4915"/>
                      <a:pt x="3710" y="4913"/>
                    </a:cubicBezTo>
                    <a:cubicBezTo>
                      <a:pt x="4336" y="4863"/>
                      <a:pt x="4010" y="3234"/>
                      <a:pt x="4010" y="3234"/>
                    </a:cubicBezTo>
                    <a:cubicBezTo>
                      <a:pt x="4010" y="3234"/>
                      <a:pt x="5314" y="2984"/>
                      <a:pt x="5013" y="2357"/>
                    </a:cubicBezTo>
                    <a:cubicBezTo>
                      <a:pt x="4766" y="1882"/>
                      <a:pt x="4145" y="1825"/>
                      <a:pt x="3859" y="1825"/>
                    </a:cubicBezTo>
                    <a:cubicBezTo>
                      <a:pt x="3767" y="1825"/>
                      <a:pt x="3710" y="1831"/>
                      <a:pt x="3710" y="1831"/>
                    </a:cubicBezTo>
                    <a:cubicBezTo>
                      <a:pt x="3710" y="1831"/>
                      <a:pt x="422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1834961" y="4278985"/>
                <a:ext cx="84222" cy="75244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279" extrusionOk="0">
                    <a:moveTo>
                      <a:pt x="577" y="1"/>
                    </a:moveTo>
                    <a:cubicBezTo>
                      <a:pt x="276" y="1"/>
                      <a:pt x="0" y="276"/>
                      <a:pt x="0" y="627"/>
                    </a:cubicBezTo>
                    <a:cubicBezTo>
                      <a:pt x="0" y="978"/>
                      <a:pt x="276" y="1279"/>
                      <a:pt x="577" y="1279"/>
                    </a:cubicBezTo>
                    <a:cubicBezTo>
                      <a:pt x="903" y="1279"/>
                      <a:pt x="1178" y="978"/>
                      <a:pt x="1178" y="627"/>
                    </a:cubicBezTo>
                    <a:cubicBezTo>
                      <a:pt x="1178" y="276"/>
                      <a:pt x="903" y="1"/>
                      <a:pt x="5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2" name="Google Shape;512;p15"/>
            <p:cNvSpPr/>
            <p:nvPr/>
          </p:nvSpPr>
          <p:spPr>
            <a:xfrm>
              <a:off x="311507" y="3314924"/>
              <a:ext cx="379677" cy="279619"/>
            </a:xfrm>
            <a:custGeom>
              <a:avLst/>
              <a:gdLst/>
              <a:ahLst/>
              <a:cxnLst/>
              <a:rect l="l" t="t" r="r" b="b"/>
              <a:pathLst>
                <a:path w="5315" h="4753" extrusionOk="0">
                  <a:moveTo>
                    <a:pt x="3547" y="1"/>
                  </a:moveTo>
                  <a:cubicBezTo>
                    <a:pt x="3091" y="1"/>
                    <a:pt x="2407" y="1186"/>
                    <a:pt x="2407" y="1186"/>
                  </a:cubicBezTo>
                  <a:cubicBezTo>
                    <a:pt x="2407" y="1186"/>
                    <a:pt x="1609" y="55"/>
                    <a:pt x="1083" y="55"/>
                  </a:cubicBezTo>
                  <a:cubicBezTo>
                    <a:pt x="963" y="55"/>
                    <a:pt x="857" y="114"/>
                    <a:pt x="778" y="258"/>
                  </a:cubicBezTo>
                  <a:cubicBezTo>
                    <a:pt x="377" y="1035"/>
                    <a:pt x="1154" y="1913"/>
                    <a:pt x="1154" y="1913"/>
                  </a:cubicBezTo>
                  <a:cubicBezTo>
                    <a:pt x="1154" y="1913"/>
                    <a:pt x="1" y="2439"/>
                    <a:pt x="427" y="3116"/>
                  </a:cubicBezTo>
                  <a:cubicBezTo>
                    <a:pt x="539" y="3304"/>
                    <a:pt x="701" y="3372"/>
                    <a:pt x="877" y="3372"/>
                  </a:cubicBezTo>
                  <a:cubicBezTo>
                    <a:pt x="1332" y="3372"/>
                    <a:pt x="1881" y="2915"/>
                    <a:pt x="1881" y="2915"/>
                  </a:cubicBezTo>
                  <a:lnTo>
                    <a:pt x="1881" y="2915"/>
                  </a:lnTo>
                  <a:cubicBezTo>
                    <a:pt x="1881" y="2915"/>
                    <a:pt x="1455" y="4594"/>
                    <a:pt x="2457" y="4745"/>
                  </a:cubicBezTo>
                  <a:cubicBezTo>
                    <a:pt x="2493" y="4750"/>
                    <a:pt x="2527" y="4753"/>
                    <a:pt x="2559" y="4753"/>
                  </a:cubicBezTo>
                  <a:cubicBezTo>
                    <a:pt x="3409" y="4753"/>
                    <a:pt x="3084" y="2915"/>
                    <a:pt x="3084" y="2915"/>
                  </a:cubicBezTo>
                  <a:lnTo>
                    <a:pt x="3084" y="2915"/>
                  </a:lnTo>
                  <a:cubicBezTo>
                    <a:pt x="3084" y="2915"/>
                    <a:pt x="3574" y="3305"/>
                    <a:pt x="4071" y="3305"/>
                  </a:cubicBezTo>
                  <a:cubicBezTo>
                    <a:pt x="4320" y="3305"/>
                    <a:pt x="4571" y="3207"/>
                    <a:pt x="4763" y="2915"/>
                  </a:cubicBezTo>
                  <a:cubicBezTo>
                    <a:pt x="5314" y="2038"/>
                    <a:pt x="3760" y="1562"/>
                    <a:pt x="3760" y="1562"/>
                  </a:cubicBezTo>
                  <a:cubicBezTo>
                    <a:pt x="3760" y="1562"/>
                    <a:pt x="4186" y="985"/>
                    <a:pt x="3811" y="208"/>
                  </a:cubicBezTo>
                  <a:cubicBezTo>
                    <a:pt x="3741" y="61"/>
                    <a:pt x="3650" y="1"/>
                    <a:pt x="3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456598" y="3421527"/>
              <a:ext cx="89579" cy="69361"/>
            </a:xfrm>
            <a:custGeom>
              <a:avLst/>
              <a:gdLst/>
              <a:ahLst/>
              <a:cxnLst/>
              <a:rect l="l" t="t" r="r" b="b"/>
              <a:pathLst>
                <a:path w="1254" h="1179" extrusionOk="0">
                  <a:moveTo>
                    <a:pt x="627" y="0"/>
                  </a:moveTo>
                  <a:cubicBezTo>
                    <a:pt x="276" y="0"/>
                    <a:pt x="0" y="251"/>
                    <a:pt x="0" y="577"/>
                  </a:cubicBezTo>
                  <a:cubicBezTo>
                    <a:pt x="0" y="903"/>
                    <a:pt x="276" y="1178"/>
                    <a:pt x="627" y="1178"/>
                  </a:cubicBezTo>
                  <a:cubicBezTo>
                    <a:pt x="952" y="1178"/>
                    <a:pt x="1253" y="903"/>
                    <a:pt x="1253" y="577"/>
                  </a:cubicBezTo>
                  <a:cubicBezTo>
                    <a:pt x="1253" y="251"/>
                    <a:pt x="952" y="0"/>
                    <a:pt x="627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_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20"/>
          <p:cNvGrpSpPr/>
          <p:nvPr/>
        </p:nvGrpSpPr>
        <p:grpSpPr>
          <a:xfrm flipH="1">
            <a:off x="-3623" y="3933250"/>
            <a:ext cx="9199029" cy="1268157"/>
            <a:chOff x="-21903" y="3893725"/>
            <a:chExt cx="9199029" cy="1268157"/>
          </a:xfrm>
        </p:grpSpPr>
        <p:sp>
          <p:nvSpPr>
            <p:cNvPr id="624" name="Google Shape;624;p20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0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0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7" name="Google Shape;627;p20"/>
          <p:cNvSpPr txBox="1">
            <a:spLocks noGrp="1"/>
          </p:cNvSpPr>
          <p:nvPr>
            <p:ph type="title"/>
          </p:nvPr>
        </p:nvSpPr>
        <p:spPr>
          <a:xfrm>
            <a:off x="2198488" y="309752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8" name="Google Shape;628;p20"/>
          <p:cNvSpPr txBox="1">
            <a:spLocks noGrp="1"/>
          </p:cNvSpPr>
          <p:nvPr>
            <p:ph type="subTitle" idx="1"/>
          </p:nvPr>
        </p:nvSpPr>
        <p:spPr>
          <a:xfrm>
            <a:off x="2198500" y="3640050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20"/>
          <p:cNvSpPr txBox="1">
            <a:spLocks noGrp="1"/>
          </p:cNvSpPr>
          <p:nvPr>
            <p:ph type="title" idx="2"/>
          </p:nvPr>
        </p:nvSpPr>
        <p:spPr>
          <a:xfrm>
            <a:off x="4745208" y="309752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30" name="Google Shape;630;p20"/>
          <p:cNvSpPr txBox="1">
            <a:spLocks noGrp="1"/>
          </p:cNvSpPr>
          <p:nvPr>
            <p:ph type="subTitle" idx="3"/>
          </p:nvPr>
        </p:nvSpPr>
        <p:spPr>
          <a:xfrm>
            <a:off x="4745209" y="3640050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20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32" name="Google Shape;632;p20"/>
          <p:cNvGrpSpPr/>
          <p:nvPr/>
        </p:nvGrpSpPr>
        <p:grpSpPr>
          <a:xfrm>
            <a:off x="8272771" y="3538420"/>
            <a:ext cx="343811" cy="1184379"/>
            <a:chOff x="7968225" y="1691500"/>
            <a:chExt cx="190625" cy="656675"/>
          </a:xfrm>
        </p:grpSpPr>
        <p:sp>
          <p:nvSpPr>
            <p:cNvPr id="633" name="Google Shape;633;p20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0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0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0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0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20"/>
          <p:cNvGrpSpPr/>
          <p:nvPr/>
        </p:nvGrpSpPr>
        <p:grpSpPr>
          <a:xfrm>
            <a:off x="8634836" y="2862810"/>
            <a:ext cx="414648" cy="1943386"/>
            <a:chOff x="8547425" y="1163775"/>
            <a:chExt cx="237975" cy="1115350"/>
          </a:xfrm>
        </p:grpSpPr>
        <p:sp>
          <p:nvSpPr>
            <p:cNvPr id="639" name="Google Shape;639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" name="Google Shape;645;p20"/>
          <p:cNvGrpSpPr/>
          <p:nvPr/>
        </p:nvGrpSpPr>
        <p:grpSpPr>
          <a:xfrm>
            <a:off x="7751065" y="3187527"/>
            <a:ext cx="343802" cy="1611235"/>
            <a:chOff x="8547425" y="1163775"/>
            <a:chExt cx="237975" cy="1115350"/>
          </a:xfrm>
        </p:grpSpPr>
        <p:sp>
          <p:nvSpPr>
            <p:cNvPr id="646" name="Google Shape;646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20"/>
          <p:cNvGrpSpPr/>
          <p:nvPr/>
        </p:nvGrpSpPr>
        <p:grpSpPr>
          <a:xfrm flipH="1">
            <a:off x="542992" y="3635995"/>
            <a:ext cx="343811" cy="1184379"/>
            <a:chOff x="7968225" y="1691500"/>
            <a:chExt cx="190625" cy="656675"/>
          </a:xfrm>
        </p:grpSpPr>
        <p:sp>
          <p:nvSpPr>
            <p:cNvPr id="653" name="Google Shape;653;p20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0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0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0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20"/>
          <p:cNvGrpSpPr/>
          <p:nvPr/>
        </p:nvGrpSpPr>
        <p:grpSpPr>
          <a:xfrm flipH="1">
            <a:off x="110090" y="2960385"/>
            <a:ext cx="414648" cy="1943386"/>
            <a:chOff x="8547425" y="1163775"/>
            <a:chExt cx="237975" cy="1115350"/>
          </a:xfrm>
        </p:grpSpPr>
        <p:sp>
          <p:nvSpPr>
            <p:cNvPr id="659" name="Google Shape;659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20"/>
          <p:cNvGrpSpPr/>
          <p:nvPr/>
        </p:nvGrpSpPr>
        <p:grpSpPr>
          <a:xfrm flipH="1">
            <a:off x="1064706" y="3285102"/>
            <a:ext cx="343802" cy="1611235"/>
            <a:chOff x="8547425" y="1163775"/>
            <a:chExt cx="237975" cy="1115350"/>
          </a:xfrm>
        </p:grpSpPr>
        <p:sp>
          <p:nvSpPr>
            <p:cNvPr id="666" name="Google Shape;666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" name="Google Shape;672;p20"/>
          <p:cNvGrpSpPr/>
          <p:nvPr/>
        </p:nvGrpSpPr>
        <p:grpSpPr>
          <a:xfrm flipH="1">
            <a:off x="-21903" y="4046125"/>
            <a:ext cx="9199029" cy="1268157"/>
            <a:chOff x="-21903" y="3893725"/>
            <a:chExt cx="9199029" cy="1268157"/>
          </a:xfrm>
        </p:grpSpPr>
        <p:sp>
          <p:nvSpPr>
            <p:cNvPr id="673" name="Google Shape;673;p20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0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0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20"/>
          <p:cNvSpPr/>
          <p:nvPr/>
        </p:nvSpPr>
        <p:spPr>
          <a:xfrm>
            <a:off x="-365837" y="1535538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0"/>
          <p:cNvSpPr/>
          <p:nvPr/>
        </p:nvSpPr>
        <p:spPr>
          <a:xfrm>
            <a:off x="7485963" y="1291963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1050" y="445025"/>
            <a:ext cx="770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/>
              <a:buNone/>
              <a:defRPr sz="35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5" r:id="rId4"/>
    <p:sldLayoutId id="2147483657" r:id="rId5"/>
    <p:sldLayoutId id="2147483658" r:id="rId6"/>
    <p:sldLayoutId id="2147483660" r:id="rId7"/>
    <p:sldLayoutId id="2147483661" r:id="rId8"/>
    <p:sldLayoutId id="2147483666" r:id="rId9"/>
    <p:sldLayoutId id="2147483668" r:id="rId10"/>
    <p:sldLayoutId id="2147483673" r:id="rId11"/>
    <p:sldLayoutId id="2147483675" r:id="rId12"/>
    <p:sldLayoutId id="2147483676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Black Han Sans"/>
              <a:buNone/>
              <a:defRPr sz="2800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73938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6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6" y="1407086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4" y="1221137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9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3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9" name="Google Shape;489;p40">
            <a:hlinkClick r:id="rId3" action="ppaction://hlinksldjump"/>
          </p:cNvPr>
          <p:cNvSpPr/>
          <p:nvPr/>
        </p:nvSpPr>
        <p:spPr>
          <a:xfrm>
            <a:off x="3263248" y="3999532"/>
            <a:ext cx="2548500" cy="572700"/>
          </a:xfrm>
          <a:prstGeom prst="roundRect">
            <a:avLst>
              <a:gd name="adj" fmla="val 30219"/>
            </a:avLst>
          </a:prstGeom>
          <a:solidFill>
            <a:schemeClr val="l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0" name="Google Shape;490;p40"/>
          <p:cNvSpPr/>
          <p:nvPr/>
        </p:nvSpPr>
        <p:spPr>
          <a:xfrm>
            <a:off x="6542212" y="376235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34934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8248" y="2637484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2" name="Google Shape;612;p40"/>
          <p:cNvSpPr txBox="1">
            <a:spLocks noGrp="1"/>
          </p:cNvSpPr>
          <p:nvPr>
            <p:ph type="subTitle" idx="1"/>
          </p:nvPr>
        </p:nvSpPr>
        <p:spPr>
          <a:xfrm>
            <a:off x="3855536" y="4016377"/>
            <a:ext cx="2383800" cy="5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ar-SA" dirty="0"/>
              <a:t>أ. </a:t>
            </a:r>
            <a:r>
              <a:rPr lang="ar-SA" dirty="0" smtClean="0"/>
              <a:t>ذكرى العوفي</a:t>
            </a:r>
            <a:endParaRPr lang="ar-SA" dirty="0"/>
          </a:p>
        </p:txBody>
      </p:sp>
      <p:sp>
        <p:nvSpPr>
          <p:cNvPr id="2" name="مجسم مشطوف الحواف 1"/>
          <p:cNvSpPr/>
          <p:nvPr/>
        </p:nvSpPr>
        <p:spPr>
          <a:xfrm>
            <a:off x="2787260" y="1001584"/>
            <a:ext cx="3388625" cy="1535383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اليوم: </a:t>
            </a:r>
            <a:r>
              <a:rPr kumimoji="0" lang="ar-S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الاحد</a:t>
            </a: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التاريخ </a:t>
            </a:r>
            <a:r>
              <a:rPr kumimoji="0" lang="ar-SA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1444/3/14 </a:t>
            </a: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المادة: </a:t>
            </a:r>
            <a:r>
              <a:rPr kumimoji="0" lang="ar-S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الدراسات الاجتماعية</a:t>
            </a:r>
            <a:endParaRPr kumimoji="0" lang="ar-SA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613" name="صورة 6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948" y="325926"/>
            <a:ext cx="1293618" cy="1293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55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5876524" y="1648259"/>
            <a:ext cx="1869857" cy="92926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 smtClean="0"/>
              <a:t>معاوية بن ابي سفيان</a:t>
            </a:r>
            <a:endParaRPr lang="en-US" sz="2000" b="1" dirty="0"/>
          </a:p>
        </p:txBody>
      </p:sp>
      <p:sp>
        <p:nvSpPr>
          <p:cNvPr id="8" name="شكل بيضاوي 7"/>
          <p:cNvSpPr/>
          <p:nvPr/>
        </p:nvSpPr>
        <p:spPr>
          <a:xfrm>
            <a:off x="1546362" y="1648259"/>
            <a:ext cx="1869857" cy="92926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 smtClean="0"/>
              <a:t>عمر بن عبد العزيز</a:t>
            </a:r>
            <a:endParaRPr lang="en-US" sz="2000" b="1" dirty="0"/>
          </a:p>
        </p:txBody>
      </p:sp>
      <p:sp>
        <p:nvSpPr>
          <p:cNvPr id="9" name="شكل بيضاوي 8"/>
          <p:cNvSpPr/>
          <p:nvPr/>
        </p:nvSpPr>
        <p:spPr>
          <a:xfrm>
            <a:off x="3752789" y="2313271"/>
            <a:ext cx="1869857" cy="92926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 smtClean="0"/>
              <a:t>عبد الملك بن مروان</a:t>
            </a:r>
            <a:endParaRPr lang="en-US" sz="2000" b="1" dirty="0"/>
          </a:p>
        </p:txBody>
      </p:sp>
      <p:sp>
        <p:nvSpPr>
          <p:cNvPr id="10" name="شكل بيضاوي 9"/>
          <p:cNvSpPr/>
          <p:nvPr/>
        </p:nvSpPr>
        <p:spPr>
          <a:xfrm>
            <a:off x="5969431" y="3173557"/>
            <a:ext cx="1869857" cy="92926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 smtClean="0"/>
              <a:t>يزيد بن معاوية</a:t>
            </a:r>
            <a:endParaRPr lang="en-US" sz="2000" b="1" dirty="0"/>
          </a:p>
        </p:txBody>
      </p:sp>
      <p:sp>
        <p:nvSpPr>
          <p:cNvPr id="11" name="شكل بيضاوي 10"/>
          <p:cNvSpPr/>
          <p:nvPr/>
        </p:nvSpPr>
        <p:spPr>
          <a:xfrm>
            <a:off x="1546362" y="3069479"/>
            <a:ext cx="1869857" cy="92926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 smtClean="0"/>
              <a:t>هشام بن عبد الملك</a:t>
            </a:r>
            <a:endParaRPr lang="en-US" sz="2000" b="1" dirty="0"/>
          </a:p>
        </p:txBody>
      </p:sp>
      <p:sp>
        <p:nvSpPr>
          <p:cNvPr id="3" name="مستطيل 2"/>
          <p:cNvSpPr/>
          <p:nvPr/>
        </p:nvSpPr>
        <p:spPr>
          <a:xfrm>
            <a:off x="2700519" y="635919"/>
            <a:ext cx="4203841" cy="6393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ابرز خلفاء الدولة الاموية</a:t>
            </a:r>
            <a:endParaRPr lang="en-US" sz="3200" b="1" dirty="0"/>
          </a:p>
        </p:txBody>
      </p:sp>
      <p:sp>
        <p:nvSpPr>
          <p:cNvPr id="13" name="مستطيل 12"/>
          <p:cNvSpPr/>
          <p:nvPr/>
        </p:nvSpPr>
        <p:spPr>
          <a:xfrm>
            <a:off x="2690305" y="98194"/>
            <a:ext cx="4203841" cy="4429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800" b="1" dirty="0" smtClean="0"/>
              <a:t>عدد خلفاء بني امية أربعة عشر خليفة 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44"/>
          <p:cNvSpPr/>
          <p:nvPr/>
        </p:nvSpPr>
        <p:spPr>
          <a:xfrm>
            <a:off x="655300" y="141778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44"/>
          <p:cNvSpPr/>
          <p:nvPr/>
        </p:nvSpPr>
        <p:spPr>
          <a:xfrm>
            <a:off x="7411695" y="458024"/>
            <a:ext cx="1565057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مستطيل 1"/>
          <p:cNvSpPr/>
          <p:nvPr/>
        </p:nvSpPr>
        <p:spPr>
          <a:xfrm>
            <a:off x="2044389" y="267647"/>
            <a:ext cx="5092390" cy="657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ابرز المدن التي انشأها الامويون او طوروها</a:t>
            </a:r>
            <a:endParaRPr lang="en-US" sz="2400" b="1" dirty="0"/>
          </a:p>
        </p:txBody>
      </p:sp>
      <p:sp>
        <p:nvSpPr>
          <p:cNvPr id="3" name="مخطط انسيابي: معالجة متعاقبة 2"/>
          <p:cNvSpPr/>
          <p:nvPr/>
        </p:nvSpPr>
        <p:spPr>
          <a:xfrm>
            <a:off x="5471531" y="1278673"/>
            <a:ext cx="1501697" cy="95157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القيروان</a:t>
            </a:r>
          </a:p>
          <a:p>
            <a:pPr algn="ctr"/>
            <a:r>
              <a:rPr lang="ar-SA" sz="2400" b="1" dirty="0" smtClean="0"/>
              <a:t>في (تونس)</a:t>
            </a:r>
            <a:endParaRPr lang="en-US" sz="2400" b="1" dirty="0"/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5471531" y="2583362"/>
            <a:ext cx="1501697" cy="95157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حلوان</a:t>
            </a:r>
          </a:p>
          <a:p>
            <a:pPr algn="ctr"/>
            <a:r>
              <a:rPr lang="ar-SA" sz="2400" b="1" dirty="0" smtClean="0"/>
              <a:t>في (مصر)</a:t>
            </a:r>
            <a:endParaRPr lang="en-US" sz="2400" b="1" dirty="0"/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1977335" y="2583362"/>
            <a:ext cx="1501697" cy="95157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الرصافة</a:t>
            </a:r>
          </a:p>
          <a:p>
            <a:pPr algn="ctr"/>
            <a:r>
              <a:rPr lang="ar-SA" sz="2400" b="1" dirty="0" smtClean="0"/>
              <a:t>في (سوريا)</a:t>
            </a:r>
            <a:endParaRPr lang="en-US" sz="2400" b="1" dirty="0"/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1977335" y="1278672"/>
            <a:ext cx="1501697" cy="95157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واسط</a:t>
            </a:r>
          </a:p>
          <a:p>
            <a:pPr algn="ctr"/>
            <a:r>
              <a:rPr lang="ar-SA" sz="2400" b="1" dirty="0" smtClean="0"/>
              <a:t>في (العراق)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68" y="194682"/>
            <a:ext cx="6688138" cy="4072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308409" y="304800"/>
            <a:ext cx="6571786" cy="9887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استمرت الدولة الأموية في اتباع نهج النبي محمد والخلفاء الراشدين في الجوانب الآتية :</a:t>
            </a:r>
            <a:endParaRPr lang="en-US" sz="2400" b="1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39844" y="1717288"/>
            <a:ext cx="4155688" cy="14570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1800" dirty="0" smtClean="0">
                <a:solidFill>
                  <a:schemeClr val="tx1"/>
                </a:solidFill>
              </a:rPr>
              <a:t>1- نشر الإسلام</a:t>
            </a:r>
          </a:p>
          <a:p>
            <a:pPr algn="r"/>
            <a:r>
              <a:rPr lang="ar-SA" sz="1800" dirty="0" smtClean="0">
                <a:solidFill>
                  <a:schemeClr val="tx1"/>
                </a:solidFill>
              </a:rPr>
              <a:t>2- نشر العدل والسلام</a:t>
            </a:r>
          </a:p>
          <a:p>
            <a:pPr algn="r"/>
            <a:r>
              <a:rPr lang="ar-SA" sz="1800" dirty="0" smtClean="0">
                <a:solidFill>
                  <a:schemeClr val="tx1"/>
                </a:solidFill>
              </a:rPr>
              <a:t>3- الدفاع عن الدين</a:t>
            </a:r>
          </a:p>
          <a:p>
            <a:pPr algn="r"/>
            <a:r>
              <a:rPr lang="ar-SA" sz="1800" dirty="0" smtClean="0">
                <a:solidFill>
                  <a:schemeClr val="tx1"/>
                </a:solidFill>
              </a:rPr>
              <a:t>4- القضاء على الخرافات والبدع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3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3394;p93"/>
          <p:cNvGrpSpPr/>
          <p:nvPr/>
        </p:nvGrpSpPr>
        <p:grpSpPr>
          <a:xfrm>
            <a:off x="1406228" y="2324825"/>
            <a:ext cx="4162797" cy="2461464"/>
            <a:chOff x="729721" y="2324824"/>
            <a:chExt cx="4162797" cy="2461464"/>
          </a:xfrm>
        </p:grpSpPr>
        <p:grpSp>
          <p:nvGrpSpPr>
            <p:cNvPr id="14" name="Google Shape;3395;p93"/>
            <p:cNvGrpSpPr/>
            <p:nvPr/>
          </p:nvGrpSpPr>
          <p:grpSpPr>
            <a:xfrm>
              <a:off x="3737906" y="2787796"/>
              <a:ext cx="759330" cy="1436335"/>
              <a:chOff x="7784225" y="2854166"/>
              <a:chExt cx="1017459" cy="1924608"/>
            </a:xfrm>
          </p:grpSpPr>
          <p:sp>
            <p:nvSpPr>
              <p:cNvPr id="163" name="Google Shape;3396;p93"/>
              <p:cNvSpPr/>
              <p:nvPr/>
            </p:nvSpPr>
            <p:spPr>
              <a:xfrm>
                <a:off x="8281309" y="4441221"/>
                <a:ext cx="232518" cy="337553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12797" extrusionOk="0">
                    <a:moveTo>
                      <a:pt x="8815" y="0"/>
                    </a:moveTo>
                    <a:cubicBezTo>
                      <a:pt x="5836" y="699"/>
                      <a:pt x="2858" y="1368"/>
                      <a:pt x="0" y="2189"/>
                    </a:cubicBezTo>
                    <a:lnTo>
                      <a:pt x="1155" y="12797"/>
                    </a:lnTo>
                    <a:lnTo>
                      <a:pt x="6839" y="12797"/>
                    </a:lnTo>
                    <a:lnTo>
                      <a:pt x="8815" y="0"/>
                    </a:ln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Google Shape;3397;p93"/>
              <p:cNvSpPr/>
              <p:nvPr/>
            </p:nvSpPr>
            <p:spPr>
              <a:xfrm>
                <a:off x="8266881" y="4287282"/>
                <a:ext cx="270211" cy="211679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8025" extrusionOk="0">
                    <a:moveTo>
                      <a:pt x="10244" y="0"/>
                    </a:moveTo>
                    <a:lnTo>
                      <a:pt x="0" y="3009"/>
                    </a:lnTo>
                    <a:lnTo>
                      <a:pt x="547" y="8025"/>
                    </a:lnTo>
                    <a:cubicBezTo>
                      <a:pt x="3405" y="7204"/>
                      <a:pt x="6383" y="6535"/>
                      <a:pt x="9362" y="5836"/>
                    </a:cubicBezTo>
                    <a:lnTo>
                      <a:pt x="10244" y="0"/>
                    </a:lnTo>
                    <a:close/>
                  </a:path>
                </a:pathLst>
              </a:custGeom>
              <a:solidFill>
                <a:srgbClr val="673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Google Shape;3398;p93"/>
              <p:cNvSpPr/>
              <p:nvPr/>
            </p:nvSpPr>
            <p:spPr>
              <a:xfrm>
                <a:off x="8113733" y="2856936"/>
                <a:ext cx="183640" cy="307905"/>
              </a:xfrm>
              <a:custGeom>
                <a:avLst/>
                <a:gdLst/>
                <a:ahLst/>
                <a:cxnLst/>
                <a:rect l="l" t="t" r="r" b="b"/>
                <a:pathLst>
                  <a:path w="6962" h="11673" extrusionOk="0">
                    <a:moveTo>
                      <a:pt x="6505" y="0"/>
                    </a:moveTo>
                    <a:cubicBezTo>
                      <a:pt x="4043" y="213"/>
                      <a:pt x="1885" y="639"/>
                      <a:pt x="1" y="1277"/>
                    </a:cubicBezTo>
                    <a:cubicBezTo>
                      <a:pt x="1764" y="5016"/>
                      <a:pt x="4013" y="8511"/>
                      <a:pt x="6961" y="11672"/>
                    </a:cubicBezTo>
                    <a:cubicBezTo>
                      <a:pt x="6749" y="7782"/>
                      <a:pt x="6566" y="3891"/>
                      <a:pt x="650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Google Shape;3399;p93"/>
              <p:cNvSpPr/>
              <p:nvPr/>
            </p:nvSpPr>
            <p:spPr>
              <a:xfrm>
                <a:off x="7795436" y="3010875"/>
                <a:ext cx="533195" cy="721609"/>
              </a:xfrm>
              <a:custGeom>
                <a:avLst/>
                <a:gdLst/>
                <a:ahLst/>
                <a:cxnLst/>
                <a:rect l="l" t="t" r="r" b="b"/>
                <a:pathLst>
                  <a:path w="20214" h="27357" extrusionOk="0">
                    <a:moveTo>
                      <a:pt x="4651" y="0"/>
                    </a:moveTo>
                    <a:cubicBezTo>
                      <a:pt x="2007" y="2888"/>
                      <a:pt x="548" y="6809"/>
                      <a:pt x="1" y="11581"/>
                    </a:cubicBezTo>
                    <a:cubicBezTo>
                      <a:pt x="5806" y="18116"/>
                      <a:pt x="11429" y="25533"/>
                      <a:pt x="20214" y="27356"/>
                    </a:cubicBezTo>
                    <a:cubicBezTo>
                      <a:pt x="20214" y="27326"/>
                      <a:pt x="20214" y="27296"/>
                      <a:pt x="20214" y="27265"/>
                    </a:cubicBezTo>
                    <a:cubicBezTo>
                      <a:pt x="20153" y="27174"/>
                      <a:pt x="20153" y="27052"/>
                      <a:pt x="20183" y="26931"/>
                    </a:cubicBezTo>
                    <a:cubicBezTo>
                      <a:pt x="19971" y="23223"/>
                      <a:pt x="19758" y="19514"/>
                      <a:pt x="19575" y="15806"/>
                    </a:cubicBezTo>
                    <a:cubicBezTo>
                      <a:pt x="16171" y="14925"/>
                      <a:pt x="12736" y="10548"/>
                      <a:pt x="10609" y="8116"/>
                    </a:cubicBezTo>
                    <a:cubicBezTo>
                      <a:pt x="8390" y="5563"/>
                      <a:pt x="6384" y="2858"/>
                      <a:pt x="4651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Google Shape;3400;p93"/>
              <p:cNvSpPr/>
              <p:nvPr/>
            </p:nvSpPr>
            <p:spPr>
              <a:xfrm>
                <a:off x="8314967" y="2854166"/>
                <a:ext cx="101870" cy="289810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0987" extrusionOk="0">
                    <a:moveTo>
                      <a:pt x="1048" y="1"/>
                    </a:moveTo>
                    <a:cubicBezTo>
                      <a:pt x="703" y="1"/>
                      <a:pt x="345" y="14"/>
                      <a:pt x="1" y="14"/>
                    </a:cubicBezTo>
                    <a:cubicBezTo>
                      <a:pt x="31" y="3692"/>
                      <a:pt x="183" y="7340"/>
                      <a:pt x="335" y="10987"/>
                    </a:cubicBezTo>
                    <a:cubicBezTo>
                      <a:pt x="1582" y="10106"/>
                      <a:pt x="2889" y="8373"/>
                      <a:pt x="3861" y="6944"/>
                    </a:cubicBezTo>
                    <a:cubicBezTo>
                      <a:pt x="3071" y="4209"/>
                      <a:pt x="2281" y="1899"/>
                      <a:pt x="1551" y="14"/>
                    </a:cubicBezTo>
                    <a:cubicBezTo>
                      <a:pt x="1389" y="4"/>
                      <a:pt x="1220" y="1"/>
                      <a:pt x="1048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Google Shape;3401;p93"/>
              <p:cNvSpPr/>
              <p:nvPr/>
            </p:nvSpPr>
            <p:spPr>
              <a:xfrm>
                <a:off x="7784225" y="3353229"/>
                <a:ext cx="565243" cy="701562"/>
              </a:xfrm>
              <a:custGeom>
                <a:avLst/>
                <a:gdLst/>
                <a:ahLst/>
                <a:cxnLst/>
                <a:rect l="l" t="t" r="r" b="b"/>
                <a:pathLst>
                  <a:path w="21429" h="26597" extrusionOk="0">
                    <a:moveTo>
                      <a:pt x="304" y="0"/>
                    </a:moveTo>
                    <a:lnTo>
                      <a:pt x="304" y="0"/>
                    </a:lnTo>
                    <a:cubicBezTo>
                      <a:pt x="0" y="3617"/>
                      <a:pt x="152" y="7690"/>
                      <a:pt x="638" y="12189"/>
                    </a:cubicBezTo>
                    <a:cubicBezTo>
                      <a:pt x="6170" y="18846"/>
                      <a:pt x="12888" y="25715"/>
                      <a:pt x="21429" y="26596"/>
                    </a:cubicBezTo>
                    <a:cubicBezTo>
                      <a:pt x="21186" y="22706"/>
                      <a:pt x="20943" y="18815"/>
                      <a:pt x="20669" y="14925"/>
                    </a:cubicBezTo>
                    <a:cubicBezTo>
                      <a:pt x="20648" y="14946"/>
                      <a:pt x="20611" y="14967"/>
                      <a:pt x="20570" y="14967"/>
                    </a:cubicBezTo>
                    <a:cubicBezTo>
                      <a:pt x="20553" y="14967"/>
                      <a:pt x="20535" y="14964"/>
                      <a:pt x="20517" y="14955"/>
                    </a:cubicBezTo>
                    <a:cubicBezTo>
                      <a:pt x="12219" y="13374"/>
                      <a:pt x="5806" y="6566"/>
                      <a:pt x="304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Google Shape;3402;p93"/>
              <p:cNvSpPr/>
              <p:nvPr/>
            </p:nvSpPr>
            <p:spPr>
              <a:xfrm>
                <a:off x="7934155" y="2898613"/>
                <a:ext cx="376829" cy="513966"/>
              </a:xfrm>
              <a:custGeom>
                <a:avLst/>
                <a:gdLst/>
                <a:ahLst/>
                <a:cxnLst/>
                <a:rect l="l" t="t" r="r" b="b"/>
                <a:pathLst>
                  <a:path w="14286" h="19485" extrusionOk="0">
                    <a:moveTo>
                      <a:pt x="5897" y="1"/>
                    </a:moveTo>
                    <a:cubicBezTo>
                      <a:pt x="3526" y="882"/>
                      <a:pt x="1581" y="2098"/>
                      <a:pt x="0" y="3618"/>
                    </a:cubicBezTo>
                    <a:cubicBezTo>
                      <a:pt x="1733" y="6536"/>
                      <a:pt x="3648" y="9302"/>
                      <a:pt x="5897" y="11825"/>
                    </a:cubicBezTo>
                    <a:cubicBezTo>
                      <a:pt x="7994" y="14196"/>
                      <a:pt x="11125" y="18269"/>
                      <a:pt x="14286" y="19485"/>
                    </a:cubicBezTo>
                    <a:cubicBezTo>
                      <a:pt x="14256" y="18998"/>
                      <a:pt x="14225" y="18542"/>
                      <a:pt x="14195" y="18056"/>
                    </a:cubicBezTo>
                    <a:cubicBezTo>
                      <a:pt x="14104" y="15716"/>
                      <a:pt x="13952" y="13345"/>
                      <a:pt x="13830" y="10943"/>
                    </a:cubicBezTo>
                    <a:cubicBezTo>
                      <a:pt x="10487" y="7813"/>
                      <a:pt x="7873" y="4074"/>
                      <a:pt x="5897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Google Shape;3403;p93"/>
              <p:cNvSpPr/>
              <p:nvPr/>
            </p:nvSpPr>
            <p:spPr>
              <a:xfrm>
                <a:off x="8355061" y="3649870"/>
                <a:ext cx="159584" cy="404921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5351" extrusionOk="0">
                    <a:moveTo>
                      <a:pt x="5958" y="1"/>
                    </a:moveTo>
                    <a:lnTo>
                      <a:pt x="5958" y="1"/>
                    </a:lnTo>
                    <a:cubicBezTo>
                      <a:pt x="4043" y="1125"/>
                      <a:pt x="2068" y="2128"/>
                      <a:pt x="1" y="3010"/>
                    </a:cubicBezTo>
                    <a:cubicBezTo>
                      <a:pt x="244" y="7113"/>
                      <a:pt x="517" y="11247"/>
                      <a:pt x="761" y="15350"/>
                    </a:cubicBezTo>
                    <a:cubicBezTo>
                      <a:pt x="2372" y="14560"/>
                      <a:pt x="3922" y="13770"/>
                      <a:pt x="5381" y="12858"/>
                    </a:cubicBezTo>
                    <a:cubicBezTo>
                      <a:pt x="5898" y="8359"/>
                      <a:pt x="6050" y="4074"/>
                      <a:pt x="5958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Google Shape;3404;p93"/>
              <p:cNvSpPr/>
              <p:nvPr/>
            </p:nvSpPr>
            <p:spPr>
              <a:xfrm>
                <a:off x="8375925" y="4021081"/>
                <a:ext cx="117881" cy="25739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9758" extrusionOk="0">
                    <a:moveTo>
                      <a:pt x="4468" y="1"/>
                    </a:moveTo>
                    <a:lnTo>
                      <a:pt x="4468" y="1"/>
                    </a:lnTo>
                    <a:cubicBezTo>
                      <a:pt x="3040" y="791"/>
                      <a:pt x="1550" y="1460"/>
                      <a:pt x="0" y="1916"/>
                    </a:cubicBezTo>
                    <a:cubicBezTo>
                      <a:pt x="152" y="4530"/>
                      <a:pt x="304" y="7144"/>
                      <a:pt x="456" y="9758"/>
                    </a:cubicBezTo>
                    <a:cubicBezTo>
                      <a:pt x="1155" y="9332"/>
                      <a:pt x="1976" y="9241"/>
                      <a:pt x="2796" y="9119"/>
                    </a:cubicBezTo>
                    <a:cubicBezTo>
                      <a:pt x="3526" y="6019"/>
                      <a:pt x="4103" y="2949"/>
                      <a:pt x="4468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Google Shape;3405;p93"/>
              <p:cNvSpPr/>
              <p:nvPr/>
            </p:nvSpPr>
            <p:spPr>
              <a:xfrm>
                <a:off x="8324595" y="3071016"/>
                <a:ext cx="153965" cy="342354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12979" extrusionOk="0">
                    <a:moveTo>
                      <a:pt x="3861" y="0"/>
                    </a:moveTo>
                    <a:cubicBezTo>
                      <a:pt x="2706" y="1550"/>
                      <a:pt x="1399" y="3040"/>
                      <a:pt x="1" y="3556"/>
                    </a:cubicBezTo>
                    <a:cubicBezTo>
                      <a:pt x="183" y="6717"/>
                      <a:pt x="335" y="9848"/>
                      <a:pt x="517" y="12979"/>
                    </a:cubicBezTo>
                    <a:cubicBezTo>
                      <a:pt x="2493" y="11854"/>
                      <a:pt x="4256" y="10547"/>
                      <a:pt x="5837" y="9088"/>
                    </a:cubicBezTo>
                    <a:cubicBezTo>
                      <a:pt x="5290" y="5745"/>
                      <a:pt x="4590" y="2705"/>
                      <a:pt x="3861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Google Shape;3406;p93"/>
              <p:cNvSpPr/>
              <p:nvPr/>
            </p:nvSpPr>
            <p:spPr>
              <a:xfrm>
                <a:off x="8339023" y="3346001"/>
                <a:ext cx="171612" cy="360026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13649" extrusionOk="0">
                    <a:moveTo>
                      <a:pt x="5502" y="1"/>
                    </a:moveTo>
                    <a:cubicBezTo>
                      <a:pt x="3831" y="1369"/>
                      <a:pt x="2007" y="2493"/>
                      <a:pt x="1" y="3283"/>
                    </a:cubicBezTo>
                    <a:cubicBezTo>
                      <a:pt x="1" y="3496"/>
                      <a:pt x="31" y="3739"/>
                      <a:pt x="31" y="3983"/>
                    </a:cubicBezTo>
                    <a:cubicBezTo>
                      <a:pt x="183" y="7204"/>
                      <a:pt x="366" y="10426"/>
                      <a:pt x="578" y="13648"/>
                    </a:cubicBezTo>
                    <a:cubicBezTo>
                      <a:pt x="2645" y="12676"/>
                      <a:pt x="4621" y="11612"/>
                      <a:pt x="6506" y="10396"/>
                    </a:cubicBezTo>
                    <a:cubicBezTo>
                      <a:pt x="6354" y="6718"/>
                      <a:pt x="6019" y="3223"/>
                      <a:pt x="5502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Google Shape;3407;p93"/>
              <p:cNvSpPr/>
              <p:nvPr/>
            </p:nvSpPr>
            <p:spPr>
              <a:xfrm>
                <a:off x="8388745" y="4287282"/>
                <a:ext cx="55340" cy="117881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469" extrusionOk="0">
                    <a:moveTo>
                      <a:pt x="2098" y="0"/>
                    </a:moveTo>
                    <a:cubicBezTo>
                      <a:pt x="1399" y="152"/>
                      <a:pt x="730" y="243"/>
                      <a:pt x="0" y="304"/>
                    </a:cubicBezTo>
                    <a:cubicBezTo>
                      <a:pt x="61" y="1672"/>
                      <a:pt x="122" y="3070"/>
                      <a:pt x="183" y="4468"/>
                    </a:cubicBezTo>
                    <a:lnTo>
                      <a:pt x="851" y="4468"/>
                    </a:lnTo>
                    <a:cubicBezTo>
                      <a:pt x="1307" y="2979"/>
                      <a:pt x="1703" y="1490"/>
                      <a:pt x="209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Google Shape;3408;p93"/>
              <p:cNvSpPr/>
              <p:nvPr/>
            </p:nvSpPr>
            <p:spPr>
              <a:xfrm>
                <a:off x="7975831" y="4187048"/>
                <a:ext cx="395293" cy="217298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823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141" y="7326"/>
                      <a:pt x="14560" y="8207"/>
                      <a:pt x="14986" y="8238"/>
                    </a:cubicBezTo>
                    <a:cubicBezTo>
                      <a:pt x="14925" y="7052"/>
                      <a:pt x="14864" y="5867"/>
                      <a:pt x="14803" y="4682"/>
                    </a:cubicBezTo>
                    <a:cubicBezTo>
                      <a:pt x="14773" y="4682"/>
                      <a:pt x="14743" y="4712"/>
                      <a:pt x="14712" y="4742"/>
                    </a:cubicBezTo>
                    <a:cubicBezTo>
                      <a:pt x="13841" y="5017"/>
                      <a:pt x="12938" y="5140"/>
                      <a:pt x="12022" y="5140"/>
                    </a:cubicBezTo>
                    <a:cubicBezTo>
                      <a:pt x="7756" y="5140"/>
                      <a:pt x="3178" y="2477"/>
                      <a:pt x="1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Google Shape;3409;p93"/>
              <p:cNvSpPr/>
              <p:nvPr/>
            </p:nvSpPr>
            <p:spPr>
              <a:xfrm>
                <a:off x="7805855" y="3721221"/>
                <a:ext cx="559651" cy="582811"/>
              </a:xfrm>
              <a:custGeom>
                <a:avLst/>
                <a:gdLst/>
                <a:ahLst/>
                <a:cxnLst/>
                <a:rect l="l" t="t" r="r" b="b"/>
                <a:pathLst>
                  <a:path w="21217" h="22095" extrusionOk="0">
                    <a:moveTo>
                      <a:pt x="1" y="1"/>
                    </a:moveTo>
                    <a:cubicBezTo>
                      <a:pt x="153" y="1095"/>
                      <a:pt x="274" y="2189"/>
                      <a:pt x="457" y="3344"/>
                    </a:cubicBezTo>
                    <a:cubicBezTo>
                      <a:pt x="1156" y="8390"/>
                      <a:pt x="2767" y="12311"/>
                      <a:pt x="4742" y="15351"/>
                    </a:cubicBezTo>
                    <a:cubicBezTo>
                      <a:pt x="8870" y="19217"/>
                      <a:pt x="13603" y="22095"/>
                      <a:pt x="18556" y="22095"/>
                    </a:cubicBezTo>
                    <a:cubicBezTo>
                      <a:pt x="19367" y="22095"/>
                      <a:pt x="20183" y="22018"/>
                      <a:pt x="21004" y="21855"/>
                    </a:cubicBezTo>
                    <a:cubicBezTo>
                      <a:pt x="21031" y="21846"/>
                      <a:pt x="21055" y="21843"/>
                      <a:pt x="21077" y="21843"/>
                    </a:cubicBezTo>
                    <a:cubicBezTo>
                      <a:pt x="21131" y="21843"/>
                      <a:pt x="21174" y="21864"/>
                      <a:pt x="21217" y="21886"/>
                    </a:cubicBezTo>
                    <a:cubicBezTo>
                      <a:pt x="21035" y="19089"/>
                      <a:pt x="20852" y="16293"/>
                      <a:pt x="20670" y="13496"/>
                    </a:cubicBezTo>
                    <a:cubicBezTo>
                      <a:pt x="20518" y="13466"/>
                      <a:pt x="20427" y="13284"/>
                      <a:pt x="20548" y="13162"/>
                    </a:cubicBezTo>
                    <a:cubicBezTo>
                      <a:pt x="12493" y="13132"/>
                      <a:pt x="5472" y="6445"/>
                      <a:pt x="1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Google Shape;3410;p93"/>
              <p:cNvSpPr/>
              <p:nvPr/>
            </p:nvSpPr>
            <p:spPr>
              <a:xfrm>
                <a:off x="8426412" y="2915468"/>
                <a:ext cx="242172" cy="395293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14986" extrusionOk="0">
                    <a:moveTo>
                      <a:pt x="3922" y="0"/>
                    </a:moveTo>
                    <a:cubicBezTo>
                      <a:pt x="3375" y="882"/>
                      <a:pt x="2828" y="1763"/>
                      <a:pt x="2220" y="2614"/>
                    </a:cubicBezTo>
                    <a:cubicBezTo>
                      <a:pt x="1612" y="3465"/>
                      <a:pt x="852" y="4681"/>
                      <a:pt x="1" y="5897"/>
                    </a:cubicBezTo>
                    <a:cubicBezTo>
                      <a:pt x="730" y="8602"/>
                      <a:pt x="1430" y="11642"/>
                      <a:pt x="1977" y="14985"/>
                    </a:cubicBezTo>
                    <a:cubicBezTo>
                      <a:pt x="4804" y="12432"/>
                      <a:pt x="7083" y="9393"/>
                      <a:pt x="9180" y="6110"/>
                    </a:cubicBezTo>
                    <a:cubicBezTo>
                      <a:pt x="7752" y="3587"/>
                      <a:pt x="6019" y="1459"/>
                      <a:pt x="3922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Google Shape;3411;p93"/>
              <p:cNvSpPr/>
              <p:nvPr/>
            </p:nvSpPr>
            <p:spPr>
              <a:xfrm>
                <a:off x="8355878" y="2854536"/>
                <a:ext cx="151539" cy="182822"/>
              </a:xfrm>
              <a:custGeom>
                <a:avLst/>
                <a:gdLst/>
                <a:ahLst/>
                <a:cxnLst/>
                <a:rect l="l" t="t" r="r" b="b"/>
                <a:pathLst>
                  <a:path w="5745" h="693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730" y="1885"/>
                      <a:pt x="1520" y="4195"/>
                      <a:pt x="2310" y="6930"/>
                    </a:cubicBezTo>
                    <a:cubicBezTo>
                      <a:pt x="2675" y="6414"/>
                      <a:pt x="3009" y="5927"/>
                      <a:pt x="3253" y="5563"/>
                    </a:cubicBezTo>
                    <a:cubicBezTo>
                      <a:pt x="4134" y="4316"/>
                      <a:pt x="4955" y="3040"/>
                      <a:pt x="5745" y="1733"/>
                    </a:cubicBezTo>
                    <a:cubicBezTo>
                      <a:pt x="4043" y="730"/>
                      <a:pt x="2158" y="122"/>
                      <a:pt x="0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Google Shape;3412;p93"/>
              <p:cNvSpPr/>
              <p:nvPr/>
            </p:nvSpPr>
            <p:spPr>
              <a:xfrm>
                <a:off x="8449677" y="3710802"/>
                <a:ext cx="352008" cy="550050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20853" extrusionOk="0">
                    <a:moveTo>
                      <a:pt x="13344" y="1"/>
                    </a:moveTo>
                    <a:cubicBezTo>
                      <a:pt x="10426" y="4590"/>
                      <a:pt x="6475" y="9059"/>
                      <a:pt x="1672" y="11764"/>
                    </a:cubicBezTo>
                    <a:cubicBezTo>
                      <a:pt x="1307" y="14712"/>
                      <a:pt x="730" y="17752"/>
                      <a:pt x="0" y="20852"/>
                    </a:cubicBezTo>
                    <a:cubicBezTo>
                      <a:pt x="365" y="20791"/>
                      <a:pt x="700" y="20730"/>
                      <a:pt x="1034" y="20639"/>
                    </a:cubicBezTo>
                    <a:cubicBezTo>
                      <a:pt x="4377" y="19545"/>
                      <a:pt x="6991" y="17265"/>
                      <a:pt x="9332" y="14712"/>
                    </a:cubicBezTo>
                    <a:cubicBezTo>
                      <a:pt x="10335" y="13618"/>
                      <a:pt x="11368" y="12554"/>
                      <a:pt x="12402" y="11460"/>
                    </a:cubicBezTo>
                    <a:cubicBezTo>
                      <a:pt x="13010" y="8238"/>
                      <a:pt x="13344" y="4256"/>
                      <a:pt x="13344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Google Shape;3413;p93"/>
              <p:cNvSpPr/>
              <p:nvPr/>
            </p:nvSpPr>
            <p:spPr>
              <a:xfrm>
                <a:off x="8484152" y="3106283"/>
                <a:ext cx="290258" cy="513939"/>
              </a:xfrm>
              <a:custGeom>
                <a:avLst/>
                <a:gdLst/>
                <a:ahLst/>
                <a:cxnLst/>
                <a:rect l="l" t="t" r="r" b="b"/>
                <a:pathLst>
                  <a:path w="11004" h="19484" extrusionOk="0">
                    <a:moveTo>
                      <a:pt x="7569" y="0"/>
                    </a:moveTo>
                    <a:cubicBezTo>
                      <a:pt x="5532" y="3374"/>
                      <a:pt x="3010" y="6627"/>
                      <a:pt x="0" y="9089"/>
                    </a:cubicBezTo>
                    <a:cubicBezTo>
                      <a:pt x="517" y="12311"/>
                      <a:pt x="852" y="15806"/>
                      <a:pt x="1004" y="19484"/>
                    </a:cubicBezTo>
                    <a:cubicBezTo>
                      <a:pt x="4742" y="17113"/>
                      <a:pt x="8086" y="14256"/>
                      <a:pt x="11004" y="10973"/>
                    </a:cubicBezTo>
                    <a:cubicBezTo>
                      <a:pt x="10274" y="7022"/>
                      <a:pt x="9150" y="3222"/>
                      <a:pt x="7569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Google Shape;3414;p93"/>
              <p:cNvSpPr/>
              <p:nvPr/>
            </p:nvSpPr>
            <p:spPr>
              <a:xfrm>
                <a:off x="8411192" y="4090849"/>
                <a:ext cx="347181" cy="314314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11916" extrusionOk="0">
                    <a:moveTo>
                      <a:pt x="13162" y="0"/>
                    </a:moveTo>
                    <a:lnTo>
                      <a:pt x="13162" y="0"/>
                    </a:lnTo>
                    <a:cubicBezTo>
                      <a:pt x="11885" y="1186"/>
                      <a:pt x="10609" y="2341"/>
                      <a:pt x="9332" y="3405"/>
                    </a:cubicBezTo>
                    <a:cubicBezTo>
                      <a:pt x="6809" y="5502"/>
                      <a:pt x="4256" y="6870"/>
                      <a:pt x="1216" y="7447"/>
                    </a:cubicBezTo>
                    <a:cubicBezTo>
                      <a:pt x="852" y="8937"/>
                      <a:pt x="456" y="10426"/>
                      <a:pt x="0" y="11915"/>
                    </a:cubicBezTo>
                    <a:cubicBezTo>
                      <a:pt x="3040" y="11763"/>
                      <a:pt x="9940" y="10335"/>
                      <a:pt x="13010" y="487"/>
                    </a:cubicBezTo>
                    <a:cubicBezTo>
                      <a:pt x="13071" y="335"/>
                      <a:pt x="13101" y="152"/>
                      <a:pt x="13162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Google Shape;3415;p93"/>
              <p:cNvSpPr/>
              <p:nvPr/>
            </p:nvSpPr>
            <p:spPr>
              <a:xfrm>
                <a:off x="8496972" y="3434208"/>
                <a:ext cx="303895" cy="554824"/>
              </a:xfrm>
              <a:custGeom>
                <a:avLst/>
                <a:gdLst/>
                <a:ahLst/>
                <a:cxnLst/>
                <a:rect l="l" t="t" r="r" b="b"/>
                <a:pathLst>
                  <a:path w="11521" h="21034" extrusionOk="0">
                    <a:moveTo>
                      <a:pt x="10761" y="0"/>
                    </a:moveTo>
                    <a:cubicBezTo>
                      <a:pt x="7782" y="3192"/>
                      <a:pt x="4347" y="5927"/>
                      <a:pt x="578" y="8177"/>
                    </a:cubicBezTo>
                    <a:cubicBezTo>
                      <a:pt x="670" y="12250"/>
                      <a:pt x="518" y="16535"/>
                      <a:pt x="1" y="21034"/>
                    </a:cubicBezTo>
                    <a:cubicBezTo>
                      <a:pt x="1612" y="20031"/>
                      <a:pt x="3132" y="18906"/>
                      <a:pt x="4499" y="17508"/>
                    </a:cubicBezTo>
                    <a:cubicBezTo>
                      <a:pt x="7174" y="14833"/>
                      <a:pt x="9332" y="11824"/>
                      <a:pt x="11521" y="8815"/>
                    </a:cubicBezTo>
                    <a:cubicBezTo>
                      <a:pt x="11460" y="5897"/>
                      <a:pt x="11217" y="2918"/>
                      <a:pt x="10761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Google Shape;3416;p93"/>
              <p:cNvSpPr/>
              <p:nvPr/>
            </p:nvSpPr>
            <p:spPr>
              <a:xfrm>
                <a:off x="8328604" y="3729240"/>
                <a:ext cx="46530" cy="33117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2555" extrusionOk="0">
                    <a:moveTo>
                      <a:pt x="1" y="31"/>
                    </a:moveTo>
                    <a:cubicBezTo>
                      <a:pt x="1" y="92"/>
                      <a:pt x="1" y="122"/>
                      <a:pt x="1" y="153"/>
                    </a:cubicBezTo>
                    <a:lnTo>
                      <a:pt x="31" y="153"/>
                    </a:lnTo>
                    <a:cubicBezTo>
                      <a:pt x="60" y="158"/>
                      <a:pt x="85" y="167"/>
                      <a:pt x="107" y="177"/>
                    </a:cubicBezTo>
                    <a:lnTo>
                      <a:pt x="107" y="177"/>
                    </a:lnTo>
                    <a:cubicBezTo>
                      <a:pt x="66" y="140"/>
                      <a:pt x="30" y="90"/>
                      <a:pt x="1" y="31"/>
                    </a:cubicBezTo>
                    <a:close/>
                    <a:moveTo>
                      <a:pt x="107" y="177"/>
                    </a:moveTo>
                    <a:cubicBezTo>
                      <a:pt x="129" y="198"/>
                      <a:pt x="153" y="215"/>
                      <a:pt x="178" y="228"/>
                    </a:cubicBezTo>
                    <a:lnTo>
                      <a:pt x="178" y="228"/>
                    </a:lnTo>
                    <a:cubicBezTo>
                      <a:pt x="159" y="208"/>
                      <a:pt x="136" y="191"/>
                      <a:pt x="107" y="177"/>
                    </a:cubicBezTo>
                    <a:close/>
                    <a:moveTo>
                      <a:pt x="1004" y="1"/>
                    </a:moveTo>
                    <a:cubicBezTo>
                      <a:pt x="821" y="62"/>
                      <a:pt x="609" y="153"/>
                      <a:pt x="426" y="244"/>
                    </a:cubicBezTo>
                    <a:cubicBezTo>
                      <a:pt x="388" y="257"/>
                      <a:pt x="351" y="263"/>
                      <a:pt x="316" y="263"/>
                    </a:cubicBezTo>
                    <a:cubicBezTo>
                      <a:pt x="267" y="263"/>
                      <a:pt x="221" y="251"/>
                      <a:pt x="178" y="228"/>
                    </a:cubicBezTo>
                    <a:lnTo>
                      <a:pt x="178" y="228"/>
                    </a:lnTo>
                    <a:cubicBezTo>
                      <a:pt x="301" y="358"/>
                      <a:pt x="222" y="598"/>
                      <a:pt x="31" y="670"/>
                    </a:cubicBezTo>
                    <a:cubicBezTo>
                      <a:pt x="305" y="4560"/>
                      <a:pt x="548" y="8451"/>
                      <a:pt x="791" y="12341"/>
                    </a:cubicBezTo>
                    <a:cubicBezTo>
                      <a:pt x="882" y="12341"/>
                      <a:pt x="973" y="12372"/>
                      <a:pt x="1065" y="12372"/>
                    </a:cubicBezTo>
                    <a:cubicBezTo>
                      <a:pt x="1217" y="12372"/>
                      <a:pt x="1277" y="12463"/>
                      <a:pt x="1308" y="12554"/>
                    </a:cubicBezTo>
                    <a:lnTo>
                      <a:pt x="1764" y="12341"/>
                    </a:lnTo>
                    <a:cubicBezTo>
                      <a:pt x="1520" y="8238"/>
                      <a:pt x="1247" y="4104"/>
                      <a:pt x="1004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Google Shape;3417;p93"/>
              <p:cNvSpPr/>
              <p:nvPr/>
            </p:nvSpPr>
            <p:spPr>
              <a:xfrm>
                <a:off x="8311775" y="3427798"/>
                <a:ext cx="42521" cy="2934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112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3" y="3708"/>
                      <a:pt x="396" y="7417"/>
                      <a:pt x="608" y="11125"/>
                    </a:cubicBezTo>
                    <a:cubicBezTo>
                      <a:pt x="639" y="11064"/>
                      <a:pt x="669" y="11003"/>
                      <a:pt x="760" y="10942"/>
                    </a:cubicBezTo>
                    <a:cubicBezTo>
                      <a:pt x="1064" y="10821"/>
                      <a:pt x="1307" y="10669"/>
                      <a:pt x="1611" y="10547"/>
                    </a:cubicBezTo>
                    <a:cubicBezTo>
                      <a:pt x="1399" y="7325"/>
                      <a:pt x="1216" y="4103"/>
                      <a:pt x="1064" y="882"/>
                    </a:cubicBezTo>
                    <a:cubicBezTo>
                      <a:pt x="1064" y="638"/>
                      <a:pt x="1034" y="395"/>
                      <a:pt x="1034" y="182"/>
                    </a:cubicBezTo>
                    <a:cubicBezTo>
                      <a:pt x="912" y="213"/>
                      <a:pt x="791" y="274"/>
                      <a:pt x="669" y="304"/>
                    </a:cubicBezTo>
                    <a:cubicBezTo>
                      <a:pt x="636" y="315"/>
                      <a:pt x="605" y="320"/>
                      <a:pt x="577" y="320"/>
                    </a:cubicBezTo>
                    <a:cubicBezTo>
                      <a:pt x="446" y="320"/>
                      <a:pt x="360" y="216"/>
                      <a:pt x="335" y="91"/>
                    </a:cubicBezTo>
                    <a:cubicBezTo>
                      <a:pt x="213" y="61"/>
                      <a:pt x="92" y="30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Google Shape;3418;p93"/>
              <p:cNvSpPr/>
              <p:nvPr/>
            </p:nvSpPr>
            <p:spPr>
              <a:xfrm>
                <a:off x="8285318" y="2854984"/>
                <a:ext cx="52940" cy="564821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1413" extrusionOk="0">
                    <a:moveTo>
                      <a:pt x="904" y="0"/>
                    </a:moveTo>
                    <a:cubicBezTo>
                      <a:pt x="868" y="0"/>
                      <a:pt x="831" y="4"/>
                      <a:pt x="791" y="14"/>
                    </a:cubicBezTo>
                    <a:cubicBezTo>
                      <a:pt x="517" y="14"/>
                      <a:pt x="244" y="44"/>
                      <a:pt x="0" y="74"/>
                    </a:cubicBezTo>
                    <a:cubicBezTo>
                      <a:pt x="61" y="3965"/>
                      <a:pt x="244" y="7886"/>
                      <a:pt x="487" y="11746"/>
                    </a:cubicBezTo>
                    <a:cubicBezTo>
                      <a:pt x="669" y="11959"/>
                      <a:pt x="821" y="12172"/>
                      <a:pt x="1034" y="12354"/>
                    </a:cubicBezTo>
                    <a:cubicBezTo>
                      <a:pt x="1223" y="12567"/>
                      <a:pt x="1044" y="12817"/>
                      <a:pt x="841" y="12817"/>
                    </a:cubicBezTo>
                    <a:cubicBezTo>
                      <a:pt x="783" y="12817"/>
                      <a:pt x="723" y="12797"/>
                      <a:pt x="669" y="12749"/>
                    </a:cubicBezTo>
                    <a:cubicBezTo>
                      <a:pt x="608" y="12689"/>
                      <a:pt x="578" y="12658"/>
                      <a:pt x="517" y="12597"/>
                    </a:cubicBezTo>
                    <a:lnTo>
                      <a:pt x="517" y="12597"/>
                    </a:lnTo>
                    <a:cubicBezTo>
                      <a:pt x="669" y="14999"/>
                      <a:pt x="791" y="17370"/>
                      <a:pt x="912" y="19740"/>
                    </a:cubicBezTo>
                    <a:cubicBezTo>
                      <a:pt x="912" y="20196"/>
                      <a:pt x="943" y="20652"/>
                      <a:pt x="973" y="21139"/>
                    </a:cubicBezTo>
                    <a:cubicBezTo>
                      <a:pt x="1155" y="21199"/>
                      <a:pt x="1307" y="21291"/>
                      <a:pt x="1490" y="21321"/>
                    </a:cubicBezTo>
                    <a:cubicBezTo>
                      <a:pt x="1520" y="21351"/>
                      <a:pt x="1551" y="21382"/>
                      <a:pt x="1581" y="21412"/>
                    </a:cubicBezTo>
                    <a:cubicBezTo>
                      <a:pt x="1733" y="21351"/>
                      <a:pt x="1854" y="21260"/>
                      <a:pt x="2006" y="21169"/>
                    </a:cubicBezTo>
                    <a:cubicBezTo>
                      <a:pt x="1824" y="18038"/>
                      <a:pt x="1672" y="14907"/>
                      <a:pt x="1490" y="11746"/>
                    </a:cubicBezTo>
                    <a:cubicBezTo>
                      <a:pt x="1307" y="11838"/>
                      <a:pt x="1125" y="11868"/>
                      <a:pt x="912" y="11898"/>
                    </a:cubicBezTo>
                    <a:cubicBezTo>
                      <a:pt x="891" y="11902"/>
                      <a:pt x="870" y="11904"/>
                      <a:pt x="851" y="11904"/>
                    </a:cubicBezTo>
                    <a:cubicBezTo>
                      <a:pt x="531" y="11904"/>
                      <a:pt x="417" y="11466"/>
                      <a:pt x="760" y="11351"/>
                    </a:cubicBezTo>
                    <a:cubicBezTo>
                      <a:pt x="1003" y="11260"/>
                      <a:pt x="1247" y="11108"/>
                      <a:pt x="1459" y="10956"/>
                    </a:cubicBezTo>
                    <a:cubicBezTo>
                      <a:pt x="1307" y="7309"/>
                      <a:pt x="1155" y="3661"/>
                      <a:pt x="1125" y="14"/>
                    </a:cubicBezTo>
                    <a:cubicBezTo>
                      <a:pt x="1044" y="14"/>
                      <a:pt x="976" y="0"/>
                      <a:pt x="90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Google Shape;3419;p93"/>
              <p:cNvSpPr/>
              <p:nvPr/>
            </p:nvSpPr>
            <p:spPr>
              <a:xfrm>
                <a:off x="8351051" y="4071594"/>
                <a:ext cx="42521" cy="33357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2646" extrusionOk="0">
                    <a:moveTo>
                      <a:pt x="943" y="1"/>
                    </a:moveTo>
                    <a:cubicBezTo>
                      <a:pt x="669" y="62"/>
                      <a:pt x="396" y="153"/>
                      <a:pt x="92" y="213"/>
                    </a:cubicBezTo>
                    <a:cubicBezTo>
                      <a:pt x="82" y="224"/>
                      <a:pt x="72" y="227"/>
                      <a:pt x="62" y="227"/>
                    </a:cubicBezTo>
                    <a:cubicBezTo>
                      <a:pt x="41" y="227"/>
                      <a:pt x="21" y="213"/>
                      <a:pt x="1" y="213"/>
                    </a:cubicBezTo>
                    <a:lnTo>
                      <a:pt x="1" y="213"/>
                    </a:lnTo>
                    <a:cubicBezTo>
                      <a:pt x="183" y="3010"/>
                      <a:pt x="366" y="5806"/>
                      <a:pt x="548" y="8603"/>
                    </a:cubicBezTo>
                    <a:cubicBezTo>
                      <a:pt x="700" y="8694"/>
                      <a:pt x="730" y="8907"/>
                      <a:pt x="578" y="9028"/>
                    </a:cubicBezTo>
                    <a:cubicBezTo>
                      <a:pt x="639" y="10244"/>
                      <a:pt x="700" y="11429"/>
                      <a:pt x="761" y="12615"/>
                    </a:cubicBezTo>
                    <a:lnTo>
                      <a:pt x="791" y="12615"/>
                    </a:lnTo>
                    <a:cubicBezTo>
                      <a:pt x="791" y="12615"/>
                      <a:pt x="1095" y="12645"/>
                      <a:pt x="1612" y="12645"/>
                    </a:cubicBezTo>
                    <a:cubicBezTo>
                      <a:pt x="1551" y="11247"/>
                      <a:pt x="1490" y="9849"/>
                      <a:pt x="1429" y="8481"/>
                    </a:cubicBezTo>
                    <a:lnTo>
                      <a:pt x="1156" y="8481"/>
                    </a:lnTo>
                    <a:cubicBezTo>
                      <a:pt x="1146" y="8483"/>
                      <a:pt x="1137" y="8483"/>
                      <a:pt x="1128" y="8483"/>
                    </a:cubicBezTo>
                    <a:cubicBezTo>
                      <a:pt x="962" y="8483"/>
                      <a:pt x="860" y="8232"/>
                      <a:pt x="1004" y="8116"/>
                    </a:cubicBezTo>
                    <a:cubicBezTo>
                      <a:pt x="1125" y="7995"/>
                      <a:pt x="1247" y="7934"/>
                      <a:pt x="1399" y="7843"/>
                    </a:cubicBezTo>
                    <a:cubicBezTo>
                      <a:pt x="1247" y="5229"/>
                      <a:pt x="1095" y="2615"/>
                      <a:pt x="943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Google Shape;3420;p93"/>
              <p:cNvSpPr/>
              <p:nvPr/>
            </p:nvSpPr>
            <p:spPr>
              <a:xfrm>
                <a:off x="7918117" y="2994046"/>
                <a:ext cx="393684" cy="433778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6445" extrusionOk="0">
                    <a:moveTo>
                      <a:pt x="608" y="0"/>
                    </a:moveTo>
                    <a:cubicBezTo>
                      <a:pt x="395" y="213"/>
                      <a:pt x="213" y="426"/>
                      <a:pt x="0" y="638"/>
                    </a:cubicBezTo>
                    <a:cubicBezTo>
                      <a:pt x="1733" y="3496"/>
                      <a:pt x="3739" y="6201"/>
                      <a:pt x="5958" y="8754"/>
                    </a:cubicBezTo>
                    <a:cubicBezTo>
                      <a:pt x="8085" y="11186"/>
                      <a:pt x="11520" y="15563"/>
                      <a:pt x="14924" y="16444"/>
                    </a:cubicBezTo>
                    <a:cubicBezTo>
                      <a:pt x="14924" y="16231"/>
                      <a:pt x="14894" y="16049"/>
                      <a:pt x="14894" y="15867"/>
                    </a:cubicBezTo>
                    <a:cubicBezTo>
                      <a:pt x="11733" y="14651"/>
                      <a:pt x="8632" y="10578"/>
                      <a:pt x="6505" y="8207"/>
                    </a:cubicBezTo>
                    <a:cubicBezTo>
                      <a:pt x="4256" y="5684"/>
                      <a:pt x="2341" y="2918"/>
                      <a:pt x="60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Google Shape;3421;p93"/>
              <p:cNvSpPr/>
              <p:nvPr/>
            </p:nvSpPr>
            <p:spPr>
              <a:xfrm>
                <a:off x="8310984" y="3411760"/>
                <a:ext cx="16038" cy="17647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69" extrusionOk="0">
                    <a:moveTo>
                      <a:pt x="0" y="0"/>
                    </a:moveTo>
                    <a:cubicBezTo>
                      <a:pt x="0" y="213"/>
                      <a:pt x="30" y="395"/>
                      <a:pt x="30" y="608"/>
                    </a:cubicBezTo>
                    <a:cubicBezTo>
                      <a:pt x="122" y="638"/>
                      <a:pt x="243" y="669"/>
                      <a:pt x="334" y="669"/>
                    </a:cubicBezTo>
                    <a:cubicBezTo>
                      <a:pt x="334" y="578"/>
                      <a:pt x="365" y="456"/>
                      <a:pt x="486" y="395"/>
                    </a:cubicBezTo>
                    <a:cubicBezTo>
                      <a:pt x="517" y="365"/>
                      <a:pt x="547" y="335"/>
                      <a:pt x="608" y="304"/>
                    </a:cubicBezTo>
                    <a:cubicBezTo>
                      <a:pt x="578" y="274"/>
                      <a:pt x="547" y="213"/>
                      <a:pt x="486" y="213"/>
                    </a:cubicBezTo>
                    <a:cubicBezTo>
                      <a:pt x="334" y="183"/>
                      <a:pt x="152" y="9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Google Shape;3422;p93"/>
              <p:cNvSpPr/>
              <p:nvPr/>
            </p:nvSpPr>
            <p:spPr>
              <a:xfrm>
                <a:off x="7792217" y="3316353"/>
                <a:ext cx="537204" cy="431694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6366" extrusionOk="0">
                    <a:moveTo>
                      <a:pt x="123" y="0"/>
                    </a:moveTo>
                    <a:cubicBezTo>
                      <a:pt x="62" y="456"/>
                      <a:pt x="31" y="912"/>
                      <a:pt x="1" y="1398"/>
                    </a:cubicBezTo>
                    <a:cubicBezTo>
                      <a:pt x="5503" y="7964"/>
                      <a:pt x="11916" y="14772"/>
                      <a:pt x="20214" y="16353"/>
                    </a:cubicBezTo>
                    <a:cubicBezTo>
                      <a:pt x="20232" y="16362"/>
                      <a:pt x="20250" y="16365"/>
                      <a:pt x="20267" y="16365"/>
                    </a:cubicBezTo>
                    <a:cubicBezTo>
                      <a:pt x="20308" y="16365"/>
                      <a:pt x="20345" y="16344"/>
                      <a:pt x="20366" y="16323"/>
                    </a:cubicBezTo>
                    <a:lnTo>
                      <a:pt x="20336" y="15775"/>
                    </a:lnTo>
                    <a:cubicBezTo>
                      <a:pt x="11551" y="13921"/>
                      <a:pt x="5928" y="6535"/>
                      <a:pt x="12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Google Shape;3423;p93"/>
              <p:cNvSpPr/>
              <p:nvPr/>
            </p:nvSpPr>
            <p:spPr>
              <a:xfrm>
                <a:off x="8328604" y="3732458"/>
                <a:ext cx="8836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548" extrusionOk="0">
                    <a:moveTo>
                      <a:pt x="1" y="0"/>
                    </a:moveTo>
                    <a:cubicBezTo>
                      <a:pt x="1" y="2"/>
                      <a:pt x="1" y="4"/>
                      <a:pt x="1" y="5"/>
                    </a:cubicBezTo>
                    <a:lnTo>
                      <a:pt x="1" y="5"/>
                    </a:lnTo>
                    <a:lnTo>
                      <a:pt x="1" y="0"/>
                    </a:lnTo>
                    <a:close/>
                    <a:moveTo>
                      <a:pt x="1" y="5"/>
                    </a:moveTo>
                    <a:lnTo>
                      <a:pt x="31" y="548"/>
                    </a:lnTo>
                    <a:cubicBezTo>
                      <a:pt x="274" y="456"/>
                      <a:pt x="335" y="92"/>
                      <a:pt x="31" y="31"/>
                    </a:cubicBezTo>
                    <a:cubicBezTo>
                      <a:pt x="31" y="31"/>
                      <a:pt x="4" y="31"/>
                      <a:pt x="1" y="5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Google Shape;3424;p93"/>
              <p:cNvSpPr/>
              <p:nvPr/>
            </p:nvSpPr>
            <p:spPr>
              <a:xfrm>
                <a:off x="7801054" y="3673926"/>
                <a:ext cx="549232" cy="394502"/>
              </a:xfrm>
              <a:custGeom>
                <a:avLst/>
                <a:gdLst/>
                <a:ahLst/>
                <a:cxnLst/>
                <a:rect l="l" t="t" r="r" b="b"/>
                <a:pathLst>
                  <a:path w="20822" h="149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1" y="608"/>
                      <a:pt x="122" y="1186"/>
                      <a:pt x="183" y="1794"/>
                    </a:cubicBezTo>
                    <a:cubicBezTo>
                      <a:pt x="5654" y="8268"/>
                      <a:pt x="12675" y="14925"/>
                      <a:pt x="20730" y="14955"/>
                    </a:cubicBezTo>
                    <a:cubicBezTo>
                      <a:pt x="20761" y="14955"/>
                      <a:pt x="20761" y="14925"/>
                      <a:pt x="20791" y="14894"/>
                    </a:cubicBezTo>
                    <a:lnTo>
                      <a:pt x="20821" y="14894"/>
                    </a:lnTo>
                    <a:cubicBezTo>
                      <a:pt x="20821" y="14712"/>
                      <a:pt x="20821" y="14590"/>
                      <a:pt x="20791" y="14408"/>
                    </a:cubicBezTo>
                    <a:cubicBezTo>
                      <a:pt x="12250" y="13557"/>
                      <a:pt x="5532" y="6688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Google Shape;3425;p93"/>
              <p:cNvSpPr/>
              <p:nvPr/>
            </p:nvSpPr>
            <p:spPr>
              <a:xfrm>
                <a:off x="8349469" y="4053973"/>
                <a:ext cx="13637" cy="12028"/>
              </a:xfrm>
              <a:custGeom>
                <a:avLst/>
                <a:gdLst/>
                <a:ahLst/>
                <a:cxnLst/>
                <a:rect l="l" t="t" r="r" b="b"/>
                <a:pathLst>
                  <a:path w="517" h="456" extrusionOk="0">
                    <a:moveTo>
                      <a:pt x="0" y="0"/>
                    </a:moveTo>
                    <a:cubicBezTo>
                      <a:pt x="0" y="152"/>
                      <a:pt x="30" y="304"/>
                      <a:pt x="30" y="456"/>
                    </a:cubicBezTo>
                    <a:cubicBezTo>
                      <a:pt x="182" y="395"/>
                      <a:pt x="334" y="334"/>
                      <a:pt x="517" y="243"/>
                    </a:cubicBezTo>
                    <a:cubicBezTo>
                      <a:pt x="486" y="152"/>
                      <a:pt x="426" y="61"/>
                      <a:pt x="274" y="61"/>
                    </a:cubicBezTo>
                    <a:cubicBezTo>
                      <a:pt x="182" y="61"/>
                      <a:pt x="91" y="30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Google Shape;3426;p93"/>
              <p:cNvSpPr/>
              <p:nvPr/>
            </p:nvSpPr>
            <p:spPr>
              <a:xfrm>
                <a:off x="7930937" y="4126116"/>
                <a:ext cx="435387" cy="196512"/>
              </a:xfrm>
              <a:custGeom>
                <a:avLst/>
                <a:gdLst/>
                <a:ahLst/>
                <a:cxnLst/>
                <a:rect l="l" t="t" r="r" b="b"/>
                <a:pathLst>
                  <a:path w="16506" h="7450" extrusionOk="0">
                    <a:moveTo>
                      <a:pt x="0" y="1"/>
                    </a:moveTo>
                    <a:cubicBezTo>
                      <a:pt x="548" y="821"/>
                      <a:pt x="1095" y="1612"/>
                      <a:pt x="1703" y="2311"/>
                    </a:cubicBezTo>
                    <a:cubicBezTo>
                      <a:pt x="4880" y="4787"/>
                      <a:pt x="9478" y="7450"/>
                      <a:pt x="13734" y="7450"/>
                    </a:cubicBezTo>
                    <a:cubicBezTo>
                      <a:pt x="14649" y="7450"/>
                      <a:pt x="15548" y="7327"/>
                      <a:pt x="16414" y="7052"/>
                    </a:cubicBezTo>
                    <a:cubicBezTo>
                      <a:pt x="16445" y="7022"/>
                      <a:pt x="16475" y="6992"/>
                      <a:pt x="16505" y="6992"/>
                    </a:cubicBezTo>
                    <a:cubicBezTo>
                      <a:pt x="16475" y="6840"/>
                      <a:pt x="16475" y="6688"/>
                      <a:pt x="16475" y="6536"/>
                    </a:cubicBezTo>
                    <a:cubicBezTo>
                      <a:pt x="16432" y="6514"/>
                      <a:pt x="16389" y="6493"/>
                      <a:pt x="16335" y="6493"/>
                    </a:cubicBezTo>
                    <a:cubicBezTo>
                      <a:pt x="16313" y="6493"/>
                      <a:pt x="16289" y="6496"/>
                      <a:pt x="16262" y="6505"/>
                    </a:cubicBezTo>
                    <a:cubicBezTo>
                      <a:pt x="15441" y="6668"/>
                      <a:pt x="14625" y="6745"/>
                      <a:pt x="13814" y="6745"/>
                    </a:cubicBezTo>
                    <a:cubicBezTo>
                      <a:pt x="8861" y="6745"/>
                      <a:pt x="4128" y="3867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Google Shape;3427;p93"/>
              <p:cNvSpPr/>
              <p:nvPr/>
            </p:nvSpPr>
            <p:spPr>
              <a:xfrm>
                <a:off x="8365480" y="4298493"/>
                <a:ext cx="4853" cy="1205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457" extrusionOk="0">
                    <a:moveTo>
                      <a:pt x="1" y="1"/>
                    </a:moveTo>
                    <a:lnTo>
                      <a:pt x="31" y="457"/>
                    </a:lnTo>
                    <a:cubicBezTo>
                      <a:pt x="183" y="305"/>
                      <a:pt x="153" y="92"/>
                      <a:pt x="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Google Shape;3428;p93"/>
              <p:cNvSpPr/>
              <p:nvPr/>
            </p:nvSpPr>
            <p:spPr>
              <a:xfrm>
                <a:off x="8089677" y="2890620"/>
                <a:ext cx="209279" cy="296668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11247" extrusionOk="0">
                    <a:moveTo>
                      <a:pt x="913" y="0"/>
                    </a:moveTo>
                    <a:cubicBezTo>
                      <a:pt x="609" y="91"/>
                      <a:pt x="305" y="182"/>
                      <a:pt x="1" y="304"/>
                    </a:cubicBezTo>
                    <a:cubicBezTo>
                      <a:pt x="1977" y="4377"/>
                      <a:pt x="4591" y="8116"/>
                      <a:pt x="7934" y="11246"/>
                    </a:cubicBezTo>
                    <a:cubicBezTo>
                      <a:pt x="7904" y="10973"/>
                      <a:pt x="7904" y="10669"/>
                      <a:pt x="7873" y="10395"/>
                    </a:cubicBezTo>
                    <a:cubicBezTo>
                      <a:pt x="4955" y="7234"/>
                      <a:pt x="2676" y="3739"/>
                      <a:pt x="91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Google Shape;3429;p93"/>
              <p:cNvSpPr/>
              <p:nvPr/>
            </p:nvSpPr>
            <p:spPr>
              <a:xfrm>
                <a:off x="8297347" y="3164814"/>
                <a:ext cx="20232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071" extrusionOk="0">
                    <a:moveTo>
                      <a:pt x="0" y="0"/>
                    </a:moveTo>
                    <a:cubicBezTo>
                      <a:pt x="31" y="274"/>
                      <a:pt x="61" y="578"/>
                      <a:pt x="61" y="851"/>
                    </a:cubicBezTo>
                    <a:cubicBezTo>
                      <a:pt x="122" y="882"/>
                      <a:pt x="152" y="943"/>
                      <a:pt x="213" y="1003"/>
                    </a:cubicBezTo>
                    <a:cubicBezTo>
                      <a:pt x="267" y="1051"/>
                      <a:pt x="327" y="1071"/>
                      <a:pt x="385" y="1071"/>
                    </a:cubicBezTo>
                    <a:cubicBezTo>
                      <a:pt x="588" y="1071"/>
                      <a:pt x="767" y="821"/>
                      <a:pt x="578" y="608"/>
                    </a:cubicBezTo>
                    <a:cubicBezTo>
                      <a:pt x="365" y="426"/>
                      <a:pt x="213" y="213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Google Shape;3430;p93"/>
              <p:cNvSpPr/>
              <p:nvPr/>
            </p:nvSpPr>
            <p:spPr>
              <a:xfrm>
                <a:off x="8323803" y="3037332"/>
                <a:ext cx="102635" cy="127509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4834" extrusionOk="0">
                    <a:moveTo>
                      <a:pt x="3526" y="0"/>
                    </a:moveTo>
                    <a:cubicBezTo>
                      <a:pt x="2554" y="1429"/>
                      <a:pt x="1247" y="3162"/>
                      <a:pt x="0" y="4043"/>
                    </a:cubicBezTo>
                    <a:lnTo>
                      <a:pt x="31" y="4833"/>
                    </a:lnTo>
                    <a:cubicBezTo>
                      <a:pt x="1429" y="4317"/>
                      <a:pt x="2736" y="2827"/>
                      <a:pt x="3891" y="1277"/>
                    </a:cubicBezTo>
                    <a:cubicBezTo>
                      <a:pt x="3769" y="852"/>
                      <a:pt x="3648" y="396"/>
                      <a:pt x="352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Google Shape;3431;p93"/>
              <p:cNvSpPr/>
              <p:nvPr/>
            </p:nvSpPr>
            <p:spPr>
              <a:xfrm>
                <a:off x="8416810" y="2900222"/>
                <a:ext cx="113054" cy="170794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6475" extrusionOk="0">
                    <a:moveTo>
                      <a:pt x="3435" y="1"/>
                    </a:moveTo>
                    <a:cubicBezTo>
                      <a:pt x="2645" y="1308"/>
                      <a:pt x="1824" y="2584"/>
                      <a:pt x="943" y="3831"/>
                    </a:cubicBezTo>
                    <a:cubicBezTo>
                      <a:pt x="699" y="4195"/>
                      <a:pt x="365" y="4682"/>
                      <a:pt x="0" y="5198"/>
                    </a:cubicBezTo>
                    <a:cubicBezTo>
                      <a:pt x="122" y="5594"/>
                      <a:pt x="243" y="6050"/>
                      <a:pt x="365" y="6475"/>
                    </a:cubicBezTo>
                    <a:cubicBezTo>
                      <a:pt x="1216" y="5259"/>
                      <a:pt x="1976" y="4043"/>
                      <a:pt x="2584" y="3192"/>
                    </a:cubicBezTo>
                    <a:cubicBezTo>
                      <a:pt x="3192" y="2341"/>
                      <a:pt x="3739" y="1460"/>
                      <a:pt x="4286" y="578"/>
                    </a:cubicBezTo>
                    <a:cubicBezTo>
                      <a:pt x="4012" y="366"/>
                      <a:pt x="3709" y="183"/>
                      <a:pt x="343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Google Shape;3432;p93"/>
              <p:cNvSpPr/>
              <p:nvPr/>
            </p:nvSpPr>
            <p:spPr>
              <a:xfrm>
                <a:off x="8296291" y="3143976"/>
                <a:ext cx="28329" cy="2500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48" extrusionOk="0">
                    <a:moveTo>
                      <a:pt x="1043" y="0"/>
                    </a:moveTo>
                    <a:cubicBezTo>
                      <a:pt x="800" y="152"/>
                      <a:pt x="587" y="274"/>
                      <a:pt x="344" y="365"/>
                    </a:cubicBezTo>
                    <a:cubicBezTo>
                      <a:pt x="1" y="508"/>
                      <a:pt x="116" y="948"/>
                      <a:pt x="435" y="948"/>
                    </a:cubicBezTo>
                    <a:cubicBezTo>
                      <a:pt x="454" y="948"/>
                      <a:pt x="475" y="946"/>
                      <a:pt x="496" y="942"/>
                    </a:cubicBezTo>
                    <a:cubicBezTo>
                      <a:pt x="709" y="912"/>
                      <a:pt x="891" y="851"/>
                      <a:pt x="1074" y="790"/>
                    </a:cubicBezTo>
                    <a:lnTo>
                      <a:pt x="1043" y="0"/>
                    </a:ln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Google Shape;3433;p93"/>
              <p:cNvSpPr/>
              <p:nvPr/>
            </p:nvSpPr>
            <p:spPr>
              <a:xfrm>
                <a:off x="8337440" y="3310735"/>
                <a:ext cx="146738" cy="121890"/>
              </a:xfrm>
              <a:custGeom>
                <a:avLst/>
                <a:gdLst/>
                <a:ahLst/>
                <a:cxnLst/>
                <a:rect l="l" t="t" r="r" b="b"/>
                <a:pathLst>
                  <a:path w="5563" h="4621" extrusionOk="0">
                    <a:moveTo>
                      <a:pt x="5350" y="0"/>
                    </a:moveTo>
                    <a:cubicBezTo>
                      <a:pt x="3769" y="1459"/>
                      <a:pt x="2006" y="2766"/>
                      <a:pt x="0" y="3891"/>
                    </a:cubicBezTo>
                    <a:cubicBezTo>
                      <a:pt x="30" y="4134"/>
                      <a:pt x="30" y="4377"/>
                      <a:pt x="61" y="4620"/>
                    </a:cubicBezTo>
                    <a:cubicBezTo>
                      <a:pt x="2067" y="3830"/>
                      <a:pt x="3891" y="2706"/>
                      <a:pt x="5562" y="1338"/>
                    </a:cubicBezTo>
                    <a:cubicBezTo>
                      <a:pt x="5502" y="882"/>
                      <a:pt x="5411" y="456"/>
                      <a:pt x="535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" name="Google Shape;3434;p93"/>
              <p:cNvSpPr/>
              <p:nvPr/>
            </p:nvSpPr>
            <p:spPr>
              <a:xfrm>
                <a:off x="8478534" y="3076608"/>
                <a:ext cx="205270" cy="26942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10214" extrusionOk="0">
                    <a:moveTo>
                      <a:pt x="7204" y="1"/>
                    </a:moveTo>
                    <a:cubicBezTo>
                      <a:pt x="5107" y="3284"/>
                      <a:pt x="2828" y="6323"/>
                      <a:pt x="1" y="8876"/>
                    </a:cubicBezTo>
                    <a:cubicBezTo>
                      <a:pt x="92" y="9332"/>
                      <a:pt x="153" y="9758"/>
                      <a:pt x="213" y="10214"/>
                    </a:cubicBezTo>
                    <a:cubicBezTo>
                      <a:pt x="3223" y="7752"/>
                      <a:pt x="5745" y="4499"/>
                      <a:pt x="7782" y="1125"/>
                    </a:cubicBezTo>
                    <a:cubicBezTo>
                      <a:pt x="7600" y="730"/>
                      <a:pt x="7387" y="366"/>
                      <a:pt x="7204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" name="Google Shape;3435;p93"/>
              <p:cNvSpPr/>
              <p:nvPr/>
            </p:nvSpPr>
            <p:spPr>
              <a:xfrm>
                <a:off x="8320585" y="3413343"/>
                <a:ext cx="18464" cy="22896"/>
              </a:xfrm>
              <a:custGeom>
                <a:avLst/>
                <a:gdLst/>
                <a:ahLst/>
                <a:cxnLst/>
                <a:rect l="l" t="t" r="r" b="b"/>
                <a:pathLst>
                  <a:path w="700" h="868" extrusionOk="0">
                    <a:moveTo>
                      <a:pt x="669" y="1"/>
                    </a:moveTo>
                    <a:cubicBezTo>
                      <a:pt x="517" y="62"/>
                      <a:pt x="396" y="153"/>
                      <a:pt x="244" y="244"/>
                    </a:cubicBezTo>
                    <a:cubicBezTo>
                      <a:pt x="359" y="388"/>
                      <a:pt x="256" y="642"/>
                      <a:pt x="38" y="642"/>
                    </a:cubicBezTo>
                    <a:cubicBezTo>
                      <a:pt x="26" y="642"/>
                      <a:pt x="13" y="641"/>
                      <a:pt x="1" y="639"/>
                    </a:cubicBezTo>
                    <a:lnTo>
                      <a:pt x="1" y="639"/>
                    </a:lnTo>
                    <a:cubicBezTo>
                      <a:pt x="26" y="764"/>
                      <a:pt x="112" y="868"/>
                      <a:pt x="243" y="868"/>
                    </a:cubicBezTo>
                    <a:cubicBezTo>
                      <a:pt x="271" y="868"/>
                      <a:pt x="302" y="863"/>
                      <a:pt x="335" y="852"/>
                    </a:cubicBezTo>
                    <a:cubicBezTo>
                      <a:pt x="457" y="822"/>
                      <a:pt x="578" y="761"/>
                      <a:pt x="700" y="730"/>
                    </a:cubicBezTo>
                    <a:cubicBezTo>
                      <a:pt x="669" y="487"/>
                      <a:pt x="669" y="244"/>
                      <a:pt x="669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" name="Google Shape;3436;p93"/>
              <p:cNvSpPr/>
              <p:nvPr/>
            </p:nvSpPr>
            <p:spPr>
              <a:xfrm>
                <a:off x="8319794" y="3419779"/>
                <a:ext cx="10287" cy="10498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98" extrusionOk="0">
                    <a:moveTo>
                      <a:pt x="274" y="0"/>
                    </a:moveTo>
                    <a:cubicBezTo>
                      <a:pt x="244" y="31"/>
                      <a:pt x="183" y="61"/>
                      <a:pt x="152" y="91"/>
                    </a:cubicBezTo>
                    <a:cubicBezTo>
                      <a:pt x="31" y="152"/>
                      <a:pt x="0" y="274"/>
                      <a:pt x="31" y="395"/>
                    </a:cubicBezTo>
                    <a:cubicBezTo>
                      <a:pt x="43" y="397"/>
                      <a:pt x="56" y="398"/>
                      <a:pt x="68" y="398"/>
                    </a:cubicBezTo>
                    <a:cubicBezTo>
                      <a:pt x="286" y="398"/>
                      <a:pt x="389" y="144"/>
                      <a:pt x="27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" name="Google Shape;3437;p93"/>
              <p:cNvSpPr/>
              <p:nvPr/>
            </p:nvSpPr>
            <p:spPr>
              <a:xfrm>
                <a:off x="8326995" y="3721221"/>
                <a:ext cx="1635" cy="8863"/>
              </a:xfrm>
              <a:custGeom>
                <a:avLst/>
                <a:gdLst/>
                <a:ahLst/>
                <a:cxnLst/>
                <a:rect l="l" t="t" r="r" b="b"/>
                <a:pathLst>
                  <a:path w="62" h="336" extrusionOk="0">
                    <a:moveTo>
                      <a:pt x="31" y="1"/>
                    </a:moveTo>
                    <a:cubicBezTo>
                      <a:pt x="1" y="122"/>
                      <a:pt x="1" y="244"/>
                      <a:pt x="62" y="335"/>
                    </a:cubicBezTo>
                    <a:cubicBezTo>
                      <a:pt x="62" y="244"/>
                      <a:pt x="62" y="122"/>
                      <a:pt x="3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5" name="Google Shape;3438;p93"/>
              <p:cNvSpPr/>
              <p:nvPr/>
            </p:nvSpPr>
            <p:spPr>
              <a:xfrm>
                <a:off x="8354269" y="3620222"/>
                <a:ext cx="157975" cy="10904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4134" extrusionOk="0">
                    <a:moveTo>
                      <a:pt x="5928" y="0"/>
                    </a:moveTo>
                    <a:cubicBezTo>
                      <a:pt x="4043" y="1216"/>
                      <a:pt x="2067" y="2280"/>
                      <a:pt x="0" y="3252"/>
                    </a:cubicBezTo>
                    <a:cubicBezTo>
                      <a:pt x="0" y="3526"/>
                      <a:pt x="31" y="3830"/>
                      <a:pt x="31" y="4134"/>
                    </a:cubicBezTo>
                    <a:cubicBezTo>
                      <a:pt x="2098" y="3252"/>
                      <a:pt x="4073" y="2249"/>
                      <a:pt x="5988" y="1125"/>
                    </a:cubicBezTo>
                    <a:cubicBezTo>
                      <a:pt x="5958" y="760"/>
                      <a:pt x="5958" y="395"/>
                      <a:pt x="592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" name="Google Shape;3439;p93"/>
              <p:cNvSpPr/>
              <p:nvPr/>
            </p:nvSpPr>
            <p:spPr>
              <a:xfrm>
                <a:off x="8510609" y="3395723"/>
                <a:ext cx="270211" cy="254174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9636" extrusionOk="0">
                    <a:moveTo>
                      <a:pt x="10001" y="0"/>
                    </a:moveTo>
                    <a:cubicBezTo>
                      <a:pt x="7083" y="3283"/>
                      <a:pt x="3739" y="6140"/>
                      <a:pt x="1" y="8511"/>
                    </a:cubicBezTo>
                    <a:cubicBezTo>
                      <a:pt x="31" y="8906"/>
                      <a:pt x="31" y="9271"/>
                      <a:pt x="61" y="9636"/>
                    </a:cubicBezTo>
                    <a:cubicBezTo>
                      <a:pt x="3830" y="7386"/>
                      <a:pt x="7265" y="4651"/>
                      <a:pt x="10244" y="1459"/>
                    </a:cubicBezTo>
                    <a:cubicBezTo>
                      <a:pt x="10153" y="973"/>
                      <a:pt x="10062" y="487"/>
                      <a:pt x="1000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Google Shape;3440;p93"/>
              <p:cNvSpPr/>
              <p:nvPr/>
            </p:nvSpPr>
            <p:spPr>
              <a:xfrm>
                <a:off x="8327813" y="3706001"/>
                <a:ext cx="27274" cy="30176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144" extrusionOk="0">
                    <a:moveTo>
                      <a:pt x="1003" y="0"/>
                    </a:moveTo>
                    <a:cubicBezTo>
                      <a:pt x="699" y="122"/>
                      <a:pt x="456" y="274"/>
                      <a:pt x="152" y="395"/>
                    </a:cubicBezTo>
                    <a:cubicBezTo>
                      <a:pt x="92" y="456"/>
                      <a:pt x="31" y="517"/>
                      <a:pt x="0" y="578"/>
                    </a:cubicBezTo>
                    <a:cubicBezTo>
                      <a:pt x="31" y="699"/>
                      <a:pt x="31" y="791"/>
                      <a:pt x="31" y="912"/>
                    </a:cubicBezTo>
                    <a:cubicBezTo>
                      <a:pt x="103" y="1057"/>
                      <a:pt x="213" y="1144"/>
                      <a:pt x="346" y="1144"/>
                    </a:cubicBezTo>
                    <a:cubicBezTo>
                      <a:pt x="381" y="1144"/>
                      <a:pt x="418" y="1138"/>
                      <a:pt x="456" y="1125"/>
                    </a:cubicBezTo>
                    <a:cubicBezTo>
                      <a:pt x="669" y="1034"/>
                      <a:pt x="851" y="943"/>
                      <a:pt x="1034" y="882"/>
                    </a:cubicBezTo>
                    <a:cubicBezTo>
                      <a:pt x="1034" y="578"/>
                      <a:pt x="1003" y="274"/>
                      <a:pt x="100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" name="Google Shape;3441;p93"/>
              <p:cNvSpPr/>
              <p:nvPr/>
            </p:nvSpPr>
            <p:spPr>
              <a:xfrm>
                <a:off x="8344641" y="4068402"/>
                <a:ext cx="6436" cy="8836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35" extrusionOk="0">
                    <a:moveTo>
                      <a:pt x="122" y="0"/>
                    </a:moveTo>
                    <a:cubicBezTo>
                      <a:pt x="1" y="122"/>
                      <a:pt x="92" y="304"/>
                      <a:pt x="244" y="334"/>
                    </a:cubicBezTo>
                    <a:cubicBezTo>
                      <a:pt x="244" y="243"/>
                      <a:pt x="244" y="122"/>
                      <a:pt x="21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Google Shape;3442;p93"/>
              <p:cNvSpPr/>
              <p:nvPr/>
            </p:nvSpPr>
            <p:spPr>
              <a:xfrm>
                <a:off x="8375107" y="3989006"/>
                <a:ext cx="121890" cy="82614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132" extrusionOk="0">
                    <a:moveTo>
                      <a:pt x="4621" y="1"/>
                    </a:moveTo>
                    <a:cubicBezTo>
                      <a:pt x="3162" y="913"/>
                      <a:pt x="1581" y="1703"/>
                      <a:pt x="1" y="2493"/>
                    </a:cubicBezTo>
                    <a:cubicBezTo>
                      <a:pt x="1" y="2706"/>
                      <a:pt x="1" y="2919"/>
                      <a:pt x="31" y="3132"/>
                    </a:cubicBezTo>
                    <a:cubicBezTo>
                      <a:pt x="1581" y="2676"/>
                      <a:pt x="3071" y="2007"/>
                      <a:pt x="4499" y="1217"/>
                    </a:cubicBezTo>
                    <a:cubicBezTo>
                      <a:pt x="4560" y="791"/>
                      <a:pt x="4590" y="396"/>
                      <a:pt x="462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" name="Google Shape;3443;p93"/>
              <p:cNvSpPr/>
              <p:nvPr/>
            </p:nvSpPr>
            <p:spPr>
              <a:xfrm>
                <a:off x="8493780" y="3666699"/>
                <a:ext cx="307905" cy="354408"/>
              </a:xfrm>
              <a:custGeom>
                <a:avLst/>
                <a:gdLst/>
                <a:ahLst/>
                <a:cxnLst/>
                <a:rect l="l" t="t" r="r" b="b"/>
                <a:pathLst>
                  <a:path w="11673" h="13436" extrusionOk="0">
                    <a:moveTo>
                      <a:pt x="11642" y="1"/>
                    </a:moveTo>
                    <a:cubicBezTo>
                      <a:pt x="9453" y="3010"/>
                      <a:pt x="7295" y="6019"/>
                      <a:pt x="4620" y="8694"/>
                    </a:cubicBezTo>
                    <a:cubicBezTo>
                      <a:pt x="3253" y="10092"/>
                      <a:pt x="1733" y="11217"/>
                      <a:pt x="122" y="12220"/>
                    </a:cubicBezTo>
                    <a:cubicBezTo>
                      <a:pt x="91" y="12615"/>
                      <a:pt x="61" y="13010"/>
                      <a:pt x="0" y="13436"/>
                    </a:cubicBezTo>
                    <a:cubicBezTo>
                      <a:pt x="4803" y="10731"/>
                      <a:pt x="8754" y="6262"/>
                      <a:pt x="11672" y="1673"/>
                    </a:cubicBezTo>
                    <a:cubicBezTo>
                      <a:pt x="11672" y="1126"/>
                      <a:pt x="11672" y="548"/>
                      <a:pt x="1164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" name="Google Shape;3444;p93"/>
              <p:cNvSpPr/>
              <p:nvPr/>
            </p:nvSpPr>
            <p:spPr>
              <a:xfrm>
                <a:off x="8350260" y="4054765"/>
                <a:ext cx="25665" cy="2326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882" extrusionOk="0">
                    <a:moveTo>
                      <a:pt x="943" y="0"/>
                    </a:moveTo>
                    <a:cubicBezTo>
                      <a:pt x="791" y="61"/>
                      <a:pt x="639" y="152"/>
                      <a:pt x="487" y="213"/>
                    </a:cubicBezTo>
                    <a:cubicBezTo>
                      <a:pt x="517" y="365"/>
                      <a:pt x="456" y="517"/>
                      <a:pt x="244" y="548"/>
                    </a:cubicBezTo>
                    <a:cubicBezTo>
                      <a:pt x="183" y="548"/>
                      <a:pt x="92" y="517"/>
                      <a:pt x="0" y="517"/>
                    </a:cubicBezTo>
                    <a:cubicBezTo>
                      <a:pt x="31" y="639"/>
                      <a:pt x="31" y="730"/>
                      <a:pt x="31" y="851"/>
                    </a:cubicBezTo>
                    <a:cubicBezTo>
                      <a:pt x="61" y="851"/>
                      <a:pt x="92" y="882"/>
                      <a:pt x="122" y="882"/>
                    </a:cubicBezTo>
                    <a:cubicBezTo>
                      <a:pt x="396" y="791"/>
                      <a:pt x="699" y="700"/>
                      <a:pt x="973" y="639"/>
                    </a:cubicBezTo>
                    <a:cubicBezTo>
                      <a:pt x="943" y="426"/>
                      <a:pt x="943" y="213"/>
                      <a:pt x="94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" name="Google Shape;3445;p93"/>
              <p:cNvSpPr/>
              <p:nvPr/>
            </p:nvSpPr>
            <p:spPr>
              <a:xfrm>
                <a:off x="8347860" y="4065975"/>
                <a:ext cx="2427" cy="2453"/>
              </a:xfrm>
              <a:custGeom>
                <a:avLst/>
                <a:gdLst/>
                <a:ahLst/>
                <a:cxnLst/>
                <a:rect l="l" t="t" r="r" b="b"/>
                <a:pathLst>
                  <a:path w="92" h="93" extrusionOk="0">
                    <a:moveTo>
                      <a:pt x="91" y="1"/>
                    </a:moveTo>
                    <a:cubicBezTo>
                      <a:pt x="91" y="31"/>
                      <a:pt x="61" y="31"/>
                      <a:pt x="61" y="31"/>
                    </a:cubicBezTo>
                    <a:cubicBezTo>
                      <a:pt x="31" y="62"/>
                      <a:pt x="31" y="62"/>
                      <a:pt x="0" y="92"/>
                    </a:cubicBezTo>
                    <a:lnTo>
                      <a:pt x="91" y="92"/>
                    </a:lnTo>
                    <a:cubicBezTo>
                      <a:pt x="91" y="62"/>
                      <a:pt x="91" y="31"/>
                      <a:pt x="9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" name="Google Shape;3446;p93"/>
              <p:cNvSpPr/>
              <p:nvPr/>
            </p:nvSpPr>
            <p:spPr>
              <a:xfrm>
                <a:off x="8350260" y="4060383"/>
                <a:ext cx="13637" cy="8836"/>
              </a:xfrm>
              <a:custGeom>
                <a:avLst/>
                <a:gdLst/>
                <a:ahLst/>
                <a:cxnLst/>
                <a:rect l="l" t="t" r="r" b="b"/>
                <a:pathLst>
                  <a:path w="517" h="335" extrusionOk="0">
                    <a:moveTo>
                      <a:pt x="487" y="0"/>
                    </a:moveTo>
                    <a:lnTo>
                      <a:pt x="487" y="0"/>
                    </a:lnTo>
                    <a:cubicBezTo>
                      <a:pt x="335" y="91"/>
                      <a:pt x="152" y="152"/>
                      <a:pt x="0" y="213"/>
                    </a:cubicBezTo>
                    <a:cubicBezTo>
                      <a:pt x="0" y="243"/>
                      <a:pt x="0" y="274"/>
                      <a:pt x="0" y="304"/>
                    </a:cubicBezTo>
                    <a:cubicBezTo>
                      <a:pt x="92" y="304"/>
                      <a:pt x="183" y="335"/>
                      <a:pt x="244" y="335"/>
                    </a:cubicBezTo>
                    <a:cubicBezTo>
                      <a:pt x="456" y="304"/>
                      <a:pt x="517" y="152"/>
                      <a:pt x="48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" name="Google Shape;3447;p93"/>
              <p:cNvSpPr/>
              <p:nvPr/>
            </p:nvSpPr>
            <p:spPr>
              <a:xfrm>
                <a:off x="8387927" y="4260826"/>
                <a:ext cx="61776" cy="34502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308" extrusionOk="0">
                    <a:moveTo>
                      <a:pt x="2341" y="0"/>
                    </a:moveTo>
                    <a:lnTo>
                      <a:pt x="2341" y="0"/>
                    </a:lnTo>
                    <a:cubicBezTo>
                      <a:pt x="1521" y="152"/>
                      <a:pt x="700" y="243"/>
                      <a:pt x="1" y="669"/>
                    </a:cubicBezTo>
                    <a:cubicBezTo>
                      <a:pt x="1" y="882"/>
                      <a:pt x="31" y="1094"/>
                      <a:pt x="31" y="1307"/>
                    </a:cubicBezTo>
                    <a:cubicBezTo>
                      <a:pt x="761" y="1246"/>
                      <a:pt x="1430" y="1155"/>
                      <a:pt x="2129" y="1003"/>
                    </a:cubicBezTo>
                    <a:cubicBezTo>
                      <a:pt x="2189" y="669"/>
                      <a:pt x="2281" y="334"/>
                      <a:pt x="234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" name="Google Shape;3448;p93"/>
              <p:cNvSpPr/>
              <p:nvPr/>
            </p:nvSpPr>
            <p:spPr>
              <a:xfrm>
                <a:off x="8444058" y="4013062"/>
                <a:ext cx="332752" cy="274247"/>
              </a:xfrm>
              <a:custGeom>
                <a:avLst/>
                <a:gdLst/>
                <a:ahLst/>
                <a:cxnLst/>
                <a:rect l="l" t="t" r="r" b="b"/>
                <a:pathLst>
                  <a:path w="12615" h="10397" extrusionOk="0">
                    <a:moveTo>
                      <a:pt x="12615" y="1"/>
                    </a:moveTo>
                    <a:cubicBezTo>
                      <a:pt x="11581" y="1095"/>
                      <a:pt x="10548" y="2159"/>
                      <a:pt x="9545" y="3253"/>
                    </a:cubicBezTo>
                    <a:cubicBezTo>
                      <a:pt x="7204" y="5806"/>
                      <a:pt x="4590" y="8086"/>
                      <a:pt x="1247" y="9180"/>
                    </a:cubicBezTo>
                    <a:cubicBezTo>
                      <a:pt x="913" y="9271"/>
                      <a:pt x="578" y="9363"/>
                      <a:pt x="213" y="9393"/>
                    </a:cubicBezTo>
                    <a:cubicBezTo>
                      <a:pt x="153" y="9727"/>
                      <a:pt x="61" y="10062"/>
                      <a:pt x="1" y="10396"/>
                    </a:cubicBezTo>
                    <a:cubicBezTo>
                      <a:pt x="3010" y="9819"/>
                      <a:pt x="5563" y="8451"/>
                      <a:pt x="8086" y="6354"/>
                    </a:cubicBezTo>
                    <a:cubicBezTo>
                      <a:pt x="9363" y="5290"/>
                      <a:pt x="10670" y="4135"/>
                      <a:pt x="11916" y="2949"/>
                    </a:cubicBezTo>
                    <a:cubicBezTo>
                      <a:pt x="12189" y="2037"/>
                      <a:pt x="12402" y="1065"/>
                      <a:pt x="1261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" name="Google Shape;3449;p93"/>
              <p:cNvSpPr/>
              <p:nvPr/>
            </p:nvSpPr>
            <p:spPr>
              <a:xfrm>
                <a:off x="8373709" y="4278446"/>
                <a:ext cx="15062" cy="16934"/>
              </a:xfrm>
              <a:custGeom>
                <a:avLst/>
                <a:gdLst/>
                <a:ahLst/>
                <a:cxnLst/>
                <a:rect l="l" t="t" r="r" b="b"/>
                <a:pathLst>
                  <a:path w="571" h="642" extrusionOk="0">
                    <a:moveTo>
                      <a:pt x="540" y="1"/>
                    </a:moveTo>
                    <a:cubicBezTo>
                      <a:pt x="388" y="92"/>
                      <a:pt x="266" y="153"/>
                      <a:pt x="145" y="274"/>
                    </a:cubicBezTo>
                    <a:cubicBezTo>
                      <a:pt x="1" y="390"/>
                      <a:pt x="103" y="641"/>
                      <a:pt x="269" y="641"/>
                    </a:cubicBezTo>
                    <a:cubicBezTo>
                      <a:pt x="278" y="641"/>
                      <a:pt x="287" y="641"/>
                      <a:pt x="297" y="639"/>
                    </a:cubicBezTo>
                    <a:lnTo>
                      <a:pt x="570" y="639"/>
                    </a:lnTo>
                    <a:lnTo>
                      <a:pt x="540" y="1"/>
                    </a:ln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" name="Google Shape;3450;p93"/>
            <p:cNvGrpSpPr/>
            <p:nvPr/>
          </p:nvGrpSpPr>
          <p:grpSpPr>
            <a:xfrm>
              <a:off x="729721" y="2324824"/>
              <a:ext cx="4162797" cy="2461464"/>
              <a:chOff x="729721" y="2324824"/>
              <a:chExt cx="4162797" cy="2461464"/>
            </a:xfrm>
          </p:grpSpPr>
          <p:grpSp>
            <p:nvGrpSpPr>
              <p:cNvPr id="16" name="Google Shape;3451;p93"/>
              <p:cNvGrpSpPr/>
              <p:nvPr/>
            </p:nvGrpSpPr>
            <p:grpSpPr>
              <a:xfrm>
                <a:off x="1091070" y="2324824"/>
                <a:ext cx="1534672" cy="1777196"/>
                <a:chOff x="5293245" y="6083019"/>
                <a:chExt cx="1941885" cy="2248761"/>
              </a:xfrm>
            </p:grpSpPr>
            <p:sp>
              <p:nvSpPr>
                <p:cNvPr id="55" name="Google Shape;3452;p93"/>
                <p:cNvSpPr/>
                <p:nvPr/>
              </p:nvSpPr>
              <p:spPr>
                <a:xfrm>
                  <a:off x="5874526" y="7937279"/>
                  <a:ext cx="271002" cy="394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14956" extrusionOk="0">
                      <a:moveTo>
                        <a:pt x="10274" y="1"/>
                      </a:moveTo>
                      <a:lnTo>
                        <a:pt x="10274" y="1"/>
                      </a:lnTo>
                      <a:cubicBezTo>
                        <a:pt x="6809" y="852"/>
                        <a:pt x="3344" y="1612"/>
                        <a:pt x="0" y="2584"/>
                      </a:cubicBezTo>
                      <a:lnTo>
                        <a:pt x="1368" y="14955"/>
                      </a:lnTo>
                      <a:lnTo>
                        <a:pt x="7994" y="14955"/>
                      </a:lnTo>
                      <a:lnTo>
                        <a:pt x="10274" y="1"/>
                      </a:lnTo>
                      <a:close/>
                    </a:path>
                  </a:pathLst>
                </a:custGeom>
                <a:solidFill>
                  <a:srgbClr val="8C4C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" name="Google Shape;3453;p93"/>
                <p:cNvSpPr/>
                <p:nvPr/>
              </p:nvSpPr>
              <p:spPr>
                <a:xfrm>
                  <a:off x="5856880" y="7757701"/>
                  <a:ext cx="315923" cy="247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7" h="9393" extrusionOk="0">
                      <a:moveTo>
                        <a:pt x="11977" y="0"/>
                      </a:moveTo>
                      <a:lnTo>
                        <a:pt x="1" y="3526"/>
                      </a:lnTo>
                      <a:lnTo>
                        <a:pt x="669" y="9392"/>
                      </a:lnTo>
                      <a:cubicBezTo>
                        <a:pt x="4013" y="8450"/>
                        <a:pt x="7478" y="7660"/>
                        <a:pt x="10943" y="6809"/>
                      </a:cubicBezTo>
                      <a:lnTo>
                        <a:pt x="11977" y="0"/>
                      </a:lnTo>
                      <a:close/>
                    </a:path>
                  </a:pathLst>
                </a:custGeom>
                <a:solidFill>
                  <a:srgbClr val="6735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" name="Google Shape;3454;p93"/>
                <p:cNvSpPr/>
                <p:nvPr/>
              </p:nvSpPr>
              <p:spPr>
                <a:xfrm>
                  <a:off x="5678093" y="6086027"/>
                  <a:ext cx="215689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" h="13648" extrusionOk="0">
                      <a:moveTo>
                        <a:pt x="7599" y="0"/>
                      </a:moveTo>
                      <a:cubicBezTo>
                        <a:pt x="4742" y="274"/>
                        <a:pt x="2219" y="760"/>
                        <a:pt x="0" y="1490"/>
                      </a:cubicBezTo>
                      <a:cubicBezTo>
                        <a:pt x="2067" y="5867"/>
                        <a:pt x="4742" y="9940"/>
                        <a:pt x="8177" y="13648"/>
                      </a:cubicBezTo>
                      <a:cubicBezTo>
                        <a:pt x="7903" y="9119"/>
                        <a:pt x="7690" y="4560"/>
                        <a:pt x="7599" y="0"/>
                      </a:cubicBezTo>
                      <a:close/>
                    </a:path>
                  </a:pathLst>
                </a:custGeom>
                <a:solidFill>
                  <a:srgbClr val="61D8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Google Shape;3455;p93"/>
                <p:cNvSpPr/>
                <p:nvPr/>
              </p:nvSpPr>
              <p:spPr>
                <a:xfrm>
                  <a:off x="5306065" y="6265605"/>
                  <a:ext cx="623801" cy="84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49" h="32008" extrusionOk="0">
                      <a:moveTo>
                        <a:pt x="5472" y="1"/>
                      </a:moveTo>
                      <a:cubicBezTo>
                        <a:pt x="2341" y="3405"/>
                        <a:pt x="669" y="7995"/>
                        <a:pt x="1" y="13557"/>
                      </a:cubicBezTo>
                      <a:cubicBezTo>
                        <a:pt x="6779" y="21187"/>
                        <a:pt x="13375" y="29819"/>
                        <a:pt x="23649" y="32007"/>
                      </a:cubicBezTo>
                      <a:cubicBezTo>
                        <a:pt x="23649" y="31947"/>
                        <a:pt x="23649" y="31916"/>
                        <a:pt x="23649" y="31886"/>
                      </a:cubicBezTo>
                      <a:cubicBezTo>
                        <a:pt x="23588" y="31764"/>
                        <a:pt x="23557" y="31612"/>
                        <a:pt x="23618" y="31491"/>
                      </a:cubicBezTo>
                      <a:cubicBezTo>
                        <a:pt x="23345" y="27144"/>
                        <a:pt x="23102" y="22828"/>
                        <a:pt x="22889" y="18481"/>
                      </a:cubicBezTo>
                      <a:cubicBezTo>
                        <a:pt x="18907" y="17478"/>
                        <a:pt x="14895" y="12342"/>
                        <a:pt x="12433" y="9484"/>
                      </a:cubicBezTo>
                      <a:cubicBezTo>
                        <a:pt x="9819" y="6506"/>
                        <a:pt x="7478" y="3375"/>
                        <a:pt x="5472" y="1"/>
                      </a:cubicBezTo>
                      <a:close/>
                    </a:path>
                  </a:pathLst>
                </a:custGeom>
                <a:solidFill>
                  <a:srgbClr val="61D8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Google Shape;3456;p93"/>
                <p:cNvSpPr/>
                <p:nvPr/>
              </p:nvSpPr>
              <p:spPr>
                <a:xfrm>
                  <a:off x="5913802" y="6083019"/>
                  <a:ext cx="118699" cy="338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0" h="12820" extrusionOk="0">
                      <a:moveTo>
                        <a:pt x="913" y="0"/>
                      </a:moveTo>
                      <a:cubicBezTo>
                        <a:pt x="609" y="0"/>
                        <a:pt x="305" y="8"/>
                        <a:pt x="1" y="23"/>
                      </a:cubicBezTo>
                      <a:cubicBezTo>
                        <a:pt x="31" y="4279"/>
                        <a:pt x="183" y="8564"/>
                        <a:pt x="396" y="12820"/>
                      </a:cubicBezTo>
                      <a:cubicBezTo>
                        <a:pt x="1855" y="11817"/>
                        <a:pt x="3375" y="9750"/>
                        <a:pt x="4499" y="8108"/>
                      </a:cubicBezTo>
                      <a:cubicBezTo>
                        <a:pt x="3587" y="4917"/>
                        <a:pt x="2645" y="2212"/>
                        <a:pt x="1824" y="23"/>
                      </a:cubicBezTo>
                      <a:cubicBezTo>
                        <a:pt x="1520" y="8"/>
                        <a:pt x="1217" y="0"/>
                        <a:pt x="913" y="0"/>
                      </a:cubicBezTo>
                      <a:close/>
                    </a:path>
                  </a:pathLst>
                </a:custGeom>
                <a:solidFill>
                  <a:srgbClr val="61D8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" name="Google Shape;3457;p93"/>
                <p:cNvSpPr/>
                <p:nvPr/>
              </p:nvSpPr>
              <p:spPr>
                <a:xfrm>
                  <a:off x="5293245" y="6665698"/>
                  <a:ext cx="660677" cy="81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47" h="31065" extrusionOk="0">
                      <a:moveTo>
                        <a:pt x="335" y="0"/>
                      </a:moveTo>
                      <a:lnTo>
                        <a:pt x="335" y="0"/>
                      </a:lnTo>
                      <a:cubicBezTo>
                        <a:pt x="0" y="4256"/>
                        <a:pt x="183" y="9028"/>
                        <a:pt x="730" y="14256"/>
                      </a:cubicBezTo>
                      <a:cubicBezTo>
                        <a:pt x="7204" y="22037"/>
                        <a:pt x="15046" y="30062"/>
                        <a:pt x="25046" y="31065"/>
                      </a:cubicBezTo>
                      <a:cubicBezTo>
                        <a:pt x="24743" y="26536"/>
                        <a:pt x="24469" y="22007"/>
                        <a:pt x="24165" y="17447"/>
                      </a:cubicBezTo>
                      <a:cubicBezTo>
                        <a:pt x="24104" y="17478"/>
                        <a:pt x="24043" y="17508"/>
                        <a:pt x="23983" y="17508"/>
                      </a:cubicBezTo>
                      <a:cubicBezTo>
                        <a:pt x="14286" y="15624"/>
                        <a:pt x="6779" y="7690"/>
                        <a:pt x="335" y="0"/>
                      </a:cubicBezTo>
                      <a:close/>
                    </a:path>
                  </a:pathLst>
                </a:custGeom>
                <a:solidFill>
                  <a:srgbClr val="61D8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Google Shape;3458;p93"/>
                <p:cNvSpPr/>
                <p:nvPr/>
              </p:nvSpPr>
              <p:spPr>
                <a:xfrm>
                  <a:off x="5468840" y="6134139"/>
                  <a:ext cx="440188" cy="600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8" h="22767" extrusionOk="0">
                      <a:moveTo>
                        <a:pt x="6900" y="0"/>
                      </a:moveTo>
                      <a:cubicBezTo>
                        <a:pt x="4104" y="1064"/>
                        <a:pt x="1824" y="2493"/>
                        <a:pt x="0" y="4255"/>
                      </a:cubicBezTo>
                      <a:cubicBezTo>
                        <a:pt x="2006" y="7660"/>
                        <a:pt x="4255" y="10882"/>
                        <a:pt x="6900" y="13830"/>
                      </a:cubicBezTo>
                      <a:cubicBezTo>
                        <a:pt x="9362" y="16596"/>
                        <a:pt x="12979" y="21399"/>
                        <a:pt x="16687" y="22766"/>
                      </a:cubicBezTo>
                      <a:cubicBezTo>
                        <a:pt x="16657" y="22219"/>
                        <a:pt x="16627" y="21672"/>
                        <a:pt x="16596" y="21125"/>
                      </a:cubicBezTo>
                      <a:cubicBezTo>
                        <a:pt x="16475" y="18389"/>
                        <a:pt x="16323" y="15593"/>
                        <a:pt x="16140" y="12827"/>
                      </a:cubicBezTo>
                      <a:cubicBezTo>
                        <a:pt x="12219" y="9149"/>
                        <a:pt x="9210" y="4772"/>
                        <a:pt x="6900" y="0"/>
                      </a:cubicBezTo>
                      <a:close/>
                    </a:path>
                  </a:pathLst>
                </a:custGeom>
                <a:solidFill>
                  <a:srgbClr val="61D8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Google Shape;3459;p93"/>
                <p:cNvSpPr/>
                <p:nvPr/>
              </p:nvSpPr>
              <p:spPr>
                <a:xfrm>
                  <a:off x="5961123" y="7012853"/>
                  <a:ext cx="186832" cy="47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3" h="17934" extrusionOk="0">
                      <a:moveTo>
                        <a:pt x="6930" y="1"/>
                      </a:moveTo>
                      <a:cubicBezTo>
                        <a:pt x="4711" y="1308"/>
                        <a:pt x="2401" y="2493"/>
                        <a:pt x="0" y="3496"/>
                      </a:cubicBezTo>
                      <a:cubicBezTo>
                        <a:pt x="274" y="8299"/>
                        <a:pt x="578" y="13132"/>
                        <a:pt x="851" y="17934"/>
                      </a:cubicBezTo>
                      <a:cubicBezTo>
                        <a:pt x="2736" y="17022"/>
                        <a:pt x="4559" y="16080"/>
                        <a:pt x="6292" y="15016"/>
                      </a:cubicBezTo>
                      <a:cubicBezTo>
                        <a:pt x="6900" y="9758"/>
                        <a:pt x="7082" y="4742"/>
                        <a:pt x="6930" y="1"/>
                      </a:cubicBezTo>
                      <a:close/>
                    </a:path>
                  </a:pathLst>
                </a:custGeom>
                <a:solidFill>
                  <a:srgbClr val="61D8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Google Shape;3460;p93"/>
                <p:cNvSpPr/>
                <p:nvPr/>
              </p:nvSpPr>
              <p:spPr>
                <a:xfrm>
                  <a:off x="5985153" y="7446604"/>
                  <a:ext cx="137928" cy="300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9" h="11399" extrusionOk="0">
                      <a:moveTo>
                        <a:pt x="5229" y="1"/>
                      </a:moveTo>
                      <a:lnTo>
                        <a:pt x="5229" y="1"/>
                      </a:lnTo>
                      <a:cubicBezTo>
                        <a:pt x="3557" y="943"/>
                        <a:pt x="1825" y="1672"/>
                        <a:pt x="1" y="2220"/>
                      </a:cubicBezTo>
                      <a:cubicBezTo>
                        <a:pt x="183" y="5289"/>
                        <a:pt x="335" y="8329"/>
                        <a:pt x="518" y="11399"/>
                      </a:cubicBezTo>
                      <a:cubicBezTo>
                        <a:pt x="1338" y="10913"/>
                        <a:pt x="2311" y="10791"/>
                        <a:pt x="3284" y="10639"/>
                      </a:cubicBezTo>
                      <a:cubicBezTo>
                        <a:pt x="4135" y="7022"/>
                        <a:pt x="4773" y="3466"/>
                        <a:pt x="5229" y="1"/>
                      </a:cubicBezTo>
                      <a:close/>
                    </a:path>
                  </a:pathLst>
                </a:custGeom>
                <a:solidFill>
                  <a:srgbClr val="61D8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Google Shape;3461;p93"/>
                <p:cNvSpPr/>
                <p:nvPr/>
              </p:nvSpPr>
              <p:spPr>
                <a:xfrm>
                  <a:off x="5925039" y="6336164"/>
                  <a:ext cx="179604" cy="400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169" extrusionOk="0">
                      <a:moveTo>
                        <a:pt x="4499" y="1"/>
                      </a:moveTo>
                      <a:cubicBezTo>
                        <a:pt x="3161" y="1824"/>
                        <a:pt x="1642" y="3557"/>
                        <a:pt x="0" y="4165"/>
                      </a:cubicBezTo>
                      <a:cubicBezTo>
                        <a:pt x="183" y="7843"/>
                        <a:pt x="395" y="11521"/>
                        <a:pt x="578" y="15168"/>
                      </a:cubicBezTo>
                      <a:cubicBezTo>
                        <a:pt x="2918" y="13861"/>
                        <a:pt x="4985" y="12311"/>
                        <a:pt x="6809" y="10639"/>
                      </a:cubicBezTo>
                      <a:cubicBezTo>
                        <a:pt x="6171" y="6718"/>
                        <a:pt x="5350" y="3162"/>
                        <a:pt x="4499" y="1"/>
                      </a:cubicBezTo>
                      <a:close/>
                    </a:path>
                  </a:pathLst>
                </a:custGeom>
                <a:solidFill>
                  <a:srgbClr val="61D8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Google Shape;3462;p93"/>
                <p:cNvSpPr/>
                <p:nvPr/>
              </p:nvSpPr>
              <p:spPr>
                <a:xfrm>
                  <a:off x="5941868" y="6657680"/>
                  <a:ext cx="200469" cy="420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0" h="15958" extrusionOk="0">
                      <a:moveTo>
                        <a:pt x="6444" y="0"/>
                      </a:moveTo>
                      <a:cubicBezTo>
                        <a:pt x="4469" y="1611"/>
                        <a:pt x="2341" y="2918"/>
                        <a:pt x="1" y="3830"/>
                      </a:cubicBezTo>
                      <a:cubicBezTo>
                        <a:pt x="1" y="4104"/>
                        <a:pt x="31" y="4377"/>
                        <a:pt x="31" y="4651"/>
                      </a:cubicBezTo>
                      <a:cubicBezTo>
                        <a:pt x="213" y="8420"/>
                        <a:pt x="456" y="12189"/>
                        <a:pt x="669" y="15958"/>
                      </a:cubicBezTo>
                      <a:cubicBezTo>
                        <a:pt x="3101" y="14833"/>
                        <a:pt x="5411" y="13557"/>
                        <a:pt x="7599" y="12159"/>
                      </a:cubicBezTo>
                      <a:cubicBezTo>
                        <a:pt x="7448" y="7842"/>
                        <a:pt x="7022" y="3769"/>
                        <a:pt x="6444" y="0"/>
                      </a:cubicBezTo>
                      <a:close/>
                    </a:path>
                  </a:pathLst>
                </a:custGeom>
                <a:solidFill>
                  <a:srgbClr val="61D8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Google Shape;3463;p93"/>
                <p:cNvSpPr/>
                <p:nvPr/>
              </p:nvSpPr>
              <p:spPr>
                <a:xfrm>
                  <a:off x="5999608" y="7757701"/>
                  <a:ext cx="64941" cy="137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2" h="5229" extrusionOk="0">
                      <a:moveTo>
                        <a:pt x="2462" y="0"/>
                      </a:moveTo>
                      <a:lnTo>
                        <a:pt x="2462" y="0"/>
                      </a:lnTo>
                      <a:cubicBezTo>
                        <a:pt x="1672" y="152"/>
                        <a:pt x="851" y="274"/>
                        <a:pt x="0" y="334"/>
                      </a:cubicBezTo>
                      <a:cubicBezTo>
                        <a:pt x="91" y="1976"/>
                        <a:pt x="152" y="3587"/>
                        <a:pt x="243" y="5228"/>
                      </a:cubicBezTo>
                      <a:cubicBezTo>
                        <a:pt x="486" y="5228"/>
                        <a:pt x="730" y="5228"/>
                        <a:pt x="1034" y="5198"/>
                      </a:cubicBezTo>
                      <a:cubicBezTo>
                        <a:pt x="1550" y="3465"/>
                        <a:pt x="2006" y="1733"/>
                        <a:pt x="2462" y="0"/>
                      </a:cubicBezTo>
                      <a:close/>
                    </a:path>
                  </a:pathLst>
                </a:custGeom>
                <a:solidFill>
                  <a:srgbClr val="61D8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Google Shape;3464;p93"/>
                <p:cNvSpPr/>
                <p:nvPr/>
              </p:nvSpPr>
              <p:spPr>
                <a:xfrm>
                  <a:off x="5516926" y="7639820"/>
                  <a:ext cx="462661" cy="25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40" h="9637" extrusionOk="0">
                      <a:moveTo>
                        <a:pt x="1" y="1"/>
                      </a:moveTo>
                      <a:cubicBezTo>
                        <a:pt x="7205" y="8573"/>
                        <a:pt x="17053" y="9606"/>
                        <a:pt x="17539" y="9636"/>
                      </a:cubicBezTo>
                      <a:cubicBezTo>
                        <a:pt x="17448" y="8269"/>
                        <a:pt x="17387" y="6870"/>
                        <a:pt x="17296" y="5472"/>
                      </a:cubicBezTo>
                      <a:cubicBezTo>
                        <a:pt x="17266" y="5503"/>
                        <a:pt x="17266" y="5533"/>
                        <a:pt x="17205" y="5563"/>
                      </a:cubicBezTo>
                      <a:cubicBezTo>
                        <a:pt x="16183" y="5888"/>
                        <a:pt x="15124" y="6033"/>
                        <a:pt x="14047" y="6033"/>
                      </a:cubicBezTo>
                      <a:cubicBezTo>
                        <a:pt x="9071" y="6033"/>
                        <a:pt x="3724" y="2925"/>
                        <a:pt x="1" y="1"/>
                      </a:cubicBezTo>
                      <a:close/>
                    </a:path>
                  </a:pathLst>
                </a:custGeom>
                <a:solidFill>
                  <a:srgbClr val="61D8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Google Shape;3465;p93"/>
                <p:cNvSpPr/>
                <p:nvPr/>
              </p:nvSpPr>
              <p:spPr>
                <a:xfrm>
                  <a:off x="5318910" y="7096232"/>
                  <a:ext cx="653450" cy="680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73" h="25810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2" y="1277"/>
                        <a:pt x="334" y="2584"/>
                        <a:pt x="517" y="3891"/>
                      </a:cubicBezTo>
                      <a:cubicBezTo>
                        <a:pt x="1368" y="9819"/>
                        <a:pt x="3222" y="14378"/>
                        <a:pt x="5532" y="17965"/>
                      </a:cubicBezTo>
                      <a:cubicBezTo>
                        <a:pt x="10367" y="22460"/>
                        <a:pt x="15899" y="25809"/>
                        <a:pt x="21703" y="25809"/>
                      </a:cubicBezTo>
                      <a:cubicBezTo>
                        <a:pt x="22649" y="25809"/>
                        <a:pt x="23602" y="25720"/>
                        <a:pt x="24560" y="25533"/>
                      </a:cubicBezTo>
                      <a:cubicBezTo>
                        <a:pt x="24587" y="25524"/>
                        <a:pt x="24611" y="25520"/>
                        <a:pt x="24633" y="25520"/>
                      </a:cubicBezTo>
                      <a:cubicBezTo>
                        <a:pt x="24687" y="25520"/>
                        <a:pt x="24730" y="25542"/>
                        <a:pt x="24773" y="25563"/>
                      </a:cubicBezTo>
                      <a:cubicBezTo>
                        <a:pt x="24590" y="22311"/>
                        <a:pt x="24377" y="19028"/>
                        <a:pt x="24165" y="15776"/>
                      </a:cubicBezTo>
                      <a:cubicBezTo>
                        <a:pt x="23982" y="15715"/>
                        <a:pt x="23891" y="15503"/>
                        <a:pt x="24013" y="15381"/>
                      </a:cubicBezTo>
                      <a:cubicBezTo>
                        <a:pt x="14590" y="15351"/>
                        <a:pt x="6414" y="7539"/>
                        <a:pt x="0" y="1"/>
                      </a:cubicBezTo>
                      <a:close/>
                    </a:path>
                  </a:pathLst>
                </a:custGeom>
                <a:solidFill>
                  <a:srgbClr val="61D8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Google Shape;3466;p93"/>
                <p:cNvSpPr/>
                <p:nvPr/>
              </p:nvSpPr>
              <p:spPr>
                <a:xfrm>
                  <a:off x="6043685" y="6154160"/>
                  <a:ext cx="283057" cy="462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1" h="17540" extrusionOk="0">
                      <a:moveTo>
                        <a:pt x="4591" y="1"/>
                      </a:moveTo>
                      <a:cubicBezTo>
                        <a:pt x="3952" y="1034"/>
                        <a:pt x="3314" y="2068"/>
                        <a:pt x="2615" y="3071"/>
                      </a:cubicBezTo>
                      <a:cubicBezTo>
                        <a:pt x="1885" y="4044"/>
                        <a:pt x="1004" y="5503"/>
                        <a:pt x="1" y="6901"/>
                      </a:cubicBezTo>
                      <a:cubicBezTo>
                        <a:pt x="852" y="10062"/>
                        <a:pt x="1673" y="13618"/>
                        <a:pt x="2341" y="17539"/>
                      </a:cubicBezTo>
                      <a:cubicBezTo>
                        <a:pt x="5624" y="14530"/>
                        <a:pt x="8299" y="11004"/>
                        <a:pt x="10731" y="7144"/>
                      </a:cubicBezTo>
                      <a:cubicBezTo>
                        <a:pt x="9089" y="4196"/>
                        <a:pt x="7053" y="1734"/>
                        <a:pt x="4591" y="1"/>
                      </a:cubicBezTo>
                      <a:close/>
                    </a:path>
                  </a:pathLst>
                </a:custGeom>
                <a:solidFill>
                  <a:srgbClr val="51C0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Google Shape;3467;p93"/>
                <p:cNvSpPr/>
                <p:nvPr/>
              </p:nvSpPr>
              <p:spPr>
                <a:xfrm>
                  <a:off x="5961915" y="6083626"/>
                  <a:ext cx="176413" cy="213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8" h="8086" extrusionOk="0">
                      <a:moveTo>
                        <a:pt x="0" y="0"/>
                      </a:moveTo>
                      <a:cubicBezTo>
                        <a:pt x="821" y="2158"/>
                        <a:pt x="1763" y="4894"/>
                        <a:pt x="2675" y="8085"/>
                      </a:cubicBezTo>
                      <a:cubicBezTo>
                        <a:pt x="3131" y="7477"/>
                        <a:pt x="3496" y="6900"/>
                        <a:pt x="3800" y="6474"/>
                      </a:cubicBezTo>
                      <a:cubicBezTo>
                        <a:pt x="4803" y="5015"/>
                        <a:pt x="5776" y="3526"/>
                        <a:pt x="6688" y="2006"/>
                      </a:cubicBezTo>
                      <a:cubicBezTo>
                        <a:pt x="4712" y="851"/>
                        <a:pt x="2493" y="122"/>
                        <a:pt x="0" y="0"/>
                      </a:cubicBezTo>
                      <a:close/>
                    </a:path>
                  </a:pathLst>
                </a:custGeom>
                <a:solidFill>
                  <a:srgbClr val="51C0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Google Shape;3468;p93"/>
                <p:cNvSpPr/>
                <p:nvPr/>
              </p:nvSpPr>
              <p:spPr>
                <a:xfrm>
                  <a:off x="6071751" y="7084204"/>
                  <a:ext cx="411331" cy="643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4" h="24379" extrusionOk="0">
                      <a:moveTo>
                        <a:pt x="15594" y="1"/>
                      </a:moveTo>
                      <a:lnTo>
                        <a:pt x="15594" y="1"/>
                      </a:lnTo>
                      <a:cubicBezTo>
                        <a:pt x="12189" y="5381"/>
                        <a:pt x="7569" y="10548"/>
                        <a:pt x="1946" y="13740"/>
                      </a:cubicBezTo>
                      <a:cubicBezTo>
                        <a:pt x="1490" y="17205"/>
                        <a:pt x="852" y="20761"/>
                        <a:pt x="1" y="24378"/>
                      </a:cubicBezTo>
                      <a:cubicBezTo>
                        <a:pt x="396" y="24317"/>
                        <a:pt x="791" y="24226"/>
                        <a:pt x="1186" y="24105"/>
                      </a:cubicBezTo>
                      <a:cubicBezTo>
                        <a:pt x="5077" y="22828"/>
                        <a:pt x="8147" y="20153"/>
                        <a:pt x="10882" y="17174"/>
                      </a:cubicBezTo>
                      <a:cubicBezTo>
                        <a:pt x="12068" y="15898"/>
                        <a:pt x="13284" y="14651"/>
                        <a:pt x="14469" y="13375"/>
                      </a:cubicBezTo>
                      <a:cubicBezTo>
                        <a:pt x="15199" y="9606"/>
                        <a:pt x="15594" y="4955"/>
                        <a:pt x="15594" y="1"/>
                      </a:cubicBezTo>
                      <a:close/>
                    </a:path>
                  </a:pathLst>
                </a:custGeom>
                <a:solidFill>
                  <a:srgbClr val="51C0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Google Shape;3469;p93"/>
                <p:cNvSpPr/>
                <p:nvPr/>
              </p:nvSpPr>
              <p:spPr>
                <a:xfrm>
                  <a:off x="6111844" y="6377049"/>
                  <a:ext cx="338371" cy="601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8" h="22798" extrusionOk="0">
                      <a:moveTo>
                        <a:pt x="8815" y="1"/>
                      </a:moveTo>
                      <a:cubicBezTo>
                        <a:pt x="6444" y="3952"/>
                        <a:pt x="3526" y="7752"/>
                        <a:pt x="0" y="10639"/>
                      </a:cubicBezTo>
                      <a:cubicBezTo>
                        <a:pt x="578" y="14408"/>
                        <a:pt x="973" y="18481"/>
                        <a:pt x="1155" y="22798"/>
                      </a:cubicBezTo>
                      <a:cubicBezTo>
                        <a:pt x="5532" y="20001"/>
                        <a:pt x="9454" y="16688"/>
                        <a:pt x="12827" y="12858"/>
                      </a:cubicBezTo>
                      <a:cubicBezTo>
                        <a:pt x="12007" y="8208"/>
                        <a:pt x="10669" y="3770"/>
                        <a:pt x="8815" y="1"/>
                      </a:cubicBezTo>
                      <a:close/>
                    </a:path>
                  </a:pathLst>
                </a:custGeom>
                <a:solidFill>
                  <a:srgbClr val="51C0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" name="Google Shape;3470;p93"/>
                <p:cNvSpPr/>
                <p:nvPr/>
              </p:nvSpPr>
              <p:spPr>
                <a:xfrm>
                  <a:off x="6026856" y="7527583"/>
                  <a:ext cx="404921" cy="367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3922" extrusionOk="0">
                      <a:moveTo>
                        <a:pt x="15350" y="1"/>
                      </a:moveTo>
                      <a:cubicBezTo>
                        <a:pt x="13891" y="1399"/>
                        <a:pt x="12372" y="2767"/>
                        <a:pt x="10882" y="4013"/>
                      </a:cubicBezTo>
                      <a:cubicBezTo>
                        <a:pt x="7934" y="6475"/>
                        <a:pt x="4955" y="8055"/>
                        <a:pt x="1399" y="8724"/>
                      </a:cubicBezTo>
                      <a:cubicBezTo>
                        <a:pt x="973" y="10457"/>
                        <a:pt x="517" y="12189"/>
                        <a:pt x="1" y="13922"/>
                      </a:cubicBezTo>
                      <a:cubicBezTo>
                        <a:pt x="3557" y="13770"/>
                        <a:pt x="11612" y="12068"/>
                        <a:pt x="15198" y="578"/>
                      </a:cubicBezTo>
                      <a:cubicBezTo>
                        <a:pt x="15259" y="396"/>
                        <a:pt x="15290" y="183"/>
                        <a:pt x="15350" y="1"/>
                      </a:cubicBezTo>
                      <a:close/>
                    </a:path>
                  </a:pathLst>
                </a:custGeom>
                <a:solidFill>
                  <a:srgbClr val="51C0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" name="Google Shape;3471;p93"/>
                <p:cNvSpPr/>
                <p:nvPr/>
              </p:nvSpPr>
              <p:spPr>
                <a:xfrm>
                  <a:off x="6127064" y="6761106"/>
                  <a:ext cx="355226" cy="647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7" h="24560" extrusionOk="0">
                      <a:moveTo>
                        <a:pt x="12554" y="0"/>
                      </a:moveTo>
                      <a:cubicBezTo>
                        <a:pt x="9059" y="3709"/>
                        <a:pt x="5047" y="6931"/>
                        <a:pt x="639" y="9545"/>
                      </a:cubicBezTo>
                      <a:cubicBezTo>
                        <a:pt x="791" y="14286"/>
                        <a:pt x="609" y="19302"/>
                        <a:pt x="1" y="24560"/>
                      </a:cubicBezTo>
                      <a:cubicBezTo>
                        <a:pt x="1855" y="23405"/>
                        <a:pt x="3618" y="22068"/>
                        <a:pt x="5259" y="20457"/>
                      </a:cubicBezTo>
                      <a:cubicBezTo>
                        <a:pt x="8360" y="17326"/>
                        <a:pt x="10883" y="13800"/>
                        <a:pt x="13466" y="10274"/>
                      </a:cubicBezTo>
                      <a:cubicBezTo>
                        <a:pt x="13375" y="6900"/>
                        <a:pt x="13071" y="3405"/>
                        <a:pt x="12554" y="0"/>
                      </a:cubicBezTo>
                      <a:close/>
                    </a:path>
                  </a:pathLst>
                </a:custGeom>
                <a:solidFill>
                  <a:srgbClr val="51C0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" name="Google Shape;3472;p93"/>
                <p:cNvSpPr/>
                <p:nvPr/>
              </p:nvSpPr>
              <p:spPr>
                <a:xfrm>
                  <a:off x="5929840" y="7105068"/>
                  <a:ext cx="53757" cy="387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14682" extrusionOk="0">
                      <a:moveTo>
                        <a:pt x="1" y="61"/>
                      </a:moveTo>
                      <a:cubicBezTo>
                        <a:pt x="1" y="91"/>
                        <a:pt x="1" y="122"/>
                        <a:pt x="1" y="182"/>
                      </a:cubicBezTo>
                      <a:lnTo>
                        <a:pt x="31" y="182"/>
                      </a:lnTo>
                      <a:cubicBezTo>
                        <a:pt x="59" y="187"/>
                        <a:pt x="83" y="195"/>
                        <a:pt x="106" y="205"/>
                      </a:cubicBezTo>
                      <a:lnTo>
                        <a:pt x="106" y="205"/>
                      </a:lnTo>
                      <a:cubicBezTo>
                        <a:pt x="64" y="165"/>
                        <a:pt x="28" y="116"/>
                        <a:pt x="1" y="61"/>
                      </a:cubicBezTo>
                      <a:close/>
                      <a:moveTo>
                        <a:pt x="106" y="205"/>
                      </a:moveTo>
                      <a:cubicBezTo>
                        <a:pt x="133" y="231"/>
                        <a:pt x="164" y="253"/>
                        <a:pt x="197" y="269"/>
                      </a:cubicBezTo>
                      <a:lnTo>
                        <a:pt x="197" y="269"/>
                      </a:lnTo>
                      <a:cubicBezTo>
                        <a:pt x="174" y="243"/>
                        <a:pt x="143" y="221"/>
                        <a:pt x="106" y="205"/>
                      </a:cubicBezTo>
                      <a:close/>
                      <a:moveTo>
                        <a:pt x="1186" y="0"/>
                      </a:moveTo>
                      <a:cubicBezTo>
                        <a:pt x="943" y="91"/>
                        <a:pt x="730" y="182"/>
                        <a:pt x="487" y="274"/>
                      </a:cubicBezTo>
                      <a:cubicBezTo>
                        <a:pt x="437" y="295"/>
                        <a:pt x="389" y="305"/>
                        <a:pt x="343" y="305"/>
                      </a:cubicBezTo>
                      <a:cubicBezTo>
                        <a:pt x="291" y="305"/>
                        <a:pt x="242" y="292"/>
                        <a:pt x="197" y="269"/>
                      </a:cubicBezTo>
                      <a:lnTo>
                        <a:pt x="197" y="269"/>
                      </a:lnTo>
                      <a:cubicBezTo>
                        <a:pt x="328" y="417"/>
                        <a:pt x="244" y="696"/>
                        <a:pt x="31" y="790"/>
                      </a:cubicBezTo>
                      <a:cubicBezTo>
                        <a:pt x="335" y="5350"/>
                        <a:pt x="609" y="9879"/>
                        <a:pt x="912" y="14408"/>
                      </a:cubicBezTo>
                      <a:cubicBezTo>
                        <a:pt x="1034" y="14438"/>
                        <a:pt x="1156" y="14468"/>
                        <a:pt x="1247" y="14468"/>
                      </a:cubicBezTo>
                      <a:cubicBezTo>
                        <a:pt x="1399" y="14468"/>
                        <a:pt x="1490" y="14590"/>
                        <a:pt x="1520" y="14681"/>
                      </a:cubicBezTo>
                      <a:cubicBezTo>
                        <a:pt x="1703" y="14590"/>
                        <a:pt x="1855" y="14499"/>
                        <a:pt x="2037" y="14438"/>
                      </a:cubicBezTo>
                      <a:cubicBezTo>
                        <a:pt x="1764" y="9605"/>
                        <a:pt x="1460" y="4803"/>
                        <a:pt x="1186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" name="Google Shape;3473;p93"/>
                <p:cNvSpPr/>
                <p:nvPr/>
              </p:nvSpPr>
              <p:spPr>
                <a:xfrm>
                  <a:off x="5909793" y="6753087"/>
                  <a:ext cx="49748" cy="343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301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14" y="4347"/>
                        <a:pt x="457" y="8663"/>
                        <a:pt x="730" y="13010"/>
                      </a:cubicBezTo>
                      <a:cubicBezTo>
                        <a:pt x="761" y="12919"/>
                        <a:pt x="791" y="12827"/>
                        <a:pt x="913" y="12797"/>
                      </a:cubicBezTo>
                      <a:cubicBezTo>
                        <a:pt x="1247" y="12645"/>
                        <a:pt x="1551" y="12493"/>
                        <a:pt x="1885" y="12311"/>
                      </a:cubicBezTo>
                      <a:cubicBezTo>
                        <a:pt x="1642" y="8572"/>
                        <a:pt x="1429" y="4803"/>
                        <a:pt x="1247" y="1034"/>
                      </a:cubicBezTo>
                      <a:cubicBezTo>
                        <a:pt x="1247" y="760"/>
                        <a:pt x="1217" y="456"/>
                        <a:pt x="1217" y="183"/>
                      </a:cubicBezTo>
                      <a:cubicBezTo>
                        <a:pt x="1065" y="244"/>
                        <a:pt x="913" y="304"/>
                        <a:pt x="791" y="365"/>
                      </a:cubicBezTo>
                      <a:cubicBezTo>
                        <a:pt x="752" y="382"/>
                        <a:pt x="715" y="389"/>
                        <a:pt x="680" y="389"/>
                      </a:cubicBezTo>
                      <a:cubicBezTo>
                        <a:pt x="527" y="389"/>
                        <a:pt x="421" y="241"/>
                        <a:pt x="396" y="92"/>
                      </a:cubicBezTo>
                      <a:cubicBezTo>
                        <a:pt x="244" y="61"/>
                        <a:pt x="122" y="31"/>
                        <a:pt x="1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Google Shape;3474;p93"/>
                <p:cNvSpPr/>
                <p:nvPr/>
              </p:nvSpPr>
              <p:spPr>
                <a:xfrm>
                  <a:off x="5878535" y="6083257"/>
                  <a:ext cx="61750" cy="660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" h="25030" extrusionOk="0">
                      <a:moveTo>
                        <a:pt x="1065" y="1"/>
                      </a:moveTo>
                      <a:cubicBezTo>
                        <a:pt x="1024" y="1"/>
                        <a:pt x="983" y="4"/>
                        <a:pt x="943" y="14"/>
                      </a:cubicBezTo>
                      <a:cubicBezTo>
                        <a:pt x="608" y="14"/>
                        <a:pt x="335" y="45"/>
                        <a:pt x="0" y="75"/>
                      </a:cubicBezTo>
                      <a:cubicBezTo>
                        <a:pt x="91" y="4634"/>
                        <a:pt x="304" y="9194"/>
                        <a:pt x="578" y="13723"/>
                      </a:cubicBezTo>
                      <a:cubicBezTo>
                        <a:pt x="791" y="13966"/>
                        <a:pt x="1003" y="14239"/>
                        <a:pt x="1216" y="14482"/>
                      </a:cubicBezTo>
                      <a:cubicBezTo>
                        <a:pt x="1428" y="14694"/>
                        <a:pt x="1239" y="14996"/>
                        <a:pt x="1003" y="14996"/>
                      </a:cubicBezTo>
                      <a:cubicBezTo>
                        <a:pt x="933" y="14996"/>
                        <a:pt x="860" y="14970"/>
                        <a:pt x="791" y="14908"/>
                      </a:cubicBezTo>
                      <a:cubicBezTo>
                        <a:pt x="730" y="14847"/>
                        <a:pt x="669" y="14786"/>
                        <a:pt x="639" y="14726"/>
                      </a:cubicBezTo>
                      <a:lnTo>
                        <a:pt x="639" y="14726"/>
                      </a:lnTo>
                      <a:cubicBezTo>
                        <a:pt x="791" y="17522"/>
                        <a:pt x="943" y="20318"/>
                        <a:pt x="1064" y="23054"/>
                      </a:cubicBezTo>
                      <a:cubicBezTo>
                        <a:pt x="1095" y="23601"/>
                        <a:pt x="1125" y="24148"/>
                        <a:pt x="1155" y="24695"/>
                      </a:cubicBezTo>
                      <a:cubicBezTo>
                        <a:pt x="1338" y="24787"/>
                        <a:pt x="1550" y="24878"/>
                        <a:pt x="1733" y="24939"/>
                      </a:cubicBezTo>
                      <a:cubicBezTo>
                        <a:pt x="1824" y="24939"/>
                        <a:pt x="1854" y="24999"/>
                        <a:pt x="1885" y="25030"/>
                      </a:cubicBezTo>
                      <a:cubicBezTo>
                        <a:pt x="2037" y="24939"/>
                        <a:pt x="2189" y="24847"/>
                        <a:pt x="2341" y="24756"/>
                      </a:cubicBezTo>
                      <a:cubicBezTo>
                        <a:pt x="2158" y="21109"/>
                        <a:pt x="1946" y="17431"/>
                        <a:pt x="1763" y="13723"/>
                      </a:cubicBezTo>
                      <a:cubicBezTo>
                        <a:pt x="1550" y="13814"/>
                        <a:pt x="1338" y="13875"/>
                        <a:pt x="1095" y="13905"/>
                      </a:cubicBezTo>
                      <a:cubicBezTo>
                        <a:pt x="1064" y="13912"/>
                        <a:pt x="1034" y="13915"/>
                        <a:pt x="1006" y="13915"/>
                      </a:cubicBezTo>
                      <a:cubicBezTo>
                        <a:pt x="646" y="13915"/>
                        <a:pt x="517" y="13408"/>
                        <a:pt x="912" y="13267"/>
                      </a:cubicBezTo>
                      <a:cubicBezTo>
                        <a:pt x="1186" y="13145"/>
                        <a:pt x="1459" y="12993"/>
                        <a:pt x="1733" y="12811"/>
                      </a:cubicBezTo>
                      <a:cubicBezTo>
                        <a:pt x="1520" y="8525"/>
                        <a:pt x="1368" y="4270"/>
                        <a:pt x="1338" y="14"/>
                      </a:cubicBezTo>
                      <a:cubicBezTo>
                        <a:pt x="1236" y="14"/>
                        <a:pt x="1149" y="1"/>
                        <a:pt x="1065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" name="Google Shape;3475;p93"/>
                <p:cNvSpPr/>
                <p:nvPr/>
              </p:nvSpPr>
              <p:spPr>
                <a:xfrm>
                  <a:off x="5956296" y="7505136"/>
                  <a:ext cx="49748" cy="39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4804" extrusionOk="0">
                      <a:moveTo>
                        <a:pt x="1095" y="1"/>
                      </a:moveTo>
                      <a:cubicBezTo>
                        <a:pt x="761" y="92"/>
                        <a:pt x="426" y="213"/>
                        <a:pt x="92" y="274"/>
                      </a:cubicBezTo>
                      <a:cubicBezTo>
                        <a:pt x="82" y="284"/>
                        <a:pt x="72" y="288"/>
                        <a:pt x="61" y="288"/>
                      </a:cubicBezTo>
                      <a:cubicBezTo>
                        <a:pt x="41" y="288"/>
                        <a:pt x="21" y="274"/>
                        <a:pt x="1" y="274"/>
                      </a:cubicBezTo>
                      <a:lnTo>
                        <a:pt x="1" y="274"/>
                      </a:lnTo>
                      <a:cubicBezTo>
                        <a:pt x="213" y="3526"/>
                        <a:pt x="426" y="6809"/>
                        <a:pt x="609" y="10061"/>
                      </a:cubicBezTo>
                      <a:cubicBezTo>
                        <a:pt x="821" y="10183"/>
                        <a:pt x="852" y="10457"/>
                        <a:pt x="639" y="10578"/>
                      </a:cubicBezTo>
                      <a:cubicBezTo>
                        <a:pt x="730" y="11976"/>
                        <a:pt x="791" y="13375"/>
                        <a:pt x="882" y="14742"/>
                      </a:cubicBezTo>
                      <a:lnTo>
                        <a:pt x="913" y="14742"/>
                      </a:lnTo>
                      <a:cubicBezTo>
                        <a:pt x="913" y="14742"/>
                        <a:pt x="1277" y="14803"/>
                        <a:pt x="1885" y="14803"/>
                      </a:cubicBezTo>
                      <a:cubicBezTo>
                        <a:pt x="1794" y="13162"/>
                        <a:pt x="1733" y="11551"/>
                        <a:pt x="1642" y="9909"/>
                      </a:cubicBezTo>
                      <a:cubicBezTo>
                        <a:pt x="1551" y="9909"/>
                        <a:pt x="1460" y="9940"/>
                        <a:pt x="1338" y="9940"/>
                      </a:cubicBezTo>
                      <a:cubicBezTo>
                        <a:pt x="1125" y="9940"/>
                        <a:pt x="1004" y="9636"/>
                        <a:pt x="1156" y="9484"/>
                      </a:cubicBezTo>
                      <a:cubicBezTo>
                        <a:pt x="1308" y="9362"/>
                        <a:pt x="1460" y="9271"/>
                        <a:pt x="1612" y="9180"/>
                      </a:cubicBezTo>
                      <a:cubicBezTo>
                        <a:pt x="1429" y="6110"/>
                        <a:pt x="1277" y="3070"/>
                        <a:pt x="1095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" name="Google Shape;3476;p93"/>
                <p:cNvSpPr/>
                <p:nvPr/>
              </p:nvSpPr>
              <p:spPr>
                <a:xfrm>
                  <a:off x="5450376" y="6246375"/>
                  <a:ext cx="459443" cy="506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8" h="19211" extrusionOk="0">
                      <a:moveTo>
                        <a:pt x="700" y="0"/>
                      </a:moveTo>
                      <a:cubicBezTo>
                        <a:pt x="457" y="244"/>
                        <a:pt x="214" y="487"/>
                        <a:pt x="1" y="730"/>
                      </a:cubicBezTo>
                      <a:cubicBezTo>
                        <a:pt x="2038" y="4104"/>
                        <a:pt x="4348" y="7265"/>
                        <a:pt x="6962" y="10244"/>
                      </a:cubicBezTo>
                      <a:cubicBezTo>
                        <a:pt x="9424" y="13071"/>
                        <a:pt x="13436" y="18207"/>
                        <a:pt x="17418" y="19210"/>
                      </a:cubicBezTo>
                      <a:cubicBezTo>
                        <a:pt x="17418" y="18967"/>
                        <a:pt x="17387" y="18755"/>
                        <a:pt x="17387" y="18511"/>
                      </a:cubicBezTo>
                      <a:cubicBezTo>
                        <a:pt x="13679" y="17113"/>
                        <a:pt x="10062" y="12341"/>
                        <a:pt x="7600" y="9605"/>
                      </a:cubicBezTo>
                      <a:cubicBezTo>
                        <a:pt x="4955" y="6627"/>
                        <a:pt x="2706" y="3405"/>
                        <a:pt x="700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" name="Google Shape;3477;p93"/>
                <p:cNvSpPr/>
                <p:nvPr/>
              </p:nvSpPr>
              <p:spPr>
                <a:xfrm>
                  <a:off x="5909001" y="6734649"/>
                  <a:ext cx="19256" cy="20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791" extrusionOk="0">
                      <a:moveTo>
                        <a:pt x="0" y="0"/>
                      </a:moveTo>
                      <a:cubicBezTo>
                        <a:pt x="0" y="244"/>
                        <a:pt x="31" y="487"/>
                        <a:pt x="31" y="699"/>
                      </a:cubicBezTo>
                      <a:cubicBezTo>
                        <a:pt x="152" y="730"/>
                        <a:pt x="304" y="760"/>
                        <a:pt x="426" y="791"/>
                      </a:cubicBezTo>
                      <a:cubicBezTo>
                        <a:pt x="395" y="669"/>
                        <a:pt x="426" y="517"/>
                        <a:pt x="547" y="456"/>
                      </a:cubicBezTo>
                      <a:cubicBezTo>
                        <a:pt x="608" y="426"/>
                        <a:pt x="669" y="365"/>
                        <a:pt x="730" y="335"/>
                      </a:cubicBezTo>
                      <a:cubicBezTo>
                        <a:pt x="699" y="304"/>
                        <a:pt x="669" y="274"/>
                        <a:pt x="578" y="244"/>
                      </a:cubicBezTo>
                      <a:cubicBezTo>
                        <a:pt x="395" y="183"/>
                        <a:pt x="183" y="92"/>
                        <a:pt x="0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" name="Google Shape;3478;p93"/>
                <p:cNvSpPr/>
                <p:nvPr/>
              </p:nvSpPr>
              <p:spPr>
                <a:xfrm>
                  <a:off x="5302055" y="6623204"/>
                  <a:ext cx="628602" cy="50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1" h="19120" extrusionOk="0">
                      <a:moveTo>
                        <a:pt x="183" y="0"/>
                      </a:moveTo>
                      <a:cubicBezTo>
                        <a:pt x="92" y="517"/>
                        <a:pt x="62" y="1064"/>
                        <a:pt x="1" y="1611"/>
                      </a:cubicBezTo>
                      <a:cubicBezTo>
                        <a:pt x="6445" y="9301"/>
                        <a:pt x="13952" y="17235"/>
                        <a:pt x="23649" y="19119"/>
                      </a:cubicBezTo>
                      <a:cubicBezTo>
                        <a:pt x="23709" y="19119"/>
                        <a:pt x="23770" y="19089"/>
                        <a:pt x="23831" y="19058"/>
                      </a:cubicBezTo>
                      <a:cubicBezTo>
                        <a:pt x="23831" y="18846"/>
                        <a:pt x="23801" y="18663"/>
                        <a:pt x="23801" y="18450"/>
                      </a:cubicBezTo>
                      <a:cubicBezTo>
                        <a:pt x="13527" y="16262"/>
                        <a:pt x="6931" y="7599"/>
                        <a:pt x="183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" name="Google Shape;3479;p93"/>
                <p:cNvSpPr/>
                <p:nvPr/>
              </p:nvSpPr>
              <p:spPr>
                <a:xfrm>
                  <a:off x="5929840" y="7109869"/>
                  <a:ext cx="10445" cy="16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609" extrusionOk="0">
                      <a:moveTo>
                        <a:pt x="1" y="0"/>
                      </a:moveTo>
                      <a:cubicBezTo>
                        <a:pt x="1" y="213"/>
                        <a:pt x="31" y="396"/>
                        <a:pt x="31" y="608"/>
                      </a:cubicBezTo>
                      <a:cubicBezTo>
                        <a:pt x="305" y="517"/>
                        <a:pt x="396" y="61"/>
                        <a:pt x="31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" name="Google Shape;3480;p93"/>
                <p:cNvSpPr/>
                <p:nvPr/>
              </p:nvSpPr>
              <p:spPr>
                <a:xfrm>
                  <a:off x="5313292" y="7041710"/>
                  <a:ext cx="642239" cy="460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8" h="17448" extrusionOk="0">
                      <a:moveTo>
                        <a:pt x="0" y="1"/>
                      </a:moveTo>
                      <a:cubicBezTo>
                        <a:pt x="61" y="670"/>
                        <a:pt x="122" y="1369"/>
                        <a:pt x="213" y="2068"/>
                      </a:cubicBezTo>
                      <a:cubicBezTo>
                        <a:pt x="6627" y="9606"/>
                        <a:pt x="14803" y="17418"/>
                        <a:pt x="24226" y="17448"/>
                      </a:cubicBezTo>
                      <a:cubicBezTo>
                        <a:pt x="24256" y="17418"/>
                        <a:pt x="24256" y="17387"/>
                        <a:pt x="24286" y="17387"/>
                      </a:cubicBezTo>
                      <a:cubicBezTo>
                        <a:pt x="24286" y="17357"/>
                        <a:pt x="24317" y="17357"/>
                        <a:pt x="24347" y="17357"/>
                      </a:cubicBezTo>
                      <a:cubicBezTo>
                        <a:pt x="24317" y="17174"/>
                        <a:pt x="24317" y="16992"/>
                        <a:pt x="24317" y="16810"/>
                      </a:cubicBezTo>
                      <a:cubicBezTo>
                        <a:pt x="14286" y="15776"/>
                        <a:pt x="6444" y="7782"/>
                        <a:pt x="0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" name="Google Shape;3481;p93"/>
                <p:cNvSpPr/>
                <p:nvPr/>
              </p:nvSpPr>
              <p:spPr>
                <a:xfrm>
                  <a:off x="5953896" y="7485089"/>
                  <a:ext cx="16064" cy="14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54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1" y="183"/>
                        <a:pt x="31" y="365"/>
                        <a:pt x="61" y="548"/>
                      </a:cubicBezTo>
                      <a:cubicBezTo>
                        <a:pt x="244" y="457"/>
                        <a:pt x="426" y="365"/>
                        <a:pt x="608" y="274"/>
                      </a:cubicBezTo>
                      <a:cubicBezTo>
                        <a:pt x="578" y="183"/>
                        <a:pt x="487" y="61"/>
                        <a:pt x="335" y="61"/>
                      </a:cubicBezTo>
                      <a:cubicBezTo>
                        <a:pt x="244" y="61"/>
                        <a:pt x="122" y="31"/>
                        <a:pt x="0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" name="Google Shape;3482;p93"/>
                <p:cNvSpPr/>
                <p:nvPr/>
              </p:nvSpPr>
              <p:spPr>
                <a:xfrm>
                  <a:off x="5464831" y="7570077"/>
                  <a:ext cx="508321" cy="228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71" h="867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638" y="943"/>
                        <a:pt x="1307" y="1824"/>
                        <a:pt x="1976" y="2645"/>
                      </a:cubicBezTo>
                      <a:cubicBezTo>
                        <a:pt x="5699" y="5569"/>
                        <a:pt x="11046" y="8677"/>
                        <a:pt x="16022" y="8677"/>
                      </a:cubicBezTo>
                      <a:cubicBezTo>
                        <a:pt x="17099" y="8677"/>
                        <a:pt x="18158" y="8532"/>
                        <a:pt x="19180" y="8207"/>
                      </a:cubicBezTo>
                      <a:cubicBezTo>
                        <a:pt x="19241" y="8177"/>
                        <a:pt x="19241" y="8147"/>
                        <a:pt x="19271" y="8116"/>
                      </a:cubicBezTo>
                      <a:cubicBezTo>
                        <a:pt x="19271" y="7964"/>
                        <a:pt x="19271" y="7782"/>
                        <a:pt x="19241" y="7599"/>
                      </a:cubicBezTo>
                      <a:cubicBezTo>
                        <a:pt x="19198" y="7578"/>
                        <a:pt x="19155" y="7556"/>
                        <a:pt x="19090" y="7556"/>
                      </a:cubicBezTo>
                      <a:cubicBezTo>
                        <a:pt x="19063" y="7556"/>
                        <a:pt x="19033" y="7560"/>
                        <a:pt x="18997" y="7569"/>
                      </a:cubicBezTo>
                      <a:cubicBezTo>
                        <a:pt x="18043" y="7756"/>
                        <a:pt x="17094" y="7845"/>
                        <a:pt x="16152" y="7845"/>
                      </a:cubicBezTo>
                      <a:cubicBezTo>
                        <a:pt x="10367" y="7845"/>
                        <a:pt x="4835" y="4496"/>
                        <a:pt x="0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" name="Google Shape;3483;p93"/>
                <p:cNvSpPr/>
                <p:nvPr/>
              </p:nvSpPr>
              <p:spPr>
                <a:xfrm>
                  <a:off x="5972334" y="7770520"/>
                  <a:ext cx="5645" cy="1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518" extrusionOk="0">
                      <a:moveTo>
                        <a:pt x="1" y="0"/>
                      </a:moveTo>
                      <a:cubicBezTo>
                        <a:pt x="31" y="183"/>
                        <a:pt x="31" y="365"/>
                        <a:pt x="31" y="517"/>
                      </a:cubicBezTo>
                      <a:cubicBezTo>
                        <a:pt x="213" y="396"/>
                        <a:pt x="213" y="122"/>
                        <a:pt x="1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" name="Google Shape;3484;p93"/>
                <p:cNvSpPr/>
                <p:nvPr/>
              </p:nvSpPr>
              <p:spPr>
                <a:xfrm>
                  <a:off x="5650819" y="6125303"/>
                  <a:ext cx="244572" cy="347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2" h="13162" extrusionOk="0">
                      <a:moveTo>
                        <a:pt x="1034" y="1"/>
                      </a:moveTo>
                      <a:cubicBezTo>
                        <a:pt x="670" y="92"/>
                        <a:pt x="335" y="213"/>
                        <a:pt x="1" y="335"/>
                      </a:cubicBezTo>
                      <a:cubicBezTo>
                        <a:pt x="2311" y="5107"/>
                        <a:pt x="5351" y="9484"/>
                        <a:pt x="9272" y="13162"/>
                      </a:cubicBezTo>
                      <a:lnTo>
                        <a:pt x="9211" y="12159"/>
                      </a:lnTo>
                      <a:cubicBezTo>
                        <a:pt x="5746" y="8451"/>
                        <a:pt x="3101" y="4378"/>
                        <a:pt x="1034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" name="Google Shape;3485;p93"/>
                <p:cNvSpPr/>
                <p:nvPr/>
              </p:nvSpPr>
              <p:spPr>
                <a:xfrm>
                  <a:off x="5893755" y="6445209"/>
                  <a:ext cx="22447" cy="33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" h="1275" extrusionOk="0">
                      <a:moveTo>
                        <a:pt x="1" y="1"/>
                      </a:moveTo>
                      <a:cubicBezTo>
                        <a:pt x="1" y="365"/>
                        <a:pt x="31" y="669"/>
                        <a:pt x="62" y="1004"/>
                      </a:cubicBezTo>
                      <a:cubicBezTo>
                        <a:pt x="92" y="1064"/>
                        <a:pt x="153" y="1125"/>
                        <a:pt x="214" y="1186"/>
                      </a:cubicBezTo>
                      <a:cubicBezTo>
                        <a:pt x="276" y="1248"/>
                        <a:pt x="346" y="1274"/>
                        <a:pt x="413" y="1274"/>
                      </a:cubicBezTo>
                      <a:cubicBezTo>
                        <a:pt x="644" y="1274"/>
                        <a:pt x="851" y="972"/>
                        <a:pt x="639" y="760"/>
                      </a:cubicBezTo>
                      <a:cubicBezTo>
                        <a:pt x="426" y="517"/>
                        <a:pt x="214" y="244"/>
                        <a:pt x="1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" name="Google Shape;3486;p93"/>
                <p:cNvSpPr/>
                <p:nvPr/>
              </p:nvSpPr>
              <p:spPr>
                <a:xfrm>
                  <a:off x="5924221" y="6296888"/>
                  <a:ext cx="119490" cy="149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0" h="5654" extrusionOk="0">
                      <a:moveTo>
                        <a:pt x="4135" y="0"/>
                      </a:moveTo>
                      <a:cubicBezTo>
                        <a:pt x="2980" y="1642"/>
                        <a:pt x="1460" y="3709"/>
                        <a:pt x="1" y="4712"/>
                      </a:cubicBezTo>
                      <a:cubicBezTo>
                        <a:pt x="31" y="5016"/>
                        <a:pt x="31" y="5350"/>
                        <a:pt x="31" y="5654"/>
                      </a:cubicBezTo>
                      <a:cubicBezTo>
                        <a:pt x="1673" y="5046"/>
                        <a:pt x="3192" y="3313"/>
                        <a:pt x="4530" y="1490"/>
                      </a:cubicBezTo>
                      <a:cubicBezTo>
                        <a:pt x="4378" y="1003"/>
                        <a:pt x="4256" y="487"/>
                        <a:pt x="4135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" name="Google Shape;3487;p93"/>
                <p:cNvSpPr/>
                <p:nvPr/>
              </p:nvSpPr>
              <p:spPr>
                <a:xfrm>
                  <a:off x="6032475" y="6136539"/>
                  <a:ext cx="132310" cy="199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6" h="7569" extrusionOk="0">
                      <a:moveTo>
                        <a:pt x="4013" y="0"/>
                      </a:moveTo>
                      <a:cubicBezTo>
                        <a:pt x="3101" y="1520"/>
                        <a:pt x="2128" y="3009"/>
                        <a:pt x="1125" y="4468"/>
                      </a:cubicBezTo>
                      <a:cubicBezTo>
                        <a:pt x="821" y="4894"/>
                        <a:pt x="456" y="5471"/>
                        <a:pt x="0" y="6079"/>
                      </a:cubicBezTo>
                      <a:cubicBezTo>
                        <a:pt x="152" y="6566"/>
                        <a:pt x="274" y="7052"/>
                        <a:pt x="426" y="7569"/>
                      </a:cubicBezTo>
                      <a:cubicBezTo>
                        <a:pt x="1429" y="6171"/>
                        <a:pt x="2310" y="4742"/>
                        <a:pt x="3009" y="3739"/>
                      </a:cubicBezTo>
                      <a:cubicBezTo>
                        <a:pt x="3709" y="2736"/>
                        <a:pt x="4377" y="1702"/>
                        <a:pt x="5016" y="669"/>
                      </a:cubicBezTo>
                      <a:cubicBezTo>
                        <a:pt x="4681" y="426"/>
                        <a:pt x="4347" y="213"/>
                        <a:pt x="4013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" name="Google Shape;3488;p93"/>
                <p:cNvSpPr/>
                <p:nvPr/>
              </p:nvSpPr>
              <p:spPr>
                <a:xfrm>
                  <a:off x="5891909" y="6421153"/>
                  <a:ext cx="33157" cy="29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" h="1130" extrusionOk="0">
                      <a:moveTo>
                        <a:pt x="1226" y="1"/>
                      </a:moveTo>
                      <a:cubicBezTo>
                        <a:pt x="952" y="183"/>
                        <a:pt x="679" y="335"/>
                        <a:pt x="405" y="457"/>
                      </a:cubicBezTo>
                      <a:cubicBezTo>
                        <a:pt x="1" y="601"/>
                        <a:pt x="145" y="1130"/>
                        <a:pt x="526" y="1130"/>
                      </a:cubicBezTo>
                      <a:cubicBezTo>
                        <a:pt x="546" y="1130"/>
                        <a:pt x="566" y="1128"/>
                        <a:pt x="588" y="1125"/>
                      </a:cubicBezTo>
                      <a:cubicBezTo>
                        <a:pt x="831" y="1095"/>
                        <a:pt x="1043" y="1004"/>
                        <a:pt x="1256" y="943"/>
                      </a:cubicBezTo>
                      <a:cubicBezTo>
                        <a:pt x="1256" y="609"/>
                        <a:pt x="1226" y="305"/>
                        <a:pt x="1226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" name="Google Shape;3489;p93"/>
                <p:cNvSpPr/>
                <p:nvPr/>
              </p:nvSpPr>
              <p:spPr>
                <a:xfrm>
                  <a:off x="5940259" y="6616795"/>
                  <a:ext cx="171612" cy="141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6" h="5381" extrusionOk="0">
                      <a:moveTo>
                        <a:pt x="6232" y="0"/>
                      </a:moveTo>
                      <a:cubicBezTo>
                        <a:pt x="4408" y="1672"/>
                        <a:pt x="2341" y="3222"/>
                        <a:pt x="1" y="4529"/>
                      </a:cubicBezTo>
                      <a:cubicBezTo>
                        <a:pt x="31" y="4803"/>
                        <a:pt x="31" y="5076"/>
                        <a:pt x="62" y="5380"/>
                      </a:cubicBezTo>
                      <a:cubicBezTo>
                        <a:pt x="2402" y="4468"/>
                        <a:pt x="4530" y="3161"/>
                        <a:pt x="6505" y="1550"/>
                      </a:cubicBezTo>
                      <a:cubicBezTo>
                        <a:pt x="6414" y="1003"/>
                        <a:pt x="6323" y="517"/>
                        <a:pt x="6232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" name="Google Shape;3490;p93"/>
                <p:cNvSpPr/>
                <p:nvPr/>
              </p:nvSpPr>
              <p:spPr>
                <a:xfrm>
                  <a:off x="6104617" y="6342574"/>
                  <a:ext cx="239771" cy="315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0" h="11947" extrusionOk="0">
                      <a:moveTo>
                        <a:pt x="8421" y="1"/>
                      </a:moveTo>
                      <a:cubicBezTo>
                        <a:pt x="5989" y="3861"/>
                        <a:pt x="3314" y="7387"/>
                        <a:pt x="1" y="10396"/>
                      </a:cubicBezTo>
                      <a:cubicBezTo>
                        <a:pt x="92" y="10913"/>
                        <a:pt x="183" y="11430"/>
                        <a:pt x="274" y="11946"/>
                      </a:cubicBezTo>
                      <a:cubicBezTo>
                        <a:pt x="3800" y="9059"/>
                        <a:pt x="6718" y="5259"/>
                        <a:pt x="9089" y="1308"/>
                      </a:cubicBezTo>
                      <a:cubicBezTo>
                        <a:pt x="8876" y="852"/>
                        <a:pt x="8664" y="426"/>
                        <a:pt x="8421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" name="Google Shape;3491;p93"/>
                <p:cNvSpPr/>
                <p:nvPr/>
              </p:nvSpPr>
              <p:spPr>
                <a:xfrm>
                  <a:off x="5920212" y="6736258"/>
                  <a:ext cx="21682" cy="27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1028" extrusionOk="0">
                      <a:moveTo>
                        <a:pt x="761" y="0"/>
                      </a:moveTo>
                      <a:cubicBezTo>
                        <a:pt x="609" y="91"/>
                        <a:pt x="457" y="183"/>
                        <a:pt x="305" y="274"/>
                      </a:cubicBezTo>
                      <a:cubicBezTo>
                        <a:pt x="417" y="441"/>
                        <a:pt x="323" y="737"/>
                        <a:pt x="72" y="737"/>
                      </a:cubicBezTo>
                      <a:cubicBezTo>
                        <a:pt x="49" y="737"/>
                        <a:pt x="26" y="735"/>
                        <a:pt x="1" y="730"/>
                      </a:cubicBezTo>
                      <a:lnTo>
                        <a:pt x="1" y="730"/>
                      </a:lnTo>
                      <a:cubicBezTo>
                        <a:pt x="26" y="879"/>
                        <a:pt x="132" y="1027"/>
                        <a:pt x="285" y="1027"/>
                      </a:cubicBezTo>
                      <a:cubicBezTo>
                        <a:pt x="320" y="1027"/>
                        <a:pt x="357" y="1020"/>
                        <a:pt x="396" y="1003"/>
                      </a:cubicBezTo>
                      <a:cubicBezTo>
                        <a:pt x="548" y="942"/>
                        <a:pt x="670" y="882"/>
                        <a:pt x="822" y="851"/>
                      </a:cubicBezTo>
                      <a:cubicBezTo>
                        <a:pt x="791" y="547"/>
                        <a:pt x="791" y="274"/>
                        <a:pt x="761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" name="Google Shape;3492;p93"/>
                <p:cNvSpPr/>
                <p:nvPr/>
              </p:nvSpPr>
              <p:spPr>
                <a:xfrm>
                  <a:off x="5919421" y="6743459"/>
                  <a:ext cx="11791" cy="12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" h="464" extrusionOk="0">
                      <a:moveTo>
                        <a:pt x="335" y="1"/>
                      </a:moveTo>
                      <a:lnTo>
                        <a:pt x="335" y="1"/>
                      </a:lnTo>
                      <a:cubicBezTo>
                        <a:pt x="274" y="31"/>
                        <a:pt x="213" y="92"/>
                        <a:pt x="152" y="92"/>
                      </a:cubicBezTo>
                      <a:cubicBezTo>
                        <a:pt x="31" y="183"/>
                        <a:pt x="0" y="335"/>
                        <a:pt x="31" y="457"/>
                      </a:cubicBezTo>
                      <a:cubicBezTo>
                        <a:pt x="56" y="462"/>
                        <a:pt x="79" y="464"/>
                        <a:pt x="102" y="464"/>
                      </a:cubicBezTo>
                      <a:cubicBezTo>
                        <a:pt x="353" y="464"/>
                        <a:pt x="447" y="168"/>
                        <a:pt x="335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6" name="Google Shape;3493;p93"/>
                <p:cNvSpPr/>
                <p:nvPr/>
              </p:nvSpPr>
              <p:spPr>
                <a:xfrm>
                  <a:off x="5927439" y="7096232"/>
                  <a:ext cx="2427" cy="10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396" extrusionOk="0">
                      <a:moveTo>
                        <a:pt x="61" y="1"/>
                      </a:moveTo>
                      <a:cubicBezTo>
                        <a:pt x="0" y="122"/>
                        <a:pt x="31" y="274"/>
                        <a:pt x="92" y="396"/>
                      </a:cubicBezTo>
                      <a:cubicBezTo>
                        <a:pt x="92" y="274"/>
                        <a:pt x="61" y="122"/>
                        <a:pt x="61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7" name="Google Shape;3494;p93"/>
                <p:cNvSpPr/>
                <p:nvPr/>
              </p:nvSpPr>
              <p:spPr>
                <a:xfrm>
                  <a:off x="5959514" y="6978377"/>
                  <a:ext cx="184431" cy="126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4804" extrusionOk="0">
                      <a:moveTo>
                        <a:pt x="6930" y="1"/>
                      </a:moveTo>
                      <a:cubicBezTo>
                        <a:pt x="4742" y="1399"/>
                        <a:pt x="2432" y="2645"/>
                        <a:pt x="0" y="3770"/>
                      </a:cubicBezTo>
                      <a:cubicBezTo>
                        <a:pt x="0" y="4134"/>
                        <a:pt x="31" y="4469"/>
                        <a:pt x="61" y="4803"/>
                      </a:cubicBezTo>
                      <a:cubicBezTo>
                        <a:pt x="2462" y="3800"/>
                        <a:pt x="4772" y="2615"/>
                        <a:pt x="6991" y="1308"/>
                      </a:cubicBezTo>
                      <a:cubicBezTo>
                        <a:pt x="6961" y="882"/>
                        <a:pt x="6961" y="426"/>
                        <a:pt x="6930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8" name="Google Shape;3495;p93"/>
                <p:cNvSpPr/>
                <p:nvPr/>
              </p:nvSpPr>
              <p:spPr>
                <a:xfrm>
                  <a:off x="6142310" y="6716211"/>
                  <a:ext cx="315106" cy="296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11247" extrusionOk="0">
                      <a:moveTo>
                        <a:pt x="11672" y="0"/>
                      </a:moveTo>
                      <a:cubicBezTo>
                        <a:pt x="8299" y="3830"/>
                        <a:pt x="4377" y="7143"/>
                        <a:pt x="0" y="9940"/>
                      </a:cubicBezTo>
                      <a:cubicBezTo>
                        <a:pt x="31" y="10365"/>
                        <a:pt x="61" y="10821"/>
                        <a:pt x="61" y="11247"/>
                      </a:cubicBezTo>
                      <a:cubicBezTo>
                        <a:pt x="4469" y="8633"/>
                        <a:pt x="8481" y="5411"/>
                        <a:pt x="11946" y="1702"/>
                      </a:cubicBezTo>
                      <a:cubicBezTo>
                        <a:pt x="11885" y="1125"/>
                        <a:pt x="11764" y="547"/>
                        <a:pt x="11672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9" name="Google Shape;3496;p93"/>
                <p:cNvSpPr/>
                <p:nvPr/>
              </p:nvSpPr>
              <p:spPr>
                <a:xfrm>
                  <a:off x="5929048" y="7077794"/>
                  <a:ext cx="32075" cy="36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" h="1366" extrusionOk="0">
                      <a:moveTo>
                        <a:pt x="1155" y="1"/>
                      </a:moveTo>
                      <a:cubicBezTo>
                        <a:pt x="821" y="153"/>
                        <a:pt x="517" y="335"/>
                        <a:pt x="183" y="487"/>
                      </a:cubicBezTo>
                      <a:cubicBezTo>
                        <a:pt x="91" y="548"/>
                        <a:pt x="31" y="609"/>
                        <a:pt x="0" y="700"/>
                      </a:cubicBezTo>
                      <a:cubicBezTo>
                        <a:pt x="0" y="821"/>
                        <a:pt x="31" y="973"/>
                        <a:pt x="31" y="1095"/>
                      </a:cubicBezTo>
                      <a:cubicBezTo>
                        <a:pt x="103" y="1240"/>
                        <a:pt x="233" y="1365"/>
                        <a:pt x="390" y="1365"/>
                      </a:cubicBezTo>
                      <a:cubicBezTo>
                        <a:pt x="431" y="1365"/>
                        <a:pt x="473" y="1357"/>
                        <a:pt x="517" y="1338"/>
                      </a:cubicBezTo>
                      <a:cubicBezTo>
                        <a:pt x="760" y="1247"/>
                        <a:pt x="973" y="1125"/>
                        <a:pt x="1216" y="1034"/>
                      </a:cubicBezTo>
                      <a:cubicBezTo>
                        <a:pt x="1186" y="700"/>
                        <a:pt x="1155" y="365"/>
                        <a:pt x="1155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0" name="Google Shape;3497;p93"/>
                <p:cNvSpPr/>
                <p:nvPr/>
              </p:nvSpPr>
              <p:spPr>
                <a:xfrm>
                  <a:off x="5949095" y="7501918"/>
                  <a:ext cx="7227" cy="10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" h="396" extrusionOk="0">
                      <a:moveTo>
                        <a:pt x="122" y="1"/>
                      </a:moveTo>
                      <a:cubicBezTo>
                        <a:pt x="0" y="123"/>
                        <a:pt x="91" y="335"/>
                        <a:pt x="274" y="396"/>
                      </a:cubicBezTo>
                      <a:cubicBezTo>
                        <a:pt x="243" y="274"/>
                        <a:pt x="243" y="123"/>
                        <a:pt x="243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1" name="Google Shape;3498;p93"/>
                <p:cNvSpPr/>
                <p:nvPr/>
              </p:nvSpPr>
              <p:spPr>
                <a:xfrm>
                  <a:off x="5983571" y="7408937"/>
                  <a:ext cx="143520" cy="9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1" h="3648" extrusionOk="0">
                      <a:moveTo>
                        <a:pt x="5441" y="0"/>
                      </a:moveTo>
                      <a:lnTo>
                        <a:pt x="5441" y="0"/>
                      </a:lnTo>
                      <a:cubicBezTo>
                        <a:pt x="3708" y="1064"/>
                        <a:pt x="1885" y="2006"/>
                        <a:pt x="0" y="2918"/>
                      </a:cubicBezTo>
                      <a:cubicBezTo>
                        <a:pt x="31" y="3161"/>
                        <a:pt x="31" y="3404"/>
                        <a:pt x="31" y="3648"/>
                      </a:cubicBezTo>
                      <a:cubicBezTo>
                        <a:pt x="1885" y="3100"/>
                        <a:pt x="3617" y="2371"/>
                        <a:pt x="5289" y="1429"/>
                      </a:cubicBezTo>
                      <a:cubicBezTo>
                        <a:pt x="5350" y="942"/>
                        <a:pt x="5380" y="486"/>
                        <a:pt x="5441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2" name="Google Shape;3499;p93"/>
                <p:cNvSpPr/>
                <p:nvPr/>
              </p:nvSpPr>
              <p:spPr>
                <a:xfrm>
                  <a:off x="6123055" y="7032108"/>
                  <a:ext cx="359235" cy="414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9" h="15715" extrusionOk="0">
                      <a:moveTo>
                        <a:pt x="13618" y="0"/>
                      </a:moveTo>
                      <a:cubicBezTo>
                        <a:pt x="11004" y="3526"/>
                        <a:pt x="8512" y="7052"/>
                        <a:pt x="5411" y="10152"/>
                      </a:cubicBezTo>
                      <a:cubicBezTo>
                        <a:pt x="3770" y="11794"/>
                        <a:pt x="2007" y="13131"/>
                        <a:pt x="153" y="14286"/>
                      </a:cubicBezTo>
                      <a:cubicBezTo>
                        <a:pt x="92" y="14772"/>
                        <a:pt x="62" y="15228"/>
                        <a:pt x="1" y="15715"/>
                      </a:cubicBezTo>
                      <a:cubicBezTo>
                        <a:pt x="5594" y="12523"/>
                        <a:pt x="10244" y="7356"/>
                        <a:pt x="13618" y="1976"/>
                      </a:cubicBezTo>
                      <a:cubicBezTo>
                        <a:pt x="13618" y="1307"/>
                        <a:pt x="13618" y="669"/>
                        <a:pt x="13618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3" name="Google Shape;3500;p93"/>
                <p:cNvSpPr/>
                <p:nvPr/>
              </p:nvSpPr>
              <p:spPr>
                <a:xfrm>
                  <a:off x="5955505" y="7485907"/>
                  <a:ext cx="29675" cy="2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" h="1017" extrusionOk="0">
                      <a:moveTo>
                        <a:pt x="1064" y="0"/>
                      </a:moveTo>
                      <a:cubicBezTo>
                        <a:pt x="882" y="91"/>
                        <a:pt x="730" y="152"/>
                        <a:pt x="547" y="243"/>
                      </a:cubicBezTo>
                      <a:cubicBezTo>
                        <a:pt x="578" y="426"/>
                        <a:pt x="517" y="608"/>
                        <a:pt x="274" y="608"/>
                      </a:cubicBezTo>
                      <a:cubicBezTo>
                        <a:pt x="243" y="618"/>
                        <a:pt x="213" y="621"/>
                        <a:pt x="183" y="621"/>
                      </a:cubicBezTo>
                      <a:cubicBezTo>
                        <a:pt x="122" y="621"/>
                        <a:pt x="61" y="608"/>
                        <a:pt x="0" y="608"/>
                      </a:cubicBezTo>
                      <a:cubicBezTo>
                        <a:pt x="0" y="730"/>
                        <a:pt x="0" y="851"/>
                        <a:pt x="31" y="1003"/>
                      </a:cubicBezTo>
                      <a:cubicBezTo>
                        <a:pt x="51" y="1003"/>
                        <a:pt x="71" y="1017"/>
                        <a:pt x="91" y="1017"/>
                      </a:cubicBezTo>
                      <a:cubicBezTo>
                        <a:pt x="102" y="1017"/>
                        <a:pt x="112" y="1013"/>
                        <a:pt x="122" y="1003"/>
                      </a:cubicBezTo>
                      <a:cubicBezTo>
                        <a:pt x="456" y="942"/>
                        <a:pt x="791" y="821"/>
                        <a:pt x="1125" y="730"/>
                      </a:cubicBezTo>
                      <a:cubicBezTo>
                        <a:pt x="1095" y="486"/>
                        <a:pt x="1095" y="243"/>
                        <a:pt x="1064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4" name="Google Shape;3501;p93"/>
                <p:cNvSpPr/>
                <p:nvPr/>
              </p:nvSpPr>
              <p:spPr>
                <a:xfrm>
                  <a:off x="5952287" y="7499518"/>
                  <a:ext cx="3244" cy="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92" extrusionOk="0">
                      <a:moveTo>
                        <a:pt x="122" y="1"/>
                      </a:moveTo>
                      <a:cubicBezTo>
                        <a:pt x="92" y="1"/>
                        <a:pt x="61" y="31"/>
                        <a:pt x="61" y="31"/>
                      </a:cubicBezTo>
                      <a:cubicBezTo>
                        <a:pt x="31" y="31"/>
                        <a:pt x="1" y="62"/>
                        <a:pt x="1" y="92"/>
                      </a:cubicBezTo>
                      <a:lnTo>
                        <a:pt x="122" y="92"/>
                      </a:lnTo>
                      <a:cubicBezTo>
                        <a:pt x="122" y="62"/>
                        <a:pt x="122" y="31"/>
                        <a:pt x="122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" name="Google Shape;3502;p93"/>
                <p:cNvSpPr/>
                <p:nvPr/>
              </p:nvSpPr>
              <p:spPr>
                <a:xfrm>
                  <a:off x="5954687" y="7492317"/>
                  <a:ext cx="16064" cy="9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379" extrusionOk="0">
                      <a:moveTo>
                        <a:pt x="578" y="0"/>
                      </a:moveTo>
                      <a:cubicBezTo>
                        <a:pt x="396" y="91"/>
                        <a:pt x="214" y="183"/>
                        <a:pt x="1" y="274"/>
                      </a:cubicBezTo>
                      <a:cubicBezTo>
                        <a:pt x="31" y="304"/>
                        <a:pt x="31" y="335"/>
                        <a:pt x="31" y="365"/>
                      </a:cubicBezTo>
                      <a:cubicBezTo>
                        <a:pt x="92" y="365"/>
                        <a:pt x="153" y="378"/>
                        <a:pt x="214" y="378"/>
                      </a:cubicBezTo>
                      <a:cubicBezTo>
                        <a:pt x="244" y="378"/>
                        <a:pt x="274" y="375"/>
                        <a:pt x="305" y="365"/>
                      </a:cubicBezTo>
                      <a:cubicBezTo>
                        <a:pt x="548" y="365"/>
                        <a:pt x="609" y="183"/>
                        <a:pt x="578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6" name="Google Shape;3503;p93"/>
                <p:cNvSpPr/>
                <p:nvPr/>
              </p:nvSpPr>
              <p:spPr>
                <a:xfrm>
                  <a:off x="5998790" y="7727235"/>
                  <a:ext cx="72987" cy="39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" h="1490" extrusionOk="0">
                      <a:moveTo>
                        <a:pt x="2767" y="0"/>
                      </a:moveTo>
                      <a:lnTo>
                        <a:pt x="2767" y="0"/>
                      </a:lnTo>
                      <a:cubicBezTo>
                        <a:pt x="1794" y="152"/>
                        <a:pt x="821" y="274"/>
                        <a:pt x="1" y="760"/>
                      </a:cubicBezTo>
                      <a:cubicBezTo>
                        <a:pt x="1" y="1003"/>
                        <a:pt x="31" y="1246"/>
                        <a:pt x="31" y="1489"/>
                      </a:cubicBezTo>
                      <a:cubicBezTo>
                        <a:pt x="882" y="1429"/>
                        <a:pt x="1703" y="1307"/>
                        <a:pt x="2463" y="1155"/>
                      </a:cubicBezTo>
                      <a:cubicBezTo>
                        <a:pt x="2584" y="760"/>
                        <a:pt x="2675" y="395"/>
                        <a:pt x="2767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7" name="Google Shape;3504;p93"/>
                <p:cNvSpPr/>
                <p:nvPr/>
              </p:nvSpPr>
              <p:spPr>
                <a:xfrm>
                  <a:off x="6063732" y="7436977"/>
                  <a:ext cx="389675" cy="32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3" h="12160" extrusionOk="0">
                      <a:moveTo>
                        <a:pt x="14773" y="1"/>
                      </a:moveTo>
                      <a:lnTo>
                        <a:pt x="14773" y="1"/>
                      </a:lnTo>
                      <a:cubicBezTo>
                        <a:pt x="13588" y="1277"/>
                        <a:pt x="12372" y="2524"/>
                        <a:pt x="11186" y="3800"/>
                      </a:cubicBezTo>
                      <a:cubicBezTo>
                        <a:pt x="8451" y="6779"/>
                        <a:pt x="5381" y="9454"/>
                        <a:pt x="1490" y="10731"/>
                      </a:cubicBezTo>
                      <a:cubicBezTo>
                        <a:pt x="1095" y="10852"/>
                        <a:pt x="700" y="10943"/>
                        <a:pt x="305" y="11004"/>
                      </a:cubicBezTo>
                      <a:cubicBezTo>
                        <a:pt x="213" y="11399"/>
                        <a:pt x="122" y="11794"/>
                        <a:pt x="1" y="12159"/>
                      </a:cubicBezTo>
                      <a:cubicBezTo>
                        <a:pt x="3557" y="11490"/>
                        <a:pt x="6505" y="9910"/>
                        <a:pt x="9484" y="7448"/>
                      </a:cubicBezTo>
                      <a:cubicBezTo>
                        <a:pt x="10974" y="6202"/>
                        <a:pt x="12463" y="4834"/>
                        <a:pt x="13952" y="3436"/>
                      </a:cubicBezTo>
                      <a:cubicBezTo>
                        <a:pt x="14256" y="2402"/>
                        <a:pt x="14530" y="1247"/>
                        <a:pt x="14773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Google Shape;3505;p93"/>
                <p:cNvSpPr/>
                <p:nvPr/>
              </p:nvSpPr>
              <p:spPr>
                <a:xfrm>
                  <a:off x="5982938" y="7747255"/>
                  <a:ext cx="16671" cy="20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763" extrusionOk="0">
                      <a:moveTo>
                        <a:pt x="602" y="1"/>
                      </a:moveTo>
                      <a:cubicBezTo>
                        <a:pt x="450" y="92"/>
                        <a:pt x="298" y="183"/>
                        <a:pt x="146" y="335"/>
                      </a:cubicBezTo>
                      <a:cubicBezTo>
                        <a:pt x="0" y="452"/>
                        <a:pt x="105" y="763"/>
                        <a:pt x="301" y="763"/>
                      </a:cubicBezTo>
                      <a:cubicBezTo>
                        <a:pt x="310" y="763"/>
                        <a:pt x="319" y="762"/>
                        <a:pt x="328" y="761"/>
                      </a:cubicBezTo>
                      <a:cubicBezTo>
                        <a:pt x="450" y="761"/>
                        <a:pt x="541" y="730"/>
                        <a:pt x="632" y="730"/>
                      </a:cubicBezTo>
                      <a:cubicBezTo>
                        <a:pt x="632" y="487"/>
                        <a:pt x="602" y="244"/>
                        <a:pt x="602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Google Shape;3506;p93"/>
                <p:cNvSpPr/>
                <p:nvPr/>
              </p:nvSpPr>
              <p:spPr>
                <a:xfrm>
                  <a:off x="6713964" y="7863527"/>
                  <a:ext cx="232544" cy="337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6" h="12797" extrusionOk="0">
                      <a:moveTo>
                        <a:pt x="8815" y="0"/>
                      </a:moveTo>
                      <a:lnTo>
                        <a:pt x="8815" y="0"/>
                      </a:lnTo>
                      <a:cubicBezTo>
                        <a:pt x="5837" y="730"/>
                        <a:pt x="2858" y="1399"/>
                        <a:pt x="1" y="2219"/>
                      </a:cubicBezTo>
                      <a:lnTo>
                        <a:pt x="1186" y="12797"/>
                      </a:lnTo>
                      <a:lnTo>
                        <a:pt x="6870" y="12797"/>
                      </a:lnTo>
                      <a:lnTo>
                        <a:pt x="8815" y="0"/>
                      </a:lnTo>
                      <a:close/>
                    </a:path>
                  </a:pathLst>
                </a:custGeom>
                <a:solidFill>
                  <a:srgbClr val="8C4C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Google Shape;3507;p93"/>
                <p:cNvSpPr/>
                <p:nvPr/>
              </p:nvSpPr>
              <p:spPr>
                <a:xfrm>
                  <a:off x="6699535" y="7710379"/>
                  <a:ext cx="270211" cy="211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4" h="8026" extrusionOk="0">
                      <a:moveTo>
                        <a:pt x="10244" y="1"/>
                      </a:moveTo>
                      <a:lnTo>
                        <a:pt x="1" y="3010"/>
                      </a:lnTo>
                      <a:lnTo>
                        <a:pt x="548" y="8025"/>
                      </a:lnTo>
                      <a:cubicBezTo>
                        <a:pt x="3405" y="7205"/>
                        <a:pt x="6384" y="6536"/>
                        <a:pt x="9362" y="5806"/>
                      </a:cubicBezTo>
                      <a:lnTo>
                        <a:pt x="10244" y="1"/>
                      </a:lnTo>
                      <a:close/>
                    </a:path>
                  </a:pathLst>
                </a:custGeom>
                <a:solidFill>
                  <a:srgbClr val="6735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Google Shape;3508;p93"/>
                <p:cNvSpPr/>
                <p:nvPr/>
              </p:nvSpPr>
              <p:spPr>
                <a:xfrm>
                  <a:off x="6546387" y="6280059"/>
                  <a:ext cx="184431" cy="307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11672" extrusionOk="0">
                      <a:moveTo>
                        <a:pt x="6506" y="0"/>
                      </a:moveTo>
                      <a:cubicBezTo>
                        <a:pt x="4044" y="213"/>
                        <a:pt x="1885" y="638"/>
                        <a:pt x="1" y="1246"/>
                      </a:cubicBezTo>
                      <a:cubicBezTo>
                        <a:pt x="1764" y="5015"/>
                        <a:pt x="4044" y="8480"/>
                        <a:pt x="6992" y="11672"/>
                      </a:cubicBezTo>
                      <a:cubicBezTo>
                        <a:pt x="6749" y="7781"/>
                        <a:pt x="6566" y="3891"/>
                        <a:pt x="6506" y="0"/>
                      </a:cubicBezTo>
                      <a:close/>
                    </a:path>
                  </a:pathLst>
                </a:custGeom>
                <a:solidFill>
                  <a:srgbClr val="61D8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Google Shape;3509;p93"/>
                <p:cNvSpPr/>
                <p:nvPr/>
              </p:nvSpPr>
              <p:spPr>
                <a:xfrm>
                  <a:off x="6228090" y="6433181"/>
                  <a:ext cx="534012" cy="72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7387" extrusionOk="0">
                      <a:moveTo>
                        <a:pt x="4682" y="1"/>
                      </a:moveTo>
                      <a:cubicBezTo>
                        <a:pt x="2007" y="2919"/>
                        <a:pt x="578" y="6840"/>
                        <a:pt x="1" y="11612"/>
                      </a:cubicBezTo>
                      <a:cubicBezTo>
                        <a:pt x="5806" y="18147"/>
                        <a:pt x="11430" y="25533"/>
                        <a:pt x="20244" y="27387"/>
                      </a:cubicBezTo>
                      <a:cubicBezTo>
                        <a:pt x="20214" y="27357"/>
                        <a:pt x="20214" y="27326"/>
                        <a:pt x="20214" y="27296"/>
                      </a:cubicBezTo>
                      <a:cubicBezTo>
                        <a:pt x="20153" y="27174"/>
                        <a:pt x="20153" y="27083"/>
                        <a:pt x="20214" y="26961"/>
                      </a:cubicBezTo>
                      <a:cubicBezTo>
                        <a:pt x="19971" y="23253"/>
                        <a:pt x="19758" y="19545"/>
                        <a:pt x="19576" y="15837"/>
                      </a:cubicBezTo>
                      <a:cubicBezTo>
                        <a:pt x="16171" y="14955"/>
                        <a:pt x="12737" y="10578"/>
                        <a:pt x="10639" y="8147"/>
                      </a:cubicBezTo>
                      <a:cubicBezTo>
                        <a:pt x="8390" y="5593"/>
                        <a:pt x="6414" y="2888"/>
                        <a:pt x="4682" y="1"/>
                      </a:cubicBezTo>
                      <a:close/>
                    </a:path>
                  </a:pathLst>
                </a:custGeom>
                <a:solidFill>
                  <a:srgbClr val="61D8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Google Shape;3510;p93"/>
                <p:cNvSpPr/>
                <p:nvPr/>
              </p:nvSpPr>
              <p:spPr>
                <a:xfrm>
                  <a:off x="6747648" y="6277290"/>
                  <a:ext cx="101844" cy="289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1" h="10987" extrusionOk="0">
                      <a:moveTo>
                        <a:pt x="1054" y="0"/>
                      </a:moveTo>
                      <a:cubicBezTo>
                        <a:pt x="716" y="0"/>
                        <a:pt x="365" y="14"/>
                        <a:pt x="0" y="14"/>
                      </a:cubicBezTo>
                      <a:cubicBezTo>
                        <a:pt x="61" y="3661"/>
                        <a:pt x="183" y="7339"/>
                        <a:pt x="365" y="10987"/>
                      </a:cubicBezTo>
                      <a:cubicBezTo>
                        <a:pt x="1581" y="10105"/>
                        <a:pt x="2888" y="8342"/>
                        <a:pt x="3860" y="6944"/>
                      </a:cubicBezTo>
                      <a:cubicBezTo>
                        <a:pt x="3101" y="4208"/>
                        <a:pt x="2280" y="1898"/>
                        <a:pt x="1550" y="14"/>
                      </a:cubicBezTo>
                      <a:cubicBezTo>
                        <a:pt x="1388" y="4"/>
                        <a:pt x="1223" y="0"/>
                        <a:pt x="1054" y="0"/>
                      </a:cubicBezTo>
                      <a:close/>
                    </a:path>
                  </a:pathLst>
                </a:custGeom>
                <a:solidFill>
                  <a:srgbClr val="61D8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Google Shape;3511;p93"/>
                <p:cNvSpPr/>
                <p:nvPr/>
              </p:nvSpPr>
              <p:spPr>
                <a:xfrm>
                  <a:off x="6216880" y="6776326"/>
                  <a:ext cx="566061" cy="700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0" h="26567" extrusionOk="0">
                      <a:moveTo>
                        <a:pt x="304" y="1"/>
                      </a:moveTo>
                      <a:cubicBezTo>
                        <a:pt x="0" y="3618"/>
                        <a:pt x="183" y="7691"/>
                        <a:pt x="639" y="12159"/>
                      </a:cubicBezTo>
                      <a:cubicBezTo>
                        <a:pt x="6171" y="18846"/>
                        <a:pt x="12888" y="25685"/>
                        <a:pt x="21460" y="26567"/>
                      </a:cubicBezTo>
                      <a:cubicBezTo>
                        <a:pt x="21186" y="22706"/>
                        <a:pt x="20943" y="18816"/>
                        <a:pt x="20700" y="14925"/>
                      </a:cubicBezTo>
                      <a:cubicBezTo>
                        <a:pt x="20639" y="14956"/>
                        <a:pt x="20578" y="14956"/>
                        <a:pt x="20517" y="14956"/>
                      </a:cubicBezTo>
                      <a:cubicBezTo>
                        <a:pt x="12219" y="13375"/>
                        <a:pt x="5806" y="6566"/>
                        <a:pt x="304" y="1"/>
                      </a:cubicBezTo>
                      <a:close/>
                    </a:path>
                  </a:pathLst>
                </a:custGeom>
                <a:solidFill>
                  <a:srgbClr val="61D8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Google Shape;3512;p93"/>
                <p:cNvSpPr/>
                <p:nvPr/>
              </p:nvSpPr>
              <p:spPr>
                <a:xfrm>
                  <a:off x="6366809" y="6320945"/>
                  <a:ext cx="376855" cy="513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7" h="19484" extrusionOk="0">
                      <a:moveTo>
                        <a:pt x="5897" y="0"/>
                      </a:moveTo>
                      <a:cubicBezTo>
                        <a:pt x="3526" y="912"/>
                        <a:pt x="1581" y="2128"/>
                        <a:pt x="0" y="3648"/>
                      </a:cubicBezTo>
                      <a:cubicBezTo>
                        <a:pt x="1733" y="6566"/>
                        <a:pt x="3648" y="9332"/>
                        <a:pt x="5927" y="11855"/>
                      </a:cubicBezTo>
                      <a:cubicBezTo>
                        <a:pt x="8025" y="14225"/>
                        <a:pt x="11125" y="18298"/>
                        <a:pt x="14286" y="19484"/>
                      </a:cubicBezTo>
                      <a:cubicBezTo>
                        <a:pt x="14256" y="19028"/>
                        <a:pt x="14225" y="18572"/>
                        <a:pt x="14225" y="18086"/>
                      </a:cubicBezTo>
                      <a:cubicBezTo>
                        <a:pt x="14104" y="15745"/>
                        <a:pt x="13982" y="13344"/>
                        <a:pt x="13830" y="10973"/>
                      </a:cubicBezTo>
                      <a:cubicBezTo>
                        <a:pt x="10487" y="7842"/>
                        <a:pt x="7873" y="4104"/>
                        <a:pt x="5897" y="0"/>
                      </a:cubicBezTo>
                      <a:close/>
                    </a:path>
                  </a:pathLst>
                </a:custGeom>
                <a:solidFill>
                  <a:srgbClr val="61D8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Google Shape;3513;p93"/>
                <p:cNvSpPr/>
                <p:nvPr/>
              </p:nvSpPr>
              <p:spPr>
                <a:xfrm>
                  <a:off x="6787742" y="7072993"/>
                  <a:ext cx="160375" cy="404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0" h="15350" extrusionOk="0">
                      <a:moveTo>
                        <a:pt x="5958" y="0"/>
                      </a:moveTo>
                      <a:lnTo>
                        <a:pt x="5958" y="0"/>
                      </a:lnTo>
                      <a:cubicBezTo>
                        <a:pt x="4043" y="1125"/>
                        <a:pt x="2067" y="2128"/>
                        <a:pt x="0" y="3009"/>
                      </a:cubicBezTo>
                      <a:cubicBezTo>
                        <a:pt x="274" y="7113"/>
                        <a:pt x="517" y="11216"/>
                        <a:pt x="760" y="15350"/>
                      </a:cubicBezTo>
                      <a:cubicBezTo>
                        <a:pt x="2371" y="14560"/>
                        <a:pt x="3921" y="13769"/>
                        <a:pt x="5410" y="12858"/>
                      </a:cubicBezTo>
                      <a:cubicBezTo>
                        <a:pt x="5927" y="8359"/>
                        <a:pt x="6079" y="4073"/>
                        <a:pt x="5958" y="0"/>
                      </a:cubicBezTo>
                      <a:close/>
                    </a:path>
                  </a:pathLst>
                </a:custGeom>
                <a:solidFill>
                  <a:srgbClr val="61D8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Google Shape;3514;p93"/>
                <p:cNvSpPr/>
                <p:nvPr/>
              </p:nvSpPr>
              <p:spPr>
                <a:xfrm>
                  <a:off x="6808580" y="7444204"/>
                  <a:ext cx="117881" cy="257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9758" extrusionOk="0">
                      <a:moveTo>
                        <a:pt x="4468" y="0"/>
                      </a:moveTo>
                      <a:cubicBezTo>
                        <a:pt x="3070" y="791"/>
                        <a:pt x="1581" y="1429"/>
                        <a:pt x="0" y="1915"/>
                      </a:cubicBezTo>
                      <a:cubicBezTo>
                        <a:pt x="152" y="4529"/>
                        <a:pt x="304" y="7143"/>
                        <a:pt x="456" y="9757"/>
                      </a:cubicBezTo>
                      <a:cubicBezTo>
                        <a:pt x="1155" y="9332"/>
                        <a:pt x="1976" y="9241"/>
                        <a:pt x="2827" y="9089"/>
                      </a:cubicBezTo>
                      <a:cubicBezTo>
                        <a:pt x="3557" y="5988"/>
                        <a:pt x="4104" y="2949"/>
                        <a:pt x="4468" y="0"/>
                      </a:cubicBezTo>
                      <a:close/>
                    </a:path>
                  </a:pathLst>
                </a:custGeom>
                <a:solidFill>
                  <a:srgbClr val="61D8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Google Shape;3515;p93"/>
                <p:cNvSpPr/>
                <p:nvPr/>
              </p:nvSpPr>
              <p:spPr>
                <a:xfrm>
                  <a:off x="6758067" y="6494113"/>
                  <a:ext cx="153965" cy="34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12980" extrusionOk="0">
                      <a:moveTo>
                        <a:pt x="3830" y="1"/>
                      </a:moveTo>
                      <a:cubicBezTo>
                        <a:pt x="2706" y="1551"/>
                        <a:pt x="1368" y="3040"/>
                        <a:pt x="0" y="3557"/>
                      </a:cubicBezTo>
                      <a:cubicBezTo>
                        <a:pt x="152" y="6718"/>
                        <a:pt x="335" y="9849"/>
                        <a:pt x="487" y="12980"/>
                      </a:cubicBezTo>
                      <a:cubicBezTo>
                        <a:pt x="2493" y="11825"/>
                        <a:pt x="4225" y="10518"/>
                        <a:pt x="5836" y="9089"/>
                      </a:cubicBezTo>
                      <a:cubicBezTo>
                        <a:pt x="5259" y="5745"/>
                        <a:pt x="4560" y="2706"/>
                        <a:pt x="3830" y="1"/>
                      </a:cubicBezTo>
                      <a:close/>
                    </a:path>
                  </a:pathLst>
                </a:custGeom>
                <a:solidFill>
                  <a:srgbClr val="61D8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" name="Google Shape;3516;p93"/>
                <p:cNvSpPr/>
                <p:nvPr/>
              </p:nvSpPr>
              <p:spPr>
                <a:xfrm>
                  <a:off x="6771704" y="6769125"/>
                  <a:ext cx="172403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6" h="13648" extrusionOk="0">
                      <a:moveTo>
                        <a:pt x="5532" y="0"/>
                      </a:moveTo>
                      <a:cubicBezTo>
                        <a:pt x="3830" y="1368"/>
                        <a:pt x="2006" y="2493"/>
                        <a:pt x="0" y="3253"/>
                      </a:cubicBezTo>
                      <a:cubicBezTo>
                        <a:pt x="0" y="3496"/>
                        <a:pt x="31" y="3739"/>
                        <a:pt x="31" y="3982"/>
                      </a:cubicBezTo>
                      <a:cubicBezTo>
                        <a:pt x="213" y="7204"/>
                        <a:pt x="395" y="10426"/>
                        <a:pt x="578" y="13648"/>
                      </a:cubicBezTo>
                      <a:cubicBezTo>
                        <a:pt x="2645" y="12675"/>
                        <a:pt x="4651" y="11581"/>
                        <a:pt x="6535" y="10396"/>
                      </a:cubicBezTo>
                      <a:cubicBezTo>
                        <a:pt x="6353" y="6687"/>
                        <a:pt x="6018" y="3222"/>
                        <a:pt x="5532" y="0"/>
                      </a:cubicBezTo>
                      <a:close/>
                    </a:path>
                  </a:pathLst>
                </a:custGeom>
                <a:solidFill>
                  <a:srgbClr val="61D8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Google Shape;3517;p93"/>
                <p:cNvSpPr/>
                <p:nvPr/>
              </p:nvSpPr>
              <p:spPr>
                <a:xfrm>
                  <a:off x="6821399" y="7710379"/>
                  <a:ext cx="55340" cy="117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4469" extrusionOk="0">
                      <a:moveTo>
                        <a:pt x="2098" y="1"/>
                      </a:moveTo>
                      <a:lnTo>
                        <a:pt x="2098" y="1"/>
                      </a:lnTo>
                      <a:cubicBezTo>
                        <a:pt x="1429" y="153"/>
                        <a:pt x="730" y="244"/>
                        <a:pt x="1" y="274"/>
                      </a:cubicBezTo>
                      <a:cubicBezTo>
                        <a:pt x="92" y="1673"/>
                        <a:pt x="122" y="3071"/>
                        <a:pt x="213" y="4469"/>
                      </a:cubicBezTo>
                      <a:lnTo>
                        <a:pt x="882" y="4469"/>
                      </a:lnTo>
                      <a:cubicBezTo>
                        <a:pt x="1338" y="2949"/>
                        <a:pt x="1733" y="1490"/>
                        <a:pt x="2098" y="1"/>
                      </a:cubicBezTo>
                      <a:close/>
                    </a:path>
                  </a:pathLst>
                </a:custGeom>
                <a:solidFill>
                  <a:srgbClr val="61D8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1" name="Google Shape;3518;p93"/>
                <p:cNvSpPr/>
                <p:nvPr/>
              </p:nvSpPr>
              <p:spPr>
                <a:xfrm>
                  <a:off x="6408486" y="7610171"/>
                  <a:ext cx="395293" cy="21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6" h="823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171" y="7326"/>
                        <a:pt x="14591" y="8177"/>
                        <a:pt x="14986" y="8238"/>
                      </a:cubicBezTo>
                      <a:cubicBezTo>
                        <a:pt x="14925" y="7052"/>
                        <a:pt x="14864" y="5836"/>
                        <a:pt x="14804" y="4651"/>
                      </a:cubicBezTo>
                      <a:cubicBezTo>
                        <a:pt x="14773" y="4681"/>
                        <a:pt x="14773" y="4712"/>
                        <a:pt x="14712" y="4712"/>
                      </a:cubicBezTo>
                      <a:cubicBezTo>
                        <a:pt x="13834" y="4995"/>
                        <a:pt x="12922" y="5122"/>
                        <a:pt x="11995" y="5122"/>
                      </a:cubicBezTo>
                      <a:cubicBezTo>
                        <a:pt x="7756" y="5122"/>
                        <a:pt x="3193" y="2469"/>
                        <a:pt x="1" y="0"/>
                      </a:cubicBezTo>
                      <a:close/>
                    </a:path>
                  </a:pathLst>
                </a:custGeom>
                <a:solidFill>
                  <a:srgbClr val="61D8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Google Shape;3519;p93"/>
                <p:cNvSpPr/>
                <p:nvPr/>
              </p:nvSpPr>
              <p:spPr>
                <a:xfrm>
                  <a:off x="6239327" y="7144345"/>
                  <a:ext cx="558860" cy="582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7" h="22095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22" y="1095"/>
                        <a:pt x="274" y="2189"/>
                        <a:pt x="426" y="3344"/>
                      </a:cubicBezTo>
                      <a:cubicBezTo>
                        <a:pt x="1155" y="8390"/>
                        <a:pt x="2736" y="12311"/>
                        <a:pt x="4742" y="15350"/>
                      </a:cubicBezTo>
                      <a:cubicBezTo>
                        <a:pt x="8843" y="19216"/>
                        <a:pt x="13573" y="22094"/>
                        <a:pt x="18526" y="22094"/>
                      </a:cubicBezTo>
                      <a:cubicBezTo>
                        <a:pt x="19336" y="22094"/>
                        <a:pt x="20153" y="22017"/>
                        <a:pt x="20973" y="21855"/>
                      </a:cubicBezTo>
                      <a:cubicBezTo>
                        <a:pt x="21000" y="21846"/>
                        <a:pt x="21024" y="21842"/>
                        <a:pt x="21046" y="21842"/>
                      </a:cubicBezTo>
                      <a:cubicBezTo>
                        <a:pt x="21100" y="21842"/>
                        <a:pt x="21143" y="21864"/>
                        <a:pt x="21186" y="21885"/>
                      </a:cubicBezTo>
                      <a:cubicBezTo>
                        <a:pt x="21034" y="19089"/>
                        <a:pt x="20852" y="16293"/>
                        <a:pt x="20639" y="13496"/>
                      </a:cubicBezTo>
                      <a:cubicBezTo>
                        <a:pt x="20487" y="13466"/>
                        <a:pt x="20426" y="13283"/>
                        <a:pt x="20517" y="13162"/>
                      </a:cubicBezTo>
                      <a:cubicBezTo>
                        <a:pt x="12463" y="13131"/>
                        <a:pt x="5472" y="6444"/>
                        <a:pt x="0" y="0"/>
                      </a:cubicBezTo>
                      <a:close/>
                    </a:path>
                  </a:pathLst>
                </a:custGeom>
                <a:solidFill>
                  <a:srgbClr val="61D8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Google Shape;3520;p93"/>
                <p:cNvSpPr/>
                <p:nvPr/>
              </p:nvSpPr>
              <p:spPr>
                <a:xfrm>
                  <a:off x="6859093" y="6338565"/>
                  <a:ext cx="242145" cy="395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0" h="14986" extrusionOk="0">
                      <a:moveTo>
                        <a:pt x="3921" y="1"/>
                      </a:moveTo>
                      <a:cubicBezTo>
                        <a:pt x="3374" y="882"/>
                        <a:pt x="2827" y="1764"/>
                        <a:pt x="2219" y="2615"/>
                      </a:cubicBezTo>
                      <a:cubicBezTo>
                        <a:pt x="1611" y="3466"/>
                        <a:pt x="851" y="4682"/>
                        <a:pt x="0" y="5898"/>
                      </a:cubicBezTo>
                      <a:cubicBezTo>
                        <a:pt x="730" y="8603"/>
                        <a:pt x="1429" y="11642"/>
                        <a:pt x="1976" y="14986"/>
                      </a:cubicBezTo>
                      <a:cubicBezTo>
                        <a:pt x="4803" y="12402"/>
                        <a:pt x="7082" y="9393"/>
                        <a:pt x="9180" y="6110"/>
                      </a:cubicBezTo>
                      <a:cubicBezTo>
                        <a:pt x="7782" y="3588"/>
                        <a:pt x="6049" y="1460"/>
                        <a:pt x="3921" y="1"/>
                      </a:cubicBezTo>
                      <a:close/>
                    </a:path>
                  </a:pathLst>
                </a:custGeom>
                <a:solidFill>
                  <a:srgbClr val="51C0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Google Shape;3521;p93"/>
                <p:cNvSpPr/>
                <p:nvPr/>
              </p:nvSpPr>
              <p:spPr>
                <a:xfrm>
                  <a:off x="6788533" y="6277633"/>
                  <a:ext cx="151565" cy="182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6" h="693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30" y="1885"/>
                        <a:pt x="1551" y="4195"/>
                        <a:pt x="2310" y="6931"/>
                      </a:cubicBezTo>
                      <a:cubicBezTo>
                        <a:pt x="2675" y="6384"/>
                        <a:pt x="3010" y="5928"/>
                        <a:pt x="3283" y="5563"/>
                      </a:cubicBezTo>
                      <a:cubicBezTo>
                        <a:pt x="4134" y="4317"/>
                        <a:pt x="4955" y="3040"/>
                        <a:pt x="5745" y="1733"/>
                      </a:cubicBezTo>
                      <a:cubicBezTo>
                        <a:pt x="4073" y="730"/>
                        <a:pt x="2159" y="122"/>
                        <a:pt x="0" y="1"/>
                      </a:cubicBezTo>
                      <a:close/>
                    </a:path>
                  </a:pathLst>
                </a:custGeom>
                <a:solidFill>
                  <a:srgbClr val="51C0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Google Shape;3522;p93"/>
                <p:cNvSpPr/>
                <p:nvPr/>
              </p:nvSpPr>
              <p:spPr>
                <a:xfrm>
                  <a:off x="6883149" y="7133925"/>
                  <a:ext cx="351981" cy="550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20852" extrusionOk="0">
                      <a:moveTo>
                        <a:pt x="13313" y="0"/>
                      </a:moveTo>
                      <a:cubicBezTo>
                        <a:pt x="10426" y="4590"/>
                        <a:pt x="6474" y="9028"/>
                        <a:pt x="1641" y="11763"/>
                      </a:cubicBezTo>
                      <a:cubicBezTo>
                        <a:pt x="1277" y="14712"/>
                        <a:pt x="730" y="17751"/>
                        <a:pt x="0" y="20852"/>
                      </a:cubicBezTo>
                      <a:cubicBezTo>
                        <a:pt x="334" y="20791"/>
                        <a:pt x="669" y="20730"/>
                        <a:pt x="1003" y="20639"/>
                      </a:cubicBezTo>
                      <a:cubicBezTo>
                        <a:pt x="4347" y="19545"/>
                        <a:pt x="6961" y="17265"/>
                        <a:pt x="9301" y="14712"/>
                      </a:cubicBezTo>
                      <a:cubicBezTo>
                        <a:pt x="10304" y="13618"/>
                        <a:pt x="11338" y="12554"/>
                        <a:pt x="12371" y="11459"/>
                      </a:cubicBezTo>
                      <a:cubicBezTo>
                        <a:pt x="12979" y="8207"/>
                        <a:pt x="13344" y="4256"/>
                        <a:pt x="13313" y="0"/>
                      </a:cubicBezTo>
                      <a:close/>
                    </a:path>
                  </a:pathLst>
                </a:custGeom>
                <a:solidFill>
                  <a:srgbClr val="51C0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" name="Google Shape;3523;p93"/>
                <p:cNvSpPr/>
                <p:nvPr/>
              </p:nvSpPr>
              <p:spPr>
                <a:xfrm>
                  <a:off x="6917624" y="6529406"/>
                  <a:ext cx="289440" cy="513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3" h="19484" extrusionOk="0">
                      <a:moveTo>
                        <a:pt x="7538" y="0"/>
                      </a:moveTo>
                      <a:cubicBezTo>
                        <a:pt x="5502" y="3374"/>
                        <a:pt x="3009" y="6626"/>
                        <a:pt x="0" y="9088"/>
                      </a:cubicBezTo>
                      <a:cubicBezTo>
                        <a:pt x="486" y="12310"/>
                        <a:pt x="821" y="15806"/>
                        <a:pt x="973" y="19484"/>
                      </a:cubicBezTo>
                      <a:cubicBezTo>
                        <a:pt x="4742" y="17113"/>
                        <a:pt x="8055" y="14256"/>
                        <a:pt x="10973" y="10973"/>
                      </a:cubicBezTo>
                      <a:cubicBezTo>
                        <a:pt x="10243" y="6991"/>
                        <a:pt x="9119" y="3222"/>
                        <a:pt x="7538" y="0"/>
                      </a:cubicBezTo>
                      <a:close/>
                    </a:path>
                  </a:pathLst>
                </a:custGeom>
                <a:solidFill>
                  <a:srgbClr val="51C0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Google Shape;3524;p93"/>
                <p:cNvSpPr/>
                <p:nvPr/>
              </p:nvSpPr>
              <p:spPr>
                <a:xfrm>
                  <a:off x="6844664" y="7513946"/>
                  <a:ext cx="346363" cy="314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1" h="11916" extrusionOk="0">
                      <a:moveTo>
                        <a:pt x="13131" y="1"/>
                      </a:moveTo>
                      <a:lnTo>
                        <a:pt x="13131" y="1"/>
                      </a:lnTo>
                      <a:cubicBezTo>
                        <a:pt x="11885" y="1186"/>
                        <a:pt x="10608" y="2341"/>
                        <a:pt x="9301" y="3405"/>
                      </a:cubicBezTo>
                      <a:cubicBezTo>
                        <a:pt x="6778" y="5502"/>
                        <a:pt x="4225" y="6870"/>
                        <a:pt x="1216" y="7448"/>
                      </a:cubicBezTo>
                      <a:cubicBezTo>
                        <a:pt x="851" y="8937"/>
                        <a:pt x="456" y="10396"/>
                        <a:pt x="0" y="11916"/>
                      </a:cubicBezTo>
                      <a:cubicBezTo>
                        <a:pt x="3040" y="11764"/>
                        <a:pt x="9909" y="10305"/>
                        <a:pt x="13009" y="487"/>
                      </a:cubicBezTo>
                      <a:cubicBezTo>
                        <a:pt x="13040" y="335"/>
                        <a:pt x="13101" y="153"/>
                        <a:pt x="13131" y="1"/>
                      </a:cubicBezTo>
                      <a:close/>
                    </a:path>
                  </a:pathLst>
                </a:custGeom>
                <a:solidFill>
                  <a:srgbClr val="51C0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8" name="Google Shape;3525;p93"/>
                <p:cNvSpPr/>
                <p:nvPr/>
              </p:nvSpPr>
              <p:spPr>
                <a:xfrm>
                  <a:off x="6930444" y="6857305"/>
                  <a:ext cx="303895" cy="554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1" h="21005" extrusionOk="0">
                      <a:moveTo>
                        <a:pt x="10730" y="1"/>
                      </a:moveTo>
                      <a:cubicBezTo>
                        <a:pt x="7751" y="3192"/>
                        <a:pt x="4317" y="5928"/>
                        <a:pt x="548" y="8177"/>
                      </a:cubicBezTo>
                      <a:cubicBezTo>
                        <a:pt x="669" y="12220"/>
                        <a:pt x="517" y="16536"/>
                        <a:pt x="0" y="21004"/>
                      </a:cubicBezTo>
                      <a:cubicBezTo>
                        <a:pt x="1581" y="20032"/>
                        <a:pt x="3101" y="18907"/>
                        <a:pt x="4499" y="17509"/>
                      </a:cubicBezTo>
                      <a:cubicBezTo>
                        <a:pt x="7143" y="14834"/>
                        <a:pt x="9302" y="11825"/>
                        <a:pt x="11520" y="8816"/>
                      </a:cubicBezTo>
                      <a:cubicBezTo>
                        <a:pt x="11429" y="5898"/>
                        <a:pt x="11186" y="2919"/>
                        <a:pt x="10730" y="1"/>
                      </a:cubicBezTo>
                      <a:close/>
                    </a:path>
                  </a:pathLst>
                </a:custGeom>
                <a:solidFill>
                  <a:srgbClr val="51C0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Google Shape;3526;p93"/>
                <p:cNvSpPr/>
                <p:nvPr/>
              </p:nvSpPr>
              <p:spPr>
                <a:xfrm>
                  <a:off x="6761259" y="7152363"/>
                  <a:ext cx="46530" cy="331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4" h="12554" extrusionOk="0">
                      <a:moveTo>
                        <a:pt x="1004" y="0"/>
                      </a:moveTo>
                      <a:cubicBezTo>
                        <a:pt x="822" y="61"/>
                        <a:pt x="639" y="152"/>
                        <a:pt x="427" y="244"/>
                      </a:cubicBezTo>
                      <a:cubicBezTo>
                        <a:pt x="394" y="255"/>
                        <a:pt x="362" y="260"/>
                        <a:pt x="331" y="260"/>
                      </a:cubicBezTo>
                      <a:cubicBezTo>
                        <a:pt x="191" y="260"/>
                        <a:pt x="76" y="155"/>
                        <a:pt x="1" y="31"/>
                      </a:cubicBezTo>
                      <a:cubicBezTo>
                        <a:pt x="1" y="61"/>
                        <a:pt x="1" y="92"/>
                        <a:pt x="1" y="152"/>
                      </a:cubicBezTo>
                      <a:lnTo>
                        <a:pt x="31" y="152"/>
                      </a:lnTo>
                      <a:cubicBezTo>
                        <a:pt x="335" y="213"/>
                        <a:pt x="275" y="578"/>
                        <a:pt x="62" y="669"/>
                      </a:cubicBezTo>
                      <a:cubicBezTo>
                        <a:pt x="305" y="4560"/>
                        <a:pt x="548" y="8450"/>
                        <a:pt x="791" y="12341"/>
                      </a:cubicBezTo>
                      <a:cubicBezTo>
                        <a:pt x="913" y="12341"/>
                        <a:pt x="974" y="12371"/>
                        <a:pt x="1095" y="12371"/>
                      </a:cubicBezTo>
                      <a:cubicBezTo>
                        <a:pt x="1217" y="12371"/>
                        <a:pt x="1278" y="12463"/>
                        <a:pt x="1308" y="12554"/>
                      </a:cubicBezTo>
                      <a:lnTo>
                        <a:pt x="1764" y="12341"/>
                      </a:lnTo>
                      <a:cubicBezTo>
                        <a:pt x="1521" y="8207"/>
                        <a:pt x="1247" y="4104"/>
                        <a:pt x="1004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0" name="Google Shape;3527;p93"/>
                <p:cNvSpPr/>
                <p:nvPr/>
              </p:nvSpPr>
              <p:spPr>
                <a:xfrm>
                  <a:off x="6744430" y="6850895"/>
                  <a:ext cx="42521" cy="293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11126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83" y="3709"/>
                        <a:pt x="396" y="7417"/>
                        <a:pt x="609" y="11125"/>
                      </a:cubicBezTo>
                      <a:cubicBezTo>
                        <a:pt x="639" y="11065"/>
                        <a:pt x="700" y="10974"/>
                        <a:pt x="761" y="10943"/>
                      </a:cubicBezTo>
                      <a:cubicBezTo>
                        <a:pt x="1065" y="10822"/>
                        <a:pt x="1338" y="10670"/>
                        <a:pt x="1612" y="10548"/>
                      </a:cubicBezTo>
                      <a:cubicBezTo>
                        <a:pt x="1429" y="7326"/>
                        <a:pt x="1247" y="4104"/>
                        <a:pt x="1065" y="882"/>
                      </a:cubicBezTo>
                      <a:cubicBezTo>
                        <a:pt x="1065" y="639"/>
                        <a:pt x="1034" y="396"/>
                        <a:pt x="1034" y="153"/>
                      </a:cubicBezTo>
                      <a:cubicBezTo>
                        <a:pt x="913" y="213"/>
                        <a:pt x="791" y="274"/>
                        <a:pt x="669" y="305"/>
                      </a:cubicBezTo>
                      <a:cubicBezTo>
                        <a:pt x="637" y="315"/>
                        <a:pt x="607" y="320"/>
                        <a:pt x="578" y="320"/>
                      </a:cubicBezTo>
                      <a:cubicBezTo>
                        <a:pt x="447" y="320"/>
                        <a:pt x="360" y="212"/>
                        <a:pt x="335" y="62"/>
                      </a:cubicBezTo>
                      <a:cubicBezTo>
                        <a:pt x="213" y="62"/>
                        <a:pt x="122" y="31"/>
                        <a:pt x="1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1" name="Google Shape;3528;p93"/>
                <p:cNvSpPr/>
                <p:nvPr/>
              </p:nvSpPr>
              <p:spPr>
                <a:xfrm>
                  <a:off x="6717973" y="6278081"/>
                  <a:ext cx="52940" cy="564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" h="21413" extrusionOk="0">
                      <a:moveTo>
                        <a:pt x="905" y="1"/>
                      </a:moveTo>
                      <a:cubicBezTo>
                        <a:pt x="869" y="1"/>
                        <a:pt x="831" y="4"/>
                        <a:pt x="791" y="14"/>
                      </a:cubicBezTo>
                      <a:cubicBezTo>
                        <a:pt x="517" y="14"/>
                        <a:pt x="274" y="45"/>
                        <a:pt x="1" y="75"/>
                      </a:cubicBezTo>
                      <a:cubicBezTo>
                        <a:pt x="61" y="3966"/>
                        <a:pt x="274" y="7856"/>
                        <a:pt x="487" y="11747"/>
                      </a:cubicBezTo>
                      <a:cubicBezTo>
                        <a:pt x="669" y="11929"/>
                        <a:pt x="852" y="12173"/>
                        <a:pt x="1034" y="12355"/>
                      </a:cubicBezTo>
                      <a:cubicBezTo>
                        <a:pt x="1226" y="12547"/>
                        <a:pt x="1039" y="12814"/>
                        <a:pt x="833" y="12814"/>
                      </a:cubicBezTo>
                      <a:cubicBezTo>
                        <a:pt x="777" y="12814"/>
                        <a:pt x="721" y="12795"/>
                        <a:pt x="669" y="12750"/>
                      </a:cubicBezTo>
                      <a:cubicBezTo>
                        <a:pt x="609" y="12689"/>
                        <a:pt x="578" y="12659"/>
                        <a:pt x="517" y="12598"/>
                      </a:cubicBezTo>
                      <a:lnTo>
                        <a:pt x="517" y="12598"/>
                      </a:lnTo>
                      <a:cubicBezTo>
                        <a:pt x="669" y="14999"/>
                        <a:pt x="791" y="17370"/>
                        <a:pt x="912" y="19711"/>
                      </a:cubicBezTo>
                      <a:cubicBezTo>
                        <a:pt x="943" y="20197"/>
                        <a:pt x="973" y="20653"/>
                        <a:pt x="973" y="21139"/>
                      </a:cubicBezTo>
                      <a:cubicBezTo>
                        <a:pt x="1156" y="21200"/>
                        <a:pt x="1308" y="21291"/>
                        <a:pt x="1490" y="21322"/>
                      </a:cubicBezTo>
                      <a:cubicBezTo>
                        <a:pt x="1551" y="21352"/>
                        <a:pt x="1581" y="21382"/>
                        <a:pt x="1612" y="21413"/>
                      </a:cubicBezTo>
                      <a:cubicBezTo>
                        <a:pt x="1733" y="21352"/>
                        <a:pt x="1855" y="21261"/>
                        <a:pt x="2007" y="21170"/>
                      </a:cubicBezTo>
                      <a:cubicBezTo>
                        <a:pt x="1855" y="18039"/>
                        <a:pt x="1672" y="14908"/>
                        <a:pt x="1520" y="11747"/>
                      </a:cubicBezTo>
                      <a:cubicBezTo>
                        <a:pt x="1308" y="11808"/>
                        <a:pt x="1125" y="11869"/>
                        <a:pt x="943" y="11899"/>
                      </a:cubicBezTo>
                      <a:cubicBezTo>
                        <a:pt x="920" y="11902"/>
                        <a:pt x="898" y="11904"/>
                        <a:pt x="877" y="11904"/>
                      </a:cubicBezTo>
                      <a:cubicBezTo>
                        <a:pt x="535" y="11904"/>
                        <a:pt x="447" y="11465"/>
                        <a:pt x="791" y="11321"/>
                      </a:cubicBezTo>
                      <a:cubicBezTo>
                        <a:pt x="1004" y="11261"/>
                        <a:pt x="1247" y="11109"/>
                        <a:pt x="1490" y="10957"/>
                      </a:cubicBezTo>
                      <a:cubicBezTo>
                        <a:pt x="1308" y="7309"/>
                        <a:pt x="1186" y="3662"/>
                        <a:pt x="1125" y="14"/>
                      </a:cubicBezTo>
                      <a:cubicBezTo>
                        <a:pt x="1044" y="14"/>
                        <a:pt x="977" y="1"/>
                        <a:pt x="905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2" name="Google Shape;3529;p93"/>
                <p:cNvSpPr/>
                <p:nvPr/>
              </p:nvSpPr>
              <p:spPr>
                <a:xfrm>
                  <a:off x="6783732" y="7493899"/>
                  <a:ext cx="42494" cy="33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" h="12676" extrusionOk="0">
                      <a:moveTo>
                        <a:pt x="942" y="1"/>
                      </a:moveTo>
                      <a:cubicBezTo>
                        <a:pt x="669" y="92"/>
                        <a:pt x="395" y="183"/>
                        <a:pt x="91" y="244"/>
                      </a:cubicBezTo>
                      <a:cubicBezTo>
                        <a:pt x="81" y="254"/>
                        <a:pt x="71" y="258"/>
                        <a:pt x="61" y="258"/>
                      </a:cubicBezTo>
                      <a:cubicBezTo>
                        <a:pt x="41" y="258"/>
                        <a:pt x="20" y="244"/>
                        <a:pt x="0" y="244"/>
                      </a:cubicBezTo>
                      <a:lnTo>
                        <a:pt x="0" y="244"/>
                      </a:lnTo>
                      <a:cubicBezTo>
                        <a:pt x="182" y="3041"/>
                        <a:pt x="365" y="5837"/>
                        <a:pt x="547" y="8633"/>
                      </a:cubicBezTo>
                      <a:cubicBezTo>
                        <a:pt x="699" y="8724"/>
                        <a:pt x="730" y="8937"/>
                        <a:pt x="578" y="9059"/>
                      </a:cubicBezTo>
                      <a:cubicBezTo>
                        <a:pt x="638" y="10244"/>
                        <a:pt x="699" y="11430"/>
                        <a:pt x="760" y="12646"/>
                      </a:cubicBezTo>
                      <a:lnTo>
                        <a:pt x="790" y="12646"/>
                      </a:lnTo>
                      <a:cubicBezTo>
                        <a:pt x="790" y="12646"/>
                        <a:pt x="1094" y="12676"/>
                        <a:pt x="1611" y="12676"/>
                      </a:cubicBezTo>
                      <a:cubicBezTo>
                        <a:pt x="1550" y="11278"/>
                        <a:pt x="1489" y="9880"/>
                        <a:pt x="1429" y="8481"/>
                      </a:cubicBezTo>
                      <a:cubicBezTo>
                        <a:pt x="1337" y="8512"/>
                        <a:pt x="1277" y="8512"/>
                        <a:pt x="1185" y="8512"/>
                      </a:cubicBezTo>
                      <a:cubicBezTo>
                        <a:pt x="1174" y="8513"/>
                        <a:pt x="1164" y="8514"/>
                        <a:pt x="1153" y="8514"/>
                      </a:cubicBezTo>
                      <a:cubicBezTo>
                        <a:pt x="964" y="8514"/>
                        <a:pt x="888" y="8262"/>
                        <a:pt x="1003" y="8147"/>
                      </a:cubicBezTo>
                      <a:cubicBezTo>
                        <a:pt x="1125" y="8025"/>
                        <a:pt x="1277" y="7934"/>
                        <a:pt x="1398" y="7873"/>
                      </a:cubicBezTo>
                      <a:cubicBezTo>
                        <a:pt x="1246" y="5259"/>
                        <a:pt x="1094" y="2645"/>
                        <a:pt x="942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" name="Google Shape;3530;p93"/>
                <p:cNvSpPr/>
                <p:nvPr/>
              </p:nvSpPr>
              <p:spPr>
                <a:xfrm>
                  <a:off x="6351563" y="6417143"/>
                  <a:ext cx="392893" cy="433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5" h="16445" extrusionOk="0">
                      <a:moveTo>
                        <a:pt x="609" y="1"/>
                      </a:moveTo>
                      <a:cubicBezTo>
                        <a:pt x="396" y="213"/>
                        <a:pt x="183" y="426"/>
                        <a:pt x="1" y="639"/>
                      </a:cubicBezTo>
                      <a:cubicBezTo>
                        <a:pt x="1733" y="3496"/>
                        <a:pt x="3709" y="6201"/>
                        <a:pt x="5958" y="8755"/>
                      </a:cubicBezTo>
                      <a:cubicBezTo>
                        <a:pt x="8056" y="11186"/>
                        <a:pt x="11490" y="15563"/>
                        <a:pt x="14895" y="16445"/>
                      </a:cubicBezTo>
                      <a:cubicBezTo>
                        <a:pt x="14895" y="16232"/>
                        <a:pt x="14895" y="16050"/>
                        <a:pt x="14864" y="15837"/>
                      </a:cubicBezTo>
                      <a:cubicBezTo>
                        <a:pt x="11703" y="14651"/>
                        <a:pt x="8603" y="10578"/>
                        <a:pt x="6505" y="8208"/>
                      </a:cubicBezTo>
                      <a:cubicBezTo>
                        <a:pt x="4226" y="5685"/>
                        <a:pt x="2311" y="2919"/>
                        <a:pt x="609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Google Shape;3531;p93"/>
                <p:cNvSpPr/>
                <p:nvPr/>
              </p:nvSpPr>
              <p:spPr>
                <a:xfrm>
                  <a:off x="6743638" y="6834857"/>
                  <a:ext cx="16064" cy="17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670" extrusionOk="0">
                      <a:moveTo>
                        <a:pt x="0" y="1"/>
                      </a:moveTo>
                      <a:cubicBezTo>
                        <a:pt x="0" y="214"/>
                        <a:pt x="31" y="396"/>
                        <a:pt x="31" y="609"/>
                      </a:cubicBezTo>
                      <a:cubicBezTo>
                        <a:pt x="152" y="639"/>
                        <a:pt x="243" y="670"/>
                        <a:pt x="365" y="670"/>
                      </a:cubicBezTo>
                      <a:cubicBezTo>
                        <a:pt x="335" y="578"/>
                        <a:pt x="365" y="457"/>
                        <a:pt x="487" y="396"/>
                      </a:cubicBezTo>
                      <a:cubicBezTo>
                        <a:pt x="517" y="366"/>
                        <a:pt x="578" y="335"/>
                        <a:pt x="608" y="305"/>
                      </a:cubicBezTo>
                      <a:cubicBezTo>
                        <a:pt x="578" y="274"/>
                        <a:pt x="578" y="214"/>
                        <a:pt x="517" y="214"/>
                      </a:cubicBezTo>
                      <a:cubicBezTo>
                        <a:pt x="335" y="153"/>
                        <a:pt x="183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Google Shape;3532;p93"/>
                <p:cNvSpPr/>
                <p:nvPr/>
              </p:nvSpPr>
              <p:spPr>
                <a:xfrm>
                  <a:off x="6224898" y="6739450"/>
                  <a:ext cx="537995" cy="431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6" h="16354" extrusionOk="0">
                      <a:moveTo>
                        <a:pt x="122" y="1"/>
                      </a:moveTo>
                      <a:cubicBezTo>
                        <a:pt x="91" y="457"/>
                        <a:pt x="31" y="913"/>
                        <a:pt x="0" y="1399"/>
                      </a:cubicBezTo>
                      <a:cubicBezTo>
                        <a:pt x="5502" y="7964"/>
                        <a:pt x="11915" y="14773"/>
                        <a:pt x="20213" y="16354"/>
                      </a:cubicBezTo>
                      <a:cubicBezTo>
                        <a:pt x="20274" y="16354"/>
                        <a:pt x="20335" y="16354"/>
                        <a:pt x="20396" y="16323"/>
                      </a:cubicBezTo>
                      <a:lnTo>
                        <a:pt x="20365" y="15776"/>
                      </a:lnTo>
                      <a:cubicBezTo>
                        <a:pt x="11551" y="13922"/>
                        <a:pt x="5927" y="6536"/>
                        <a:pt x="122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6" name="Google Shape;3533;p93"/>
                <p:cNvSpPr/>
                <p:nvPr/>
              </p:nvSpPr>
              <p:spPr>
                <a:xfrm>
                  <a:off x="6762076" y="7155581"/>
                  <a:ext cx="8019" cy="14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" h="548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30"/>
                      </a:cubicBezTo>
                      <a:cubicBezTo>
                        <a:pt x="1" y="31"/>
                        <a:pt x="2" y="31"/>
                        <a:pt x="2" y="31"/>
                      </a:cubicBezTo>
                      <a:lnTo>
                        <a:pt x="2" y="31"/>
                      </a:lnTo>
                      <a:lnTo>
                        <a:pt x="0" y="0"/>
                      </a:lnTo>
                      <a:close/>
                      <a:moveTo>
                        <a:pt x="2" y="31"/>
                      </a:moveTo>
                      <a:lnTo>
                        <a:pt x="31" y="547"/>
                      </a:lnTo>
                      <a:cubicBezTo>
                        <a:pt x="243" y="456"/>
                        <a:pt x="304" y="93"/>
                        <a:pt x="2" y="3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7" name="Google Shape;3534;p93"/>
                <p:cNvSpPr/>
                <p:nvPr/>
              </p:nvSpPr>
              <p:spPr>
                <a:xfrm>
                  <a:off x="6233709" y="7097050"/>
                  <a:ext cx="550024" cy="394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52" h="14955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1" y="578"/>
                        <a:pt x="122" y="1186"/>
                        <a:pt x="213" y="1793"/>
                      </a:cubicBezTo>
                      <a:cubicBezTo>
                        <a:pt x="5685" y="8237"/>
                        <a:pt x="12676" y="14924"/>
                        <a:pt x="20730" y="14955"/>
                      </a:cubicBezTo>
                      <a:cubicBezTo>
                        <a:pt x="20761" y="14924"/>
                        <a:pt x="20761" y="14894"/>
                        <a:pt x="20791" y="14894"/>
                      </a:cubicBezTo>
                      <a:cubicBezTo>
                        <a:pt x="20791" y="14894"/>
                        <a:pt x="20822" y="14894"/>
                        <a:pt x="20852" y="14864"/>
                      </a:cubicBezTo>
                      <a:cubicBezTo>
                        <a:pt x="20822" y="14712"/>
                        <a:pt x="20822" y="14560"/>
                        <a:pt x="20822" y="14408"/>
                      </a:cubicBezTo>
                      <a:cubicBezTo>
                        <a:pt x="12250" y="13526"/>
                        <a:pt x="5533" y="6687"/>
                        <a:pt x="1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8" name="Google Shape;3535;p93"/>
                <p:cNvSpPr/>
                <p:nvPr/>
              </p:nvSpPr>
              <p:spPr>
                <a:xfrm>
                  <a:off x="6782123" y="7477070"/>
                  <a:ext cx="13637" cy="12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45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1" y="153"/>
                        <a:pt x="31" y="305"/>
                        <a:pt x="31" y="457"/>
                      </a:cubicBezTo>
                      <a:cubicBezTo>
                        <a:pt x="213" y="396"/>
                        <a:pt x="365" y="305"/>
                        <a:pt x="517" y="244"/>
                      </a:cubicBezTo>
                      <a:cubicBezTo>
                        <a:pt x="487" y="153"/>
                        <a:pt x="426" y="61"/>
                        <a:pt x="304" y="61"/>
                      </a:cubicBezTo>
                      <a:cubicBezTo>
                        <a:pt x="213" y="31"/>
                        <a:pt x="122" y="31"/>
                        <a:pt x="0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9" name="Google Shape;3536;p93"/>
                <p:cNvSpPr/>
                <p:nvPr/>
              </p:nvSpPr>
              <p:spPr>
                <a:xfrm>
                  <a:off x="6363591" y="7549239"/>
                  <a:ext cx="435387" cy="196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06" h="7433" extrusionOk="0">
                      <a:moveTo>
                        <a:pt x="1" y="0"/>
                      </a:moveTo>
                      <a:cubicBezTo>
                        <a:pt x="548" y="821"/>
                        <a:pt x="1125" y="1581"/>
                        <a:pt x="1703" y="2280"/>
                      </a:cubicBezTo>
                      <a:cubicBezTo>
                        <a:pt x="4896" y="4774"/>
                        <a:pt x="9460" y="7432"/>
                        <a:pt x="13699" y="7432"/>
                      </a:cubicBezTo>
                      <a:cubicBezTo>
                        <a:pt x="14625" y="7432"/>
                        <a:pt x="15536" y="7305"/>
                        <a:pt x="16414" y="7022"/>
                      </a:cubicBezTo>
                      <a:cubicBezTo>
                        <a:pt x="16475" y="7022"/>
                        <a:pt x="16475" y="6991"/>
                        <a:pt x="16506" y="6961"/>
                      </a:cubicBezTo>
                      <a:cubicBezTo>
                        <a:pt x="16506" y="6809"/>
                        <a:pt x="16475" y="6687"/>
                        <a:pt x="16475" y="6535"/>
                      </a:cubicBezTo>
                      <a:cubicBezTo>
                        <a:pt x="16432" y="6514"/>
                        <a:pt x="16389" y="6492"/>
                        <a:pt x="16335" y="6492"/>
                      </a:cubicBezTo>
                      <a:cubicBezTo>
                        <a:pt x="16313" y="6492"/>
                        <a:pt x="16289" y="6496"/>
                        <a:pt x="16262" y="6505"/>
                      </a:cubicBezTo>
                      <a:cubicBezTo>
                        <a:pt x="15442" y="6667"/>
                        <a:pt x="14625" y="6744"/>
                        <a:pt x="13815" y="6744"/>
                      </a:cubicBezTo>
                      <a:cubicBezTo>
                        <a:pt x="8861" y="6744"/>
                        <a:pt x="4128" y="3866"/>
                        <a:pt x="1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0" name="Google Shape;3537;p93"/>
                <p:cNvSpPr/>
                <p:nvPr/>
              </p:nvSpPr>
              <p:spPr>
                <a:xfrm>
                  <a:off x="6798161" y="7721616"/>
                  <a:ext cx="4827" cy="11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426" extrusionOk="0">
                      <a:moveTo>
                        <a:pt x="0" y="0"/>
                      </a:moveTo>
                      <a:lnTo>
                        <a:pt x="31" y="426"/>
                      </a:lnTo>
                      <a:cubicBezTo>
                        <a:pt x="183" y="304"/>
                        <a:pt x="152" y="91"/>
                        <a:pt x="0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1" name="Google Shape;3538;p93"/>
                <p:cNvSpPr/>
                <p:nvPr/>
              </p:nvSpPr>
              <p:spPr>
                <a:xfrm>
                  <a:off x="6522357" y="6312926"/>
                  <a:ext cx="209279" cy="297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4" h="11277" extrusionOk="0">
                      <a:moveTo>
                        <a:pt x="912" y="0"/>
                      </a:moveTo>
                      <a:cubicBezTo>
                        <a:pt x="608" y="122"/>
                        <a:pt x="304" y="213"/>
                        <a:pt x="0" y="304"/>
                      </a:cubicBezTo>
                      <a:cubicBezTo>
                        <a:pt x="1976" y="4408"/>
                        <a:pt x="4590" y="8146"/>
                        <a:pt x="7933" y="11277"/>
                      </a:cubicBezTo>
                      <a:cubicBezTo>
                        <a:pt x="7933" y="10973"/>
                        <a:pt x="7903" y="10700"/>
                        <a:pt x="7903" y="10426"/>
                      </a:cubicBezTo>
                      <a:cubicBezTo>
                        <a:pt x="4955" y="7234"/>
                        <a:pt x="2675" y="3769"/>
                        <a:pt x="912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2" name="Google Shape;3539;p93"/>
                <p:cNvSpPr/>
                <p:nvPr/>
              </p:nvSpPr>
              <p:spPr>
                <a:xfrm>
                  <a:off x="6730792" y="6587911"/>
                  <a:ext cx="19387" cy="27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1054" extrusionOk="0">
                      <a:moveTo>
                        <a:pt x="1" y="1"/>
                      </a:moveTo>
                      <a:cubicBezTo>
                        <a:pt x="1" y="275"/>
                        <a:pt x="31" y="578"/>
                        <a:pt x="31" y="852"/>
                      </a:cubicBezTo>
                      <a:cubicBezTo>
                        <a:pt x="92" y="882"/>
                        <a:pt x="123" y="943"/>
                        <a:pt x="183" y="974"/>
                      </a:cubicBezTo>
                      <a:cubicBezTo>
                        <a:pt x="240" y="1030"/>
                        <a:pt x="303" y="1054"/>
                        <a:pt x="363" y="1054"/>
                      </a:cubicBezTo>
                      <a:cubicBezTo>
                        <a:pt x="563" y="1054"/>
                        <a:pt x="735" y="796"/>
                        <a:pt x="548" y="609"/>
                      </a:cubicBezTo>
                      <a:cubicBezTo>
                        <a:pt x="366" y="427"/>
                        <a:pt x="183" y="214"/>
                        <a:pt x="1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" name="Google Shape;3540;p93"/>
                <p:cNvSpPr/>
                <p:nvPr/>
              </p:nvSpPr>
              <p:spPr>
                <a:xfrm>
                  <a:off x="6756458" y="6460455"/>
                  <a:ext cx="102661" cy="12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4833" extrusionOk="0">
                      <a:moveTo>
                        <a:pt x="3526" y="0"/>
                      </a:moveTo>
                      <a:cubicBezTo>
                        <a:pt x="2554" y="1398"/>
                        <a:pt x="1247" y="3161"/>
                        <a:pt x="1" y="4043"/>
                      </a:cubicBezTo>
                      <a:lnTo>
                        <a:pt x="61" y="4833"/>
                      </a:lnTo>
                      <a:cubicBezTo>
                        <a:pt x="1429" y="4316"/>
                        <a:pt x="2767" y="2827"/>
                        <a:pt x="3891" y="1277"/>
                      </a:cubicBezTo>
                      <a:cubicBezTo>
                        <a:pt x="3770" y="851"/>
                        <a:pt x="3648" y="395"/>
                        <a:pt x="3526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4" name="Google Shape;3541;p93"/>
                <p:cNvSpPr/>
                <p:nvPr/>
              </p:nvSpPr>
              <p:spPr>
                <a:xfrm>
                  <a:off x="6849465" y="6323345"/>
                  <a:ext cx="113080" cy="170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475" extrusionOk="0">
                      <a:moveTo>
                        <a:pt x="3435" y="0"/>
                      </a:moveTo>
                      <a:cubicBezTo>
                        <a:pt x="2645" y="1307"/>
                        <a:pt x="1824" y="2584"/>
                        <a:pt x="973" y="3830"/>
                      </a:cubicBezTo>
                      <a:cubicBezTo>
                        <a:pt x="700" y="4195"/>
                        <a:pt x="365" y="4651"/>
                        <a:pt x="0" y="5198"/>
                      </a:cubicBezTo>
                      <a:cubicBezTo>
                        <a:pt x="122" y="5593"/>
                        <a:pt x="244" y="6049"/>
                        <a:pt x="365" y="6475"/>
                      </a:cubicBezTo>
                      <a:cubicBezTo>
                        <a:pt x="1216" y="5259"/>
                        <a:pt x="1976" y="4043"/>
                        <a:pt x="2584" y="3192"/>
                      </a:cubicBezTo>
                      <a:cubicBezTo>
                        <a:pt x="3192" y="2341"/>
                        <a:pt x="3739" y="1459"/>
                        <a:pt x="4286" y="578"/>
                      </a:cubicBezTo>
                      <a:cubicBezTo>
                        <a:pt x="4013" y="365"/>
                        <a:pt x="3739" y="183"/>
                        <a:pt x="3435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" name="Google Shape;3542;p93"/>
                <p:cNvSpPr/>
                <p:nvPr/>
              </p:nvSpPr>
              <p:spPr>
                <a:xfrm>
                  <a:off x="6729711" y="6567073"/>
                  <a:ext cx="28382" cy="25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" h="949" extrusionOk="0">
                      <a:moveTo>
                        <a:pt x="1015" y="1"/>
                      </a:moveTo>
                      <a:cubicBezTo>
                        <a:pt x="802" y="153"/>
                        <a:pt x="559" y="274"/>
                        <a:pt x="315" y="365"/>
                      </a:cubicBezTo>
                      <a:cubicBezTo>
                        <a:pt x="1" y="509"/>
                        <a:pt x="90" y="948"/>
                        <a:pt x="432" y="948"/>
                      </a:cubicBezTo>
                      <a:cubicBezTo>
                        <a:pt x="453" y="948"/>
                        <a:pt x="475" y="946"/>
                        <a:pt x="498" y="943"/>
                      </a:cubicBezTo>
                      <a:cubicBezTo>
                        <a:pt x="680" y="913"/>
                        <a:pt x="863" y="852"/>
                        <a:pt x="1075" y="791"/>
                      </a:cubicBezTo>
                      <a:lnTo>
                        <a:pt x="1015" y="1"/>
                      </a:ln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" name="Google Shape;3543;p93"/>
                <p:cNvSpPr/>
                <p:nvPr/>
              </p:nvSpPr>
              <p:spPr>
                <a:xfrm>
                  <a:off x="6770886" y="6733832"/>
                  <a:ext cx="146764" cy="121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4" h="4591" extrusionOk="0">
                      <a:moveTo>
                        <a:pt x="5320" y="1"/>
                      </a:moveTo>
                      <a:cubicBezTo>
                        <a:pt x="3739" y="1460"/>
                        <a:pt x="2007" y="2767"/>
                        <a:pt x="1" y="3892"/>
                      </a:cubicBezTo>
                      <a:cubicBezTo>
                        <a:pt x="1" y="4135"/>
                        <a:pt x="31" y="4378"/>
                        <a:pt x="31" y="4591"/>
                      </a:cubicBezTo>
                      <a:cubicBezTo>
                        <a:pt x="2037" y="3831"/>
                        <a:pt x="3861" y="2706"/>
                        <a:pt x="5563" y="1338"/>
                      </a:cubicBezTo>
                      <a:cubicBezTo>
                        <a:pt x="5472" y="882"/>
                        <a:pt x="5411" y="457"/>
                        <a:pt x="5320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7" name="Google Shape;3544;p93"/>
                <p:cNvSpPr/>
                <p:nvPr/>
              </p:nvSpPr>
              <p:spPr>
                <a:xfrm>
                  <a:off x="6911188" y="6499731"/>
                  <a:ext cx="205296" cy="269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10214" extrusionOk="0">
                      <a:moveTo>
                        <a:pt x="7205" y="0"/>
                      </a:moveTo>
                      <a:cubicBezTo>
                        <a:pt x="5107" y="3283"/>
                        <a:pt x="2828" y="6292"/>
                        <a:pt x="1" y="8876"/>
                      </a:cubicBezTo>
                      <a:cubicBezTo>
                        <a:pt x="92" y="9332"/>
                        <a:pt x="153" y="9757"/>
                        <a:pt x="244" y="10213"/>
                      </a:cubicBezTo>
                      <a:cubicBezTo>
                        <a:pt x="3253" y="7751"/>
                        <a:pt x="5746" y="4499"/>
                        <a:pt x="7782" y="1125"/>
                      </a:cubicBezTo>
                      <a:cubicBezTo>
                        <a:pt x="7600" y="730"/>
                        <a:pt x="7418" y="365"/>
                        <a:pt x="7205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8" name="Google Shape;3545;p93"/>
                <p:cNvSpPr/>
                <p:nvPr/>
              </p:nvSpPr>
              <p:spPr>
                <a:xfrm>
                  <a:off x="6753266" y="6836466"/>
                  <a:ext cx="18438" cy="2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868" extrusionOk="0">
                      <a:moveTo>
                        <a:pt x="0" y="609"/>
                      </a:moveTo>
                      <a:cubicBezTo>
                        <a:pt x="0" y="639"/>
                        <a:pt x="0" y="639"/>
                        <a:pt x="0" y="639"/>
                      </a:cubicBezTo>
                      <a:cubicBezTo>
                        <a:pt x="2" y="639"/>
                        <a:pt x="4" y="639"/>
                        <a:pt x="6" y="640"/>
                      </a:cubicBezTo>
                      <a:lnTo>
                        <a:pt x="6" y="640"/>
                      </a:lnTo>
                      <a:cubicBezTo>
                        <a:pt x="4" y="629"/>
                        <a:pt x="2" y="619"/>
                        <a:pt x="0" y="609"/>
                      </a:cubicBezTo>
                      <a:close/>
                      <a:moveTo>
                        <a:pt x="669" y="1"/>
                      </a:moveTo>
                      <a:cubicBezTo>
                        <a:pt x="517" y="61"/>
                        <a:pt x="395" y="153"/>
                        <a:pt x="243" y="244"/>
                      </a:cubicBezTo>
                      <a:cubicBezTo>
                        <a:pt x="387" y="388"/>
                        <a:pt x="285" y="641"/>
                        <a:pt x="41" y="641"/>
                      </a:cubicBezTo>
                      <a:cubicBezTo>
                        <a:pt x="30" y="641"/>
                        <a:pt x="18" y="641"/>
                        <a:pt x="6" y="640"/>
                      </a:cubicBezTo>
                      <a:lnTo>
                        <a:pt x="6" y="640"/>
                      </a:lnTo>
                      <a:cubicBezTo>
                        <a:pt x="37" y="773"/>
                        <a:pt x="121" y="867"/>
                        <a:pt x="243" y="867"/>
                      </a:cubicBezTo>
                      <a:cubicBezTo>
                        <a:pt x="272" y="867"/>
                        <a:pt x="302" y="862"/>
                        <a:pt x="334" y="852"/>
                      </a:cubicBezTo>
                      <a:cubicBezTo>
                        <a:pt x="456" y="821"/>
                        <a:pt x="578" y="760"/>
                        <a:pt x="699" y="700"/>
                      </a:cubicBezTo>
                      <a:cubicBezTo>
                        <a:pt x="699" y="487"/>
                        <a:pt x="669" y="244"/>
                        <a:pt x="669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9" name="Google Shape;3546;p93"/>
                <p:cNvSpPr/>
                <p:nvPr/>
              </p:nvSpPr>
              <p:spPr>
                <a:xfrm>
                  <a:off x="6752448" y="6842876"/>
                  <a:ext cx="11079" cy="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399" extrusionOk="0">
                      <a:moveTo>
                        <a:pt x="305" y="1"/>
                      </a:moveTo>
                      <a:lnTo>
                        <a:pt x="305" y="1"/>
                      </a:lnTo>
                      <a:cubicBezTo>
                        <a:pt x="244" y="31"/>
                        <a:pt x="213" y="62"/>
                        <a:pt x="153" y="92"/>
                      </a:cubicBezTo>
                      <a:cubicBezTo>
                        <a:pt x="31" y="153"/>
                        <a:pt x="1" y="274"/>
                        <a:pt x="31" y="366"/>
                      </a:cubicBezTo>
                      <a:cubicBezTo>
                        <a:pt x="31" y="396"/>
                        <a:pt x="31" y="396"/>
                        <a:pt x="31" y="396"/>
                      </a:cubicBezTo>
                      <a:cubicBezTo>
                        <a:pt x="45" y="397"/>
                        <a:pt x="59" y="398"/>
                        <a:pt x="72" y="398"/>
                      </a:cubicBezTo>
                      <a:cubicBezTo>
                        <a:pt x="317" y="398"/>
                        <a:pt x="420" y="145"/>
                        <a:pt x="305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0" name="Google Shape;3547;p93"/>
                <p:cNvSpPr/>
                <p:nvPr/>
              </p:nvSpPr>
              <p:spPr>
                <a:xfrm>
                  <a:off x="6759676" y="7144345"/>
                  <a:ext cx="1609" cy="8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335" extrusionOk="0">
                      <a:moveTo>
                        <a:pt x="61" y="0"/>
                      </a:moveTo>
                      <a:cubicBezTo>
                        <a:pt x="0" y="122"/>
                        <a:pt x="0" y="213"/>
                        <a:pt x="61" y="335"/>
                      </a:cubicBezTo>
                      <a:cubicBezTo>
                        <a:pt x="61" y="213"/>
                        <a:pt x="61" y="122"/>
                        <a:pt x="61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1" name="Google Shape;3548;p93"/>
                <p:cNvSpPr/>
                <p:nvPr/>
              </p:nvSpPr>
              <p:spPr>
                <a:xfrm>
                  <a:off x="6786924" y="7043319"/>
                  <a:ext cx="157975" cy="108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9" h="4104" extrusionOk="0">
                      <a:moveTo>
                        <a:pt x="5958" y="1"/>
                      </a:moveTo>
                      <a:cubicBezTo>
                        <a:pt x="4074" y="1186"/>
                        <a:pt x="2098" y="2280"/>
                        <a:pt x="1" y="3253"/>
                      </a:cubicBezTo>
                      <a:cubicBezTo>
                        <a:pt x="1" y="3527"/>
                        <a:pt x="31" y="3830"/>
                        <a:pt x="31" y="4104"/>
                      </a:cubicBezTo>
                      <a:cubicBezTo>
                        <a:pt x="2098" y="3253"/>
                        <a:pt x="4074" y="2250"/>
                        <a:pt x="5989" y="1125"/>
                      </a:cubicBezTo>
                      <a:cubicBezTo>
                        <a:pt x="5989" y="761"/>
                        <a:pt x="5958" y="365"/>
                        <a:pt x="5958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2" name="Google Shape;3549;p93"/>
                <p:cNvSpPr/>
                <p:nvPr/>
              </p:nvSpPr>
              <p:spPr>
                <a:xfrm>
                  <a:off x="6943263" y="6818820"/>
                  <a:ext cx="270237" cy="25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5" h="9637" extrusionOk="0">
                      <a:moveTo>
                        <a:pt x="10001" y="1"/>
                      </a:moveTo>
                      <a:cubicBezTo>
                        <a:pt x="7113" y="3284"/>
                        <a:pt x="3770" y="6110"/>
                        <a:pt x="1" y="8512"/>
                      </a:cubicBezTo>
                      <a:cubicBezTo>
                        <a:pt x="31" y="8876"/>
                        <a:pt x="62" y="9272"/>
                        <a:pt x="62" y="9636"/>
                      </a:cubicBezTo>
                      <a:cubicBezTo>
                        <a:pt x="3831" y="7387"/>
                        <a:pt x="7265" y="4651"/>
                        <a:pt x="10244" y="1460"/>
                      </a:cubicBezTo>
                      <a:cubicBezTo>
                        <a:pt x="10153" y="974"/>
                        <a:pt x="10092" y="487"/>
                        <a:pt x="10001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3" name="Google Shape;3550;p93"/>
                <p:cNvSpPr/>
                <p:nvPr/>
              </p:nvSpPr>
              <p:spPr>
                <a:xfrm>
                  <a:off x="6761258" y="7129098"/>
                  <a:ext cx="26483" cy="3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4" h="1142" extrusionOk="0">
                      <a:moveTo>
                        <a:pt x="974" y="1"/>
                      </a:moveTo>
                      <a:cubicBezTo>
                        <a:pt x="700" y="123"/>
                        <a:pt x="427" y="275"/>
                        <a:pt x="153" y="396"/>
                      </a:cubicBezTo>
                      <a:cubicBezTo>
                        <a:pt x="62" y="427"/>
                        <a:pt x="31" y="518"/>
                        <a:pt x="1" y="578"/>
                      </a:cubicBezTo>
                      <a:cubicBezTo>
                        <a:pt x="1" y="700"/>
                        <a:pt x="1" y="791"/>
                        <a:pt x="1" y="913"/>
                      </a:cubicBezTo>
                      <a:cubicBezTo>
                        <a:pt x="76" y="1037"/>
                        <a:pt x="191" y="1142"/>
                        <a:pt x="331" y="1142"/>
                      </a:cubicBezTo>
                      <a:cubicBezTo>
                        <a:pt x="362" y="1142"/>
                        <a:pt x="394" y="1137"/>
                        <a:pt x="427" y="1126"/>
                      </a:cubicBezTo>
                      <a:cubicBezTo>
                        <a:pt x="639" y="1034"/>
                        <a:pt x="822" y="943"/>
                        <a:pt x="1004" y="852"/>
                      </a:cubicBezTo>
                      <a:cubicBezTo>
                        <a:pt x="1004" y="578"/>
                        <a:pt x="974" y="275"/>
                        <a:pt x="974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4" name="Google Shape;3551;p93"/>
                <p:cNvSpPr/>
                <p:nvPr/>
              </p:nvSpPr>
              <p:spPr>
                <a:xfrm>
                  <a:off x="6778114" y="7491499"/>
                  <a:ext cx="5618" cy="8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" h="336" extrusionOk="0">
                      <a:moveTo>
                        <a:pt x="91" y="1"/>
                      </a:moveTo>
                      <a:cubicBezTo>
                        <a:pt x="0" y="122"/>
                        <a:pt x="61" y="305"/>
                        <a:pt x="213" y="335"/>
                      </a:cubicBezTo>
                      <a:cubicBezTo>
                        <a:pt x="213" y="214"/>
                        <a:pt x="213" y="122"/>
                        <a:pt x="213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5" name="Google Shape;3552;p93"/>
                <p:cNvSpPr/>
                <p:nvPr/>
              </p:nvSpPr>
              <p:spPr>
                <a:xfrm>
                  <a:off x="6807762" y="7412129"/>
                  <a:ext cx="122708" cy="82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2" h="3132" extrusionOk="0">
                      <a:moveTo>
                        <a:pt x="4651" y="1"/>
                      </a:moveTo>
                      <a:lnTo>
                        <a:pt x="4651" y="1"/>
                      </a:lnTo>
                      <a:cubicBezTo>
                        <a:pt x="3162" y="912"/>
                        <a:pt x="1612" y="1703"/>
                        <a:pt x="1" y="2493"/>
                      </a:cubicBezTo>
                      <a:cubicBezTo>
                        <a:pt x="1" y="2706"/>
                        <a:pt x="31" y="2919"/>
                        <a:pt x="31" y="3131"/>
                      </a:cubicBezTo>
                      <a:cubicBezTo>
                        <a:pt x="1581" y="2645"/>
                        <a:pt x="3101" y="2007"/>
                        <a:pt x="4499" y="1216"/>
                      </a:cubicBezTo>
                      <a:cubicBezTo>
                        <a:pt x="4560" y="791"/>
                        <a:pt x="4591" y="396"/>
                        <a:pt x="4651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6" name="Google Shape;3553;p93"/>
                <p:cNvSpPr/>
                <p:nvPr/>
              </p:nvSpPr>
              <p:spPr>
                <a:xfrm>
                  <a:off x="6926434" y="7089822"/>
                  <a:ext cx="307905" cy="354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73" h="13436" extrusionOk="0">
                      <a:moveTo>
                        <a:pt x="11672" y="1"/>
                      </a:moveTo>
                      <a:cubicBezTo>
                        <a:pt x="9454" y="3010"/>
                        <a:pt x="7295" y="6019"/>
                        <a:pt x="4651" y="8694"/>
                      </a:cubicBezTo>
                      <a:cubicBezTo>
                        <a:pt x="3253" y="10092"/>
                        <a:pt x="1733" y="11217"/>
                        <a:pt x="152" y="12220"/>
                      </a:cubicBezTo>
                      <a:cubicBezTo>
                        <a:pt x="92" y="12615"/>
                        <a:pt x="61" y="13010"/>
                        <a:pt x="0" y="13435"/>
                      </a:cubicBezTo>
                      <a:cubicBezTo>
                        <a:pt x="4833" y="10700"/>
                        <a:pt x="8785" y="6262"/>
                        <a:pt x="11672" y="1672"/>
                      </a:cubicBezTo>
                      <a:cubicBezTo>
                        <a:pt x="11672" y="1125"/>
                        <a:pt x="11672" y="548"/>
                        <a:pt x="11672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7" name="Google Shape;3554;p93"/>
                <p:cNvSpPr/>
                <p:nvPr/>
              </p:nvSpPr>
              <p:spPr>
                <a:xfrm>
                  <a:off x="6783732" y="7477888"/>
                  <a:ext cx="24874" cy="23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882" extrusionOk="0">
                      <a:moveTo>
                        <a:pt x="912" y="0"/>
                      </a:moveTo>
                      <a:cubicBezTo>
                        <a:pt x="760" y="61"/>
                        <a:pt x="608" y="152"/>
                        <a:pt x="456" y="213"/>
                      </a:cubicBezTo>
                      <a:cubicBezTo>
                        <a:pt x="486" y="365"/>
                        <a:pt x="426" y="517"/>
                        <a:pt x="243" y="517"/>
                      </a:cubicBezTo>
                      <a:lnTo>
                        <a:pt x="0" y="517"/>
                      </a:lnTo>
                      <a:cubicBezTo>
                        <a:pt x="0" y="638"/>
                        <a:pt x="0" y="730"/>
                        <a:pt x="0" y="851"/>
                      </a:cubicBezTo>
                      <a:cubicBezTo>
                        <a:pt x="30" y="851"/>
                        <a:pt x="61" y="882"/>
                        <a:pt x="91" y="882"/>
                      </a:cubicBezTo>
                      <a:cubicBezTo>
                        <a:pt x="395" y="790"/>
                        <a:pt x="669" y="699"/>
                        <a:pt x="942" y="638"/>
                      </a:cubicBezTo>
                      <a:cubicBezTo>
                        <a:pt x="942" y="426"/>
                        <a:pt x="912" y="213"/>
                        <a:pt x="912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8" name="Google Shape;3555;p93"/>
                <p:cNvSpPr/>
                <p:nvPr/>
              </p:nvSpPr>
              <p:spPr>
                <a:xfrm>
                  <a:off x="6780514" y="7489098"/>
                  <a:ext cx="3218" cy="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92" extrusionOk="0">
                      <a:moveTo>
                        <a:pt x="92" y="1"/>
                      </a:moveTo>
                      <a:cubicBezTo>
                        <a:pt x="92" y="31"/>
                        <a:pt x="61" y="31"/>
                        <a:pt x="61" y="31"/>
                      </a:cubicBezTo>
                      <a:cubicBezTo>
                        <a:pt x="31" y="31"/>
                        <a:pt x="31" y="61"/>
                        <a:pt x="0" y="92"/>
                      </a:cubicBezTo>
                      <a:lnTo>
                        <a:pt x="122" y="92"/>
                      </a:lnTo>
                      <a:cubicBezTo>
                        <a:pt x="122" y="61"/>
                        <a:pt x="122" y="31"/>
                        <a:pt x="92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9" name="Google Shape;3556;p93"/>
                <p:cNvSpPr/>
                <p:nvPr/>
              </p:nvSpPr>
              <p:spPr>
                <a:xfrm>
                  <a:off x="6782914" y="7483480"/>
                  <a:ext cx="13664" cy="8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305" extrusionOk="0">
                      <a:moveTo>
                        <a:pt x="487" y="1"/>
                      </a:moveTo>
                      <a:lnTo>
                        <a:pt x="487" y="1"/>
                      </a:lnTo>
                      <a:cubicBezTo>
                        <a:pt x="335" y="62"/>
                        <a:pt x="183" y="153"/>
                        <a:pt x="1" y="214"/>
                      </a:cubicBezTo>
                      <a:cubicBezTo>
                        <a:pt x="31" y="244"/>
                        <a:pt x="31" y="274"/>
                        <a:pt x="31" y="305"/>
                      </a:cubicBezTo>
                      <a:lnTo>
                        <a:pt x="274" y="305"/>
                      </a:lnTo>
                      <a:cubicBezTo>
                        <a:pt x="457" y="305"/>
                        <a:pt x="517" y="153"/>
                        <a:pt x="487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0" name="Google Shape;3557;p93"/>
                <p:cNvSpPr/>
                <p:nvPr/>
              </p:nvSpPr>
              <p:spPr>
                <a:xfrm>
                  <a:off x="6820608" y="7683923"/>
                  <a:ext cx="62541" cy="33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1" h="1278" extrusionOk="0">
                      <a:moveTo>
                        <a:pt x="2371" y="1"/>
                      </a:moveTo>
                      <a:cubicBezTo>
                        <a:pt x="1550" y="153"/>
                        <a:pt x="699" y="244"/>
                        <a:pt x="0" y="669"/>
                      </a:cubicBezTo>
                      <a:cubicBezTo>
                        <a:pt x="0" y="882"/>
                        <a:pt x="31" y="1095"/>
                        <a:pt x="31" y="1277"/>
                      </a:cubicBezTo>
                      <a:cubicBezTo>
                        <a:pt x="760" y="1247"/>
                        <a:pt x="1459" y="1125"/>
                        <a:pt x="2128" y="1004"/>
                      </a:cubicBezTo>
                      <a:cubicBezTo>
                        <a:pt x="2219" y="669"/>
                        <a:pt x="2280" y="335"/>
                        <a:pt x="2371" y="1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1" name="Google Shape;3558;p93"/>
                <p:cNvSpPr/>
                <p:nvPr/>
              </p:nvSpPr>
              <p:spPr>
                <a:xfrm>
                  <a:off x="6876713" y="7436185"/>
                  <a:ext cx="332779" cy="274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16" h="10396" extrusionOk="0">
                      <a:moveTo>
                        <a:pt x="12615" y="0"/>
                      </a:moveTo>
                      <a:lnTo>
                        <a:pt x="12615" y="0"/>
                      </a:lnTo>
                      <a:cubicBezTo>
                        <a:pt x="11582" y="1095"/>
                        <a:pt x="10548" y="2159"/>
                        <a:pt x="9545" y="3253"/>
                      </a:cubicBezTo>
                      <a:cubicBezTo>
                        <a:pt x="7205" y="5806"/>
                        <a:pt x="4591" y="8086"/>
                        <a:pt x="1247" y="9180"/>
                      </a:cubicBezTo>
                      <a:cubicBezTo>
                        <a:pt x="913" y="9271"/>
                        <a:pt x="578" y="9332"/>
                        <a:pt x="244" y="9393"/>
                      </a:cubicBezTo>
                      <a:cubicBezTo>
                        <a:pt x="153" y="9727"/>
                        <a:pt x="92" y="10061"/>
                        <a:pt x="1" y="10396"/>
                      </a:cubicBezTo>
                      <a:cubicBezTo>
                        <a:pt x="3010" y="9818"/>
                        <a:pt x="5563" y="8450"/>
                        <a:pt x="8086" y="6353"/>
                      </a:cubicBezTo>
                      <a:cubicBezTo>
                        <a:pt x="9393" y="5289"/>
                        <a:pt x="10670" y="4134"/>
                        <a:pt x="11916" y="2918"/>
                      </a:cubicBezTo>
                      <a:cubicBezTo>
                        <a:pt x="12190" y="2037"/>
                        <a:pt x="12402" y="1064"/>
                        <a:pt x="12615" y="0"/>
                      </a:cubicBez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2" name="Google Shape;3559;p93"/>
                <p:cNvSpPr/>
                <p:nvPr/>
              </p:nvSpPr>
              <p:spPr>
                <a:xfrm>
                  <a:off x="6807129" y="7701569"/>
                  <a:ext cx="14297" cy="16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642" extrusionOk="0">
                      <a:moveTo>
                        <a:pt x="511" y="0"/>
                      </a:moveTo>
                      <a:cubicBezTo>
                        <a:pt x="390" y="61"/>
                        <a:pt x="238" y="152"/>
                        <a:pt x="116" y="274"/>
                      </a:cubicBezTo>
                      <a:cubicBezTo>
                        <a:pt x="1" y="389"/>
                        <a:pt x="77" y="641"/>
                        <a:pt x="240" y="641"/>
                      </a:cubicBezTo>
                      <a:cubicBezTo>
                        <a:pt x="249" y="641"/>
                        <a:pt x="259" y="640"/>
                        <a:pt x="268" y="639"/>
                      </a:cubicBezTo>
                      <a:cubicBezTo>
                        <a:pt x="359" y="639"/>
                        <a:pt x="450" y="639"/>
                        <a:pt x="542" y="608"/>
                      </a:cubicBezTo>
                      <a:lnTo>
                        <a:pt x="511" y="0"/>
                      </a:lnTo>
                      <a:close/>
                    </a:path>
                  </a:pathLst>
                </a:custGeom>
                <a:solidFill>
                  <a:srgbClr val="10B0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7" name="Google Shape;3560;p93"/>
              <p:cNvGrpSpPr/>
              <p:nvPr/>
            </p:nvGrpSpPr>
            <p:grpSpPr>
              <a:xfrm>
                <a:off x="729721" y="2787712"/>
                <a:ext cx="4162797" cy="1998575"/>
                <a:chOff x="2474221" y="2781748"/>
                <a:chExt cx="4196368" cy="2014693"/>
              </a:xfrm>
            </p:grpSpPr>
            <p:grpSp>
              <p:nvGrpSpPr>
                <p:cNvPr id="18" name="Google Shape;3561;p93"/>
                <p:cNvGrpSpPr/>
                <p:nvPr/>
              </p:nvGrpSpPr>
              <p:grpSpPr>
                <a:xfrm>
                  <a:off x="2474221" y="2781748"/>
                  <a:ext cx="4196368" cy="2014693"/>
                  <a:chOff x="1313950" y="2027925"/>
                  <a:chExt cx="6516100" cy="3128405"/>
                </a:xfrm>
              </p:grpSpPr>
              <p:sp>
                <p:nvSpPr>
                  <p:cNvPr id="20" name="Google Shape;3562;p93"/>
                  <p:cNvSpPr/>
                  <p:nvPr/>
                </p:nvSpPr>
                <p:spPr>
                  <a:xfrm>
                    <a:off x="6738075" y="4060625"/>
                    <a:ext cx="1039550" cy="1050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582" h="42038" extrusionOk="0">
                        <a:moveTo>
                          <a:pt x="41582" y="1"/>
                        </a:moveTo>
                        <a:lnTo>
                          <a:pt x="0" y="2311"/>
                        </a:lnTo>
                        <a:lnTo>
                          <a:pt x="3131" y="42038"/>
                        </a:lnTo>
                        <a:lnTo>
                          <a:pt x="39484" y="40944"/>
                        </a:lnTo>
                        <a:lnTo>
                          <a:pt x="41582" y="1"/>
                        </a:lnTo>
                        <a:close/>
                      </a:path>
                    </a:pathLst>
                  </a:custGeom>
                  <a:solidFill>
                    <a:srgbClr val="FFCC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" name="Google Shape;3563;p93"/>
                  <p:cNvSpPr/>
                  <p:nvPr/>
                </p:nvSpPr>
                <p:spPr>
                  <a:xfrm>
                    <a:off x="6437150" y="3809875"/>
                    <a:ext cx="1351125" cy="1313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45" h="52524" extrusionOk="0">
                        <a:moveTo>
                          <a:pt x="1520" y="0"/>
                        </a:moveTo>
                        <a:lnTo>
                          <a:pt x="1" y="52524"/>
                        </a:lnTo>
                        <a:lnTo>
                          <a:pt x="15168" y="52068"/>
                        </a:lnTo>
                        <a:lnTo>
                          <a:pt x="12037" y="12341"/>
                        </a:lnTo>
                        <a:lnTo>
                          <a:pt x="53619" y="10031"/>
                        </a:lnTo>
                        <a:lnTo>
                          <a:pt x="54044" y="1702"/>
                        </a:lnTo>
                        <a:lnTo>
                          <a:pt x="1520" y="0"/>
                        </a:lnTo>
                        <a:close/>
                      </a:path>
                    </a:pathLst>
                  </a:custGeom>
                  <a:solidFill>
                    <a:srgbClr val="FFB75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" name="Google Shape;3564;p93"/>
                  <p:cNvSpPr/>
                  <p:nvPr/>
                </p:nvSpPr>
                <p:spPr>
                  <a:xfrm>
                    <a:off x="6475150" y="3328100"/>
                    <a:ext cx="1354900" cy="525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196" h="21004" extrusionOk="0">
                        <a:moveTo>
                          <a:pt x="548" y="0"/>
                        </a:moveTo>
                        <a:lnTo>
                          <a:pt x="0" y="19271"/>
                        </a:lnTo>
                        <a:lnTo>
                          <a:pt x="54196" y="21004"/>
                        </a:lnTo>
                        <a:lnTo>
                          <a:pt x="54196" y="21004"/>
                        </a:lnTo>
                        <a:lnTo>
                          <a:pt x="47722" y="5137"/>
                        </a:lnTo>
                        <a:lnTo>
                          <a:pt x="548" y="0"/>
                        </a:lnTo>
                        <a:close/>
                      </a:path>
                    </a:pathLst>
                  </a:custGeom>
                  <a:solidFill>
                    <a:srgbClr val="F7982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" name="Google Shape;3565;p93"/>
                  <p:cNvSpPr/>
                  <p:nvPr/>
                </p:nvSpPr>
                <p:spPr>
                  <a:xfrm>
                    <a:off x="6468300" y="3809875"/>
                    <a:ext cx="1361750" cy="100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470" h="4013" extrusionOk="0">
                        <a:moveTo>
                          <a:pt x="274" y="0"/>
                        </a:moveTo>
                        <a:lnTo>
                          <a:pt x="1" y="3435"/>
                        </a:lnTo>
                        <a:lnTo>
                          <a:pt x="53619" y="4012"/>
                        </a:lnTo>
                        <a:lnTo>
                          <a:pt x="54470" y="1733"/>
                        </a:lnTo>
                        <a:lnTo>
                          <a:pt x="274" y="0"/>
                        </a:lnTo>
                        <a:close/>
                      </a:path>
                    </a:pathLst>
                  </a:custGeom>
                  <a:solidFill>
                    <a:srgbClr val="51C0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" name="Google Shape;3566;p93"/>
                  <p:cNvSpPr/>
                  <p:nvPr/>
                </p:nvSpPr>
                <p:spPr>
                  <a:xfrm>
                    <a:off x="2639200" y="2169275"/>
                    <a:ext cx="3892200" cy="955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688" h="38238" extrusionOk="0">
                        <a:moveTo>
                          <a:pt x="76051" y="0"/>
                        </a:moveTo>
                        <a:lnTo>
                          <a:pt x="1" y="25259"/>
                        </a:lnTo>
                        <a:lnTo>
                          <a:pt x="305" y="35806"/>
                        </a:lnTo>
                        <a:lnTo>
                          <a:pt x="155171" y="38238"/>
                        </a:lnTo>
                        <a:lnTo>
                          <a:pt x="155688" y="25259"/>
                        </a:lnTo>
                        <a:lnTo>
                          <a:pt x="76051" y="0"/>
                        </a:lnTo>
                        <a:close/>
                      </a:path>
                    </a:pathLst>
                  </a:custGeom>
                  <a:solidFill>
                    <a:srgbClr val="FFB75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" name="Google Shape;3567;p93"/>
                  <p:cNvSpPr/>
                  <p:nvPr/>
                </p:nvSpPr>
                <p:spPr>
                  <a:xfrm>
                    <a:off x="2812475" y="2277925"/>
                    <a:ext cx="3559350" cy="705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374" h="28239" extrusionOk="0">
                        <a:moveTo>
                          <a:pt x="69515" y="1"/>
                        </a:moveTo>
                        <a:lnTo>
                          <a:pt x="1277" y="20730"/>
                        </a:lnTo>
                        <a:lnTo>
                          <a:pt x="0" y="25776"/>
                        </a:lnTo>
                        <a:lnTo>
                          <a:pt x="142374" y="28238"/>
                        </a:lnTo>
                        <a:lnTo>
                          <a:pt x="142374" y="22676"/>
                        </a:lnTo>
                        <a:lnTo>
                          <a:pt x="69515" y="1"/>
                        </a:lnTo>
                        <a:close/>
                      </a:path>
                    </a:pathLst>
                  </a:custGeom>
                  <a:solidFill>
                    <a:srgbClr val="FFCC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" name="Google Shape;3568;p93"/>
                  <p:cNvSpPr/>
                  <p:nvPr/>
                </p:nvSpPr>
                <p:spPr>
                  <a:xfrm>
                    <a:off x="2646800" y="3064425"/>
                    <a:ext cx="3871675" cy="2079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867" h="83163" extrusionOk="0">
                        <a:moveTo>
                          <a:pt x="1" y="0"/>
                        </a:moveTo>
                        <a:lnTo>
                          <a:pt x="2372" y="83162"/>
                        </a:lnTo>
                        <a:lnTo>
                          <a:pt x="31795" y="82919"/>
                        </a:lnTo>
                        <a:cubicBezTo>
                          <a:pt x="27387" y="64044"/>
                          <a:pt x="18725" y="25411"/>
                          <a:pt x="18725" y="25411"/>
                        </a:cubicBezTo>
                        <a:lnTo>
                          <a:pt x="154138" y="20487"/>
                        </a:lnTo>
                        <a:lnTo>
                          <a:pt x="154867" y="2432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B75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" name="Google Shape;3569;p93"/>
                  <p:cNvSpPr/>
                  <p:nvPr/>
                </p:nvSpPr>
                <p:spPr>
                  <a:xfrm>
                    <a:off x="3114900" y="3576575"/>
                    <a:ext cx="3385350" cy="1560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414" h="62434" extrusionOk="0">
                        <a:moveTo>
                          <a:pt x="135414" y="1"/>
                        </a:moveTo>
                        <a:lnTo>
                          <a:pt x="1" y="4925"/>
                        </a:lnTo>
                        <a:cubicBezTo>
                          <a:pt x="1" y="4925"/>
                          <a:pt x="8663" y="43558"/>
                          <a:pt x="13071" y="62433"/>
                        </a:cubicBezTo>
                        <a:lnTo>
                          <a:pt x="132921" y="61339"/>
                        </a:lnTo>
                        <a:lnTo>
                          <a:pt x="135414" y="1"/>
                        </a:lnTo>
                        <a:close/>
                      </a:path>
                    </a:pathLst>
                  </a:custGeom>
                  <a:solidFill>
                    <a:srgbClr val="FFCC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" name="Google Shape;3570;p93"/>
                  <p:cNvSpPr/>
                  <p:nvPr/>
                </p:nvSpPr>
                <p:spPr>
                  <a:xfrm rot="-61885">
                    <a:off x="3619099" y="3790410"/>
                    <a:ext cx="1823706" cy="1345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951" h="53831" extrusionOk="0">
                        <a:moveTo>
                          <a:pt x="72951" y="0"/>
                        </a:moveTo>
                        <a:lnTo>
                          <a:pt x="1" y="1064"/>
                        </a:lnTo>
                        <a:lnTo>
                          <a:pt x="5047" y="53162"/>
                        </a:lnTo>
                        <a:lnTo>
                          <a:pt x="8664" y="53162"/>
                        </a:lnTo>
                        <a:lnTo>
                          <a:pt x="66324" y="53831"/>
                        </a:lnTo>
                        <a:lnTo>
                          <a:pt x="70094" y="53831"/>
                        </a:lnTo>
                        <a:lnTo>
                          <a:pt x="72951" y="0"/>
                        </a:lnTo>
                        <a:close/>
                      </a:path>
                    </a:pathLst>
                  </a:custGeom>
                  <a:solidFill>
                    <a:srgbClr val="F7982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" name="Google Shape;3571;p93"/>
                  <p:cNvSpPr/>
                  <p:nvPr/>
                </p:nvSpPr>
                <p:spPr>
                  <a:xfrm>
                    <a:off x="1355750" y="3830375"/>
                    <a:ext cx="1325275" cy="1286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11" h="51461" extrusionOk="0">
                        <a:moveTo>
                          <a:pt x="52524" y="1"/>
                        </a:moveTo>
                        <a:lnTo>
                          <a:pt x="1" y="1703"/>
                        </a:lnTo>
                        <a:lnTo>
                          <a:pt x="2523" y="51005"/>
                        </a:lnTo>
                        <a:lnTo>
                          <a:pt x="18542" y="51461"/>
                        </a:lnTo>
                        <a:lnTo>
                          <a:pt x="11338" y="14256"/>
                        </a:lnTo>
                        <a:lnTo>
                          <a:pt x="11338" y="14256"/>
                        </a:lnTo>
                        <a:lnTo>
                          <a:pt x="53011" y="17053"/>
                        </a:lnTo>
                        <a:lnTo>
                          <a:pt x="52524" y="1"/>
                        </a:lnTo>
                        <a:close/>
                      </a:path>
                    </a:pathLst>
                  </a:custGeom>
                  <a:solidFill>
                    <a:srgbClr val="FFB75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0" name="Google Shape;3572;p93"/>
                  <p:cNvSpPr/>
                  <p:nvPr/>
                </p:nvSpPr>
                <p:spPr>
                  <a:xfrm>
                    <a:off x="1639200" y="4186775"/>
                    <a:ext cx="1066900" cy="956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676" h="38269" extrusionOk="0">
                        <a:moveTo>
                          <a:pt x="0" y="0"/>
                        </a:moveTo>
                        <a:lnTo>
                          <a:pt x="7204" y="37205"/>
                        </a:lnTo>
                        <a:lnTo>
                          <a:pt x="42676" y="38268"/>
                        </a:lnTo>
                        <a:lnTo>
                          <a:pt x="42676" y="38268"/>
                        </a:lnTo>
                        <a:lnTo>
                          <a:pt x="41673" y="279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C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Google Shape;3573;p93"/>
                  <p:cNvSpPr/>
                  <p:nvPr/>
                </p:nvSpPr>
                <p:spPr>
                  <a:xfrm>
                    <a:off x="1313950" y="3349375"/>
                    <a:ext cx="1354925" cy="525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197" h="21004" extrusionOk="0">
                        <a:moveTo>
                          <a:pt x="53649" y="0"/>
                        </a:moveTo>
                        <a:lnTo>
                          <a:pt x="6475" y="5137"/>
                        </a:lnTo>
                        <a:lnTo>
                          <a:pt x="1" y="21004"/>
                        </a:lnTo>
                        <a:lnTo>
                          <a:pt x="54196" y="19241"/>
                        </a:lnTo>
                        <a:lnTo>
                          <a:pt x="53649" y="0"/>
                        </a:lnTo>
                        <a:close/>
                      </a:path>
                    </a:pathLst>
                  </a:custGeom>
                  <a:solidFill>
                    <a:srgbClr val="F7982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Google Shape;3574;p93"/>
                  <p:cNvSpPr/>
                  <p:nvPr/>
                </p:nvSpPr>
                <p:spPr>
                  <a:xfrm>
                    <a:off x="2579175" y="2983875"/>
                    <a:ext cx="3990975" cy="243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639" h="9758" extrusionOk="0">
                        <a:moveTo>
                          <a:pt x="1" y="0"/>
                        </a:moveTo>
                        <a:lnTo>
                          <a:pt x="821" y="9757"/>
                        </a:lnTo>
                        <a:lnTo>
                          <a:pt x="159639" y="9757"/>
                        </a:lnTo>
                        <a:lnTo>
                          <a:pt x="159639" y="1429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7982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3" name="Google Shape;3575;p93"/>
                  <p:cNvSpPr/>
                  <p:nvPr/>
                </p:nvSpPr>
                <p:spPr>
                  <a:xfrm>
                    <a:off x="2599700" y="3227800"/>
                    <a:ext cx="3970450" cy="76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818" h="3040" extrusionOk="0">
                        <a:moveTo>
                          <a:pt x="0" y="0"/>
                        </a:moveTo>
                        <a:lnTo>
                          <a:pt x="1338" y="3040"/>
                        </a:lnTo>
                        <a:lnTo>
                          <a:pt x="157055" y="3040"/>
                        </a:lnTo>
                        <a:lnTo>
                          <a:pt x="158818" y="0"/>
                        </a:lnTo>
                        <a:close/>
                      </a:path>
                    </a:pathLst>
                  </a:custGeom>
                  <a:solidFill>
                    <a:srgbClr val="51C0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" name="Google Shape;3576;p93"/>
                  <p:cNvSpPr/>
                  <p:nvPr/>
                </p:nvSpPr>
                <p:spPr>
                  <a:xfrm>
                    <a:off x="2535875" y="2055275"/>
                    <a:ext cx="4089000" cy="860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560" h="34409" extrusionOk="0">
                        <a:moveTo>
                          <a:pt x="81734" y="1"/>
                        </a:moveTo>
                        <a:lnTo>
                          <a:pt x="0" y="26840"/>
                        </a:lnTo>
                        <a:lnTo>
                          <a:pt x="426" y="32828"/>
                        </a:lnTo>
                        <a:lnTo>
                          <a:pt x="80883" y="6262"/>
                        </a:lnTo>
                        <a:lnTo>
                          <a:pt x="163559" y="34409"/>
                        </a:lnTo>
                        <a:lnTo>
                          <a:pt x="163559" y="25685"/>
                        </a:lnTo>
                        <a:lnTo>
                          <a:pt x="81734" y="1"/>
                        </a:lnTo>
                        <a:close/>
                      </a:path>
                    </a:pathLst>
                  </a:custGeom>
                  <a:solidFill>
                    <a:srgbClr val="51C0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" name="Google Shape;3577;p93"/>
                  <p:cNvSpPr/>
                  <p:nvPr/>
                </p:nvSpPr>
                <p:spPr>
                  <a:xfrm>
                    <a:off x="2520675" y="2027925"/>
                    <a:ext cx="4104200" cy="860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168" h="34409" extrusionOk="0">
                        <a:moveTo>
                          <a:pt x="82342" y="1"/>
                        </a:moveTo>
                        <a:lnTo>
                          <a:pt x="0" y="26718"/>
                        </a:lnTo>
                        <a:lnTo>
                          <a:pt x="1034" y="32858"/>
                        </a:lnTo>
                        <a:lnTo>
                          <a:pt x="81491" y="6262"/>
                        </a:lnTo>
                        <a:lnTo>
                          <a:pt x="164167" y="34408"/>
                        </a:lnTo>
                        <a:lnTo>
                          <a:pt x="164167" y="25715"/>
                        </a:lnTo>
                        <a:lnTo>
                          <a:pt x="82342" y="1"/>
                        </a:lnTo>
                        <a:close/>
                      </a:path>
                    </a:pathLst>
                  </a:custGeom>
                  <a:solidFill>
                    <a:srgbClr val="F7982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" name="Google Shape;3578;p93"/>
                  <p:cNvSpPr/>
                  <p:nvPr/>
                </p:nvSpPr>
                <p:spPr>
                  <a:xfrm>
                    <a:off x="5776800" y="3874450"/>
                    <a:ext cx="336650" cy="1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66" h="4561" extrusionOk="0">
                        <a:moveTo>
                          <a:pt x="1" y="1"/>
                        </a:moveTo>
                        <a:lnTo>
                          <a:pt x="1" y="4560"/>
                        </a:lnTo>
                        <a:lnTo>
                          <a:pt x="13466" y="4560"/>
                        </a:lnTo>
                        <a:lnTo>
                          <a:pt x="13466" y="1"/>
                        </a:lnTo>
                        <a:close/>
                      </a:path>
                    </a:pathLst>
                  </a:custGeom>
                  <a:solidFill>
                    <a:srgbClr val="FFB75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7" name="Google Shape;3579;p93"/>
                  <p:cNvSpPr/>
                  <p:nvPr/>
                </p:nvSpPr>
                <p:spPr>
                  <a:xfrm>
                    <a:off x="3091350" y="3977050"/>
                    <a:ext cx="337425" cy="114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97" h="4560" extrusionOk="0">
                        <a:moveTo>
                          <a:pt x="0" y="0"/>
                        </a:moveTo>
                        <a:lnTo>
                          <a:pt x="0" y="4560"/>
                        </a:lnTo>
                        <a:lnTo>
                          <a:pt x="13496" y="4560"/>
                        </a:lnTo>
                        <a:lnTo>
                          <a:pt x="13496" y="0"/>
                        </a:lnTo>
                        <a:close/>
                      </a:path>
                    </a:pathLst>
                  </a:custGeom>
                  <a:solidFill>
                    <a:srgbClr val="FFB75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8" name="Google Shape;3580;p93"/>
                  <p:cNvSpPr/>
                  <p:nvPr/>
                </p:nvSpPr>
                <p:spPr>
                  <a:xfrm>
                    <a:off x="6062525" y="4135850"/>
                    <a:ext cx="337425" cy="1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97" h="4561" extrusionOk="0">
                        <a:moveTo>
                          <a:pt x="1" y="1"/>
                        </a:moveTo>
                        <a:lnTo>
                          <a:pt x="1" y="4560"/>
                        </a:lnTo>
                        <a:lnTo>
                          <a:pt x="13496" y="4560"/>
                        </a:lnTo>
                        <a:lnTo>
                          <a:pt x="13496" y="1"/>
                        </a:lnTo>
                        <a:close/>
                      </a:path>
                    </a:pathLst>
                  </a:custGeom>
                  <a:solidFill>
                    <a:srgbClr val="FFB75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9" name="Google Shape;3581;p93"/>
                  <p:cNvSpPr/>
                  <p:nvPr/>
                </p:nvSpPr>
                <p:spPr>
                  <a:xfrm>
                    <a:off x="7330800" y="4139650"/>
                    <a:ext cx="337400" cy="11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96" h="4561" extrusionOk="0">
                        <a:moveTo>
                          <a:pt x="0" y="1"/>
                        </a:moveTo>
                        <a:lnTo>
                          <a:pt x="0" y="4560"/>
                        </a:lnTo>
                        <a:lnTo>
                          <a:pt x="13496" y="4560"/>
                        </a:lnTo>
                        <a:lnTo>
                          <a:pt x="13496" y="1"/>
                        </a:lnTo>
                        <a:close/>
                      </a:path>
                    </a:pathLst>
                  </a:custGeom>
                  <a:solidFill>
                    <a:srgbClr val="FFB75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0" name="Google Shape;3582;p93"/>
                  <p:cNvSpPr/>
                  <p:nvPr/>
                </p:nvSpPr>
                <p:spPr>
                  <a:xfrm>
                    <a:off x="5656750" y="4588750"/>
                    <a:ext cx="336650" cy="114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66" h="4560" extrusionOk="0">
                        <a:moveTo>
                          <a:pt x="0" y="1"/>
                        </a:moveTo>
                        <a:lnTo>
                          <a:pt x="0" y="4560"/>
                        </a:lnTo>
                        <a:lnTo>
                          <a:pt x="13466" y="4560"/>
                        </a:lnTo>
                        <a:lnTo>
                          <a:pt x="13466" y="1"/>
                        </a:lnTo>
                        <a:close/>
                      </a:path>
                    </a:pathLst>
                  </a:custGeom>
                  <a:solidFill>
                    <a:srgbClr val="FFB75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" name="Google Shape;3583;p93"/>
                  <p:cNvSpPr/>
                  <p:nvPr/>
                </p:nvSpPr>
                <p:spPr>
                  <a:xfrm>
                    <a:off x="2114875" y="4312925"/>
                    <a:ext cx="337425" cy="114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97" h="4560" extrusionOk="0">
                        <a:moveTo>
                          <a:pt x="1" y="0"/>
                        </a:moveTo>
                        <a:lnTo>
                          <a:pt x="1" y="4559"/>
                        </a:lnTo>
                        <a:lnTo>
                          <a:pt x="13497" y="4559"/>
                        </a:lnTo>
                        <a:lnTo>
                          <a:pt x="13497" y="0"/>
                        </a:lnTo>
                        <a:close/>
                      </a:path>
                    </a:pathLst>
                  </a:custGeom>
                  <a:solidFill>
                    <a:srgbClr val="FFB75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2" name="Google Shape;3584;p93"/>
                  <p:cNvSpPr/>
                  <p:nvPr/>
                </p:nvSpPr>
                <p:spPr>
                  <a:xfrm>
                    <a:off x="5331500" y="2713350"/>
                    <a:ext cx="336675" cy="114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67" h="4560" extrusionOk="0">
                        <a:moveTo>
                          <a:pt x="1" y="0"/>
                        </a:moveTo>
                        <a:lnTo>
                          <a:pt x="1" y="4560"/>
                        </a:lnTo>
                        <a:lnTo>
                          <a:pt x="13466" y="4560"/>
                        </a:lnTo>
                        <a:lnTo>
                          <a:pt x="13466" y="0"/>
                        </a:lnTo>
                        <a:close/>
                      </a:path>
                    </a:pathLst>
                  </a:custGeom>
                  <a:solidFill>
                    <a:srgbClr val="FFB75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3" name="Google Shape;3585;p93"/>
                  <p:cNvSpPr/>
                  <p:nvPr/>
                </p:nvSpPr>
                <p:spPr>
                  <a:xfrm>
                    <a:off x="3770700" y="2573525"/>
                    <a:ext cx="337400" cy="114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96" h="4560" extrusionOk="0">
                        <a:moveTo>
                          <a:pt x="0" y="1"/>
                        </a:moveTo>
                        <a:lnTo>
                          <a:pt x="0" y="4560"/>
                        </a:lnTo>
                        <a:lnTo>
                          <a:pt x="13496" y="4560"/>
                        </a:lnTo>
                        <a:lnTo>
                          <a:pt x="13496" y="1"/>
                        </a:lnTo>
                        <a:close/>
                      </a:path>
                    </a:pathLst>
                  </a:custGeom>
                  <a:solidFill>
                    <a:srgbClr val="FFB75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4" name="Google Shape;3586;p93"/>
                  <p:cNvSpPr/>
                  <p:nvPr/>
                </p:nvSpPr>
                <p:spPr>
                  <a:xfrm rot="-61885">
                    <a:off x="3561025" y="3747649"/>
                    <a:ext cx="1938451" cy="13913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41" h="55656" extrusionOk="0">
                        <a:moveTo>
                          <a:pt x="77540" y="1"/>
                        </a:moveTo>
                        <a:lnTo>
                          <a:pt x="1" y="1247"/>
                        </a:lnTo>
                        <a:lnTo>
                          <a:pt x="5381" y="54926"/>
                        </a:lnTo>
                        <a:lnTo>
                          <a:pt x="9211" y="54926"/>
                        </a:lnTo>
                        <a:lnTo>
                          <a:pt x="3466" y="3588"/>
                        </a:lnTo>
                        <a:lnTo>
                          <a:pt x="73954" y="2706"/>
                        </a:lnTo>
                        <a:lnTo>
                          <a:pt x="73954" y="2706"/>
                        </a:lnTo>
                        <a:lnTo>
                          <a:pt x="70519" y="55655"/>
                        </a:lnTo>
                        <a:lnTo>
                          <a:pt x="74501" y="55655"/>
                        </a:lnTo>
                        <a:lnTo>
                          <a:pt x="77540" y="1"/>
                        </a:lnTo>
                        <a:close/>
                      </a:path>
                    </a:pathLst>
                  </a:custGeom>
                  <a:solidFill>
                    <a:srgbClr val="51C0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5" name="Google Shape;3587;p93"/>
                  <p:cNvSpPr/>
                  <p:nvPr/>
                </p:nvSpPr>
                <p:spPr>
                  <a:xfrm>
                    <a:off x="6518475" y="2882050"/>
                    <a:ext cx="106400" cy="137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56" h="5502" extrusionOk="0">
                        <a:moveTo>
                          <a:pt x="395" y="0"/>
                        </a:moveTo>
                        <a:lnTo>
                          <a:pt x="0" y="5502"/>
                        </a:lnTo>
                        <a:lnTo>
                          <a:pt x="4255" y="1338"/>
                        </a:lnTo>
                        <a:lnTo>
                          <a:pt x="395" y="0"/>
                        </a:lnTo>
                        <a:close/>
                      </a:path>
                    </a:pathLst>
                  </a:custGeom>
                  <a:solidFill>
                    <a:srgbClr val="51C0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6" name="Google Shape;3588;p93"/>
                  <p:cNvSpPr/>
                  <p:nvPr/>
                </p:nvSpPr>
                <p:spPr>
                  <a:xfrm>
                    <a:off x="2546500" y="2845575"/>
                    <a:ext cx="98825" cy="139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53" h="5563" extrusionOk="0">
                        <a:moveTo>
                          <a:pt x="3739" y="0"/>
                        </a:moveTo>
                        <a:lnTo>
                          <a:pt x="1" y="1216"/>
                        </a:lnTo>
                        <a:lnTo>
                          <a:pt x="3952" y="5563"/>
                        </a:lnTo>
                        <a:lnTo>
                          <a:pt x="3739" y="0"/>
                        </a:lnTo>
                        <a:close/>
                      </a:path>
                    </a:pathLst>
                  </a:custGeom>
                  <a:solidFill>
                    <a:srgbClr val="51C0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7" name="Google Shape;3589;p93"/>
                  <p:cNvSpPr/>
                  <p:nvPr/>
                </p:nvSpPr>
                <p:spPr>
                  <a:xfrm>
                    <a:off x="4265375" y="2362275"/>
                    <a:ext cx="636050" cy="598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42" h="23922" extrusionOk="0">
                        <a:moveTo>
                          <a:pt x="12098" y="1"/>
                        </a:moveTo>
                        <a:cubicBezTo>
                          <a:pt x="5290" y="1"/>
                          <a:pt x="1" y="5837"/>
                          <a:pt x="1" y="11946"/>
                        </a:cubicBezTo>
                        <a:cubicBezTo>
                          <a:pt x="1" y="19667"/>
                          <a:pt x="6688" y="23922"/>
                          <a:pt x="13527" y="23922"/>
                        </a:cubicBezTo>
                        <a:cubicBezTo>
                          <a:pt x="20335" y="23922"/>
                          <a:pt x="25442" y="17235"/>
                          <a:pt x="25442" y="11095"/>
                        </a:cubicBezTo>
                        <a:cubicBezTo>
                          <a:pt x="25442" y="4985"/>
                          <a:pt x="18907" y="1"/>
                          <a:pt x="12098" y="1"/>
                        </a:cubicBezTo>
                        <a:close/>
                      </a:path>
                    </a:pathLst>
                  </a:custGeom>
                  <a:solidFill>
                    <a:srgbClr val="FFB75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8" name="Google Shape;3590;p93"/>
                  <p:cNvSpPr/>
                  <p:nvPr/>
                </p:nvSpPr>
                <p:spPr>
                  <a:xfrm>
                    <a:off x="4247150" y="2353150"/>
                    <a:ext cx="636050" cy="598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42" h="23923" extrusionOk="0">
                        <a:moveTo>
                          <a:pt x="12098" y="1"/>
                        </a:moveTo>
                        <a:cubicBezTo>
                          <a:pt x="5289" y="1"/>
                          <a:pt x="0" y="5837"/>
                          <a:pt x="0" y="11946"/>
                        </a:cubicBezTo>
                        <a:cubicBezTo>
                          <a:pt x="0" y="19697"/>
                          <a:pt x="6718" y="23922"/>
                          <a:pt x="13526" y="23922"/>
                        </a:cubicBezTo>
                        <a:cubicBezTo>
                          <a:pt x="20335" y="23922"/>
                          <a:pt x="25441" y="17235"/>
                          <a:pt x="25441" y="11095"/>
                        </a:cubicBezTo>
                        <a:cubicBezTo>
                          <a:pt x="25441" y="4986"/>
                          <a:pt x="18906" y="1"/>
                          <a:pt x="12098" y="1"/>
                        </a:cubicBezTo>
                        <a:close/>
                      </a:path>
                    </a:pathLst>
                  </a:custGeom>
                  <a:solidFill>
                    <a:srgbClr val="F27FB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9" name="Google Shape;3591;p93"/>
                  <p:cNvSpPr/>
                  <p:nvPr/>
                </p:nvSpPr>
                <p:spPr>
                  <a:xfrm>
                    <a:off x="4331500" y="2385825"/>
                    <a:ext cx="516750" cy="322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670" h="12889" extrusionOk="0">
                        <a:moveTo>
                          <a:pt x="8785" y="1"/>
                        </a:moveTo>
                        <a:cubicBezTo>
                          <a:pt x="5107" y="1"/>
                          <a:pt x="1945" y="1885"/>
                          <a:pt x="0" y="4591"/>
                        </a:cubicBezTo>
                        <a:cubicBezTo>
                          <a:pt x="6626" y="7691"/>
                          <a:pt x="13313" y="10670"/>
                          <a:pt x="20244" y="12889"/>
                        </a:cubicBezTo>
                        <a:cubicBezTo>
                          <a:pt x="20517" y="11916"/>
                          <a:pt x="20669" y="10882"/>
                          <a:pt x="20669" y="9879"/>
                        </a:cubicBezTo>
                        <a:cubicBezTo>
                          <a:pt x="20669" y="4408"/>
                          <a:pt x="14864" y="1"/>
                          <a:pt x="8785" y="1"/>
                        </a:cubicBezTo>
                        <a:close/>
                      </a:path>
                    </a:pathLst>
                  </a:custGeom>
                  <a:solidFill>
                    <a:srgbClr val="E6E4F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0" name="Google Shape;3592;p93"/>
                  <p:cNvSpPr/>
                  <p:nvPr/>
                </p:nvSpPr>
                <p:spPr>
                  <a:xfrm>
                    <a:off x="4281350" y="2500575"/>
                    <a:ext cx="556250" cy="417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50" h="16719" extrusionOk="0">
                        <a:moveTo>
                          <a:pt x="2006" y="1"/>
                        </a:moveTo>
                        <a:cubicBezTo>
                          <a:pt x="760" y="1794"/>
                          <a:pt x="0" y="3891"/>
                          <a:pt x="0" y="6049"/>
                        </a:cubicBezTo>
                        <a:cubicBezTo>
                          <a:pt x="0" y="12949"/>
                          <a:pt x="5988" y="16718"/>
                          <a:pt x="12067" y="16718"/>
                        </a:cubicBezTo>
                        <a:cubicBezTo>
                          <a:pt x="17022" y="16718"/>
                          <a:pt x="20973" y="12736"/>
                          <a:pt x="22250" y="8299"/>
                        </a:cubicBezTo>
                        <a:cubicBezTo>
                          <a:pt x="15319" y="6080"/>
                          <a:pt x="8632" y="3101"/>
                          <a:pt x="200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1" name="Google Shape;3593;p93"/>
                  <p:cNvSpPr/>
                  <p:nvPr/>
                </p:nvSpPr>
                <p:spPr>
                  <a:xfrm>
                    <a:off x="4525275" y="2515775"/>
                    <a:ext cx="79800" cy="160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92" h="6414" extrusionOk="0">
                        <a:moveTo>
                          <a:pt x="1550" y="1"/>
                        </a:moveTo>
                        <a:lnTo>
                          <a:pt x="0" y="2189"/>
                        </a:lnTo>
                        <a:lnTo>
                          <a:pt x="1246" y="2189"/>
                        </a:lnTo>
                        <a:lnTo>
                          <a:pt x="1246" y="6414"/>
                        </a:lnTo>
                        <a:lnTo>
                          <a:pt x="2128" y="6414"/>
                        </a:lnTo>
                        <a:lnTo>
                          <a:pt x="1854" y="1885"/>
                        </a:lnTo>
                        <a:lnTo>
                          <a:pt x="3192" y="1885"/>
                        </a:lnTo>
                        <a:lnTo>
                          <a:pt x="1550" y="1"/>
                        </a:lnTo>
                        <a:close/>
                      </a:path>
                    </a:pathLst>
                  </a:custGeom>
                  <a:solidFill>
                    <a:srgbClr val="645CA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2" name="Google Shape;3594;p93"/>
                  <p:cNvSpPr/>
                  <p:nvPr/>
                </p:nvSpPr>
                <p:spPr>
                  <a:xfrm>
                    <a:off x="4553375" y="2593275"/>
                    <a:ext cx="252325" cy="8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3" h="3527" extrusionOk="0">
                        <a:moveTo>
                          <a:pt x="7600" y="1"/>
                        </a:moveTo>
                        <a:lnTo>
                          <a:pt x="7934" y="1217"/>
                        </a:lnTo>
                        <a:lnTo>
                          <a:pt x="1" y="2676"/>
                        </a:lnTo>
                        <a:lnTo>
                          <a:pt x="244" y="3527"/>
                        </a:lnTo>
                        <a:lnTo>
                          <a:pt x="8390" y="1703"/>
                        </a:lnTo>
                        <a:lnTo>
                          <a:pt x="8755" y="3010"/>
                        </a:lnTo>
                        <a:lnTo>
                          <a:pt x="10092" y="913"/>
                        </a:lnTo>
                        <a:lnTo>
                          <a:pt x="7600" y="1"/>
                        </a:lnTo>
                        <a:close/>
                      </a:path>
                    </a:pathLst>
                  </a:custGeom>
                  <a:solidFill>
                    <a:srgbClr val="645CA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3" name="Google Shape;3595;p93"/>
                  <p:cNvSpPr/>
                  <p:nvPr/>
                </p:nvSpPr>
                <p:spPr>
                  <a:xfrm>
                    <a:off x="1313950" y="3830375"/>
                    <a:ext cx="1361750" cy="101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470" h="4044" extrusionOk="0">
                        <a:moveTo>
                          <a:pt x="54196" y="1"/>
                        </a:moveTo>
                        <a:lnTo>
                          <a:pt x="1" y="1764"/>
                        </a:lnTo>
                        <a:lnTo>
                          <a:pt x="852" y="4043"/>
                        </a:lnTo>
                        <a:lnTo>
                          <a:pt x="54470" y="3466"/>
                        </a:lnTo>
                        <a:lnTo>
                          <a:pt x="54196" y="1"/>
                        </a:lnTo>
                        <a:close/>
                      </a:path>
                    </a:pathLst>
                  </a:custGeom>
                  <a:solidFill>
                    <a:srgbClr val="51C0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4" name="Google Shape;3596;p93"/>
                  <p:cNvSpPr/>
                  <p:nvPr/>
                </p:nvSpPr>
                <p:spPr>
                  <a:xfrm>
                    <a:off x="3756250" y="3931450"/>
                    <a:ext cx="1567675" cy="807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707" h="32281" extrusionOk="0">
                        <a:moveTo>
                          <a:pt x="62707" y="0"/>
                        </a:moveTo>
                        <a:lnTo>
                          <a:pt x="1" y="5077"/>
                        </a:lnTo>
                        <a:lnTo>
                          <a:pt x="3162" y="32281"/>
                        </a:lnTo>
                        <a:lnTo>
                          <a:pt x="60944" y="23071"/>
                        </a:lnTo>
                        <a:lnTo>
                          <a:pt x="62707" y="0"/>
                        </a:lnTo>
                        <a:close/>
                      </a:path>
                    </a:pathLst>
                  </a:custGeom>
                  <a:solidFill>
                    <a:srgbClr val="FFB75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9" name="Google Shape;3597;p93"/>
                <p:cNvSpPr/>
                <p:nvPr/>
              </p:nvSpPr>
              <p:spPr>
                <a:xfrm>
                  <a:off x="4537825" y="3896350"/>
                  <a:ext cx="74345" cy="883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5" h="52901" extrusionOk="0">
                      <a:moveTo>
                        <a:pt x="4142" y="0"/>
                      </a:moveTo>
                      <a:lnTo>
                        <a:pt x="4142" y="0"/>
                      </a:lnTo>
                      <a:cubicBezTo>
                        <a:pt x="4139" y="0"/>
                        <a:pt x="4137" y="4"/>
                        <a:pt x="4134" y="12"/>
                      </a:cubicBezTo>
                      <a:cubicBezTo>
                        <a:pt x="4023" y="326"/>
                        <a:pt x="3570" y="431"/>
                        <a:pt x="3016" y="431"/>
                      </a:cubicBezTo>
                      <a:cubicBezTo>
                        <a:pt x="1909" y="431"/>
                        <a:pt x="396" y="12"/>
                        <a:pt x="396" y="12"/>
                      </a:cubicBezTo>
                      <a:lnTo>
                        <a:pt x="1" y="52718"/>
                      </a:lnTo>
                      <a:lnTo>
                        <a:pt x="2432" y="52900"/>
                      </a:lnTo>
                      <a:cubicBezTo>
                        <a:pt x="2432" y="52900"/>
                        <a:pt x="4405" y="0"/>
                        <a:pt x="4142" y="0"/>
                      </a:cubicBezTo>
                      <a:close/>
                    </a:path>
                  </a:pathLst>
                </a:custGeom>
                <a:solidFill>
                  <a:srgbClr val="51C0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4" name="شكل بيضاوي 3"/>
          <p:cNvSpPr/>
          <p:nvPr/>
        </p:nvSpPr>
        <p:spPr>
          <a:xfrm>
            <a:off x="5108291" y="638962"/>
            <a:ext cx="3377269" cy="224826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الواجب صفحة 38</a:t>
            </a:r>
          </a:p>
          <a:p>
            <a:pPr algn="ctr"/>
            <a:r>
              <a:rPr lang="ar-SA" sz="2800" dirty="0" smtClean="0"/>
              <a:t>نشاط 1</a:t>
            </a:r>
          </a:p>
        </p:txBody>
      </p:sp>
    </p:spTree>
    <p:extLst>
      <p:ext uri="{BB962C8B-B14F-4D97-AF65-F5344CB8AC3E}">
        <p14:creationId xmlns:p14="http://schemas.microsoft.com/office/powerpoint/2010/main" val="214044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p48"/>
          <p:cNvSpPr/>
          <p:nvPr/>
        </p:nvSpPr>
        <p:spPr>
          <a:xfrm>
            <a:off x="6525743" y="2301732"/>
            <a:ext cx="1933334" cy="150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 smtClean="0"/>
              <a:t>الدولة الأموية</a:t>
            </a:r>
            <a:endParaRPr sz="2000" b="1" dirty="0"/>
          </a:p>
        </p:txBody>
      </p:sp>
      <p:sp>
        <p:nvSpPr>
          <p:cNvPr id="1792" name="Google Shape;1792;p48"/>
          <p:cNvSpPr/>
          <p:nvPr/>
        </p:nvSpPr>
        <p:spPr>
          <a:xfrm>
            <a:off x="3820796" y="2301732"/>
            <a:ext cx="2027109" cy="1502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 smtClean="0"/>
              <a:t>الدولة العباسية</a:t>
            </a:r>
            <a:endParaRPr sz="2000" b="1" dirty="0"/>
          </a:p>
        </p:txBody>
      </p:sp>
      <p:sp>
        <p:nvSpPr>
          <p:cNvPr id="1793" name="Google Shape;1793;p48"/>
          <p:cNvSpPr/>
          <p:nvPr/>
        </p:nvSpPr>
        <p:spPr>
          <a:xfrm>
            <a:off x="1235980" y="2301732"/>
            <a:ext cx="1906978" cy="150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 smtClean="0"/>
              <a:t>الحضارة الاسلامية</a:t>
            </a:r>
            <a:endParaRPr sz="2000" b="1" dirty="0"/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2658221" y="361507"/>
            <a:ext cx="4352260" cy="1096876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 smtClean="0"/>
              <a:t>الوحدة الثانية</a:t>
            </a:r>
          </a:p>
          <a:p>
            <a:pPr algn="ctr"/>
            <a:r>
              <a:rPr lang="ar-SA" sz="2800" b="1" dirty="0" smtClean="0"/>
              <a:t>التاريخ الاسلامي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1" grpId="0" animBg="1"/>
      <p:bldP spid="1792" grpId="0" animBg="1"/>
      <p:bldP spid="17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33"/>
          <p:cNvSpPr txBox="1">
            <a:spLocks noGrp="1"/>
          </p:cNvSpPr>
          <p:nvPr>
            <p:ph type="ctrTitle"/>
          </p:nvPr>
        </p:nvSpPr>
        <p:spPr>
          <a:xfrm>
            <a:off x="1859900" y="754873"/>
            <a:ext cx="5424300" cy="20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 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1157" name="Google Shape;1157;p33"/>
          <p:cNvGrpSpPr/>
          <p:nvPr/>
        </p:nvGrpSpPr>
        <p:grpSpPr>
          <a:xfrm>
            <a:off x="3369658" y="3108218"/>
            <a:ext cx="2394625" cy="1738103"/>
            <a:chOff x="3587075" y="2798640"/>
            <a:chExt cx="2198114" cy="1595468"/>
          </a:xfrm>
        </p:grpSpPr>
        <p:sp>
          <p:nvSpPr>
            <p:cNvPr id="1158" name="Google Shape;1158;p33"/>
            <p:cNvSpPr/>
            <p:nvPr/>
          </p:nvSpPr>
          <p:spPr>
            <a:xfrm>
              <a:off x="5584471" y="3846360"/>
              <a:ext cx="200718" cy="441555"/>
            </a:xfrm>
            <a:custGeom>
              <a:avLst/>
              <a:gdLst/>
              <a:ahLst/>
              <a:cxnLst/>
              <a:rect l="l" t="t" r="r" b="b"/>
              <a:pathLst>
                <a:path w="9901" h="21781" extrusionOk="0">
                  <a:moveTo>
                    <a:pt x="4737" y="151"/>
                  </a:moveTo>
                  <a:cubicBezTo>
                    <a:pt x="3208" y="2006"/>
                    <a:pt x="1980" y="4838"/>
                    <a:pt x="1203" y="7419"/>
                  </a:cubicBezTo>
                  <a:cubicBezTo>
                    <a:pt x="577" y="9499"/>
                    <a:pt x="126" y="11855"/>
                    <a:pt x="51" y="14111"/>
                  </a:cubicBezTo>
                  <a:cubicBezTo>
                    <a:pt x="0" y="16041"/>
                    <a:pt x="251" y="18146"/>
                    <a:pt x="1178" y="19675"/>
                  </a:cubicBezTo>
                  <a:cubicBezTo>
                    <a:pt x="2131" y="21229"/>
                    <a:pt x="3509" y="21780"/>
                    <a:pt x="4963" y="21780"/>
                  </a:cubicBezTo>
                  <a:cubicBezTo>
                    <a:pt x="6391" y="21780"/>
                    <a:pt x="7795" y="21229"/>
                    <a:pt x="8747" y="19675"/>
                  </a:cubicBezTo>
                  <a:cubicBezTo>
                    <a:pt x="9675" y="18146"/>
                    <a:pt x="9900" y="16041"/>
                    <a:pt x="9850" y="14111"/>
                  </a:cubicBezTo>
                  <a:cubicBezTo>
                    <a:pt x="9800" y="11855"/>
                    <a:pt x="9324" y="9499"/>
                    <a:pt x="8722" y="7419"/>
                  </a:cubicBezTo>
                  <a:cubicBezTo>
                    <a:pt x="7945" y="4838"/>
                    <a:pt x="6717" y="2006"/>
                    <a:pt x="5163" y="151"/>
                  </a:cubicBezTo>
                  <a:cubicBezTo>
                    <a:pt x="5038" y="1"/>
                    <a:pt x="4863" y="1"/>
                    <a:pt x="4737" y="1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3"/>
            <p:cNvSpPr/>
            <p:nvPr/>
          </p:nvSpPr>
          <p:spPr>
            <a:xfrm>
              <a:off x="5599717" y="3928164"/>
              <a:ext cx="170735" cy="436467"/>
            </a:xfrm>
            <a:custGeom>
              <a:avLst/>
              <a:gdLst/>
              <a:ahLst/>
              <a:cxnLst/>
              <a:rect l="l" t="t" r="r" b="b"/>
              <a:pathLst>
                <a:path w="8422" h="21530" extrusionOk="0">
                  <a:moveTo>
                    <a:pt x="3985" y="21304"/>
                  </a:moveTo>
                  <a:cubicBezTo>
                    <a:pt x="3985" y="21429"/>
                    <a:pt x="4086" y="21530"/>
                    <a:pt x="4211" y="21530"/>
                  </a:cubicBezTo>
                  <a:cubicBezTo>
                    <a:pt x="4336" y="21530"/>
                    <a:pt x="4436" y="21429"/>
                    <a:pt x="4436" y="21304"/>
                  </a:cubicBezTo>
                  <a:lnTo>
                    <a:pt x="4436" y="15514"/>
                  </a:lnTo>
                  <a:lnTo>
                    <a:pt x="8371" y="11580"/>
                  </a:lnTo>
                  <a:cubicBezTo>
                    <a:pt x="8421" y="11530"/>
                    <a:pt x="8421" y="11429"/>
                    <a:pt x="8371" y="11379"/>
                  </a:cubicBezTo>
                  <a:cubicBezTo>
                    <a:pt x="8296" y="11304"/>
                    <a:pt x="8196" y="11304"/>
                    <a:pt x="8146" y="11379"/>
                  </a:cubicBezTo>
                  <a:lnTo>
                    <a:pt x="4436" y="15088"/>
                  </a:lnTo>
                  <a:lnTo>
                    <a:pt x="4436" y="11705"/>
                  </a:lnTo>
                  <a:lnTo>
                    <a:pt x="8121" y="7996"/>
                  </a:lnTo>
                  <a:cubicBezTo>
                    <a:pt x="8171" y="7946"/>
                    <a:pt x="8171" y="7845"/>
                    <a:pt x="8121" y="7795"/>
                  </a:cubicBezTo>
                  <a:cubicBezTo>
                    <a:pt x="8045" y="7720"/>
                    <a:pt x="7945" y="7720"/>
                    <a:pt x="7895" y="7795"/>
                  </a:cubicBezTo>
                  <a:lnTo>
                    <a:pt x="4436" y="11279"/>
                  </a:lnTo>
                  <a:lnTo>
                    <a:pt x="4436" y="7895"/>
                  </a:lnTo>
                  <a:lnTo>
                    <a:pt x="7394" y="4938"/>
                  </a:lnTo>
                  <a:cubicBezTo>
                    <a:pt x="7444" y="4863"/>
                    <a:pt x="7444" y="4788"/>
                    <a:pt x="7394" y="4712"/>
                  </a:cubicBezTo>
                  <a:cubicBezTo>
                    <a:pt x="7344" y="4662"/>
                    <a:pt x="7243" y="4662"/>
                    <a:pt x="7168" y="4712"/>
                  </a:cubicBezTo>
                  <a:lnTo>
                    <a:pt x="4436" y="7469"/>
                  </a:lnTo>
                  <a:lnTo>
                    <a:pt x="4436" y="4086"/>
                  </a:lnTo>
                  <a:lnTo>
                    <a:pt x="6091" y="2432"/>
                  </a:lnTo>
                  <a:cubicBezTo>
                    <a:pt x="6141" y="2382"/>
                    <a:pt x="6141" y="2281"/>
                    <a:pt x="6091" y="2231"/>
                  </a:cubicBezTo>
                  <a:cubicBezTo>
                    <a:pt x="6015" y="2156"/>
                    <a:pt x="5915" y="2156"/>
                    <a:pt x="5865" y="2231"/>
                  </a:cubicBezTo>
                  <a:lnTo>
                    <a:pt x="4436" y="3660"/>
                  </a:lnTo>
                  <a:lnTo>
                    <a:pt x="4436" y="251"/>
                  </a:lnTo>
                  <a:cubicBezTo>
                    <a:pt x="4436" y="126"/>
                    <a:pt x="4336" y="1"/>
                    <a:pt x="4211" y="1"/>
                  </a:cubicBezTo>
                  <a:cubicBezTo>
                    <a:pt x="4086" y="1"/>
                    <a:pt x="3985" y="126"/>
                    <a:pt x="3985" y="251"/>
                  </a:cubicBezTo>
                  <a:lnTo>
                    <a:pt x="3985" y="3660"/>
                  </a:lnTo>
                  <a:lnTo>
                    <a:pt x="2557" y="2231"/>
                  </a:lnTo>
                  <a:cubicBezTo>
                    <a:pt x="2482" y="2156"/>
                    <a:pt x="2406" y="2156"/>
                    <a:pt x="2331" y="2231"/>
                  </a:cubicBezTo>
                  <a:cubicBezTo>
                    <a:pt x="2281" y="2281"/>
                    <a:pt x="2281" y="2382"/>
                    <a:pt x="2331" y="2432"/>
                  </a:cubicBezTo>
                  <a:lnTo>
                    <a:pt x="3985" y="4086"/>
                  </a:lnTo>
                  <a:lnTo>
                    <a:pt x="3985" y="7469"/>
                  </a:lnTo>
                  <a:lnTo>
                    <a:pt x="1379" y="4813"/>
                  </a:lnTo>
                  <a:cubicBezTo>
                    <a:pt x="1329" y="4763"/>
                    <a:pt x="1228" y="4763"/>
                    <a:pt x="1153" y="4813"/>
                  </a:cubicBezTo>
                  <a:cubicBezTo>
                    <a:pt x="1103" y="4863"/>
                    <a:pt x="1103" y="4963"/>
                    <a:pt x="1153" y="5038"/>
                  </a:cubicBezTo>
                  <a:lnTo>
                    <a:pt x="3985" y="7895"/>
                  </a:lnTo>
                  <a:lnTo>
                    <a:pt x="3985" y="11279"/>
                  </a:lnTo>
                  <a:lnTo>
                    <a:pt x="627" y="7946"/>
                  </a:lnTo>
                  <a:cubicBezTo>
                    <a:pt x="577" y="7895"/>
                    <a:pt x="477" y="7895"/>
                    <a:pt x="426" y="7946"/>
                  </a:cubicBezTo>
                  <a:cubicBezTo>
                    <a:pt x="351" y="8021"/>
                    <a:pt x="351" y="8096"/>
                    <a:pt x="426" y="8171"/>
                  </a:cubicBezTo>
                  <a:lnTo>
                    <a:pt x="3985" y="11705"/>
                  </a:lnTo>
                  <a:lnTo>
                    <a:pt x="3985" y="15088"/>
                  </a:lnTo>
                  <a:lnTo>
                    <a:pt x="276" y="11379"/>
                  </a:lnTo>
                  <a:cubicBezTo>
                    <a:pt x="201" y="11304"/>
                    <a:pt x="101" y="11304"/>
                    <a:pt x="50" y="11379"/>
                  </a:cubicBezTo>
                  <a:cubicBezTo>
                    <a:pt x="0" y="11429"/>
                    <a:pt x="0" y="11530"/>
                    <a:pt x="50" y="11580"/>
                  </a:cubicBezTo>
                  <a:lnTo>
                    <a:pt x="3985" y="15514"/>
                  </a:lnTo>
                  <a:lnTo>
                    <a:pt x="3985" y="21304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3"/>
            <p:cNvSpPr/>
            <p:nvPr/>
          </p:nvSpPr>
          <p:spPr>
            <a:xfrm>
              <a:off x="3587075" y="3875838"/>
              <a:ext cx="200718" cy="441535"/>
            </a:xfrm>
            <a:custGeom>
              <a:avLst/>
              <a:gdLst/>
              <a:ahLst/>
              <a:cxnLst/>
              <a:rect l="l" t="t" r="r" b="b"/>
              <a:pathLst>
                <a:path w="9901" h="21780" extrusionOk="0">
                  <a:moveTo>
                    <a:pt x="4737" y="151"/>
                  </a:moveTo>
                  <a:cubicBezTo>
                    <a:pt x="3184" y="2005"/>
                    <a:pt x="1956" y="4837"/>
                    <a:pt x="1204" y="7419"/>
                  </a:cubicBezTo>
                  <a:cubicBezTo>
                    <a:pt x="577" y="9524"/>
                    <a:pt x="101" y="11855"/>
                    <a:pt x="51" y="14111"/>
                  </a:cubicBezTo>
                  <a:cubicBezTo>
                    <a:pt x="1" y="16040"/>
                    <a:pt x="226" y="18146"/>
                    <a:pt x="1154" y="19674"/>
                  </a:cubicBezTo>
                  <a:cubicBezTo>
                    <a:pt x="2106" y="21253"/>
                    <a:pt x="3509" y="21780"/>
                    <a:pt x="4938" y="21780"/>
                  </a:cubicBezTo>
                  <a:cubicBezTo>
                    <a:pt x="6392" y="21780"/>
                    <a:pt x="7770" y="21253"/>
                    <a:pt x="8722" y="19674"/>
                  </a:cubicBezTo>
                  <a:cubicBezTo>
                    <a:pt x="9650" y="18146"/>
                    <a:pt x="9900" y="16040"/>
                    <a:pt x="9850" y="14111"/>
                  </a:cubicBezTo>
                  <a:cubicBezTo>
                    <a:pt x="9775" y="11855"/>
                    <a:pt x="9324" y="9524"/>
                    <a:pt x="8697" y="7419"/>
                  </a:cubicBezTo>
                  <a:cubicBezTo>
                    <a:pt x="7920" y="4837"/>
                    <a:pt x="6692" y="2005"/>
                    <a:pt x="5164" y="151"/>
                  </a:cubicBezTo>
                  <a:cubicBezTo>
                    <a:pt x="5038" y="0"/>
                    <a:pt x="4863" y="0"/>
                    <a:pt x="4737" y="1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3"/>
            <p:cNvSpPr/>
            <p:nvPr/>
          </p:nvSpPr>
          <p:spPr>
            <a:xfrm>
              <a:off x="3601814" y="3958149"/>
              <a:ext cx="171242" cy="435960"/>
            </a:xfrm>
            <a:custGeom>
              <a:avLst/>
              <a:gdLst/>
              <a:ahLst/>
              <a:cxnLst/>
              <a:rect l="l" t="t" r="r" b="b"/>
              <a:pathLst>
                <a:path w="8447" h="21505" extrusionOk="0">
                  <a:moveTo>
                    <a:pt x="3985" y="21279"/>
                  </a:moveTo>
                  <a:cubicBezTo>
                    <a:pt x="3985" y="21404"/>
                    <a:pt x="4086" y="21504"/>
                    <a:pt x="4211" y="21504"/>
                  </a:cubicBezTo>
                  <a:cubicBezTo>
                    <a:pt x="4336" y="21504"/>
                    <a:pt x="4437" y="21404"/>
                    <a:pt x="4437" y="21279"/>
                  </a:cubicBezTo>
                  <a:lnTo>
                    <a:pt x="4437" y="15514"/>
                  </a:lnTo>
                  <a:lnTo>
                    <a:pt x="8371" y="11579"/>
                  </a:lnTo>
                  <a:cubicBezTo>
                    <a:pt x="8447" y="11504"/>
                    <a:pt x="8447" y="11429"/>
                    <a:pt x="8371" y="11354"/>
                  </a:cubicBezTo>
                  <a:cubicBezTo>
                    <a:pt x="8321" y="11304"/>
                    <a:pt x="8221" y="11304"/>
                    <a:pt x="8171" y="11354"/>
                  </a:cubicBezTo>
                  <a:lnTo>
                    <a:pt x="4437" y="15063"/>
                  </a:lnTo>
                  <a:lnTo>
                    <a:pt x="4437" y="11680"/>
                  </a:lnTo>
                  <a:lnTo>
                    <a:pt x="8121" y="7995"/>
                  </a:lnTo>
                  <a:cubicBezTo>
                    <a:pt x="8196" y="7920"/>
                    <a:pt x="8196" y="7845"/>
                    <a:pt x="8121" y="7770"/>
                  </a:cubicBezTo>
                  <a:cubicBezTo>
                    <a:pt x="8071" y="7720"/>
                    <a:pt x="7970" y="7720"/>
                    <a:pt x="7920" y="7770"/>
                  </a:cubicBezTo>
                  <a:lnTo>
                    <a:pt x="4437" y="11254"/>
                  </a:lnTo>
                  <a:lnTo>
                    <a:pt x="4437" y="7870"/>
                  </a:lnTo>
                  <a:lnTo>
                    <a:pt x="7394" y="4913"/>
                  </a:lnTo>
                  <a:cubicBezTo>
                    <a:pt x="7469" y="4863"/>
                    <a:pt x="7469" y="4762"/>
                    <a:pt x="7394" y="4712"/>
                  </a:cubicBezTo>
                  <a:cubicBezTo>
                    <a:pt x="7344" y="4637"/>
                    <a:pt x="7244" y="4637"/>
                    <a:pt x="7193" y="4712"/>
                  </a:cubicBezTo>
                  <a:lnTo>
                    <a:pt x="4437" y="7444"/>
                  </a:lnTo>
                  <a:lnTo>
                    <a:pt x="4437" y="4061"/>
                  </a:lnTo>
                  <a:lnTo>
                    <a:pt x="6091" y="2431"/>
                  </a:lnTo>
                  <a:cubicBezTo>
                    <a:pt x="6141" y="2356"/>
                    <a:pt x="6141" y="2256"/>
                    <a:pt x="6091" y="2206"/>
                  </a:cubicBezTo>
                  <a:cubicBezTo>
                    <a:pt x="6041" y="2156"/>
                    <a:pt x="5940" y="2156"/>
                    <a:pt x="5865" y="2206"/>
                  </a:cubicBezTo>
                  <a:lnTo>
                    <a:pt x="4437" y="3634"/>
                  </a:lnTo>
                  <a:lnTo>
                    <a:pt x="4437" y="226"/>
                  </a:lnTo>
                  <a:cubicBezTo>
                    <a:pt x="4437" y="101"/>
                    <a:pt x="4336" y="0"/>
                    <a:pt x="4211" y="0"/>
                  </a:cubicBezTo>
                  <a:cubicBezTo>
                    <a:pt x="4086" y="0"/>
                    <a:pt x="3985" y="101"/>
                    <a:pt x="3985" y="226"/>
                  </a:cubicBezTo>
                  <a:lnTo>
                    <a:pt x="3985" y="3634"/>
                  </a:lnTo>
                  <a:lnTo>
                    <a:pt x="2557" y="2206"/>
                  </a:lnTo>
                  <a:cubicBezTo>
                    <a:pt x="2507" y="2156"/>
                    <a:pt x="2406" y="2156"/>
                    <a:pt x="2356" y="2206"/>
                  </a:cubicBezTo>
                  <a:cubicBezTo>
                    <a:pt x="2281" y="2256"/>
                    <a:pt x="2281" y="2356"/>
                    <a:pt x="2356" y="2431"/>
                  </a:cubicBezTo>
                  <a:lnTo>
                    <a:pt x="3985" y="4061"/>
                  </a:lnTo>
                  <a:lnTo>
                    <a:pt x="3985" y="7444"/>
                  </a:lnTo>
                  <a:lnTo>
                    <a:pt x="1379" y="4787"/>
                  </a:lnTo>
                  <a:cubicBezTo>
                    <a:pt x="1329" y="4737"/>
                    <a:pt x="1229" y="4737"/>
                    <a:pt x="1178" y="4787"/>
                  </a:cubicBezTo>
                  <a:cubicBezTo>
                    <a:pt x="1103" y="4863"/>
                    <a:pt x="1103" y="4963"/>
                    <a:pt x="1178" y="5013"/>
                  </a:cubicBezTo>
                  <a:lnTo>
                    <a:pt x="3985" y="7870"/>
                  </a:lnTo>
                  <a:lnTo>
                    <a:pt x="3985" y="11254"/>
                  </a:lnTo>
                  <a:lnTo>
                    <a:pt x="652" y="7945"/>
                  </a:lnTo>
                  <a:cubicBezTo>
                    <a:pt x="577" y="7870"/>
                    <a:pt x="502" y="7870"/>
                    <a:pt x="427" y="7945"/>
                  </a:cubicBezTo>
                  <a:cubicBezTo>
                    <a:pt x="376" y="7995"/>
                    <a:pt x="376" y="8096"/>
                    <a:pt x="427" y="8146"/>
                  </a:cubicBezTo>
                  <a:lnTo>
                    <a:pt x="3985" y="11680"/>
                  </a:lnTo>
                  <a:lnTo>
                    <a:pt x="3985" y="15063"/>
                  </a:lnTo>
                  <a:lnTo>
                    <a:pt x="276" y="11354"/>
                  </a:lnTo>
                  <a:cubicBezTo>
                    <a:pt x="226" y="11304"/>
                    <a:pt x="126" y="11304"/>
                    <a:pt x="76" y="11354"/>
                  </a:cubicBezTo>
                  <a:cubicBezTo>
                    <a:pt x="0" y="11429"/>
                    <a:pt x="0" y="11504"/>
                    <a:pt x="76" y="11579"/>
                  </a:cubicBezTo>
                  <a:lnTo>
                    <a:pt x="3985" y="15514"/>
                  </a:lnTo>
                  <a:lnTo>
                    <a:pt x="3985" y="2127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3"/>
            <p:cNvSpPr/>
            <p:nvPr/>
          </p:nvSpPr>
          <p:spPr>
            <a:xfrm>
              <a:off x="5403083" y="3692909"/>
              <a:ext cx="250487" cy="550784"/>
            </a:xfrm>
            <a:custGeom>
              <a:avLst/>
              <a:gdLst/>
              <a:ahLst/>
              <a:cxnLst/>
              <a:rect l="l" t="t" r="r" b="b"/>
              <a:pathLst>
                <a:path w="12356" h="27169" extrusionOk="0">
                  <a:moveTo>
                    <a:pt x="5890" y="176"/>
                  </a:moveTo>
                  <a:cubicBezTo>
                    <a:pt x="3985" y="2507"/>
                    <a:pt x="2456" y="6041"/>
                    <a:pt x="1479" y="9249"/>
                  </a:cubicBezTo>
                  <a:cubicBezTo>
                    <a:pt x="702" y="11855"/>
                    <a:pt x="125" y="14788"/>
                    <a:pt x="50" y="17595"/>
                  </a:cubicBezTo>
                  <a:cubicBezTo>
                    <a:pt x="0" y="20026"/>
                    <a:pt x="301" y="22632"/>
                    <a:pt x="1454" y="24537"/>
                  </a:cubicBezTo>
                  <a:cubicBezTo>
                    <a:pt x="2632" y="26492"/>
                    <a:pt x="4361" y="27169"/>
                    <a:pt x="6165" y="27169"/>
                  </a:cubicBezTo>
                  <a:cubicBezTo>
                    <a:pt x="7970" y="27169"/>
                    <a:pt x="9699" y="26492"/>
                    <a:pt x="10877" y="24537"/>
                  </a:cubicBezTo>
                  <a:cubicBezTo>
                    <a:pt x="12055" y="22632"/>
                    <a:pt x="12356" y="20026"/>
                    <a:pt x="12281" y="17595"/>
                  </a:cubicBezTo>
                  <a:cubicBezTo>
                    <a:pt x="12206" y="14788"/>
                    <a:pt x="11629" y="11855"/>
                    <a:pt x="10852" y="9249"/>
                  </a:cubicBezTo>
                  <a:cubicBezTo>
                    <a:pt x="9900" y="6041"/>
                    <a:pt x="8346" y="2507"/>
                    <a:pt x="6441" y="176"/>
                  </a:cubicBezTo>
                  <a:cubicBezTo>
                    <a:pt x="6291" y="1"/>
                    <a:pt x="6065" y="1"/>
                    <a:pt x="5890" y="17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3"/>
            <p:cNvSpPr/>
            <p:nvPr/>
          </p:nvSpPr>
          <p:spPr>
            <a:xfrm>
              <a:off x="5421370" y="3795554"/>
              <a:ext cx="213409" cy="544175"/>
            </a:xfrm>
            <a:custGeom>
              <a:avLst/>
              <a:gdLst/>
              <a:ahLst/>
              <a:cxnLst/>
              <a:rect l="l" t="t" r="r" b="b"/>
              <a:pathLst>
                <a:path w="10527" h="26843" extrusionOk="0">
                  <a:moveTo>
                    <a:pt x="4988" y="26542"/>
                  </a:moveTo>
                  <a:cubicBezTo>
                    <a:pt x="4988" y="26717"/>
                    <a:pt x="5113" y="26842"/>
                    <a:pt x="5263" y="26842"/>
                  </a:cubicBezTo>
                  <a:cubicBezTo>
                    <a:pt x="5414" y="26842"/>
                    <a:pt x="5539" y="26717"/>
                    <a:pt x="5539" y="26542"/>
                  </a:cubicBezTo>
                  <a:lnTo>
                    <a:pt x="5539" y="19324"/>
                  </a:lnTo>
                  <a:lnTo>
                    <a:pt x="10451" y="14436"/>
                  </a:lnTo>
                  <a:cubicBezTo>
                    <a:pt x="10527" y="14361"/>
                    <a:pt x="10527" y="14236"/>
                    <a:pt x="10451" y="14161"/>
                  </a:cubicBezTo>
                  <a:cubicBezTo>
                    <a:pt x="10376" y="14086"/>
                    <a:pt x="10251" y="14086"/>
                    <a:pt x="10176" y="14161"/>
                  </a:cubicBezTo>
                  <a:lnTo>
                    <a:pt x="5539" y="18797"/>
                  </a:lnTo>
                  <a:lnTo>
                    <a:pt x="5539" y="14587"/>
                  </a:lnTo>
                  <a:lnTo>
                    <a:pt x="10151" y="9950"/>
                  </a:lnTo>
                  <a:cubicBezTo>
                    <a:pt x="10201" y="9875"/>
                    <a:pt x="10201" y="9775"/>
                    <a:pt x="10151" y="9700"/>
                  </a:cubicBezTo>
                  <a:cubicBezTo>
                    <a:pt x="10076" y="9624"/>
                    <a:pt x="9950" y="9624"/>
                    <a:pt x="9875" y="9700"/>
                  </a:cubicBezTo>
                  <a:lnTo>
                    <a:pt x="5539" y="14035"/>
                  </a:lnTo>
                  <a:lnTo>
                    <a:pt x="5539" y="9825"/>
                  </a:lnTo>
                  <a:lnTo>
                    <a:pt x="9248" y="6141"/>
                  </a:lnTo>
                  <a:cubicBezTo>
                    <a:pt x="9324" y="6065"/>
                    <a:pt x="9324" y="5940"/>
                    <a:pt x="9248" y="5865"/>
                  </a:cubicBezTo>
                  <a:cubicBezTo>
                    <a:pt x="9173" y="5790"/>
                    <a:pt x="9048" y="5790"/>
                    <a:pt x="8973" y="5865"/>
                  </a:cubicBezTo>
                  <a:lnTo>
                    <a:pt x="5539" y="9273"/>
                  </a:lnTo>
                  <a:lnTo>
                    <a:pt x="5539" y="5063"/>
                  </a:lnTo>
                  <a:lnTo>
                    <a:pt x="7594" y="3008"/>
                  </a:lnTo>
                  <a:cubicBezTo>
                    <a:pt x="7670" y="2933"/>
                    <a:pt x="7670" y="2807"/>
                    <a:pt x="7594" y="2757"/>
                  </a:cubicBezTo>
                  <a:cubicBezTo>
                    <a:pt x="7519" y="2682"/>
                    <a:pt x="7394" y="2682"/>
                    <a:pt x="7319" y="2757"/>
                  </a:cubicBezTo>
                  <a:lnTo>
                    <a:pt x="5539" y="4537"/>
                  </a:lnTo>
                  <a:lnTo>
                    <a:pt x="5539" y="276"/>
                  </a:lnTo>
                  <a:cubicBezTo>
                    <a:pt x="5539" y="126"/>
                    <a:pt x="5414" y="0"/>
                    <a:pt x="5263" y="0"/>
                  </a:cubicBezTo>
                  <a:cubicBezTo>
                    <a:pt x="5113" y="0"/>
                    <a:pt x="4988" y="126"/>
                    <a:pt x="4988" y="276"/>
                  </a:cubicBezTo>
                  <a:lnTo>
                    <a:pt x="4988" y="4537"/>
                  </a:lnTo>
                  <a:lnTo>
                    <a:pt x="3208" y="2757"/>
                  </a:lnTo>
                  <a:cubicBezTo>
                    <a:pt x="3133" y="2682"/>
                    <a:pt x="3008" y="2682"/>
                    <a:pt x="2933" y="2757"/>
                  </a:cubicBezTo>
                  <a:cubicBezTo>
                    <a:pt x="2857" y="2807"/>
                    <a:pt x="2857" y="2933"/>
                    <a:pt x="2933" y="3008"/>
                  </a:cubicBezTo>
                  <a:lnTo>
                    <a:pt x="4988" y="5063"/>
                  </a:lnTo>
                  <a:lnTo>
                    <a:pt x="4988" y="9273"/>
                  </a:lnTo>
                  <a:lnTo>
                    <a:pt x="1730" y="5990"/>
                  </a:lnTo>
                  <a:cubicBezTo>
                    <a:pt x="1654" y="5915"/>
                    <a:pt x="1529" y="5915"/>
                    <a:pt x="1454" y="5990"/>
                  </a:cubicBezTo>
                  <a:cubicBezTo>
                    <a:pt x="1379" y="6065"/>
                    <a:pt x="1379" y="6166"/>
                    <a:pt x="1454" y="6241"/>
                  </a:cubicBezTo>
                  <a:lnTo>
                    <a:pt x="4988" y="9825"/>
                  </a:lnTo>
                  <a:lnTo>
                    <a:pt x="4988" y="14035"/>
                  </a:lnTo>
                  <a:lnTo>
                    <a:pt x="802" y="9900"/>
                  </a:lnTo>
                  <a:cubicBezTo>
                    <a:pt x="727" y="9825"/>
                    <a:pt x="602" y="9825"/>
                    <a:pt x="527" y="9900"/>
                  </a:cubicBezTo>
                  <a:cubicBezTo>
                    <a:pt x="451" y="9975"/>
                    <a:pt x="451" y="10101"/>
                    <a:pt x="527" y="10176"/>
                  </a:cubicBezTo>
                  <a:lnTo>
                    <a:pt x="4988" y="14587"/>
                  </a:lnTo>
                  <a:lnTo>
                    <a:pt x="4988" y="18797"/>
                  </a:lnTo>
                  <a:lnTo>
                    <a:pt x="351" y="14161"/>
                  </a:lnTo>
                  <a:cubicBezTo>
                    <a:pt x="276" y="14086"/>
                    <a:pt x="151" y="14086"/>
                    <a:pt x="75" y="14161"/>
                  </a:cubicBezTo>
                  <a:cubicBezTo>
                    <a:pt x="0" y="14236"/>
                    <a:pt x="0" y="14361"/>
                    <a:pt x="75" y="14436"/>
                  </a:cubicBezTo>
                  <a:lnTo>
                    <a:pt x="4988" y="19324"/>
                  </a:lnTo>
                  <a:lnTo>
                    <a:pt x="4988" y="26542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3"/>
            <p:cNvSpPr/>
            <p:nvPr/>
          </p:nvSpPr>
          <p:spPr>
            <a:xfrm>
              <a:off x="3709528" y="3731024"/>
              <a:ext cx="250507" cy="550784"/>
            </a:xfrm>
            <a:custGeom>
              <a:avLst/>
              <a:gdLst/>
              <a:ahLst/>
              <a:cxnLst/>
              <a:rect l="l" t="t" r="r" b="b"/>
              <a:pathLst>
                <a:path w="12357" h="27169" extrusionOk="0">
                  <a:moveTo>
                    <a:pt x="5916" y="176"/>
                  </a:moveTo>
                  <a:cubicBezTo>
                    <a:pt x="3986" y="2507"/>
                    <a:pt x="2457" y="6040"/>
                    <a:pt x="1479" y="9248"/>
                  </a:cubicBezTo>
                  <a:cubicBezTo>
                    <a:pt x="703" y="11855"/>
                    <a:pt x="126" y="14787"/>
                    <a:pt x="51" y="17619"/>
                  </a:cubicBezTo>
                  <a:cubicBezTo>
                    <a:pt x="1" y="20025"/>
                    <a:pt x="301" y="22632"/>
                    <a:pt x="1454" y="24537"/>
                  </a:cubicBezTo>
                  <a:cubicBezTo>
                    <a:pt x="2632" y="26492"/>
                    <a:pt x="4387" y="27168"/>
                    <a:pt x="6166" y="27168"/>
                  </a:cubicBezTo>
                  <a:cubicBezTo>
                    <a:pt x="7971" y="27168"/>
                    <a:pt x="9700" y="26492"/>
                    <a:pt x="10903" y="24537"/>
                  </a:cubicBezTo>
                  <a:cubicBezTo>
                    <a:pt x="12056" y="22632"/>
                    <a:pt x="12357" y="20025"/>
                    <a:pt x="12282" y="17619"/>
                  </a:cubicBezTo>
                  <a:cubicBezTo>
                    <a:pt x="12206" y="14787"/>
                    <a:pt x="11630" y="11855"/>
                    <a:pt x="10853" y="9248"/>
                  </a:cubicBezTo>
                  <a:cubicBezTo>
                    <a:pt x="9901" y="6040"/>
                    <a:pt x="8372" y="2507"/>
                    <a:pt x="6442" y="176"/>
                  </a:cubicBezTo>
                  <a:cubicBezTo>
                    <a:pt x="6292" y="0"/>
                    <a:pt x="6066" y="0"/>
                    <a:pt x="5916" y="17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3"/>
            <p:cNvSpPr/>
            <p:nvPr/>
          </p:nvSpPr>
          <p:spPr>
            <a:xfrm>
              <a:off x="3727835" y="3833649"/>
              <a:ext cx="213409" cy="544195"/>
            </a:xfrm>
            <a:custGeom>
              <a:avLst/>
              <a:gdLst/>
              <a:ahLst/>
              <a:cxnLst/>
              <a:rect l="l" t="t" r="r" b="b"/>
              <a:pathLst>
                <a:path w="10527" h="26844" extrusionOk="0">
                  <a:moveTo>
                    <a:pt x="4988" y="26568"/>
                  </a:moveTo>
                  <a:cubicBezTo>
                    <a:pt x="4988" y="26718"/>
                    <a:pt x="5113" y="26843"/>
                    <a:pt x="5263" y="26843"/>
                  </a:cubicBezTo>
                  <a:cubicBezTo>
                    <a:pt x="5439" y="26843"/>
                    <a:pt x="5564" y="26718"/>
                    <a:pt x="5564" y="26568"/>
                  </a:cubicBezTo>
                  <a:lnTo>
                    <a:pt x="5564" y="19349"/>
                  </a:lnTo>
                  <a:lnTo>
                    <a:pt x="10451" y="14437"/>
                  </a:lnTo>
                  <a:cubicBezTo>
                    <a:pt x="10526" y="14362"/>
                    <a:pt x="10526" y="14237"/>
                    <a:pt x="10451" y="14161"/>
                  </a:cubicBezTo>
                  <a:cubicBezTo>
                    <a:pt x="10376" y="14086"/>
                    <a:pt x="10251" y="14086"/>
                    <a:pt x="10175" y="14161"/>
                  </a:cubicBezTo>
                  <a:lnTo>
                    <a:pt x="5564" y="18798"/>
                  </a:lnTo>
                  <a:lnTo>
                    <a:pt x="5564" y="14587"/>
                  </a:lnTo>
                  <a:lnTo>
                    <a:pt x="10150" y="9976"/>
                  </a:lnTo>
                  <a:cubicBezTo>
                    <a:pt x="10226" y="9901"/>
                    <a:pt x="10226" y="9775"/>
                    <a:pt x="10150" y="9700"/>
                  </a:cubicBezTo>
                  <a:cubicBezTo>
                    <a:pt x="10075" y="9625"/>
                    <a:pt x="9950" y="9625"/>
                    <a:pt x="9875" y="9700"/>
                  </a:cubicBezTo>
                  <a:lnTo>
                    <a:pt x="5564" y="14036"/>
                  </a:lnTo>
                  <a:lnTo>
                    <a:pt x="5564" y="9826"/>
                  </a:lnTo>
                  <a:lnTo>
                    <a:pt x="9248" y="6141"/>
                  </a:lnTo>
                  <a:cubicBezTo>
                    <a:pt x="9323" y="6066"/>
                    <a:pt x="9323" y="5941"/>
                    <a:pt x="9248" y="5866"/>
                  </a:cubicBezTo>
                  <a:cubicBezTo>
                    <a:pt x="9173" y="5790"/>
                    <a:pt x="9048" y="5790"/>
                    <a:pt x="8972" y="5866"/>
                  </a:cubicBezTo>
                  <a:lnTo>
                    <a:pt x="5564" y="9274"/>
                  </a:lnTo>
                  <a:lnTo>
                    <a:pt x="5564" y="5064"/>
                  </a:lnTo>
                  <a:lnTo>
                    <a:pt x="7594" y="3008"/>
                  </a:lnTo>
                  <a:cubicBezTo>
                    <a:pt x="7669" y="2933"/>
                    <a:pt x="7669" y="2833"/>
                    <a:pt x="7594" y="2758"/>
                  </a:cubicBezTo>
                  <a:cubicBezTo>
                    <a:pt x="7519" y="2683"/>
                    <a:pt x="7419" y="2683"/>
                    <a:pt x="7343" y="2758"/>
                  </a:cubicBezTo>
                  <a:lnTo>
                    <a:pt x="5564" y="4537"/>
                  </a:lnTo>
                  <a:lnTo>
                    <a:pt x="5564" y="277"/>
                  </a:lnTo>
                  <a:cubicBezTo>
                    <a:pt x="5564" y="126"/>
                    <a:pt x="5439" y="1"/>
                    <a:pt x="5263" y="1"/>
                  </a:cubicBezTo>
                  <a:cubicBezTo>
                    <a:pt x="5113" y="1"/>
                    <a:pt x="4988" y="126"/>
                    <a:pt x="4988" y="277"/>
                  </a:cubicBezTo>
                  <a:lnTo>
                    <a:pt x="4988" y="4537"/>
                  </a:lnTo>
                  <a:lnTo>
                    <a:pt x="3208" y="2758"/>
                  </a:lnTo>
                  <a:cubicBezTo>
                    <a:pt x="3133" y="2683"/>
                    <a:pt x="3008" y="2683"/>
                    <a:pt x="2932" y="2758"/>
                  </a:cubicBezTo>
                  <a:cubicBezTo>
                    <a:pt x="2857" y="2833"/>
                    <a:pt x="2857" y="2933"/>
                    <a:pt x="2932" y="3008"/>
                  </a:cubicBezTo>
                  <a:lnTo>
                    <a:pt x="4988" y="5064"/>
                  </a:lnTo>
                  <a:lnTo>
                    <a:pt x="4988" y="9274"/>
                  </a:lnTo>
                  <a:lnTo>
                    <a:pt x="1729" y="5991"/>
                  </a:lnTo>
                  <a:cubicBezTo>
                    <a:pt x="1654" y="5916"/>
                    <a:pt x="1554" y="5916"/>
                    <a:pt x="1479" y="5991"/>
                  </a:cubicBezTo>
                  <a:cubicBezTo>
                    <a:pt x="1404" y="6066"/>
                    <a:pt x="1404" y="6191"/>
                    <a:pt x="1479" y="6242"/>
                  </a:cubicBezTo>
                  <a:lnTo>
                    <a:pt x="4988" y="9826"/>
                  </a:lnTo>
                  <a:lnTo>
                    <a:pt x="4988" y="14036"/>
                  </a:lnTo>
                  <a:lnTo>
                    <a:pt x="802" y="9901"/>
                  </a:lnTo>
                  <a:cubicBezTo>
                    <a:pt x="727" y="9826"/>
                    <a:pt x="627" y="9826"/>
                    <a:pt x="551" y="9901"/>
                  </a:cubicBezTo>
                  <a:cubicBezTo>
                    <a:pt x="476" y="9976"/>
                    <a:pt x="476" y="10101"/>
                    <a:pt x="551" y="10176"/>
                  </a:cubicBezTo>
                  <a:lnTo>
                    <a:pt x="4988" y="14587"/>
                  </a:lnTo>
                  <a:lnTo>
                    <a:pt x="4988" y="18798"/>
                  </a:lnTo>
                  <a:lnTo>
                    <a:pt x="351" y="14161"/>
                  </a:lnTo>
                  <a:cubicBezTo>
                    <a:pt x="276" y="14086"/>
                    <a:pt x="150" y="14086"/>
                    <a:pt x="75" y="14161"/>
                  </a:cubicBezTo>
                  <a:cubicBezTo>
                    <a:pt x="0" y="14237"/>
                    <a:pt x="0" y="14362"/>
                    <a:pt x="75" y="14437"/>
                  </a:cubicBezTo>
                  <a:lnTo>
                    <a:pt x="4988" y="19349"/>
                  </a:lnTo>
                  <a:lnTo>
                    <a:pt x="4988" y="2656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3"/>
            <p:cNvSpPr/>
            <p:nvPr/>
          </p:nvSpPr>
          <p:spPr>
            <a:xfrm>
              <a:off x="3914311" y="4210170"/>
              <a:ext cx="1531385" cy="45248"/>
            </a:xfrm>
            <a:custGeom>
              <a:avLst/>
              <a:gdLst/>
              <a:ahLst/>
              <a:cxnLst/>
              <a:rect l="l" t="t" r="r" b="b"/>
              <a:pathLst>
                <a:path w="75540" h="2232" extrusionOk="0">
                  <a:moveTo>
                    <a:pt x="75539" y="0"/>
                  </a:moveTo>
                  <a:lnTo>
                    <a:pt x="0" y="0"/>
                  </a:lnTo>
                  <a:lnTo>
                    <a:pt x="0" y="2231"/>
                  </a:lnTo>
                  <a:lnTo>
                    <a:pt x="75539" y="2231"/>
                  </a:lnTo>
                  <a:lnTo>
                    <a:pt x="75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3"/>
            <p:cNvSpPr/>
            <p:nvPr/>
          </p:nvSpPr>
          <p:spPr>
            <a:xfrm>
              <a:off x="3883820" y="4255400"/>
              <a:ext cx="1592364" cy="45228"/>
            </a:xfrm>
            <a:custGeom>
              <a:avLst/>
              <a:gdLst/>
              <a:ahLst/>
              <a:cxnLst/>
              <a:rect l="l" t="t" r="r" b="b"/>
              <a:pathLst>
                <a:path w="78548" h="2231" extrusionOk="0">
                  <a:moveTo>
                    <a:pt x="78547" y="2231"/>
                  </a:moveTo>
                  <a:lnTo>
                    <a:pt x="0" y="2231"/>
                  </a:lnTo>
                  <a:lnTo>
                    <a:pt x="0" y="0"/>
                  </a:lnTo>
                  <a:lnTo>
                    <a:pt x="78547" y="0"/>
                  </a:lnTo>
                  <a:lnTo>
                    <a:pt x="78547" y="22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3"/>
            <p:cNvSpPr/>
            <p:nvPr/>
          </p:nvSpPr>
          <p:spPr>
            <a:xfrm>
              <a:off x="3838589" y="3391096"/>
              <a:ext cx="684420" cy="818543"/>
            </a:xfrm>
            <a:custGeom>
              <a:avLst/>
              <a:gdLst/>
              <a:ahLst/>
              <a:cxnLst/>
              <a:rect l="l" t="t" r="r" b="b"/>
              <a:pathLst>
                <a:path w="33761" h="40377" extrusionOk="0">
                  <a:moveTo>
                    <a:pt x="1" y="0"/>
                  </a:moveTo>
                  <a:lnTo>
                    <a:pt x="16517" y="0"/>
                  </a:lnTo>
                  <a:lnTo>
                    <a:pt x="33008" y="0"/>
                  </a:lnTo>
                  <a:cubicBezTo>
                    <a:pt x="33134" y="6717"/>
                    <a:pt x="33259" y="13459"/>
                    <a:pt x="33384" y="20201"/>
                  </a:cubicBezTo>
                  <a:cubicBezTo>
                    <a:pt x="33510" y="26918"/>
                    <a:pt x="33635" y="33660"/>
                    <a:pt x="33760" y="40376"/>
                  </a:cubicBezTo>
                  <a:lnTo>
                    <a:pt x="19249" y="40376"/>
                  </a:lnTo>
                  <a:lnTo>
                    <a:pt x="4738" y="40376"/>
                  </a:lnTo>
                  <a:cubicBezTo>
                    <a:pt x="3961" y="33660"/>
                    <a:pt x="3184" y="26918"/>
                    <a:pt x="2382" y="20201"/>
                  </a:cubicBezTo>
                  <a:cubicBezTo>
                    <a:pt x="1605" y="13459"/>
                    <a:pt x="803" y="671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3"/>
            <p:cNvSpPr/>
            <p:nvPr/>
          </p:nvSpPr>
          <p:spPr>
            <a:xfrm>
              <a:off x="3808098" y="3304710"/>
              <a:ext cx="491345" cy="86401"/>
            </a:xfrm>
            <a:custGeom>
              <a:avLst/>
              <a:gdLst/>
              <a:ahLst/>
              <a:cxnLst/>
              <a:rect l="l" t="t" r="r" b="b"/>
              <a:pathLst>
                <a:path w="24237" h="4262" extrusionOk="0">
                  <a:moveTo>
                    <a:pt x="23710" y="1"/>
                  </a:moveTo>
                  <a:lnTo>
                    <a:pt x="12633" y="1"/>
                  </a:lnTo>
                  <a:lnTo>
                    <a:pt x="1555" y="1"/>
                  </a:lnTo>
                  <a:cubicBezTo>
                    <a:pt x="1029" y="1429"/>
                    <a:pt x="527" y="2833"/>
                    <a:pt x="1" y="4261"/>
                  </a:cubicBezTo>
                  <a:lnTo>
                    <a:pt x="12131" y="4261"/>
                  </a:lnTo>
                  <a:lnTo>
                    <a:pt x="24237" y="4261"/>
                  </a:lnTo>
                  <a:cubicBezTo>
                    <a:pt x="24061" y="2833"/>
                    <a:pt x="23886" y="1429"/>
                    <a:pt x="23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3"/>
            <p:cNvSpPr/>
            <p:nvPr/>
          </p:nvSpPr>
          <p:spPr>
            <a:xfrm>
              <a:off x="4825853" y="3391096"/>
              <a:ext cx="695590" cy="818543"/>
            </a:xfrm>
            <a:custGeom>
              <a:avLst/>
              <a:gdLst/>
              <a:ahLst/>
              <a:cxnLst/>
              <a:rect l="l" t="t" r="r" b="b"/>
              <a:pathLst>
                <a:path w="34312" h="40377" extrusionOk="0">
                  <a:moveTo>
                    <a:pt x="34312" y="0"/>
                  </a:moveTo>
                  <a:lnTo>
                    <a:pt x="17820" y="0"/>
                  </a:lnTo>
                  <a:lnTo>
                    <a:pt x="1304" y="0"/>
                  </a:lnTo>
                  <a:cubicBezTo>
                    <a:pt x="1103" y="6717"/>
                    <a:pt x="878" y="13459"/>
                    <a:pt x="652" y="20201"/>
                  </a:cubicBezTo>
                  <a:cubicBezTo>
                    <a:pt x="427" y="26918"/>
                    <a:pt x="226" y="33660"/>
                    <a:pt x="1" y="40376"/>
                  </a:cubicBezTo>
                  <a:lnTo>
                    <a:pt x="14512" y="40376"/>
                  </a:lnTo>
                  <a:lnTo>
                    <a:pt x="28998" y="40376"/>
                  </a:lnTo>
                  <a:cubicBezTo>
                    <a:pt x="29876" y="33660"/>
                    <a:pt x="30778" y="26918"/>
                    <a:pt x="31655" y="20201"/>
                  </a:cubicBezTo>
                  <a:cubicBezTo>
                    <a:pt x="32532" y="13459"/>
                    <a:pt x="33409" y="6717"/>
                    <a:pt x="34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3"/>
            <p:cNvSpPr/>
            <p:nvPr/>
          </p:nvSpPr>
          <p:spPr>
            <a:xfrm>
              <a:off x="5060601" y="3304710"/>
              <a:ext cx="490838" cy="86401"/>
            </a:xfrm>
            <a:custGeom>
              <a:avLst/>
              <a:gdLst/>
              <a:ahLst/>
              <a:cxnLst/>
              <a:rect l="l" t="t" r="r" b="b"/>
              <a:pathLst>
                <a:path w="24212" h="4262" extrusionOk="0">
                  <a:moveTo>
                    <a:pt x="627" y="1"/>
                  </a:moveTo>
                  <a:lnTo>
                    <a:pt x="11705" y="1"/>
                  </a:lnTo>
                  <a:lnTo>
                    <a:pt x="22758" y="1"/>
                  </a:lnTo>
                  <a:cubicBezTo>
                    <a:pt x="23259" y="1429"/>
                    <a:pt x="23735" y="2833"/>
                    <a:pt x="24211" y="4261"/>
                  </a:cubicBezTo>
                  <a:lnTo>
                    <a:pt x="12131" y="4261"/>
                  </a:lnTo>
                  <a:lnTo>
                    <a:pt x="1" y="4261"/>
                  </a:lnTo>
                  <a:cubicBezTo>
                    <a:pt x="201" y="2833"/>
                    <a:pt x="402" y="1429"/>
                    <a:pt x="627" y="1"/>
                  </a:cubicBezTo>
                </a:path>
              </a:pathLst>
            </a:custGeom>
            <a:solidFill>
              <a:srgbClr val="3F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3"/>
            <p:cNvSpPr/>
            <p:nvPr/>
          </p:nvSpPr>
          <p:spPr>
            <a:xfrm>
              <a:off x="5070251" y="3450031"/>
              <a:ext cx="403950" cy="734209"/>
            </a:xfrm>
            <a:custGeom>
              <a:avLst/>
              <a:gdLst/>
              <a:ahLst/>
              <a:cxnLst/>
              <a:rect l="l" t="t" r="r" b="b"/>
              <a:pathLst>
                <a:path w="19926" h="36217" extrusionOk="0">
                  <a:moveTo>
                    <a:pt x="14161" y="7394"/>
                  </a:moveTo>
                  <a:lnTo>
                    <a:pt x="14161" y="7444"/>
                  </a:lnTo>
                  <a:cubicBezTo>
                    <a:pt x="14036" y="8447"/>
                    <a:pt x="13936" y="9474"/>
                    <a:pt x="13811" y="10477"/>
                  </a:cubicBezTo>
                  <a:lnTo>
                    <a:pt x="13785" y="10803"/>
                  </a:lnTo>
                  <a:lnTo>
                    <a:pt x="14111" y="10803"/>
                  </a:lnTo>
                  <a:lnTo>
                    <a:pt x="16066" y="10803"/>
                  </a:lnTo>
                  <a:lnTo>
                    <a:pt x="16342" y="10803"/>
                  </a:lnTo>
                  <a:lnTo>
                    <a:pt x="18322" y="10803"/>
                  </a:lnTo>
                  <a:lnTo>
                    <a:pt x="18572" y="10803"/>
                  </a:lnTo>
                  <a:lnTo>
                    <a:pt x="18623" y="10552"/>
                  </a:lnTo>
                  <a:cubicBezTo>
                    <a:pt x="18723" y="9524"/>
                    <a:pt x="18848" y="8522"/>
                    <a:pt x="18999" y="7494"/>
                  </a:cubicBezTo>
                  <a:lnTo>
                    <a:pt x="18999" y="7394"/>
                  </a:lnTo>
                  <a:lnTo>
                    <a:pt x="18999" y="7394"/>
                  </a:lnTo>
                  <a:lnTo>
                    <a:pt x="19049" y="7143"/>
                  </a:lnTo>
                  <a:cubicBezTo>
                    <a:pt x="19174" y="6016"/>
                    <a:pt x="19299" y="4863"/>
                    <a:pt x="19450" y="3735"/>
                  </a:cubicBezTo>
                  <a:lnTo>
                    <a:pt x="19475" y="3635"/>
                  </a:lnTo>
                  <a:lnTo>
                    <a:pt x="19475" y="3635"/>
                  </a:lnTo>
                  <a:lnTo>
                    <a:pt x="19500" y="3384"/>
                  </a:lnTo>
                  <a:cubicBezTo>
                    <a:pt x="19625" y="2356"/>
                    <a:pt x="19750" y="1354"/>
                    <a:pt x="19876" y="326"/>
                  </a:cubicBezTo>
                  <a:lnTo>
                    <a:pt x="19926" y="1"/>
                  </a:lnTo>
                  <a:lnTo>
                    <a:pt x="19575" y="1"/>
                  </a:lnTo>
                  <a:lnTo>
                    <a:pt x="17545" y="1"/>
                  </a:lnTo>
                  <a:lnTo>
                    <a:pt x="17269" y="1"/>
                  </a:lnTo>
                  <a:lnTo>
                    <a:pt x="15239" y="1"/>
                  </a:lnTo>
                  <a:lnTo>
                    <a:pt x="14988" y="1"/>
                  </a:lnTo>
                  <a:lnTo>
                    <a:pt x="14963" y="251"/>
                  </a:lnTo>
                  <a:cubicBezTo>
                    <a:pt x="14838" y="1279"/>
                    <a:pt x="14738" y="2281"/>
                    <a:pt x="14613" y="3309"/>
                  </a:cubicBezTo>
                  <a:lnTo>
                    <a:pt x="14587" y="3635"/>
                  </a:lnTo>
                  <a:lnTo>
                    <a:pt x="14587" y="3635"/>
                  </a:lnTo>
                  <a:lnTo>
                    <a:pt x="14587" y="3660"/>
                  </a:lnTo>
                  <a:cubicBezTo>
                    <a:pt x="14437" y="4788"/>
                    <a:pt x="14312" y="5940"/>
                    <a:pt x="14186" y="7068"/>
                  </a:cubicBezTo>
                  <a:lnTo>
                    <a:pt x="14161" y="7394"/>
                  </a:lnTo>
                  <a:close/>
                  <a:moveTo>
                    <a:pt x="8247" y="7168"/>
                  </a:moveTo>
                  <a:lnTo>
                    <a:pt x="8272" y="7068"/>
                  </a:lnTo>
                  <a:cubicBezTo>
                    <a:pt x="8372" y="5940"/>
                    <a:pt x="8472" y="4813"/>
                    <a:pt x="8572" y="3685"/>
                  </a:cubicBezTo>
                  <a:lnTo>
                    <a:pt x="8597" y="3409"/>
                  </a:lnTo>
                  <a:lnTo>
                    <a:pt x="8597" y="3409"/>
                  </a:lnTo>
                  <a:lnTo>
                    <a:pt x="8597" y="3309"/>
                  </a:lnTo>
                  <a:cubicBezTo>
                    <a:pt x="8698" y="2306"/>
                    <a:pt x="8798" y="1279"/>
                    <a:pt x="8898" y="276"/>
                  </a:cubicBezTo>
                  <a:lnTo>
                    <a:pt x="8923" y="1"/>
                  </a:lnTo>
                  <a:lnTo>
                    <a:pt x="9174" y="1"/>
                  </a:lnTo>
                  <a:lnTo>
                    <a:pt x="11229" y="1"/>
                  </a:lnTo>
                  <a:lnTo>
                    <a:pt x="11505" y="1"/>
                  </a:lnTo>
                  <a:lnTo>
                    <a:pt x="13535" y="1"/>
                  </a:lnTo>
                  <a:lnTo>
                    <a:pt x="13861" y="1"/>
                  </a:lnTo>
                  <a:lnTo>
                    <a:pt x="13811" y="326"/>
                  </a:lnTo>
                  <a:cubicBezTo>
                    <a:pt x="13710" y="1354"/>
                    <a:pt x="13610" y="2356"/>
                    <a:pt x="13510" y="3384"/>
                  </a:cubicBezTo>
                  <a:lnTo>
                    <a:pt x="13510" y="3409"/>
                  </a:lnTo>
                  <a:lnTo>
                    <a:pt x="13510" y="3409"/>
                  </a:lnTo>
                  <a:lnTo>
                    <a:pt x="13460" y="3735"/>
                  </a:lnTo>
                  <a:cubicBezTo>
                    <a:pt x="13334" y="4863"/>
                    <a:pt x="13209" y="5991"/>
                    <a:pt x="13109" y="7143"/>
                  </a:cubicBezTo>
                  <a:lnTo>
                    <a:pt x="13109" y="7168"/>
                  </a:lnTo>
                  <a:lnTo>
                    <a:pt x="13109" y="7168"/>
                  </a:lnTo>
                  <a:lnTo>
                    <a:pt x="13084" y="7319"/>
                  </a:lnTo>
                  <a:lnTo>
                    <a:pt x="13084" y="7394"/>
                  </a:lnTo>
                  <a:lnTo>
                    <a:pt x="13084" y="7394"/>
                  </a:lnTo>
                  <a:lnTo>
                    <a:pt x="13059" y="7494"/>
                  </a:lnTo>
                  <a:cubicBezTo>
                    <a:pt x="12958" y="8522"/>
                    <a:pt x="12833" y="9524"/>
                    <a:pt x="12758" y="10552"/>
                  </a:cubicBezTo>
                  <a:lnTo>
                    <a:pt x="12733" y="10803"/>
                  </a:lnTo>
                  <a:lnTo>
                    <a:pt x="12457" y="10803"/>
                  </a:lnTo>
                  <a:lnTo>
                    <a:pt x="10477" y="10803"/>
                  </a:lnTo>
                  <a:lnTo>
                    <a:pt x="10201" y="10803"/>
                  </a:lnTo>
                  <a:lnTo>
                    <a:pt x="8222" y="10803"/>
                  </a:lnTo>
                  <a:lnTo>
                    <a:pt x="7921" y="10803"/>
                  </a:lnTo>
                  <a:lnTo>
                    <a:pt x="7946" y="10477"/>
                  </a:lnTo>
                  <a:cubicBezTo>
                    <a:pt x="8021" y="9474"/>
                    <a:pt x="8121" y="8447"/>
                    <a:pt x="8222" y="7444"/>
                  </a:cubicBezTo>
                  <a:lnTo>
                    <a:pt x="8247" y="7168"/>
                  </a:lnTo>
                  <a:close/>
                  <a:moveTo>
                    <a:pt x="2181" y="7168"/>
                  </a:moveTo>
                  <a:lnTo>
                    <a:pt x="2181" y="7093"/>
                  </a:lnTo>
                  <a:cubicBezTo>
                    <a:pt x="2257" y="5940"/>
                    <a:pt x="2332" y="4813"/>
                    <a:pt x="2432" y="3685"/>
                  </a:cubicBezTo>
                  <a:lnTo>
                    <a:pt x="2432" y="3635"/>
                  </a:lnTo>
                  <a:lnTo>
                    <a:pt x="2432" y="3635"/>
                  </a:lnTo>
                  <a:lnTo>
                    <a:pt x="2457" y="3309"/>
                  </a:lnTo>
                  <a:cubicBezTo>
                    <a:pt x="2532" y="2306"/>
                    <a:pt x="2607" y="1279"/>
                    <a:pt x="2683" y="276"/>
                  </a:cubicBezTo>
                  <a:lnTo>
                    <a:pt x="2708" y="1"/>
                  </a:lnTo>
                  <a:lnTo>
                    <a:pt x="2983" y="1"/>
                  </a:lnTo>
                  <a:lnTo>
                    <a:pt x="5013" y="1"/>
                  </a:lnTo>
                  <a:lnTo>
                    <a:pt x="5289" y="1"/>
                  </a:lnTo>
                  <a:lnTo>
                    <a:pt x="7319" y="1"/>
                  </a:lnTo>
                  <a:lnTo>
                    <a:pt x="7645" y="1"/>
                  </a:lnTo>
                  <a:lnTo>
                    <a:pt x="7620" y="326"/>
                  </a:lnTo>
                  <a:cubicBezTo>
                    <a:pt x="7520" y="1329"/>
                    <a:pt x="7445" y="2356"/>
                    <a:pt x="7344" y="3359"/>
                  </a:cubicBezTo>
                  <a:lnTo>
                    <a:pt x="7344" y="3409"/>
                  </a:lnTo>
                  <a:lnTo>
                    <a:pt x="7344" y="3409"/>
                  </a:lnTo>
                  <a:lnTo>
                    <a:pt x="7319" y="3735"/>
                  </a:lnTo>
                  <a:cubicBezTo>
                    <a:pt x="7219" y="4863"/>
                    <a:pt x="7119" y="5991"/>
                    <a:pt x="7018" y="7118"/>
                  </a:cubicBezTo>
                  <a:lnTo>
                    <a:pt x="7018" y="7168"/>
                  </a:lnTo>
                  <a:lnTo>
                    <a:pt x="7018" y="7168"/>
                  </a:lnTo>
                  <a:lnTo>
                    <a:pt x="6993" y="7494"/>
                  </a:lnTo>
                  <a:cubicBezTo>
                    <a:pt x="6893" y="8497"/>
                    <a:pt x="6818" y="9524"/>
                    <a:pt x="6718" y="10527"/>
                  </a:cubicBezTo>
                  <a:lnTo>
                    <a:pt x="6693" y="10803"/>
                  </a:lnTo>
                  <a:lnTo>
                    <a:pt x="6417" y="10803"/>
                  </a:lnTo>
                  <a:lnTo>
                    <a:pt x="4462" y="10803"/>
                  </a:lnTo>
                  <a:lnTo>
                    <a:pt x="4186" y="10803"/>
                  </a:lnTo>
                  <a:lnTo>
                    <a:pt x="2206" y="10803"/>
                  </a:lnTo>
                  <a:lnTo>
                    <a:pt x="1906" y="10803"/>
                  </a:lnTo>
                  <a:lnTo>
                    <a:pt x="1931" y="10502"/>
                  </a:lnTo>
                  <a:cubicBezTo>
                    <a:pt x="2006" y="9474"/>
                    <a:pt x="2081" y="8447"/>
                    <a:pt x="2156" y="7444"/>
                  </a:cubicBezTo>
                  <a:lnTo>
                    <a:pt x="2156" y="7168"/>
                  </a:lnTo>
                  <a:close/>
                  <a:moveTo>
                    <a:pt x="1204" y="20201"/>
                  </a:moveTo>
                  <a:lnTo>
                    <a:pt x="1204" y="20201"/>
                  </a:lnTo>
                  <a:lnTo>
                    <a:pt x="1229" y="19900"/>
                  </a:lnTo>
                  <a:cubicBezTo>
                    <a:pt x="1304" y="18748"/>
                    <a:pt x="1404" y="17620"/>
                    <a:pt x="1480" y="16492"/>
                  </a:cubicBezTo>
                  <a:lnTo>
                    <a:pt x="1480" y="16442"/>
                  </a:lnTo>
                  <a:lnTo>
                    <a:pt x="1480" y="16442"/>
                  </a:lnTo>
                  <a:lnTo>
                    <a:pt x="1505" y="16116"/>
                  </a:lnTo>
                  <a:cubicBezTo>
                    <a:pt x="1580" y="15113"/>
                    <a:pt x="1655" y="14086"/>
                    <a:pt x="1730" y="13083"/>
                  </a:cubicBezTo>
                  <a:lnTo>
                    <a:pt x="1755" y="12808"/>
                  </a:lnTo>
                  <a:lnTo>
                    <a:pt x="2031" y="12808"/>
                  </a:lnTo>
                  <a:lnTo>
                    <a:pt x="3986" y="12808"/>
                  </a:lnTo>
                  <a:lnTo>
                    <a:pt x="4262" y="12808"/>
                  </a:lnTo>
                  <a:lnTo>
                    <a:pt x="6191" y="12808"/>
                  </a:lnTo>
                  <a:lnTo>
                    <a:pt x="6517" y="12808"/>
                  </a:lnTo>
                  <a:lnTo>
                    <a:pt x="6492" y="13133"/>
                  </a:lnTo>
                  <a:cubicBezTo>
                    <a:pt x="6392" y="14136"/>
                    <a:pt x="6317" y="15164"/>
                    <a:pt x="6216" y="16166"/>
                  </a:cubicBezTo>
                  <a:lnTo>
                    <a:pt x="6216" y="16216"/>
                  </a:lnTo>
                  <a:lnTo>
                    <a:pt x="6216" y="16216"/>
                  </a:lnTo>
                  <a:lnTo>
                    <a:pt x="6191" y="16542"/>
                  </a:lnTo>
                  <a:cubicBezTo>
                    <a:pt x="6091" y="17670"/>
                    <a:pt x="5991" y="18798"/>
                    <a:pt x="5891" y="19951"/>
                  </a:cubicBezTo>
                  <a:lnTo>
                    <a:pt x="5891" y="19976"/>
                  </a:lnTo>
                  <a:lnTo>
                    <a:pt x="5891" y="19976"/>
                  </a:lnTo>
                  <a:lnTo>
                    <a:pt x="5866" y="20301"/>
                  </a:lnTo>
                  <a:cubicBezTo>
                    <a:pt x="5790" y="21304"/>
                    <a:pt x="5690" y="22331"/>
                    <a:pt x="5590" y="23334"/>
                  </a:cubicBezTo>
                  <a:lnTo>
                    <a:pt x="5590" y="23610"/>
                  </a:lnTo>
                  <a:lnTo>
                    <a:pt x="5314" y="23610"/>
                  </a:lnTo>
                  <a:lnTo>
                    <a:pt x="3435" y="23610"/>
                  </a:lnTo>
                  <a:lnTo>
                    <a:pt x="3159" y="23610"/>
                  </a:lnTo>
                  <a:lnTo>
                    <a:pt x="1254" y="23610"/>
                  </a:lnTo>
                  <a:lnTo>
                    <a:pt x="953" y="23610"/>
                  </a:lnTo>
                  <a:lnTo>
                    <a:pt x="978" y="23309"/>
                  </a:lnTo>
                  <a:cubicBezTo>
                    <a:pt x="1054" y="22281"/>
                    <a:pt x="1129" y="21254"/>
                    <a:pt x="1204" y="20251"/>
                  </a:cubicBezTo>
                  <a:close/>
                  <a:moveTo>
                    <a:pt x="7044" y="20201"/>
                  </a:moveTo>
                  <a:lnTo>
                    <a:pt x="7044" y="20251"/>
                  </a:lnTo>
                  <a:cubicBezTo>
                    <a:pt x="6943" y="21254"/>
                    <a:pt x="6843" y="22281"/>
                    <a:pt x="6743" y="23284"/>
                  </a:cubicBezTo>
                  <a:lnTo>
                    <a:pt x="6718" y="23610"/>
                  </a:lnTo>
                  <a:lnTo>
                    <a:pt x="7044" y="23610"/>
                  </a:lnTo>
                  <a:lnTo>
                    <a:pt x="8948" y="23610"/>
                  </a:lnTo>
                  <a:lnTo>
                    <a:pt x="9224" y="23610"/>
                  </a:lnTo>
                  <a:lnTo>
                    <a:pt x="11079" y="23610"/>
                  </a:lnTo>
                  <a:lnTo>
                    <a:pt x="11354" y="23610"/>
                  </a:lnTo>
                  <a:lnTo>
                    <a:pt x="11379" y="23359"/>
                  </a:lnTo>
                  <a:cubicBezTo>
                    <a:pt x="11480" y="22331"/>
                    <a:pt x="11605" y="21329"/>
                    <a:pt x="11705" y="20301"/>
                  </a:cubicBezTo>
                  <a:lnTo>
                    <a:pt x="11730" y="20201"/>
                  </a:lnTo>
                  <a:lnTo>
                    <a:pt x="11730" y="20201"/>
                  </a:lnTo>
                  <a:lnTo>
                    <a:pt x="11730" y="20126"/>
                  </a:lnTo>
                  <a:lnTo>
                    <a:pt x="11755" y="19976"/>
                  </a:lnTo>
                  <a:lnTo>
                    <a:pt x="11755" y="19976"/>
                  </a:lnTo>
                  <a:lnTo>
                    <a:pt x="11755" y="19951"/>
                  </a:lnTo>
                  <a:cubicBezTo>
                    <a:pt x="11856" y="18798"/>
                    <a:pt x="11981" y="17670"/>
                    <a:pt x="12106" y="16542"/>
                  </a:cubicBezTo>
                  <a:lnTo>
                    <a:pt x="12106" y="16442"/>
                  </a:lnTo>
                  <a:lnTo>
                    <a:pt x="12106" y="16442"/>
                  </a:lnTo>
                  <a:lnTo>
                    <a:pt x="12131" y="16316"/>
                  </a:lnTo>
                  <a:lnTo>
                    <a:pt x="12131" y="16216"/>
                  </a:lnTo>
                  <a:lnTo>
                    <a:pt x="12131" y="16216"/>
                  </a:lnTo>
                  <a:lnTo>
                    <a:pt x="12156" y="16191"/>
                  </a:lnTo>
                  <a:cubicBezTo>
                    <a:pt x="12257" y="15164"/>
                    <a:pt x="12357" y="14161"/>
                    <a:pt x="12457" y="13133"/>
                  </a:cubicBezTo>
                  <a:lnTo>
                    <a:pt x="12507" y="12808"/>
                  </a:lnTo>
                  <a:lnTo>
                    <a:pt x="12181" y="12808"/>
                  </a:lnTo>
                  <a:lnTo>
                    <a:pt x="10227" y="12808"/>
                  </a:lnTo>
                  <a:lnTo>
                    <a:pt x="9951" y="12808"/>
                  </a:lnTo>
                  <a:lnTo>
                    <a:pt x="7996" y="12808"/>
                  </a:lnTo>
                  <a:lnTo>
                    <a:pt x="7720" y="12808"/>
                  </a:lnTo>
                  <a:lnTo>
                    <a:pt x="7695" y="13083"/>
                  </a:lnTo>
                  <a:cubicBezTo>
                    <a:pt x="7620" y="14086"/>
                    <a:pt x="7520" y="15113"/>
                    <a:pt x="7419" y="16116"/>
                  </a:cubicBezTo>
                  <a:lnTo>
                    <a:pt x="7369" y="16442"/>
                  </a:lnTo>
                  <a:lnTo>
                    <a:pt x="7394" y="16442"/>
                  </a:lnTo>
                  <a:lnTo>
                    <a:pt x="7394" y="16492"/>
                  </a:lnTo>
                  <a:cubicBezTo>
                    <a:pt x="7269" y="17620"/>
                    <a:pt x="7169" y="18748"/>
                    <a:pt x="7069" y="19900"/>
                  </a:cubicBezTo>
                  <a:lnTo>
                    <a:pt x="7044" y="20201"/>
                  </a:lnTo>
                  <a:close/>
                  <a:moveTo>
                    <a:pt x="12733" y="20201"/>
                  </a:moveTo>
                  <a:lnTo>
                    <a:pt x="12733" y="20201"/>
                  </a:lnTo>
                  <a:lnTo>
                    <a:pt x="12758" y="19875"/>
                  </a:lnTo>
                  <a:cubicBezTo>
                    <a:pt x="12883" y="18748"/>
                    <a:pt x="13034" y="17620"/>
                    <a:pt x="13134" y="16467"/>
                  </a:cubicBezTo>
                  <a:lnTo>
                    <a:pt x="13159" y="16442"/>
                  </a:lnTo>
                  <a:lnTo>
                    <a:pt x="13134" y="16442"/>
                  </a:lnTo>
                  <a:lnTo>
                    <a:pt x="13184" y="16116"/>
                  </a:lnTo>
                  <a:cubicBezTo>
                    <a:pt x="13309" y="15113"/>
                    <a:pt x="13409" y="14086"/>
                    <a:pt x="13510" y="13083"/>
                  </a:cubicBezTo>
                  <a:lnTo>
                    <a:pt x="13560" y="12808"/>
                  </a:lnTo>
                  <a:lnTo>
                    <a:pt x="13811" y="12808"/>
                  </a:lnTo>
                  <a:lnTo>
                    <a:pt x="15765" y="12808"/>
                  </a:lnTo>
                  <a:lnTo>
                    <a:pt x="16041" y="12808"/>
                  </a:lnTo>
                  <a:lnTo>
                    <a:pt x="17996" y="12808"/>
                  </a:lnTo>
                  <a:lnTo>
                    <a:pt x="18322" y="12808"/>
                  </a:lnTo>
                  <a:lnTo>
                    <a:pt x="18272" y="13133"/>
                  </a:lnTo>
                  <a:cubicBezTo>
                    <a:pt x="18171" y="14161"/>
                    <a:pt x="18046" y="15164"/>
                    <a:pt x="17896" y="16191"/>
                  </a:cubicBezTo>
                  <a:lnTo>
                    <a:pt x="17871" y="16442"/>
                  </a:lnTo>
                  <a:lnTo>
                    <a:pt x="17871" y="16442"/>
                  </a:lnTo>
                  <a:lnTo>
                    <a:pt x="17846" y="16542"/>
                  </a:lnTo>
                  <a:cubicBezTo>
                    <a:pt x="17720" y="17670"/>
                    <a:pt x="17570" y="18823"/>
                    <a:pt x="17445" y="19951"/>
                  </a:cubicBezTo>
                  <a:lnTo>
                    <a:pt x="17420" y="20201"/>
                  </a:lnTo>
                  <a:lnTo>
                    <a:pt x="17420" y="20201"/>
                  </a:lnTo>
                  <a:lnTo>
                    <a:pt x="17394" y="20301"/>
                  </a:lnTo>
                  <a:cubicBezTo>
                    <a:pt x="17269" y="21329"/>
                    <a:pt x="17144" y="22331"/>
                    <a:pt x="17019" y="23359"/>
                  </a:cubicBezTo>
                  <a:lnTo>
                    <a:pt x="16993" y="23610"/>
                  </a:lnTo>
                  <a:lnTo>
                    <a:pt x="16718" y="23610"/>
                  </a:lnTo>
                  <a:lnTo>
                    <a:pt x="14838" y="23610"/>
                  </a:lnTo>
                  <a:lnTo>
                    <a:pt x="14587" y="23610"/>
                  </a:lnTo>
                  <a:lnTo>
                    <a:pt x="12683" y="23610"/>
                  </a:lnTo>
                  <a:lnTo>
                    <a:pt x="12357" y="23610"/>
                  </a:lnTo>
                  <a:lnTo>
                    <a:pt x="12382" y="23284"/>
                  </a:lnTo>
                  <a:cubicBezTo>
                    <a:pt x="12507" y="22281"/>
                    <a:pt x="12607" y="21254"/>
                    <a:pt x="12733" y="20251"/>
                  </a:cubicBezTo>
                  <a:close/>
                  <a:moveTo>
                    <a:pt x="11329" y="32808"/>
                  </a:moveTo>
                  <a:lnTo>
                    <a:pt x="11329" y="32833"/>
                  </a:lnTo>
                  <a:cubicBezTo>
                    <a:pt x="11204" y="33860"/>
                    <a:pt x="11104" y="34863"/>
                    <a:pt x="10978" y="35890"/>
                  </a:cubicBezTo>
                  <a:lnTo>
                    <a:pt x="10953" y="36216"/>
                  </a:lnTo>
                  <a:lnTo>
                    <a:pt x="11279" y="36216"/>
                  </a:lnTo>
                  <a:lnTo>
                    <a:pt x="13109" y="36216"/>
                  </a:lnTo>
                  <a:lnTo>
                    <a:pt x="13359" y="36216"/>
                  </a:lnTo>
                  <a:lnTo>
                    <a:pt x="15164" y="36216"/>
                  </a:lnTo>
                  <a:lnTo>
                    <a:pt x="15415" y="36216"/>
                  </a:lnTo>
                  <a:lnTo>
                    <a:pt x="15465" y="35966"/>
                  </a:lnTo>
                  <a:cubicBezTo>
                    <a:pt x="15565" y="34938"/>
                    <a:pt x="15690" y="33936"/>
                    <a:pt x="15841" y="32908"/>
                  </a:cubicBezTo>
                  <a:lnTo>
                    <a:pt x="15866" y="32582"/>
                  </a:lnTo>
                  <a:lnTo>
                    <a:pt x="15866" y="32582"/>
                  </a:lnTo>
                  <a:lnTo>
                    <a:pt x="15866" y="32557"/>
                  </a:lnTo>
                  <a:cubicBezTo>
                    <a:pt x="16016" y="31429"/>
                    <a:pt x="16141" y="30276"/>
                    <a:pt x="16292" y="29149"/>
                  </a:cubicBezTo>
                  <a:lnTo>
                    <a:pt x="16317" y="29048"/>
                  </a:lnTo>
                  <a:lnTo>
                    <a:pt x="16317" y="29048"/>
                  </a:lnTo>
                  <a:lnTo>
                    <a:pt x="16342" y="28798"/>
                  </a:lnTo>
                  <a:cubicBezTo>
                    <a:pt x="16467" y="27770"/>
                    <a:pt x="16592" y="26743"/>
                    <a:pt x="16718" y="25740"/>
                  </a:cubicBezTo>
                  <a:lnTo>
                    <a:pt x="16768" y="25414"/>
                  </a:lnTo>
                  <a:lnTo>
                    <a:pt x="16417" y="25414"/>
                  </a:lnTo>
                  <a:lnTo>
                    <a:pt x="14537" y="25414"/>
                  </a:lnTo>
                  <a:lnTo>
                    <a:pt x="14287" y="25414"/>
                  </a:lnTo>
                  <a:lnTo>
                    <a:pt x="12407" y="25414"/>
                  </a:lnTo>
                  <a:lnTo>
                    <a:pt x="12156" y="25414"/>
                  </a:lnTo>
                  <a:lnTo>
                    <a:pt x="12131" y="25665"/>
                  </a:lnTo>
                  <a:cubicBezTo>
                    <a:pt x="12006" y="26692"/>
                    <a:pt x="11906" y="27695"/>
                    <a:pt x="11780" y="28722"/>
                  </a:cubicBezTo>
                  <a:lnTo>
                    <a:pt x="11755" y="29048"/>
                  </a:lnTo>
                  <a:lnTo>
                    <a:pt x="11755" y="29048"/>
                  </a:lnTo>
                  <a:lnTo>
                    <a:pt x="11755" y="29073"/>
                  </a:lnTo>
                  <a:cubicBezTo>
                    <a:pt x="11605" y="30201"/>
                    <a:pt x="11505" y="31354"/>
                    <a:pt x="11354" y="32482"/>
                  </a:cubicBezTo>
                  <a:lnTo>
                    <a:pt x="11329" y="32808"/>
                  </a:lnTo>
                  <a:close/>
                  <a:moveTo>
                    <a:pt x="5866" y="32808"/>
                  </a:moveTo>
                  <a:lnTo>
                    <a:pt x="5866" y="32808"/>
                  </a:lnTo>
                  <a:lnTo>
                    <a:pt x="5891" y="32482"/>
                  </a:lnTo>
                  <a:cubicBezTo>
                    <a:pt x="6016" y="31354"/>
                    <a:pt x="6116" y="30226"/>
                    <a:pt x="6216" y="29073"/>
                  </a:cubicBezTo>
                  <a:lnTo>
                    <a:pt x="6216" y="29048"/>
                  </a:lnTo>
                  <a:lnTo>
                    <a:pt x="6216" y="29048"/>
                  </a:lnTo>
                  <a:lnTo>
                    <a:pt x="6242" y="28722"/>
                  </a:lnTo>
                  <a:cubicBezTo>
                    <a:pt x="6342" y="27720"/>
                    <a:pt x="6442" y="26692"/>
                    <a:pt x="6517" y="25690"/>
                  </a:cubicBezTo>
                  <a:lnTo>
                    <a:pt x="6542" y="25414"/>
                  </a:lnTo>
                  <a:lnTo>
                    <a:pt x="6818" y="25414"/>
                  </a:lnTo>
                  <a:lnTo>
                    <a:pt x="8698" y="25414"/>
                  </a:lnTo>
                  <a:lnTo>
                    <a:pt x="8948" y="25414"/>
                  </a:lnTo>
                  <a:lnTo>
                    <a:pt x="10828" y="25414"/>
                  </a:lnTo>
                  <a:lnTo>
                    <a:pt x="11154" y="25414"/>
                  </a:lnTo>
                  <a:lnTo>
                    <a:pt x="11129" y="25740"/>
                  </a:lnTo>
                  <a:cubicBezTo>
                    <a:pt x="11029" y="26743"/>
                    <a:pt x="10928" y="27770"/>
                    <a:pt x="10803" y="28773"/>
                  </a:cubicBezTo>
                  <a:lnTo>
                    <a:pt x="10803" y="28823"/>
                  </a:lnTo>
                  <a:lnTo>
                    <a:pt x="10803" y="28823"/>
                  </a:lnTo>
                  <a:lnTo>
                    <a:pt x="10778" y="29149"/>
                  </a:lnTo>
                  <a:cubicBezTo>
                    <a:pt x="10653" y="30276"/>
                    <a:pt x="10527" y="31404"/>
                    <a:pt x="10402" y="32557"/>
                  </a:cubicBezTo>
                  <a:lnTo>
                    <a:pt x="10402" y="32582"/>
                  </a:lnTo>
                  <a:lnTo>
                    <a:pt x="10402" y="32582"/>
                  </a:lnTo>
                  <a:lnTo>
                    <a:pt x="10377" y="32908"/>
                  </a:lnTo>
                  <a:cubicBezTo>
                    <a:pt x="10252" y="33910"/>
                    <a:pt x="10151" y="34938"/>
                    <a:pt x="10051" y="35941"/>
                  </a:cubicBezTo>
                  <a:lnTo>
                    <a:pt x="10026" y="36216"/>
                  </a:lnTo>
                  <a:lnTo>
                    <a:pt x="9750" y="36216"/>
                  </a:lnTo>
                  <a:lnTo>
                    <a:pt x="7946" y="36216"/>
                  </a:lnTo>
                  <a:lnTo>
                    <a:pt x="7695" y="36216"/>
                  </a:lnTo>
                  <a:lnTo>
                    <a:pt x="5866" y="36216"/>
                  </a:lnTo>
                  <a:lnTo>
                    <a:pt x="5540" y="36216"/>
                  </a:lnTo>
                  <a:lnTo>
                    <a:pt x="5590" y="35890"/>
                  </a:lnTo>
                  <a:cubicBezTo>
                    <a:pt x="5665" y="34888"/>
                    <a:pt x="5765" y="33860"/>
                    <a:pt x="5866" y="32833"/>
                  </a:cubicBezTo>
                  <a:close/>
                  <a:moveTo>
                    <a:pt x="277" y="32582"/>
                  </a:moveTo>
                  <a:lnTo>
                    <a:pt x="302" y="32482"/>
                  </a:lnTo>
                  <a:cubicBezTo>
                    <a:pt x="377" y="31354"/>
                    <a:pt x="452" y="30226"/>
                    <a:pt x="552" y="29098"/>
                  </a:cubicBezTo>
                  <a:lnTo>
                    <a:pt x="552" y="29048"/>
                  </a:lnTo>
                  <a:lnTo>
                    <a:pt x="552" y="29048"/>
                  </a:lnTo>
                  <a:lnTo>
                    <a:pt x="552" y="28722"/>
                  </a:lnTo>
                  <a:cubicBezTo>
                    <a:pt x="627" y="27720"/>
                    <a:pt x="728" y="26692"/>
                    <a:pt x="778" y="25690"/>
                  </a:cubicBezTo>
                  <a:lnTo>
                    <a:pt x="803" y="25414"/>
                  </a:lnTo>
                  <a:lnTo>
                    <a:pt x="1079" y="25414"/>
                  </a:lnTo>
                  <a:lnTo>
                    <a:pt x="2958" y="25414"/>
                  </a:lnTo>
                  <a:lnTo>
                    <a:pt x="3234" y="25414"/>
                  </a:lnTo>
                  <a:lnTo>
                    <a:pt x="5089" y="25414"/>
                  </a:lnTo>
                  <a:lnTo>
                    <a:pt x="5414" y="25414"/>
                  </a:lnTo>
                  <a:lnTo>
                    <a:pt x="5389" y="25740"/>
                  </a:lnTo>
                  <a:cubicBezTo>
                    <a:pt x="5314" y="26743"/>
                    <a:pt x="5214" y="27770"/>
                    <a:pt x="5114" y="28773"/>
                  </a:cubicBezTo>
                  <a:lnTo>
                    <a:pt x="5114" y="28823"/>
                  </a:lnTo>
                  <a:lnTo>
                    <a:pt x="5114" y="28823"/>
                  </a:lnTo>
                  <a:lnTo>
                    <a:pt x="5089" y="29124"/>
                  </a:lnTo>
                  <a:cubicBezTo>
                    <a:pt x="4988" y="30276"/>
                    <a:pt x="4913" y="31404"/>
                    <a:pt x="4788" y="32532"/>
                  </a:cubicBezTo>
                  <a:lnTo>
                    <a:pt x="4763" y="32808"/>
                  </a:lnTo>
                  <a:lnTo>
                    <a:pt x="4763" y="32808"/>
                  </a:lnTo>
                  <a:lnTo>
                    <a:pt x="4763" y="32908"/>
                  </a:lnTo>
                  <a:cubicBezTo>
                    <a:pt x="4688" y="33910"/>
                    <a:pt x="4587" y="34938"/>
                    <a:pt x="4487" y="35941"/>
                  </a:cubicBezTo>
                  <a:lnTo>
                    <a:pt x="4462" y="36216"/>
                  </a:lnTo>
                  <a:lnTo>
                    <a:pt x="4211" y="36216"/>
                  </a:lnTo>
                  <a:lnTo>
                    <a:pt x="2432" y="36216"/>
                  </a:lnTo>
                  <a:lnTo>
                    <a:pt x="2156" y="36216"/>
                  </a:lnTo>
                  <a:lnTo>
                    <a:pt x="327" y="36216"/>
                  </a:lnTo>
                  <a:lnTo>
                    <a:pt x="1" y="36216"/>
                  </a:lnTo>
                  <a:lnTo>
                    <a:pt x="26" y="35890"/>
                  </a:lnTo>
                  <a:cubicBezTo>
                    <a:pt x="101" y="34888"/>
                    <a:pt x="176" y="33860"/>
                    <a:pt x="252" y="32858"/>
                  </a:cubicBezTo>
                  <a:lnTo>
                    <a:pt x="277" y="32582"/>
                  </a:lnTo>
                  <a:lnTo>
                    <a:pt x="277" y="32582"/>
                  </a:lnTo>
                  <a:lnTo>
                    <a:pt x="277" y="32582"/>
                  </a:lnTo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3"/>
            <p:cNvSpPr/>
            <p:nvPr/>
          </p:nvSpPr>
          <p:spPr>
            <a:xfrm>
              <a:off x="3885847" y="3456641"/>
              <a:ext cx="392780" cy="727600"/>
            </a:xfrm>
            <a:custGeom>
              <a:avLst/>
              <a:gdLst/>
              <a:ahLst/>
              <a:cxnLst/>
              <a:rect l="l" t="t" r="r" b="b"/>
              <a:pathLst>
                <a:path w="19375" h="35891" extrusionOk="0">
                  <a:moveTo>
                    <a:pt x="5615" y="7118"/>
                  </a:moveTo>
                  <a:lnTo>
                    <a:pt x="5615" y="7118"/>
                  </a:lnTo>
                  <a:lnTo>
                    <a:pt x="5640" y="7369"/>
                  </a:lnTo>
                  <a:cubicBezTo>
                    <a:pt x="5740" y="8371"/>
                    <a:pt x="5840" y="9374"/>
                    <a:pt x="5940" y="10401"/>
                  </a:cubicBezTo>
                  <a:lnTo>
                    <a:pt x="5965" y="10702"/>
                  </a:lnTo>
                  <a:lnTo>
                    <a:pt x="5640" y="10702"/>
                  </a:lnTo>
                  <a:lnTo>
                    <a:pt x="3735" y="10702"/>
                  </a:lnTo>
                  <a:lnTo>
                    <a:pt x="3409" y="10702"/>
                  </a:lnTo>
                  <a:lnTo>
                    <a:pt x="1429" y="10702"/>
                  </a:lnTo>
                  <a:lnTo>
                    <a:pt x="1178" y="10702"/>
                  </a:lnTo>
                  <a:lnTo>
                    <a:pt x="1153" y="10452"/>
                  </a:lnTo>
                  <a:cubicBezTo>
                    <a:pt x="1028" y="9449"/>
                    <a:pt x="928" y="8447"/>
                    <a:pt x="803" y="7444"/>
                  </a:cubicBezTo>
                  <a:lnTo>
                    <a:pt x="803" y="7344"/>
                  </a:lnTo>
                  <a:lnTo>
                    <a:pt x="803" y="7344"/>
                  </a:lnTo>
                  <a:lnTo>
                    <a:pt x="752" y="7068"/>
                  </a:lnTo>
                  <a:cubicBezTo>
                    <a:pt x="652" y="5940"/>
                    <a:pt x="527" y="4837"/>
                    <a:pt x="402" y="3710"/>
                  </a:cubicBezTo>
                  <a:lnTo>
                    <a:pt x="402" y="3609"/>
                  </a:lnTo>
                  <a:lnTo>
                    <a:pt x="376" y="3609"/>
                  </a:lnTo>
                  <a:lnTo>
                    <a:pt x="351" y="3359"/>
                  </a:lnTo>
                  <a:cubicBezTo>
                    <a:pt x="251" y="2331"/>
                    <a:pt x="151" y="1329"/>
                    <a:pt x="26" y="326"/>
                  </a:cubicBezTo>
                  <a:lnTo>
                    <a:pt x="1" y="0"/>
                  </a:lnTo>
                  <a:lnTo>
                    <a:pt x="326" y="0"/>
                  </a:lnTo>
                  <a:lnTo>
                    <a:pt x="2306" y="0"/>
                  </a:lnTo>
                  <a:lnTo>
                    <a:pt x="2632" y="0"/>
                  </a:lnTo>
                  <a:lnTo>
                    <a:pt x="4662" y="0"/>
                  </a:lnTo>
                  <a:lnTo>
                    <a:pt x="4913" y="0"/>
                  </a:lnTo>
                  <a:lnTo>
                    <a:pt x="4938" y="276"/>
                  </a:lnTo>
                  <a:cubicBezTo>
                    <a:pt x="5063" y="1279"/>
                    <a:pt x="5138" y="2281"/>
                    <a:pt x="5239" y="3284"/>
                  </a:cubicBezTo>
                  <a:lnTo>
                    <a:pt x="5264" y="3384"/>
                  </a:lnTo>
                  <a:lnTo>
                    <a:pt x="5264" y="3384"/>
                  </a:lnTo>
                  <a:lnTo>
                    <a:pt x="5289" y="3634"/>
                  </a:lnTo>
                  <a:cubicBezTo>
                    <a:pt x="5389" y="4762"/>
                    <a:pt x="5489" y="5890"/>
                    <a:pt x="5615" y="7018"/>
                  </a:cubicBezTo>
                  <a:close/>
                  <a:moveTo>
                    <a:pt x="11254" y="3384"/>
                  </a:moveTo>
                  <a:lnTo>
                    <a:pt x="11279" y="3384"/>
                  </a:lnTo>
                  <a:lnTo>
                    <a:pt x="11279" y="3660"/>
                  </a:lnTo>
                  <a:cubicBezTo>
                    <a:pt x="11354" y="4787"/>
                    <a:pt x="11454" y="5890"/>
                    <a:pt x="11554" y="7018"/>
                  </a:cubicBezTo>
                  <a:lnTo>
                    <a:pt x="11554" y="7118"/>
                  </a:lnTo>
                  <a:lnTo>
                    <a:pt x="11554" y="7118"/>
                  </a:lnTo>
                  <a:lnTo>
                    <a:pt x="11580" y="7369"/>
                  </a:lnTo>
                  <a:cubicBezTo>
                    <a:pt x="11655" y="8396"/>
                    <a:pt x="11730" y="9399"/>
                    <a:pt x="11805" y="10401"/>
                  </a:cubicBezTo>
                  <a:lnTo>
                    <a:pt x="11830" y="10702"/>
                  </a:lnTo>
                  <a:lnTo>
                    <a:pt x="11529" y="10702"/>
                  </a:lnTo>
                  <a:lnTo>
                    <a:pt x="9600" y="10702"/>
                  </a:lnTo>
                  <a:lnTo>
                    <a:pt x="9274" y="10702"/>
                  </a:lnTo>
                  <a:lnTo>
                    <a:pt x="7294" y="10702"/>
                  </a:lnTo>
                  <a:lnTo>
                    <a:pt x="7043" y="10702"/>
                  </a:lnTo>
                  <a:lnTo>
                    <a:pt x="7018" y="10452"/>
                  </a:lnTo>
                  <a:cubicBezTo>
                    <a:pt x="6918" y="9449"/>
                    <a:pt x="6818" y="8421"/>
                    <a:pt x="6742" y="7419"/>
                  </a:cubicBezTo>
                  <a:lnTo>
                    <a:pt x="6717" y="7344"/>
                  </a:lnTo>
                  <a:lnTo>
                    <a:pt x="6717" y="7344"/>
                  </a:lnTo>
                  <a:lnTo>
                    <a:pt x="6692" y="7068"/>
                  </a:lnTo>
                  <a:cubicBezTo>
                    <a:pt x="6592" y="5940"/>
                    <a:pt x="6492" y="4812"/>
                    <a:pt x="6392" y="3685"/>
                  </a:cubicBezTo>
                  <a:lnTo>
                    <a:pt x="6392" y="3609"/>
                  </a:lnTo>
                  <a:lnTo>
                    <a:pt x="6392" y="3609"/>
                  </a:lnTo>
                  <a:lnTo>
                    <a:pt x="6366" y="3334"/>
                  </a:lnTo>
                  <a:cubicBezTo>
                    <a:pt x="6266" y="2331"/>
                    <a:pt x="6166" y="1329"/>
                    <a:pt x="6091" y="326"/>
                  </a:cubicBezTo>
                  <a:lnTo>
                    <a:pt x="6066" y="0"/>
                  </a:lnTo>
                  <a:lnTo>
                    <a:pt x="6366" y="0"/>
                  </a:lnTo>
                  <a:lnTo>
                    <a:pt x="8346" y="0"/>
                  </a:lnTo>
                  <a:lnTo>
                    <a:pt x="8672" y="0"/>
                  </a:lnTo>
                  <a:lnTo>
                    <a:pt x="10727" y="0"/>
                  </a:lnTo>
                  <a:lnTo>
                    <a:pt x="11003" y="0"/>
                  </a:lnTo>
                  <a:lnTo>
                    <a:pt x="11003" y="276"/>
                  </a:lnTo>
                  <a:cubicBezTo>
                    <a:pt x="11078" y="1279"/>
                    <a:pt x="11179" y="2281"/>
                    <a:pt x="11254" y="3284"/>
                  </a:cubicBezTo>
                  <a:close/>
                  <a:moveTo>
                    <a:pt x="17620" y="7118"/>
                  </a:moveTo>
                  <a:lnTo>
                    <a:pt x="17645" y="7118"/>
                  </a:lnTo>
                  <a:lnTo>
                    <a:pt x="17645" y="7394"/>
                  </a:lnTo>
                  <a:cubicBezTo>
                    <a:pt x="17720" y="8396"/>
                    <a:pt x="17770" y="9399"/>
                    <a:pt x="17845" y="10401"/>
                  </a:cubicBezTo>
                  <a:lnTo>
                    <a:pt x="17845" y="10702"/>
                  </a:lnTo>
                  <a:lnTo>
                    <a:pt x="17544" y="10702"/>
                  </a:lnTo>
                  <a:lnTo>
                    <a:pt x="15590" y="10702"/>
                  </a:lnTo>
                  <a:lnTo>
                    <a:pt x="15289" y="10702"/>
                  </a:lnTo>
                  <a:lnTo>
                    <a:pt x="13334" y="10702"/>
                  </a:lnTo>
                  <a:lnTo>
                    <a:pt x="13058" y="10702"/>
                  </a:lnTo>
                  <a:lnTo>
                    <a:pt x="13033" y="10452"/>
                  </a:lnTo>
                  <a:cubicBezTo>
                    <a:pt x="12958" y="9424"/>
                    <a:pt x="12883" y="8421"/>
                    <a:pt x="12808" y="7419"/>
                  </a:cubicBezTo>
                  <a:lnTo>
                    <a:pt x="12808" y="7344"/>
                  </a:lnTo>
                  <a:lnTo>
                    <a:pt x="12808" y="7344"/>
                  </a:lnTo>
                  <a:lnTo>
                    <a:pt x="12783" y="7068"/>
                  </a:lnTo>
                  <a:cubicBezTo>
                    <a:pt x="12707" y="5940"/>
                    <a:pt x="12607" y="4812"/>
                    <a:pt x="12532" y="3685"/>
                  </a:cubicBezTo>
                  <a:lnTo>
                    <a:pt x="12532" y="3609"/>
                  </a:lnTo>
                  <a:lnTo>
                    <a:pt x="12532" y="3609"/>
                  </a:lnTo>
                  <a:lnTo>
                    <a:pt x="12507" y="3334"/>
                  </a:lnTo>
                  <a:cubicBezTo>
                    <a:pt x="12432" y="2331"/>
                    <a:pt x="12356" y="1329"/>
                    <a:pt x="12306" y="326"/>
                  </a:cubicBezTo>
                  <a:lnTo>
                    <a:pt x="12281" y="0"/>
                  </a:lnTo>
                  <a:lnTo>
                    <a:pt x="12582" y="0"/>
                  </a:lnTo>
                  <a:lnTo>
                    <a:pt x="14587" y="0"/>
                  </a:lnTo>
                  <a:lnTo>
                    <a:pt x="14888" y="0"/>
                  </a:lnTo>
                  <a:lnTo>
                    <a:pt x="16918" y="0"/>
                  </a:lnTo>
                  <a:lnTo>
                    <a:pt x="17194" y="0"/>
                  </a:lnTo>
                  <a:lnTo>
                    <a:pt x="17219" y="276"/>
                  </a:lnTo>
                  <a:cubicBezTo>
                    <a:pt x="17294" y="1279"/>
                    <a:pt x="17344" y="2281"/>
                    <a:pt x="17394" y="3309"/>
                  </a:cubicBezTo>
                  <a:lnTo>
                    <a:pt x="17394" y="3384"/>
                  </a:lnTo>
                  <a:lnTo>
                    <a:pt x="17419" y="3384"/>
                  </a:lnTo>
                  <a:lnTo>
                    <a:pt x="17419" y="3660"/>
                  </a:lnTo>
                  <a:cubicBezTo>
                    <a:pt x="17494" y="4787"/>
                    <a:pt x="17570" y="5915"/>
                    <a:pt x="17620" y="7018"/>
                  </a:cubicBezTo>
                  <a:close/>
                  <a:moveTo>
                    <a:pt x="18171" y="16066"/>
                  </a:moveTo>
                  <a:lnTo>
                    <a:pt x="18171" y="16066"/>
                  </a:lnTo>
                  <a:lnTo>
                    <a:pt x="18196" y="16341"/>
                  </a:lnTo>
                  <a:cubicBezTo>
                    <a:pt x="18271" y="17469"/>
                    <a:pt x="18321" y="18597"/>
                    <a:pt x="18397" y="19725"/>
                  </a:cubicBezTo>
                  <a:lnTo>
                    <a:pt x="18422" y="20026"/>
                  </a:lnTo>
                  <a:lnTo>
                    <a:pt x="18422" y="20026"/>
                  </a:lnTo>
                  <a:lnTo>
                    <a:pt x="18422" y="20076"/>
                  </a:lnTo>
                  <a:cubicBezTo>
                    <a:pt x="18472" y="21078"/>
                    <a:pt x="18547" y="22081"/>
                    <a:pt x="18597" y="23108"/>
                  </a:cubicBezTo>
                  <a:lnTo>
                    <a:pt x="18622" y="23409"/>
                  </a:lnTo>
                  <a:lnTo>
                    <a:pt x="18296" y="23409"/>
                  </a:lnTo>
                  <a:lnTo>
                    <a:pt x="16467" y="23409"/>
                  </a:lnTo>
                  <a:lnTo>
                    <a:pt x="16166" y="23409"/>
                  </a:lnTo>
                  <a:lnTo>
                    <a:pt x="14261" y="23409"/>
                  </a:lnTo>
                  <a:lnTo>
                    <a:pt x="13986" y="23409"/>
                  </a:lnTo>
                  <a:lnTo>
                    <a:pt x="13986" y="23133"/>
                  </a:lnTo>
                  <a:cubicBezTo>
                    <a:pt x="13910" y="22131"/>
                    <a:pt x="13835" y="21128"/>
                    <a:pt x="13760" y="20126"/>
                  </a:cubicBezTo>
                  <a:lnTo>
                    <a:pt x="13735" y="20026"/>
                  </a:lnTo>
                  <a:lnTo>
                    <a:pt x="13735" y="20026"/>
                  </a:lnTo>
                  <a:lnTo>
                    <a:pt x="13710" y="19750"/>
                  </a:lnTo>
                  <a:cubicBezTo>
                    <a:pt x="13635" y="18647"/>
                    <a:pt x="13560" y="17519"/>
                    <a:pt x="13484" y="16391"/>
                  </a:cubicBezTo>
                  <a:lnTo>
                    <a:pt x="13459" y="16291"/>
                  </a:lnTo>
                  <a:lnTo>
                    <a:pt x="13459" y="16291"/>
                  </a:lnTo>
                  <a:lnTo>
                    <a:pt x="13459" y="16041"/>
                  </a:lnTo>
                  <a:cubicBezTo>
                    <a:pt x="13359" y="15013"/>
                    <a:pt x="13284" y="14010"/>
                    <a:pt x="13234" y="13008"/>
                  </a:cubicBezTo>
                  <a:lnTo>
                    <a:pt x="13209" y="12682"/>
                  </a:lnTo>
                  <a:lnTo>
                    <a:pt x="13534" y="12682"/>
                  </a:lnTo>
                  <a:lnTo>
                    <a:pt x="15414" y="12682"/>
                  </a:lnTo>
                  <a:lnTo>
                    <a:pt x="15740" y="12682"/>
                  </a:lnTo>
                  <a:lnTo>
                    <a:pt x="17695" y="12682"/>
                  </a:lnTo>
                  <a:lnTo>
                    <a:pt x="17971" y="12682"/>
                  </a:lnTo>
                  <a:lnTo>
                    <a:pt x="17996" y="12958"/>
                  </a:lnTo>
                  <a:cubicBezTo>
                    <a:pt x="18046" y="13985"/>
                    <a:pt x="18096" y="14988"/>
                    <a:pt x="18171" y="15990"/>
                  </a:cubicBezTo>
                  <a:close/>
                  <a:moveTo>
                    <a:pt x="12557" y="19800"/>
                  </a:moveTo>
                  <a:lnTo>
                    <a:pt x="12557" y="19800"/>
                  </a:lnTo>
                  <a:lnTo>
                    <a:pt x="12582" y="20076"/>
                  </a:lnTo>
                  <a:cubicBezTo>
                    <a:pt x="12657" y="21078"/>
                    <a:pt x="12732" y="22081"/>
                    <a:pt x="12833" y="23083"/>
                  </a:cubicBezTo>
                  <a:lnTo>
                    <a:pt x="12858" y="23409"/>
                  </a:lnTo>
                  <a:lnTo>
                    <a:pt x="12532" y="23409"/>
                  </a:lnTo>
                  <a:lnTo>
                    <a:pt x="10702" y="23409"/>
                  </a:lnTo>
                  <a:lnTo>
                    <a:pt x="10377" y="23409"/>
                  </a:lnTo>
                  <a:lnTo>
                    <a:pt x="8472" y="23409"/>
                  </a:lnTo>
                  <a:lnTo>
                    <a:pt x="8196" y="23409"/>
                  </a:lnTo>
                  <a:lnTo>
                    <a:pt x="8196" y="23133"/>
                  </a:lnTo>
                  <a:cubicBezTo>
                    <a:pt x="8096" y="22131"/>
                    <a:pt x="7996" y="21128"/>
                    <a:pt x="7920" y="20126"/>
                  </a:cubicBezTo>
                  <a:lnTo>
                    <a:pt x="7895" y="20026"/>
                  </a:lnTo>
                  <a:lnTo>
                    <a:pt x="7895" y="20026"/>
                  </a:lnTo>
                  <a:lnTo>
                    <a:pt x="7870" y="19775"/>
                  </a:lnTo>
                  <a:cubicBezTo>
                    <a:pt x="7770" y="18647"/>
                    <a:pt x="7670" y="17519"/>
                    <a:pt x="7569" y="16391"/>
                  </a:cubicBezTo>
                  <a:lnTo>
                    <a:pt x="7544" y="16291"/>
                  </a:lnTo>
                  <a:lnTo>
                    <a:pt x="7544" y="16291"/>
                  </a:lnTo>
                  <a:lnTo>
                    <a:pt x="7519" y="16041"/>
                  </a:lnTo>
                  <a:cubicBezTo>
                    <a:pt x="7444" y="15038"/>
                    <a:pt x="7344" y="14010"/>
                    <a:pt x="7244" y="13008"/>
                  </a:cubicBezTo>
                  <a:lnTo>
                    <a:pt x="7219" y="12682"/>
                  </a:lnTo>
                  <a:lnTo>
                    <a:pt x="7544" y="12682"/>
                  </a:lnTo>
                  <a:lnTo>
                    <a:pt x="9449" y="12682"/>
                  </a:lnTo>
                  <a:lnTo>
                    <a:pt x="9750" y="12682"/>
                  </a:lnTo>
                  <a:lnTo>
                    <a:pt x="11730" y="12682"/>
                  </a:lnTo>
                  <a:lnTo>
                    <a:pt x="12006" y="12682"/>
                  </a:lnTo>
                  <a:lnTo>
                    <a:pt x="12031" y="12958"/>
                  </a:lnTo>
                  <a:cubicBezTo>
                    <a:pt x="12106" y="13960"/>
                    <a:pt x="12181" y="14988"/>
                    <a:pt x="12256" y="15990"/>
                  </a:cubicBezTo>
                  <a:lnTo>
                    <a:pt x="12281" y="16291"/>
                  </a:lnTo>
                  <a:lnTo>
                    <a:pt x="12281" y="16291"/>
                  </a:lnTo>
                  <a:lnTo>
                    <a:pt x="12281" y="16341"/>
                  </a:lnTo>
                  <a:cubicBezTo>
                    <a:pt x="12382" y="17469"/>
                    <a:pt x="12457" y="18597"/>
                    <a:pt x="12557" y="19725"/>
                  </a:cubicBezTo>
                  <a:close/>
                  <a:moveTo>
                    <a:pt x="6868" y="19800"/>
                  </a:moveTo>
                  <a:lnTo>
                    <a:pt x="6868" y="19800"/>
                  </a:lnTo>
                  <a:lnTo>
                    <a:pt x="6893" y="20076"/>
                  </a:lnTo>
                  <a:cubicBezTo>
                    <a:pt x="6993" y="21078"/>
                    <a:pt x="7093" y="22081"/>
                    <a:pt x="7194" y="23083"/>
                  </a:cubicBezTo>
                  <a:lnTo>
                    <a:pt x="7219" y="23409"/>
                  </a:lnTo>
                  <a:lnTo>
                    <a:pt x="6893" y="23409"/>
                  </a:lnTo>
                  <a:lnTo>
                    <a:pt x="5063" y="23409"/>
                  </a:lnTo>
                  <a:lnTo>
                    <a:pt x="4737" y="23409"/>
                  </a:lnTo>
                  <a:lnTo>
                    <a:pt x="2858" y="23409"/>
                  </a:lnTo>
                  <a:lnTo>
                    <a:pt x="2582" y="23409"/>
                  </a:lnTo>
                  <a:lnTo>
                    <a:pt x="2557" y="23133"/>
                  </a:lnTo>
                  <a:cubicBezTo>
                    <a:pt x="2432" y="22131"/>
                    <a:pt x="2331" y="21128"/>
                    <a:pt x="2231" y="20126"/>
                  </a:cubicBezTo>
                  <a:lnTo>
                    <a:pt x="2206" y="20026"/>
                  </a:lnTo>
                  <a:lnTo>
                    <a:pt x="2206" y="20026"/>
                  </a:lnTo>
                  <a:lnTo>
                    <a:pt x="2181" y="19775"/>
                  </a:lnTo>
                  <a:cubicBezTo>
                    <a:pt x="2056" y="18647"/>
                    <a:pt x="1930" y="17519"/>
                    <a:pt x="1805" y="16391"/>
                  </a:cubicBezTo>
                  <a:lnTo>
                    <a:pt x="1805" y="16291"/>
                  </a:lnTo>
                  <a:lnTo>
                    <a:pt x="1805" y="16291"/>
                  </a:lnTo>
                  <a:lnTo>
                    <a:pt x="1755" y="16041"/>
                  </a:lnTo>
                  <a:cubicBezTo>
                    <a:pt x="1655" y="15038"/>
                    <a:pt x="1554" y="14036"/>
                    <a:pt x="1429" y="13033"/>
                  </a:cubicBezTo>
                  <a:lnTo>
                    <a:pt x="1404" y="12682"/>
                  </a:lnTo>
                  <a:lnTo>
                    <a:pt x="1730" y="12682"/>
                  </a:lnTo>
                  <a:lnTo>
                    <a:pt x="3610" y="12682"/>
                  </a:lnTo>
                  <a:lnTo>
                    <a:pt x="3935" y="12682"/>
                  </a:lnTo>
                  <a:lnTo>
                    <a:pt x="5915" y="12682"/>
                  </a:lnTo>
                  <a:lnTo>
                    <a:pt x="6166" y="12682"/>
                  </a:lnTo>
                  <a:lnTo>
                    <a:pt x="6191" y="12958"/>
                  </a:lnTo>
                  <a:cubicBezTo>
                    <a:pt x="6291" y="13960"/>
                    <a:pt x="6392" y="14963"/>
                    <a:pt x="6492" y="15965"/>
                  </a:cubicBezTo>
                  <a:lnTo>
                    <a:pt x="6492" y="16066"/>
                  </a:lnTo>
                  <a:lnTo>
                    <a:pt x="6492" y="16066"/>
                  </a:lnTo>
                  <a:lnTo>
                    <a:pt x="6517" y="16341"/>
                  </a:lnTo>
                  <a:cubicBezTo>
                    <a:pt x="6642" y="17469"/>
                    <a:pt x="6742" y="18572"/>
                    <a:pt x="6843" y="19700"/>
                  </a:cubicBezTo>
                  <a:close/>
                  <a:moveTo>
                    <a:pt x="8096" y="32507"/>
                  </a:moveTo>
                  <a:lnTo>
                    <a:pt x="8096" y="32507"/>
                  </a:lnTo>
                  <a:lnTo>
                    <a:pt x="8071" y="32206"/>
                  </a:lnTo>
                  <a:cubicBezTo>
                    <a:pt x="7945" y="31078"/>
                    <a:pt x="7845" y="29950"/>
                    <a:pt x="7745" y="28823"/>
                  </a:cubicBezTo>
                  <a:lnTo>
                    <a:pt x="7720" y="28547"/>
                  </a:lnTo>
                  <a:lnTo>
                    <a:pt x="7720" y="28547"/>
                  </a:lnTo>
                  <a:lnTo>
                    <a:pt x="7695" y="28472"/>
                  </a:lnTo>
                  <a:cubicBezTo>
                    <a:pt x="7620" y="27469"/>
                    <a:pt x="7519" y="26442"/>
                    <a:pt x="7419" y="25439"/>
                  </a:cubicBezTo>
                  <a:lnTo>
                    <a:pt x="7394" y="25188"/>
                  </a:lnTo>
                  <a:lnTo>
                    <a:pt x="7118" y="25188"/>
                  </a:lnTo>
                  <a:lnTo>
                    <a:pt x="5239" y="25188"/>
                  </a:lnTo>
                  <a:lnTo>
                    <a:pt x="4913" y="25188"/>
                  </a:lnTo>
                  <a:lnTo>
                    <a:pt x="3108" y="25188"/>
                  </a:lnTo>
                  <a:lnTo>
                    <a:pt x="2783" y="25188"/>
                  </a:lnTo>
                  <a:lnTo>
                    <a:pt x="2833" y="25514"/>
                  </a:lnTo>
                  <a:cubicBezTo>
                    <a:pt x="2933" y="26517"/>
                    <a:pt x="3058" y="27519"/>
                    <a:pt x="3158" y="28522"/>
                  </a:cubicBezTo>
                  <a:lnTo>
                    <a:pt x="3184" y="28798"/>
                  </a:lnTo>
                  <a:lnTo>
                    <a:pt x="3184" y="28798"/>
                  </a:lnTo>
                  <a:lnTo>
                    <a:pt x="3209" y="28873"/>
                  </a:lnTo>
                  <a:cubicBezTo>
                    <a:pt x="3309" y="30001"/>
                    <a:pt x="3434" y="31128"/>
                    <a:pt x="3585" y="32256"/>
                  </a:cubicBezTo>
                  <a:lnTo>
                    <a:pt x="3585" y="32281"/>
                  </a:lnTo>
                  <a:lnTo>
                    <a:pt x="3559" y="32281"/>
                  </a:lnTo>
                  <a:lnTo>
                    <a:pt x="3610" y="32607"/>
                  </a:lnTo>
                  <a:cubicBezTo>
                    <a:pt x="3710" y="33610"/>
                    <a:pt x="3835" y="34637"/>
                    <a:pt x="3935" y="35640"/>
                  </a:cubicBezTo>
                  <a:lnTo>
                    <a:pt x="3960" y="35890"/>
                  </a:lnTo>
                  <a:lnTo>
                    <a:pt x="4236" y="35890"/>
                  </a:lnTo>
                  <a:lnTo>
                    <a:pt x="6066" y="35890"/>
                  </a:lnTo>
                  <a:lnTo>
                    <a:pt x="6392" y="35890"/>
                  </a:lnTo>
                  <a:lnTo>
                    <a:pt x="8121" y="35890"/>
                  </a:lnTo>
                  <a:lnTo>
                    <a:pt x="8447" y="35890"/>
                  </a:lnTo>
                  <a:lnTo>
                    <a:pt x="8397" y="35564"/>
                  </a:lnTo>
                  <a:cubicBezTo>
                    <a:pt x="8296" y="34562"/>
                    <a:pt x="8196" y="33559"/>
                    <a:pt x="8096" y="32557"/>
                  </a:cubicBezTo>
                  <a:close/>
                  <a:moveTo>
                    <a:pt x="13259" y="28547"/>
                  </a:moveTo>
                  <a:lnTo>
                    <a:pt x="13259" y="28547"/>
                  </a:lnTo>
                  <a:lnTo>
                    <a:pt x="13284" y="28823"/>
                  </a:lnTo>
                  <a:cubicBezTo>
                    <a:pt x="13359" y="29950"/>
                    <a:pt x="13459" y="31078"/>
                    <a:pt x="13560" y="32206"/>
                  </a:cubicBezTo>
                  <a:lnTo>
                    <a:pt x="13585" y="32507"/>
                  </a:lnTo>
                  <a:lnTo>
                    <a:pt x="13560" y="32507"/>
                  </a:lnTo>
                  <a:lnTo>
                    <a:pt x="13560" y="32557"/>
                  </a:lnTo>
                  <a:cubicBezTo>
                    <a:pt x="13635" y="33559"/>
                    <a:pt x="13735" y="34562"/>
                    <a:pt x="13810" y="35564"/>
                  </a:cubicBezTo>
                  <a:lnTo>
                    <a:pt x="13835" y="35890"/>
                  </a:lnTo>
                  <a:lnTo>
                    <a:pt x="13534" y="35890"/>
                  </a:lnTo>
                  <a:lnTo>
                    <a:pt x="11780" y="35890"/>
                  </a:lnTo>
                  <a:lnTo>
                    <a:pt x="11454" y="35890"/>
                  </a:lnTo>
                  <a:lnTo>
                    <a:pt x="9650" y="35890"/>
                  </a:lnTo>
                  <a:lnTo>
                    <a:pt x="9374" y="35890"/>
                  </a:lnTo>
                  <a:lnTo>
                    <a:pt x="9349" y="35640"/>
                  </a:lnTo>
                  <a:cubicBezTo>
                    <a:pt x="9249" y="34612"/>
                    <a:pt x="9148" y="33610"/>
                    <a:pt x="9073" y="32607"/>
                  </a:cubicBezTo>
                  <a:lnTo>
                    <a:pt x="9023" y="32281"/>
                  </a:lnTo>
                  <a:lnTo>
                    <a:pt x="9048" y="32281"/>
                  </a:lnTo>
                  <a:lnTo>
                    <a:pt x="9023" y="32256"/>
                  </a:lnTo>
                  <a:cubicBezTo>
                    <a:pt x="8923" y="31128"/>
                    <a:pt x="8823" y="30001"/>
                    <a:pt x="8722" y="28873"/>
                  </a:cubicBezTo>
                  <a:lnTo>
                    <a:pt x="8722" y="28798"/>
                  </a:lnTo>
                  <a:lnTo>
                    <a:pt x="8722" y="28798"/>
                  </a:lnTo>
                  <a:lnTo>
                    <a:pt x="8697" y="28522"/>
                  </a:lnTo>
                  <a:cubicBezTo>
                    <a:pt x="8597" y="27519"/>
                    <a:pt x="8497" y="26517"/>
                    <a:pt x="8422" y="25514"/>
                  </a:cubicBezTo>
                  <a:lnTo>
                    <a:pt x="8372" y="25188"/>
                  </a:lnTo>
                  <a:lnTo>
                    <a:pt x="8697" y="25188"/>
                  </a:lnTo>
                  <a:lnTo>
                    <a:pt x="10527" y="25188"/>
                  </a:lnTo>
                  <a:lnTo>
                    <a:pt x="10828" y="25188"/>
                  </a:lnTo>
                  <a:lnTo>
                    <a:pt x="12732" y="25188"/>
                  </a:lnTo>
                  <a:lnTo>
                    <a:pt x="12983" y="25188"/>
                  </a:lnTo>
                  <a:lnTo>
                    <a:pt x="13008" y="25464"/>
                  </a:lnTo>
                  <a:cubicBezTo>
                    <a:pt x="13083" y="26467"/>
                    <a:pt x="13184" y="27469"/>
                    <a:pt x="13259" y="28472"/>
                  </a:cubicBezTo>
                  <a:close/>
                  <a:moveTo>
                    <a:pt x="18948" y="28798"/>
                  </a:moveTo>
                  <a:lnTo>
                    <a:pt x="18948" y="28823"/>
                  </a:lnTo>
                  <a:cubicBezTo>
                    <a:pt x="19023" y="29950"/>
                    <a:pt x="19098" y="31078"/>
                    <a:pt x="19149" y="32206"/>
                  </a:cubicBezTo>
                  <a:lnTo>
                    <a:pt x="19174" y="32507"/>
                  </a:lnTo>
                  <a:lnTo>
                    <a:pt x="19174" y="32507"/>
                  </a:lnTo>
                  <a:lnTo>
                    <a:pt x="19174" y="32557"/>
                  </a:lnTo>
                  <a:cubicBezTo>
                    <a:pt x="19224" y="33559"/>
                    <a:pt x="19299" y="34587"/>
                    <a:pt x="19349" y="35590"/>
                  </a:cubicBezTo>
                  <a:lnTo>
                    <a:pt x="19374" y="35890"/>
                  </a:lnTo>
                  <a:lnTo>
                    <a:pt x="19073" y="35890"/>
                  </a:lnTo>
                  <a:lnTo>
                    <a:pt x="17319" y="35890"/>
                  </a:lnTo>
                  <a:lnTo>
                    <a:pt x="16993" y="35890"/>
                  </a:lnTo>
                  <a:lnTo>
                    <a:pt x="15189" y="35890"/>
                  </a:lnTo>
                  <a:lnTo>
                    <a:pt x="14913" y="35890"/>
                  </a:lnTo>
                  <a:lnTo>
                    <a:pt x="14888" y="35615"/>
                  </a:lnTo>
                  <a:cubicBezTo>
                    <a:pt x="14813" y="34612"/>
                    <a:pt x="14737" y="33610"/>
                    <a:pt x="14662" y="32607"/>
                  </a:cubicBezTo>
                  <a:lnTo>
                    <a:pt x="14637" y="32281"/>
                  </a:lnTo>
                  <a:lnTo>
                    <a:pt x="14637" y="32281"/>
                  </a:lnTo>
                  <a:lnTo>
                    <a:pt x="14637" y="32256"/>
                  </a:lnTo>
                  <a:cubicBezTo>
                    <a:pt x="14562" y="31128"/>
                    <a:pt x="14487" y="30001"/>
                    <a:pt x="14412" y="28873"/>
                  </a:cubicBezTo>
                  <a:lnTo>
                    <a:pt x="14387" y="28798"/>
                  </a:lnTo>
                  <a:lnTo>
                    <a:pt x="14387" y="28798"/>
                  </a:lnTo>
                  <a:lnTo>
                    <a:pt x="14362" y="28522"/>
                  </a:lnTo>
                  <a:cubicBezTo>
                    <a:pt x="14286" y="27519"/>
                    <a:pt x="14211" y="26492"/>
                    <a:pt x="14136" y="25489"/>
                  </a:cubicBezTo>
                  <a:lnTo>
                    <a:pt x="14111" y="25188"/>
                  </a:lnTo>
                  <a:lnTo>
                    <a:pt x="14437" y="25188"/>
                  </a:lnTo>
                  <a:lnTo>
                    <a:pt x="16241" y="25188"/>
                  </a:lnTo>
                  <a:lnTo>
                    <a:pt x="16567" y="25188"/>
                  </a:lnTo>
                  <a:lnTo>
                    <a:pt x="18447" y="25188"/>
                  </a:lnTo>
                  <a:lnTo>
                    <a:pt x="18722" y="25188"/>
                  </a:lnTo>
                  <a:lnTo>
                    <a:pt x="18748" y="25464"/>
                  </a:lnTo>
                  <a:cubicBezTo>
                    <a:pt x="18798" y="26467"/>
                    <a:pt x="18873" y="27469"/>
                    <a:pt x="18923" y="28472"/>
                  </a:cubicBezTo>
                  <a:lnTo>
                    <a:pt x="18948" y="28798"/>
                  </a:lnTo>
                  <a:lnTo>
                    <a:pt x="18948" y="28798"/>
                  </a:lnTo>
                  <a:lnTo>
                    <a:pt x="18948" y="28798"/>
                  </a:lnTo>
                  <a:close/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3"/>
            <p:cNvSpPr/>
            <p:nvPr/>
          </p:nvSpPr>
          <p:spPr>
            <a:xfrm>
              <a:off x="3812680" y="3406849"/>
              <a:ext cx="1737678" cy="22361"/>
            </a:xfrm>
            <a:custGeom>
              <a:avLst/>
              <a:gdLst/>
              <a:ahLst/>
              <a:cxnLst/>
              <a:rect l="l" t="t" r="r" b="b"/>
              <a:pathLst>
                <a:path w="85716" h="1103" extrusionOk="0">
                  <a:moveTo>
                    <a:pt x="0" y="1103"/>
                  </a:moveTo>
                  <a:lnTo>
                    <a:pt x="85715" y="1103"/>
                  </a:lnTo>
                  <a:lnTo>
                    <a:pt x="85715" y="0"/>
                  </a:lnTo>
                  <a:lnTo>
                    <a:pt x="0" y="0"/>
                  </a:lnTo>
                  <a:lnTo>
                    <a:pt x="0" y="11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3"/>
            <p:cNvSpPr/>
            <p:nvPr/>
          </p:nvSpPr>
          <p:spPr>
            <a:xfrm>
              <a:off x="4261335" y="3068948"/>
              <a:ext cx="840396" cy="1140673"/>
            </a:xfrm>
            <a:custGeom>
              <a:avLst/>
              <a:gdLst/>
              <a:ahLst/>
              <a:cxnLst/>
              <a:rect l="l" t="t" r="r" b="b"/>
              <a:pathLst>
                <a:path w="41455" h="56267" extrusionOk="0">
                  <a:moveTo>
                    <a:pt x="41455" y="0"/>
                  </a:moveTo>
                  <a:lnTo>
                    <a:pt x="4145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2" y="8823"/>
                    <a:pt x="878" y="21003"/>
                    <a:pt x="1329" y="29825"/>
                  </a:cubicBezTo>
                  <a:cubicBezTo>
                    <a:pt x="1755" y="38647"/>
                    <a:pt x="2206" y="47469"/>
                    <a:pt x="2633" y="56266"/>
                  </a:cubicBezTo>
                  <a:lnTo>
                    <a:pt x="20377" y="56266"/>
                  </a:lnTo>
                  <a:lnTo>
                    <a:pt x="38096" y="56266"/>
                  </a:lnTo>
                  <a:cubicBezTo>
                    <a:pt x="38673" y="47469"/>
                    <a:pt x="39224" y="38647"/>
                    <a:pt x="39776" y="29825"/>
                  </a:cubicBezTo>
                  <a:cubicBezTo>
                    <a:pt x="40327" y="21003"/>
                    <a:pt x="40903" y="8823"/>
                    <a:pt x="41455" y="0"/>
                  </a:cubicBezTo>
                  <a:lnTo>
                    <a:pt x="414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3"/>
            <p:cNvSpPr/>
            <p:nvPr/>
          </p:nvSpPr>
          <p:spPr>
            <a:xfrm>
              <a:off x="4293853" y="3817389"/>
              <a:ext cx="766219" cy="102660"/>
            </a:xfrm>
            <a:custGeom>
              <a:avLst/>
              <a:gdLst/>
              <a:ahLst/>
              <a:cxnLst/>
              <a:rect l="l" t="t" r="r" b="b"/>
              <a:pathLst>
                <a:path w="37796" h="5064" extrusionOk="0">
                  <a:moveTo>
                    <a:pt x="37796" y="1"/>
                  </a:moveTo>
                  <a:lnTo>
                    <a:pt x="18898" y="1"/>
                  </a:lnTo>
                  <a:lnTo>
                    <a:pt x="1" y="1"/>
                  </a:lnTo>
                  <a:cubicBezTo>
                    <a:pt x="26" y="1705"/>
                    <a:pt x="76" y="3384"/>
                    <a:pt x="101" y="5064"/>
                  </a:cubicBezTo>
                  <a:lnTo>
                    <a:pt x="18898" y="5064"/>
                  </a:lnTo>
                  <a:lnTo>
                    <a:pt x="37670" y="5064"/>
                  </a:lnTo>
                  <a:cubicBezTo>
                    <a:pt x="37720" y="3384"/>
                    <a:pt x="37771" y="1705"/>
                    <a:pt x="37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3"/>
            <p:cNvSpPr/>
            <p:nvPr/>
          </p:nvSpPr>
          <p:spPr>
            <a:xfrm>
              <a:off x="4317229" y="3144650"/>
              <a:ext cx="728614" cy="658512"/>
            </a:xfrm>
            <a:custGeom>
              <a:avLst/>
              <a:gdLst/>
              <a:ahLst/>
              <a:cxnLst/>
              <a:rect l="l" t="t" r="r" b="b"/>
              <a:pathLst>
                <a:path w="35941" h="32483" extrusionOk="0">
                  <a:moveTo>
                    <a:pt x="35440" y="9825"/>
                  </a:moveTo>
                  <a:lnTo>
                    <a:pt x="35440" y="9825"/>
                  </a:lnTo>
                  <a:lnTo>
                    <a:pt x="35440" y="10126"/>
                  </a:lnTo>
                  <a:cubicBezTo>
                    <a:pt x="35364" y="11530"/>
                    <a:pt x="35289" y="12908"/>
                    <a:pt x="35214" y="14312"/>
                  </a:cubicBezTo>
                  <a:lnTo>
                    <a:pt x="35214" y="14587"/>
                  </a:lnTo>
                  <a:lnTo>
                    <a:pt x="34913" y="14587"/>
                  </a:lnTo>
                  <a:lnTo>
                    <a:pt x="32532" y="14587"/>
                  </a:lnTo>
                  <a:lnTo>
                    <a:pt x="32207" y="14587"/>
                  </a:lnTo>
                  <a:lnTo>
                    <a:pt x="29826" y="14587"/>
                  </a:lnTo>
                  <a:lnTo>
                    <a:pt x="29525" y="14587"/>
                  </a:lnTo>
                  <a:lnTo>
                    <a:pt x="29525" y="14287"/>
                  </a:lnTo>
                  <a:cubicBezTo>
                    <a:pt x="29575" y="12883"/>
                    <a:pt x="29625" y="11505"/>
                    <a:pt x="29675" y="10101"/>
                  </a:cubicBezTo>
                  <a:lnTo>
                    <a:pt x="29700" y="9825"/>
                  </a:lnTo>
                  <a:lnTo>
                    <a:pt x="29700" y="9825"/>
                  </a:lnTo>
                  <a:lnTo>
                    <a:pt x="29700" y="9625"/>
                  </a:lnTo>
                  <a:cubicBezTo>
                    <a:pt x="29750" y="8071"/>
                    <a:pt x="29826" y="6517"/>
                    <a:pt x="29876" y="4963"/>
                  </a:cubicBezTo>
                  <a:lnTo>
                    <a:pt x="29876" y="4763"/>
                  </a:lnTo>
                  <a:lnTo>
                    <a:pt x="29876" y="4763"/>
                  </a:lnTo>
                  <a:lnTo>
                    <a:pt x="29876" y="4688"/>
                  </a:lnTo>
                  <a:lnTo>
                    <a:pt x="29876" y="4662"/>
                  </a:lnTo>
                  <a:lnTo>
                    <a:pt x="29876" y="4662"/>
                  </a:lnTo>
                  <a:lnTo>
                    <a:pt x="29901" y="4462"/>
                  </a:lnTo>
                  <a:cubicBezTo>
                    <a:pt x="29951" y="3084"/>
                    <a:pt x="30001" y="1680"/>
                    <a:pt x="30051" y="302"/>
                  </a:cubicBezTo>
                  <a:lnTo>
                    <a:pt x="30051" y="1"/>
                  </a:lnTo>
                  <a:lnTo>
                    <a:pt x="30327" y="1"/>
                  </a:lnTo>
                  <a:lnTo>
                    <a:pt x="32808" y="1"/>
                  </a:lnTo>
                  <a:lnTo>
                    <a:pt x="33134" y="1"/>
                  </a:lnTo>
                  <a:lnTo>
                    <a:pt x="35615" y="1"/>
                  </a:lnTo>
                  <a:lnTo>
                    <a:pt x="35941" y="1"/>
                  </a:lnTo>
                  <a:lnTo>
                    <a:pt x="35916" y="327"/>
                  </a:lnTo>
                  <a:cubicBezTo>
                    <a:pt x="35841" y="1705"/>
                    <a:pt x="35791" y="3109"/>
                    <a:pt x="35715" y="4487"/>
                  </a:cubicBezTo>
                  <a:lnTo>
                    <a:pt x="35690" y="4763"/>
                  </a:lnTo>
                  <a:lnTo>
                    <a:pt x="35690" y="4763"/>
                  </a:lnTo>
                  <a:lnTo>
                    <a:pt x="35690" y="4988"/>
                  </a:lnTo>
                  <a:cubicBezTo>
                    <a:pt x="35615" y="6542"/>
                    <a:pt x="35540" y="8096"/>
                    <a:pt x="35465" y="9650"/>
                  </a:cubicBezTo>
                  <a:close/>
                  <a:moveTo>
                    <a:pt x="28222" y="4763"/>
                  </a:moveTo>
                  <a:lnTo>
                    <a:pt x="28222" y="4963"/>
                  </a:lnTo>
                  <a:cubicBezTo>
                    <a:pt x="28171" y="6517"/>
                    <a:pt x="28121" y="8071"/>
                    <a:pt x="28071" y="9625"/>
                  </a:cubicBezTo>
                  <a:lnTo>
                    <a:pt x="28071" y="9825"/>
                  </a:lnTo>
                  <a:lnTo>
                    <a:pt x="28071" y="9825"/>
                  </a:lnTo>
                  <a:lnTo>
                    <a:pt x="28071" y="10126"/>
                  </a:lnTo>
                  <a:cubicBezTo>
                    <a:pt x="28021" y="11505"/>
                    <a:pt x="27971" y="12908"/>
                    <a:pt x="27921" y="14287"/>
                  </a:cubicBezTo>
                  <a:lnTo>
                    <a:pt x="27921" y="14587"/>
                  </a:lnTo>
                  <a:lnTo>
                    <a:pt x="27645" y="14587"/>
                  </a:lnTo>
                  <a:lnTo>
                    <a:pt x="25239" y="14587"/>
                  </a:lnTo>
                  <a:lnTo>
                    <a:pt x="24913" y="14587"/>
                  </a:lnTo>
                  <a:lnTo>
                    <a:pt x="22532" y="14587"/>
                  </a:lnTo>
                  <a:lnTo>
                    <a:pt x="22232" y="14587"/>
                  </a:lnTo>
                  <a:lnTo>
                    <a:pt x="22232" y="14287"/>
                  </a:lnTo>
                  <a:cubicBezTo>
                    <a:pt x="22257" y="12883"/>
                    <a:pt x="22282" y="11505"/>
                    <a:pt x="22307" y="10101"/>
                  </a:cubicBezTo>
                  <a:lnTo>
                    <a:pt x="22332" y="9876"/>
                  </a:lnTo>
                  <a:lnTo>
                    <a:pt x="22332" y="9625"/>
                  </a:lnTo>
                  <a:cubicBezTo>
                    <a:pt x="22357" y="8071"/>
                    <a:pt x="22382" y="6517"/>
                    <a:pt x="22407" y="4963"/>
                  </a:cubicBezTo>
                  <a:lnTo>
                    <a:pt x="22407" y="4763"/>
                  </a:lnTo>
                  <a:lnTo>
                    <a:pt x="22407" y="4763"/>
                  </a:lnTo>
                  <a:lnTo>
                    <a:pt x="22407" y="4688"/>
                  </a:lnTo>
                  <a:lnTo>
                    <a:pt x="22407" y="4662"/>
                  </a:lnTo>
                  <a:lnTo>
                    <a:pt x="22407" y="4662"/>
                  </a:lnTo>
                  <a:lnTo>
                    <a:pt x="22407" y="4462"/>
                  </a:lnTo>
                  <a:cubicBezTo>
                    <a:pt x="22432" y="3084"/>
                    <a:pt x="22457" y="1680"/>
                    <a:pt x="22482" y="302"/>
                  </a:cubicBezTo>
                  <a:lnTo>
                    <a:pt x="22482" y="1"/>
                  </a:lnTo>
                  <a:lnTo>
                    <a:pt x="22783" y="1"/>
                  </a:lnTo>
                  <a:lnTo>
                    <a:pt x="25239" y="1"/>
                  </a:lnTo>
                  <a:lnTo>
                    <a:pt x="25590" y="1"/>
                  </a:lnTo>
                  <a:lnTo>
                    <a:pt x="28071" y="1"/>
                  </a:lnTo>
                  <a:lnTo>
                    <a:pt x="28372" y="1"/>
                  </a:lnTo>
                  <a:lnTo>
                    <a:pt x="28372" y="302"/>
                  </a:lnTo>
                  <a:cubicBezTo>
                    <a:pt x="28322" y="1705"/>
                    <a:pt x="28272" y="3084"/>
                    <a:pt x="28222" y="4487"/>
                  </a:cubicBezTo>
                  <a:lnTo>
                    <a:pt x="28222" y="4763"/>
                  </a:lnTo>
                  <a:close/>
                  <a:moveTo>
                    <a:pt x="34537" y="27720"/>
                  </a:moveTo>
                  <a:lnTo>
                    <a:pt x="34537" y="27720"/>
                  </a:lnTo>
                  <a:lnTo>
                    <a:pt x="34537" y="28046"/>
                  </a:lnTo>
                  <a:cubicBezTo>
                    <a:pt x="34462" y="29425"/>
                    <a:pt x="34387" y="30828"/>
                    <a:pt x="34312" y="32206"/>
                  </a:cubicBezTo>
                  <a:lnTo>
                    <a:pt x="34312" y="32482"/>
                  </a:lnTo>
                  <a:lnTo>
                    <a:pt x="34036" y="32482"/>
                  </a:lnTo>
                  <a:lnTo>
                    <a:pt x="31730" y="32482"/>
                  </a:lnTo>
                  <a:lnTo>
                    <a:pt x="31430" y="32482"/>
                  </a:lnTo>
                  <a:lnTo>
                    <a:pt x="29149" y="32482"/>
                  </a:lnTo>
                  <a:lnTo>
                    <a:pt x="28848" y="32482"/>
                  </a:lnTo>
                  <a:lnTo>
                    <a:pt x="28848" y="32181"/>
                  </a:lnTo>
                  <a:cubicBezTo>
                    <a:pt x="28923" y="30803"/>
                    <a:pt x="28973" y="29399"/>
                    <a:pt x="29024" y="28021"/>
                  </a:cubicBezTo>
                  <a:lnTo>
                    <a:pt x="29024" y="27720"/>
                  </a:lnTo>
                  <a:lnTo>
                    <a:pt x="29024" y="27720"/>
                  </a:lnTo>
                  <a:lnTo>
                    <a:pt x="29049" y="27520"/>
                  </a:lnTo>
                  <a:cubicBezTo>
                    <a:pt x="29099" y="25966"/>
                    <a:pt x="29149" y="24412"/>
                    <a:pt x="29199" y="22858"/>
                  </a:cubicBezTo>
                  <a:lnTo>
                    <a:pt x="29224" y="22683"/>
                  </a:lnTo>
                  <a:lnTo>
                    <a:pt x="29224" y="22683"/>
                  </a:lnTo>
                  <a:lnTo>
                    <a:pt x="29224" y="22582"/>
                  </a:lnTo>
                  <a:lnTo>
                    <a:pt x="29224" y="22582"/>
                  </a:lnTo>
                  <a:lnTo>
                    <a:pt x="29224" y="22582"/>
                  </a:lnTo>
                  <a:lnTo>
                    <a:pt x="29224" y="22357"/>
                  </a:lnTo>
                  <a:cubicBezTo>
                    <a:pt x="29274" y="20978"/>
                    <a:pt x="29324" y="19600"/>
                    <a:pt x="29374" y="18196"/>
                  </a:cubicBezTo>
                  <a:lnTo>
                    <a:pt x="29400" y="17921"/>
                  </a:lnTo>
                  <a:lnTo>
                    <a:pt x="29675" y="17921"/>
                  </a:lnTo>
                  <a:lnTo>
                    <a:pt x="32031" y="17921"/>
                  </a:lnTo>
                  <a:lnTo>
                    <a:pt x="32357" y="17921"/>
                  </a:lnTo>
                  <a:lnTo>
                    <a:pt x="34738" y="17921"/>
                  </a:lnTo>
                  <a:lnTo>
                    <a:pt x="35039" y="17921"/>
                  </a:lnTo>
                  <a:lnTo>
                    <a:pt x="35014" y="18221"/>
                  </a:lnTo>
                  <a:cubicBezTo>
                    <a:pt x="34963" y="19625"/>
                    <a:pt x="34888" y="21003"/>
                    <a:pt x="34813" y="22407"/>
                  </a:cubicBezTo>
                  <a:lnTo>
                    <a:pt x="34813" y="22582"/>
                  </a:lnTo>
                  <a:lnTo>
                    <a:pt x="34813" y="22582"/>
                  </a:lnTo>
                  <a:lnTo>
                    <a:pt x="34788" y="22883"/>
                  </a:lnTo>
                  <a:cubicBezTo>
                    <a:pt x="34713" y="24437"/>
                    <a:pt x="34638" y="25991"/>
                    <a:pt x="34537" y="27545"/>
                  </a:cubicBezTo>
                  <a:close/>
                  <a:moveTo>
                    <a:pt x="27495" y="27821"/>
                  </a:moveTo>
                  <a:lnTo>
                    <a:pt x="27495" y="28021"/>
                  </a:lnTo>
                  <a:cubicBezTo>
                    <a:pt x="27470" y="29425"/>
                    <a:pt x="27420" y="30803"/>
                    <a:pt x="27369" y="32206"/>
                  </a:cubicBezTo>
                  <a:lnTo>
                    <a:pt x="27344" y="32482"/>
                  </a:lnTo>
                  <a:lnTo>
                    <a:pt x="27069" y="32482"/>
                  </a:lnTo>
                  <a:lnTo>
                    <a:pt x="24788" y="32482"/>
                  </a:lnTo>
                  <a:lnTo>
                    <a:pt x="24487" y="32482"/>
                  </a:lnTo>
                  <a:lnTo>
                    <a:pt x="22206" y="32482"/>
                  </a:lnTo>
                  <a:lnTo>
                    <a:pt x="21906" y="32482"/>
                  </a:lnTo>
                  <a:lnTo>
                    <a:pt x="21906" y="32181"/>
                  </a:lnTo>
                  <a:cubicBezTo>
                    <a:pt x="21931" y="30803"/>
                    <a:pt x="21956" y="29399"/>
                    <a:pt x="21981" y="28021"/>
                  </a:cubicBezTo>
                  <a:lnTo>
                    <a:pt x="21981" y="27795"/>
                  </a:lnTo>
                  <a:lnTo>
                    <a:pt x="22006" y="27520"/>
                  </a:lnTo>
                  <a:cubicBezTo>
                    <a:pt x="22031" y="25966"/>
                    <a:pt x="22056" y="24412"/>
                    <a:pt x="22081" y="22858"/>
                  </a:cubicBezTo>
                  <a:lnTo>
                    <a:pt x="22081" y="22683"/>
                  </a:lnTo>
                  <a:lnTo>
                    <a:pt x="22081" y="22683"/>
                  </a:lnTo>
                  <a:lnTo>
                    <a:pt x="22081" y="22607"/>
                  </a:lnTo>
                  <a:lnTo>
                    <a:pt x="22081" y="22582"/>
                  </a:lnTo>
                  <a:lnTo>
                    <a:pt x="22081" y="22582"/>
                  </a:lnTo>
                  <a:lnTo>
                    <a:pt x="22081" y="22382"/>
                  </a:lnTo>
                  <a:cubicBezTo>
                    <a:pt x="22106" y="20978"/>
                    <a:pt x="22131" y="19600"/>
                    <a:pt x="22156" y="18196"/>
                  </a:cubicBezTo>
                  <a:lnTo>
                    <a:pt x="22181" y="17921"/>
                  </a:lnTo>
                  <a:lnTo>
                    <a:pt x="22457" y="17921"/>
                  </a:lnTo>
                  <a:lnTo>
                    <a:pt x="24813" y="17921"/>
                  </a:lnTo>
                  <a:lnTo>
                    <a:pt x="25139" y="17921"/>
                  </a:lnTo>
                  <a:lnTo>
                    <a:pt x="27495" y="17921"/>
                  </a:lnTo>
                  <a:lnTo>
                    <a:pt x="27795" y="17921"/>
                  </a:lnTo>
                  <a:lnTo>
                    <a:pt x="27795" y="18221"/>
                  </a:lnTo>
                  <a:cubicBezTo>
                    <a:pt x="27770" y="19600"/>
                    <a:pt x="27720" y="21003"/>
                    <a:pt x="27670" y="22382"/>
                  </a:cubicBezTo>
                  <a:lnTo>
                    <a:pt x="27670" y="22683"/>
                  </a:lnTo>
                  <a:lnTo>
                    <a:pt x="27670" y="22683"/>
                  </a:lnTo>
                  <a:lnTo>
                    <a:pt x="27645" y="22883"/>
                  </a:lnTo>
                  <a:cubicBezTo>
                    <a:pt x="27620" y="24437"/>
                    <a:pt x="27570" y="25991"/>
                    <a:pt x="27520" y="27545"/>
                  </a:cubicBezTo>
                  <a:lnTo>
                    <a:pt x="27495" y="27821"/>
                  </a:lnTo>
                  <a:close/>
                  <a:moveTo>
                    <a:pt x="20628" y="27720"/>
                  </a:moveTo>
                  <a:lnTo>
                    <a:pt x="20653" y="27720"/>
                  </a:lnTo>
                  <a:lnTo>
                    <a:pt x="20628" y="28021"/>
                  </a:lnTo>
                  <a:cubicBezTo>
                    <a:pt x="20628" y="29425"/>
                    <a:pt x="20602" y="30803"/>
                    <a:pt x="20577" y="32206"/>
                  </a:cubicBezTo>
                  <a:lnTo>
                    <a:pt x="20577" y="32482"/>
                  </a:lnTo>
                  <a:lnTo>
                    <a:pt x="20302" y="32482"/>
                  </a:lnTo>
                  <a:lnTo>
                    <a:pt x="17996" y="32482"/>
                  </a:lnTo>
                  <a:lnTo>
                    <a:pt x="17695" y="32482"/>
                  </a:lnTo>
                  <a:lnTo>
                    <a:pt x="15414" y="32482"/>
                  </a:lnTo>
                  <a:lnTo>
                    <a:pt x="15114" y="32482"/>
                  </a:lnTo>
                  <a:lnTo>
                    <a:pt x="15114" y="32206"/>
                  </a:lnTo>
                  <a:lnTo>
                    <a:pt x="15114" y="28021"/>
                  </a:lnTo>
                  <a:lnTo>
                    <a:pt x="15114" y="27821"/>
                  </a:lnTo>
                  <a:lnTo>
                    <a:pt x="15114" y="27821"/>
                  </a:lnTo>
                  <a:lnTo>
                    <a:pt x="15114" y="27545"/>
                  </a:lnTo>
                  <a:cubicBezTo>
                    <a:pt x="15114" y="25991"/>
                    <a:pt x="15114" y="24437"/>
                    <a:pt x="15114" y="22883"/>
                  </a:cubicBezTo>
                  <a:lnTo>
                    <a:pt x="15114" y="22683"/>
                  </a:lnTo>
                  <a:lnTo>
                    <a:pt x="15114" y="22683"/>
                  </a:lnTo>
                  <a:lnTo>
                    <a:pt x="15114" y="22382"/>
                  </a:lnTo>
                  <a:cubicBezTo>
                    <a:pt x="15114" y="20978"/>
                    <a:pt x="15114" y="19600"/>
                    <a:pt x="15114" y="18221"/>
                  </a:cubicBezTo>
                  <a:lnTo>
                    <a:pt x="15114" y="17921"/>
                  </a:lnTo>
                  <a:lnTo>
                    <a:pt x="15414" y="17921"/>
                  </a:lnTo>
                  <a:lnTo>
                    <a:pt x="17770" y="17921"/>
                  </a:lnTo>
                  <a:lnTo>
                    <a:pt x="18096" y="17921"/>
                  </a:lnTo>
                  <a:lnTo>
                    <a:pt x="20477" y="17921"/>
                  </a:lnTo>
                  <a:lnTo>
                    <a:pt x="20778" y="17921"/>
                  </a:lnTo>
                  <a:lnTo>
                    <a:pt x="20753" y="18221"/>
                  </a:lnTo>
                  <a:cubicBezTo>
                    <a:pt x="20753" y="19600"/>
                    <a:pt x="20728" y="21003"/>
                    <a:pt x="20703" y="22382"/>
                  </a:cubicBezTo>
                  <a:lnTo>
                    <a:pt x="20703" y="22582"/>
                  </a:lnTo>
                  <a:lnTo>
                    <a:pt x="20703" y="22582"/>
                  </a:lnTo>
                  <a:lnTo>
                    <a:pt x="20703" y="22883"/>
                  </a:lnTo>
                  <a:cubicBezTo>
                    <a:pt x="20678" y="24437"/>
                    <a:pt x="20653" y="25991"/>
                    <a:pt x="20628" y="27545"/>
                  </a:cubicBezTo>
                  <a:close/>
                  <a:moveTo>
                    <a:pt x="20878" y="9926"/>
                  </a:moveTo>
                  <a:lnTo>
                    <a:pt x="20878" y="10126"/>
                  </a:lnTo>
                  <a:cubicBezTo>
                    <a:pt x="20853" y="11505"/>
                    <a:pt x="20828" y="12908"/>
                    <a:pt x="20803" y="14287"/>
                  </a:cubicBezTo>
                  <a:lnTo>
                    <a:pt x="20803" y="14587"/>
                  </a:lnTo>
                  <a:lnTo>
                    <a:pt x="20527" y="14587"/>
                  </a:lnTo>
                  <a:lnTo>
                    <a:pt x="18121" y="14587"/>
                  </a:lnTo>
                  <a:lnTo>
                    <a:pt x="17795" y="14587"/>
                  </a:lnTo>
                  <a:lnTo>
                    <a:pt x="15414" y="14587"/>
                  </a:lnTo>
                  <a:lnTo>
                    <a:pt x="15114" y="14587"/>
                  </a:lnTo>
                  <a:lnTo>
                    <a:pt x="15114" y="14287"/>
                  </a:lnTo>
                  <a:lnTo>
                    <a:pt x="15114" y="10126"/>
                  </a:lnTo>
                  <a:lnTo>
                    <a:pt x="15114" y="9625"/>
                  </a:lnTo>
                  <a:lnTo>
                    <a:pt x="15114" y="4963"/>
                  </a:lnTo>
                  <a:lnTo>
                    <a:pt x="15114" y="4462"/>
                  </a:lnTo>
                  <a:cubicBezTo>
                    <a:pt x="15114" y="3084"/>
                    <a:pt x="15114" y="1705"/>
                    <a:pt x="15114" y="302"/>
                  </a:cubicBezTo>
                  <a:lnTo>
                    <a:pt x="15089" y="1"/>
                  </a:lnTo>
                  <a:lnTo>
                    <a:pt x="15389" y="1"/>
                  </a:lnTo>
                  <a:lnTo>
                    <a:pt x="17896" y="1"/>
                  </a:lnTo>
                  <a:lnTo>
                    <a:pt x="18196" y="1"/>
                  </a:lnTo>
                  <a:lnTo>
                    <a:pt x="20703" y="1"/>
                  </a:lnTo>
                  <a:lnTo>
                    <a:pt x="20978" y="1"/>
                  </a:lnTo>
                  <a:lnTo>
                    <a:pt x="20978" y="302"/>
                  </a:lnTo>
                  <a:cubicBezTo>
                    <a:pt x="20978" y="1705"/>
                    <a:pt x="20953" y="3084"/>
                    <a:pt x="20953" y="4487"/>
                  </a:cubicBezTo>
                  <a:lnTo>
                    <a:pt x="20928" y="4763"/>
                  </a:lnTo>
                  <a:lnTo>
                    <a:pt x="20928" y="4763"/>
                  </a:lnTo>
                  <a:lnTo>
                    <a:pt x="20928" y="4963"/>
                  </a:lnTo>
                  <a:cubicBezTo>
                    <a:pt x="20903" y="6517"/>
                    <a:pt x="20903" y="8071"/>
                    <a:pt x="20878" y="9625"/>
                  </a:cubicBezTo>
                  <a:lnTo>
                    <a:pt x="20878" y="9926"/>
                  </a:lnTo>
                  <a:close/>
                  <a:moveTo>
                    <a:pt x="13635" y="4763"/>
                  </a:moveTo>
                  <a:lnTo>
                    <a:pt x="13635" y="4963"/>
                  </a:lnTo>
                  <a:cubicBezTo>
                    <a:pt x="13660" y="6517"/>
                    <a:pt x="13660" y="8071"/>
                    <a:pt x="13685" y="9625"/>
                  </a:cubicBezTo>
                  <a:lnTo>
                    <a:pt x="13685" y="9926"/>
                  </a:lnTo>
                  <a:lnTo>
                    <a:pt x="13685" y="9926"/>
                  </a:lnTo>
                  <a:lnTo>
                    <a:pt x="13685" y="10126"/>
                  </a:lnTo>
                  <a:cubicBezTo>
                    <a:pt x="13685" y="11505"/>
                    <a:pt x="13685" y="12883"/>
                    <a:pt x="13710" y="14287"/>
                  </a:cubicBezTo>
                  <a:lnTo>
                    <a:pt x="13710" y="14587"/>
                  </a:lnTo>
                  <a:lnTo>
                    <a:pt x="13409" y="14587"/>
                  </a:lnTo>
                  <a:lnTo>
                    <a:pt x="11003" y="14587"/>
                  </a:lnTo>
                  <a:lnTo>
                    <a:pt x="10678" y="14587"/>
                  </a:lnTo>
                  <a:lnTo>
                    <a:pt x="8297" y="14587"/>
                  </a:lnTo>
                  <a:lnTo>
                    <a:pt x="7996" y="14587"/>
                  </a:lnTo>
                  <a:lnTo>
                    <a:pt x="7996" y="14287"/>
                  </a:lnTo>
                  <a:cubicBezTo>
                    <a:pt x="7971" y="12908"/>
                    <a:pt x="7946" y="11505"/>
                    <a:pt x="7946" y="10126"/>
                  </a:cubicBezTo>
                  <a:lnTo>
                    <a:pt x="7921" y="9926"/>
                  </a:lnTo>
                  <a:lnTo>
                    <a:pt x="7921" y="9926"/>
                  </a:lnTo>
                  <a:lnTo>
                    <a:pt x="7921" y="9625"/>
                  </a:lnTo>
                  <a:cubicBezTo>
                    <a:pt x="7896" y="8071"/>
                    <a:pt x="7871" y="6517"/>
                    <a:pt x="7820" y="4963"/>
                  </a:cubicBezTo>
                  <a:lnTo>
                    <a:pt x="7820" y="4763"/>
                  </a:lnTo>
                  <a:lnTo>
                    <a:pt x="7820" y="4763"/>
                  </a:lnTo>
                  <a:lnTo>
                    <a:pt x="7820" y="4487"/>
                  </a:lnTo>
                  <a:cubicBezTo>
                    <a:pt x="7795" y="3084"/>
                    <a:pt x="7770" y="1705"/>
                    <a:pt x="7745" y="302"/>
                  </a:cubicBezTo>
                  <a:lnTo>
                    <a:pt x="7745" y="1"/>
                  </a:lnTo>
                  <a:lnTo>
                    <a:pt x="8046" y="1"/>
                  </a:lnTo>
                  <a:lnTo>
                    <a:pt x="10502" y="1"/>
                  </a:lnTo>
                  <a:lnTo>
                    <a:pt x="10853" y="1"/>
                  </a:lnTo>
                  <a:lnTo>
                    <a:pt x="13334" y="1"/>
                  </a:lnTo>
                  <a:lnTo>
                    <a:pt x="13610" y="1"/>
                  </a:lnTo>
                  <a:lnTo>
                    <a:pt x="13635" y="302"/>
                  </a:lnTo>
                  <a:cubicBezTo>
                    <a:pt x="13635" y="1680"/>
                    <a:pt x="13635" y="3084"/>
                    <a:pt x="13635" y="4462"/>
                  </a:cubicBezTo>
                  <a:lnTo>
                    <a:pt x="13635" y="4763"/>
                  </a:lnTo>
                  <a:close/>
                  <a:moveTo>
                    <a:pt x="13785" y="27821"/>
                  </a:moveTo>
                  <a:lnTo>
                    <a:pt x="13785" y="28021"/>
                  </a:lnTo>
                  <a:cubicBezTo>
                    <a:pt x="13785" y="29425"/>
                    <a:pt x="13785" y="30803"/>
                    <a:pt x="13785" y="32206"/>
                  </a:cubicBezTo>
                  <a:lnTo>
                    <a:pt x="13785" y="32482"/>
                  </a:lnTo>
                  <a:lnTo>
                    <a:pt x="13510" y="32482"/>
                  </a:lnTo>
                  <a:lnTo>
                    <a:pt x="11229" y="32482"/>
                  </a:lnTo>
                  <a:lnTo>
                    <a:pt x="10903" y="32482"/>
                  </a:lnTo>
                  <a:lnTo>
                    <a:pt x="8622" y="32482"/>
                  </a:lnTo>
                  <a:lnTo>
                    <a:pt x="8347" y="32482"/>
                  </a:lnTo>
                  <a:lnTo>
                    <a:pt x="8347" y="32206"/>
                  </a:lnTo>
                  <a:cubicBezTo>
                    <a:pt x="8322" y="30803"/>
                    <a:pt x="8297" y="29425"/>
                    <a:pt x="8272" y="28021"/>
                  </a:cubicBezTo>
                  <a:lnTo>
                    <a:pt x="8272" y="27821"/>
                  </a:lnTo>
                  <a:lnTo>
                    <a:pt x="8272" y="27821"/>
                  </a:lnTo>
                  <a:lnTo>
                    <a:pt x="8272" y="27821"/>
                  </a:lnTo>
                  <a:lnTo>
                    <a:pt x="8272" y="27720"/>
                  </a:lnTo>
                  <a:lnTo>
                    <a:pt x="8272" y="27720"/>
                  </a:lnTo>
                  <a:lnTo>
                    <a:pt x="8247" y="27545"/>
                  </a:lnTo>
                  <a:cubicBezTo>
                    <a:pt x="8221" y="25991"/>
                    <a:pt x="8196" y="24437"/>
                    <a:pt x="8171" y="22883"/>
                  </a:cubicBezTo>
                  <a:lnTo>
                    <a:pt x="8171" y="22607"/>
                  </a:lnTo>
                  <a:lnTo>
                    <a:pt x="8171" y="22382"/>
                  </a:lnTo>
                  <a:cubicBezTo>
                    <a:pt x="8121" y="21003"/>
                    <a:pt x="8096" y="19600"/>
                    <a:pt x="8071" y="18221"/>
                  </a:cubicBezTo>
                  <a:lnTo>
                    <a:pt x="8071" y="17921"/>
                  </a:lnTo>
                  <a:lnTo>
                    <a:pt x="8372" y="17921"/>
                  </a:lnTo>
                  <a:lnTo>
                    <a:pt x="10728" y="17921"/>
                  </a:lnTo>
                  <a:lnTo>
                    <a:pt x="11054" y="17921"/>
                  </a:lnTo>
                  <a:lnTo>
                    <a:pt x="13435" y="17921"/>
                  </a:lnTo>
                  <a:lnTo>
                    <a:pt x="13710" y="17921"/>
                  </a:lnTo>
                  <a:lnTo>
                    <a:pt x="13710" y="18221"/>
                  </a:lnTo>
                  <a:cubicBezTo>
                    <a:pt x="13735" y="19600"/>
                    <a:pt x="13735" y="20978"/>
                    <a:pt x="13735" y="22382"/>
                  </a:cubicBezTo>
                  <a:lnTo>
                    <a:pt x="13760" y="22683"/>
                  </a:lnTo>
                  <a:lnTo>
                    <a:pt x="13735" y="22683"/>
                  </a:lnTo>
                  <a:lnTo>
                    <a:pt x="13735" y="22883"/>
                  </a:lnTo>
                  <a:cubicBezTo>
                    <a:pt x="13760" y="24437"/>
                    <a:pt x="13760" y="25966"/>
                    <a:pt x="13785" y="27520"/>
                  </a:cubicBezTo>
                  <a:lnTo>
                    <a:pt x="13785" y="27821"/>
                  </a:lnTo>
                  <a:close/>
                  <a:moveTo>
                    <a:pt x="6567" y="27720"/>
                  </a:moveTo>
                  <a:lnTo>
                    <a:pt x="6567" y="27720"/>
                  </a:lnTo>
                  <a:lnTo>
                    <a:pt x="6567" y="28021"/>
                  </a:lnTo>
                  <a:cubicBezTo>
                    <a:pt x="6617" y="29399"/>
                    <a:pt x="6642" y="30803"/>
                    <a:pt x="6693" y="32181"/>
                  </a:cubicBezTo>
                  <a:lnTo>
                    <a:pt x="6693" y="32482"/>
                  </a:lnTo>
                  <a:lnTo>
                    <a:pt x="6392" y="32482"/>
                  </a:lnTo>
                  <a:lnTo>
                    <a:pt x="4111" y="32482"/>
                  </a:lnTo>
                  <a:lnTo>
                    <a:pt x="3785" y="32482"/>
                  </a:lnTo>
                  <a:lnTo>
                    <a:pt x="1505" y="32482"/>
                  </a:lnTo>
                  <a:lnTo>
                    <a:pt x="1229" y="32482"/>
                  </a:lnTo>
                  <a:lnTo>
                    <a:pt x="1229" y="32206"/>
                  </a:lnTo>
                  <a:cubicBezTo>
                    <a:pt x="1179" y="30803"/>
                    <a:pt x="1129" y="29425"/>
                    <a:pt x="1079" y="28046"/>
                  </a:cubicBezTo>
                  <a:lnTo>
                    <a:pt x="1053" y="27821"/>
                  </a:lnTo>
                  <a:lnTo>
                    <a:pt x="1053" y="27821"/>
                  </a:lnTo>
                  <a:lnTo>
                    <a:pt x="1053" y="27545"/>
                  </a:lnTo>
                  <a:cubicBezTo>
                    <a:pt x="978" y="25991"/>
                    <a:pt x="928" y="24437"/>
                    <a:pt x="878" y="22883"/>
                  </a:cubicBezTo>
                  <a:lnTo>
                    <a:pt x="853" y="22607"/>
                  </a:lnTo>
                  <a:lnTo>
                    <a:pt x="853" y="22382"/>
                  </a:lnTo>
                  <a:cubicBezTo>
                    <a:pt x="803" y="21003"/>
                    <a:pt x="753" y="19625"/>
                    <a:pt x="703" y="18221"/>
                  </a:cubicBezTo>
                  <a:lnTo>
                    <a:pt x="678" y="17921"/>
                  </a:lnTo>
                  <a:lnTo>
                    <a:pt x="978" y="17921"/>
                  </a:lnTo>
                  <a:lnTo>
                    <a:pt x="3334" y="17921"/>
                  </a:lnTo>
                  <a:lnTo>
                    <a:pt x="3660" y="17921"/>
                  </a:lnTo>
                  <a:lnTo>
                    <a:pt x="6041" y="17921"/>
                  </a:lnTo>
                  <a:lnTo>
                    <a:pt x="6317" y="17921"/>
                  </a:lnTo>
                  <a:lnTo>
                    <a:pt x="6342" y="18196"/>
                  </a:lnTo>
                  <a:cubicBezTo>
                    <a:pt x="6367" y="19600"/>
                    <a:pt x="6392" y="20978"/>
                    <a:pt x="6442" y="22382"/>
                  </a:cubicBezTo>
                  <a:lnTo>
                    <a:pt x="6442" y="22683"/>
                  </a:lnTo>
                  <a:lnTo>
                    <a:pt x="6442" y="22683"/>
                  </a:lnTo>
                  <a:lnTo>
                    <a:pt x="6442" y="22858"/>
                  </a:lnTo>
                  <a:cubicBezTo>
                    <a:pt x="6492" y="24412"/>
                    <a:pt x="6517" y="25966"/>
                    <a:pt x="6567" y="27520"/>
                  </a:cubicBezTo>
                  <a:close/>
                  <a:moveTo>
                    <a:pt x="5991" y="4763"/>
                  </a:moveTo>
                  <a:lnTo>
                    <a:pt x="6016" y="4963"/>
                  </a:lnTo>
                  <a:cubicBezTo>
                    <a:pt x="6041" y="6517"/>
                    <a:pt x="6091" y="8071"/>
                    <a:pt x="6116" y="9625"/>
                  </a:cubicBezTo>
                  <a:lnTo>
                    <a:pt x="6141" y="9926"/>
                  </a:lnTo>
                  <a:lnTo>
                    <a:pt x="6141" y="9926"/>
                  </a:lnTo>
                  <a:lnTo>
                    <a:pt x="6141" y="10101"/>
                  </a:lnTo>
                  <a:cubicBezTo>
                    <a:pt x="6166" y="11505"/>
                    <a:pt x="6191" y="12883"/>
                    <a:pt x="6241" y="14287"/>
                  </a:cubicBezTo>
                  <a:lnTo>
                    <a:pt x="6241" y="14587"/>
                  </a:lnTo>
                  <a:lnTo>
                    <a:pt x="5941" y="14587"/>
                  </a:lnTo>
                  <a:lnTo>
                    <a:pt x="3535" y="14587"/>
                  </a:lnTo>
                  <a:lnTo>
                    <a:pt x="3209" y="14587"/>
                  </a:lnTo>
                  <a:lnTo>
                    <a:pt x="828" y="14587"/>
                  </a:lnTo>
                  <a:lnTo>
                    <a:pt x="552" y="14587"/>
                  </a:lnTo>
                  <a:lnTo>
                    <a:pt x="552" y="14287"/>
                  </a:lnTo>
                  <a:cubicBezTo>
                    <a:pt x="502" y="12908"/>
                    <a:pt x="427" y="11505"/>
                    <a:pt x="377" y="10126"/>
                  </a:cubicBezTo>
                  <a:lnTo>
                    <a:pt x="377" y="9825"/>
                  </a:lnTo>
                  <a:lnTo>
                    <a:pt x="377" y="9825"/>
                  </a:lnTo>
                  <a:lnTo>
                    <a:pt x="377" y="9625"/>
                  </a:lnTo>
                  <a:cubicBezTo>
                    <a:pt x="327" y="8071"/>
                    <a:pt x="251" y="6517"/>
                    <a:pt x="176" y="4988"/>
                  </a:cubicBezTo>
                  <a:lnTo>
                    <a:pt x="176" y="4662"/>
                  </a:lnTo>
                  <a:lnTo>
                    <a:pt x="176" y="4662"/>
                  </a:lnTo>
                  <a:lnTo>
                    <a:pt x="176" y="4487"/>
                  </a:lnTo>
                  <a:cubicBezTo>
                    <a:pt x="126" y="3084"/>
                    <a:pt x="76" y="1705"/>
                    <a:pt x="26" y="327"/>
                  </a:cubicBezTo>
                  <a:lnTo>
                    <a:pt x="1" y="1"/>
                  </a:lnTo>
                  <a:lnTo>
                    <a:pt x="302" y="1"/>
                  </a:lnTo>
                  <a:lnTo>
                    <a:pt x="2783" y="1"/>
                  </a:lnTo>
                  <a:lnTo>
                    <a:pt x="3109" y="1"/>
                  </a:lnTo>
                  <a:lnTo>
                    <a:pt x="5590" y="1"/>
                  </a:lnTo>
                  <a:lnTo>
                    <a:pt x="5866" y="1"/>
                  </a:lnTo>
                  <a:lnTo>
                    <a:pt x="5891" y="302"/>
                  </a:lnTo>
                  <a:cubicBezTo>
                    <a:pt x="5941" y="1680"/>
                    <a:pt x="5966" y="3084"/>
                    <a:pt x="5991" y="4462"/>
                  </a:cubicBezTo>
                  <a:lnTo>
                    <a:pt x="5991" y="4763"/>
                  </a:lnTo>
                  <a:lnTo>
                    <a:pt x="5991" y="4763"/>
                  </a:lnTo>
                  <a:lnTo>
                    <a:pt x="5991" y="4763"/>
                  </a:lnTo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3"/>
            <p:cNvSpPr/>
            <p:nvPr/>
          </p:nvSpPr>
          <p:spPr>
            <a:xfrm>
              <a:off x="4434613" y="3938828"/>
              <a:ext cx="491851" cy="250507"/>
            </a:xfrm>
            <a:custGeom>
              <a:avLst/>
              <a:gdLst/>
              <a:ahLst/>
              <a:cxnLst/>
              <a:rect l="l" t="t" r="r" b="b"/>
              <a:pathLst>
                <a:path w="24262" h="12357" extrusionOk="0">
                  <a:moveTo>
                    <a:pt x="15389" y="8422"/>
                  </a:moveTo>
                  <a:lnTo>
                    <a:pt x="15389" y="8547"/>
                  </a:lnTo>
                  <a:cubicBezTo>
                    <a:pt x="15364" y="9725"/>
                    <a:pt x="15339" y="10903"/>
                    <a:pt x="15339" y="12056"/>
                  </a:cubicBezTo>
                  <a:lnTo>
                    <a:pt x="15314" y="12357"/>
                  </a:lnTo>
                  <a:lnTo>
                    <a:pt x="15038" y="12357"/>
                  </a:lnTo>
                  <a:lnTo>
                    <a:pt x="12206" y="12357"/>
                  </a:lnTo>
                  <a:lnTo>
                    <a:pt x="11830" y="12357"/>
                  </a:lnTo>
                  <a:lnTo>
                    <a:pt x="8998" y="12357"/>
                  </a:lnTo>
                  <a:lnTo>
                    <a:pt x="8697" y="12357"/>
                  </a:lnTo>
                  <a:lnTo>
                    <a:pt x="8697" y="12056"/>
                  </a:lnTo>
                  <a:lnTo>
                    <a:pt x="8697" y="8547"/>
                  </a:lnTo>
                  <a:lnTo>
                    <a:pt x="8697" y="8121"/>
                  </a:lnTo>
                  <a:lnTo>
                    <a:pt x="8697" y="4211"/>
                  </a:lnTo>
                  <a:lnTo>
                    <a:pt x="8697" y="3785"/>
                  </a:lnTo>
                  <a:cubicBezTo>
                    <a:pt x="8697" y="2633"/>
                    <a:pt x="8697" y="1455"/>
                    <a:pt x="8697" y="277"/>
                  </a:cubicBezTo>
                  <a:lnTo>
                    <a:pt x="8697" y="1"/>
                  </a:lnTo>
                  <a:lnTo>
                    <a:pt x="8973" y="1"/>
                  </a:lnTo>
                  <a:lnTo>
                    <a:pt x="11930" y="1"/>
                  </a:lnTo>
                  <a:lnTo>
                    <a:pt x="12306" y="1"/>
                  </a:lnTo>
                  <a:lnTo>
                    <a:pt x="15239" y="1"/>
                  </a:lnTo>
                  <a:lnTo>
                    <a:pt x="15539" y="1"/>
                  </a:lnTo>
                  <a:lnTo>
                    <a:pt x="15539" y="277"/>
                  </a:lnTo>
                  <a:cubicBezTo>
                    <a:pt x="15539" y="1455"/>
                    <a:pt x="15514" y="2633"/>
                    <a:pt x="15489" y="3810"/>
                  </a:cubicBezTo>
                  <a:lnTo>
                    <a:pt x="15489" y="4086"/>
                  </a:lnTo>
                  <a:lnTo>
                    <a:pt x="15464" y="4086"/>
                  </a:lnTo>
                  <a:lnTo>
                    <a:pt x="15464" y="4211"/>
                  </a:lnTo>
                  <a:cubicBezTo>
                    <a:pt x="15464" y="5515"/>
                    <a:pt x="15439" y="6818"/>
                    <a:pt x="15414" y="8146"/>
                  </a:cubicBezTo>
                  <a:lnTo>
                    <a:pt x="15414" y="8422"/>
                  </a:lnTo>
                  <a:close/>
                  <a:moveTo>
                    <a:pt x="24086" y="4086"/>
                  </a:moveTo>
                  <a:lnTo>
                    <a:pt x="24086" y="4211"/>
                  </a:lnTo>
                  <a:cubicBezTo>
                    <a:pt x="24011" y="5540"/>
                    <a:pt x="23985" y="6843"/>
                    <a:pt x="23910" y="8146"/>
                  </a:cubicBezTo>
                  <a:lnTo>
                    <a:pt x="23910" y="8247"/>
                  </a:lnTo>
                  <a:lnTo>
                    <a:pt x="23910" y="8247"/>
                  </a:lnTo>
                  <a:lnTo>
                    <a:pt x="23910" y="8572"/>
                  </a:lnTo>
                  <a:cubicBezTo>
                    <a:pt x="23835" y="9725"/>
                    <a:pt x="23785" y="10903"/>
                    <a:pt x="23735" y="12056"/>
                  </a:cubicBezTo>
                  <a:lnTo>
                    <a:pt x="23735" y="12357"/>
                  </a:lnTo>
                  <a:lnTo>
                    <a:pt x="23459" y="12357"/>
                  </a:lnTo>
                  <a:lnTo>
                    <a:pt x="20602" y="12357"/>
                  </a:lnTo>
                  <a:lnTo>
                    <a:pt x="20226" y="12357"/>
                  </a:lnTo>
                  <a:lnTo>
                    <a:pt x="17419" y="12357"/>
                  </a:lnTo>
                  <a:lnTo>
                    <a:pt x="17118" y="12357"/>
                  </a:lnTo>
                  <a:lnTo>
                    <a:pt x="17118" y="12056"/>
                  </a:lnTo>
                  <a:cubicBezTo>
                    <a:pt x="17143" y="10878"/>
                    <a:pt x="17193" y="9700"/>
                    <a:pt x="17218" y="8547"/>
                  </a:cubicBezTo>
                  <a:lnTo>
                    <a:pt x="17218" y="8347"/>
                  </a:lnTo>
                  <a:lnTo>
                    <a:pt x="17218" y="8121"/>
                  </a:lnTo>
                  <a:cubicBezTo>
                    <a:pt x="17269" y="6818"/>
                    <a:pt x="17294" y="5515"/>
                    <a:pt x="17319" y="4211"/>
                  </a:cubicBezTo>
                  <a:lnTo>
                    <a:pt x="17319" y="4086"/>
                  </a:lnTo>
                  <a:lnTo>
                    <a:pt x="17319" y="4086"/>
                  </a:lnTo>
                  <a:lnTo>
                    <a:pt x="17319" y="3961"/>
                  </a:lnTo>
                  <a:lnTo>
                    <a:pt x="17319" y="3911"/>
                  </a:lnTo>
                  <a:lnTo>
                    <a:pt x="17319" y="3911"/>
                  </a:lnTo>
                  <a:lnTo>
                    <a:pt x="17319" y="3785"/>
                  </a:lnTo>
                  <a:cubicBezTo>
                    <a:pt x="17369" y="2607"/>
                    <a:pt x="17394" y="1455"/>
                    <a:pt x="17419" y="277"/>
                  </a:cubicBezTo>
                  <a:lnTo>
                    <a:pt x="17419" y="1"/>
                  </a:lnTo>
                  <a:lnTo>
                    <a:pt x="17720" y="1"/>
                  </a:lnTo>
                  <a:lnTo>
                    <a:pt x="20627" y="1"/>
                  </a:lnTo>
                  <a:lnTo>
                    <a:pt x="21028" y="1"/>
                  </a:lnTo>
                  <a:lnTo>
                    <a:pt x="23960" y="1"/>
                  </a:lnTo>
                  <a:lnTo>
                    <a:pt x="24261" y="1"/>
                  </a:lnTo>
                  <a:lnTo>
                    <a:pt x="24261" y="302"/>
                  </a:lnTo>
                  <a:cubicBezTo>
                    <a:pt x="24211" y="1455"/>
                    <a:pt x="24161" y="2633"/>
                    <a:pt x="24111" y="3810"/>
                  </a:cubicBezTo>
                  <a:lnTo>
                    <a:pt x="24086" y="4086"/>
                  </a:lnTo>
                  <a:close/>
                  <a:moveTo>
                    <a:pt x="6868" y="4086"/>
                  </a:moveTo>
                  <a:lnTo>
                    <a:pt x="6868" y="4211"/>
                  </a:lnTo>
                  <a:cubicBezTo>
                    <a:pt x="6868" y="5515"/>
                    <a:pt x="6893" y="6818"/>
                    <a:pt x="6893" y="8121"/>
                  </a:cubicBezTo>
                  <a:lnTo>
                    <a:pt x="6918" y="8422"/>
                  </a:lnTo>
                  <a:lnTo>
                    <a:pt x="6893" y="8422"/>
                  </a:lnTo>
                  <a:lnTo>
                    <a:pt x="6893" y="8547"/>
                  </a:lnTo>
                  <a:cubicBezTo>
                    <a:pt x="6893" y="9725"/>
                    <a:pt x="6918" y="10878"/>
                    <a:pt x="6918" y="12056"/>
                  </a:cubicBezTo>
                  <a:lnTo>
                    <a:pt x="6918" y="12357"/>
                  </a:lnTo>
                  <a:lnTo>
                    <a:pt x="6642" y="12357"/>
                  </a:lnTo>
                  <a:lnTo>
                    <a:pt x="3810" y="12357"/>
                  </a:lnTo>
                  <a:lnTo>
                    <a:pt x="3409" y="12357"/>
                  </a:lnTo>
                  <a:lnTo>
                    <a:pt x="602" y="12357"/>
                  </a:lnTo>
                  <a:lnTo>
                    <a:pt x="301" y="12357"/>
                  </a:lnTo>
                  <a:lnTo>
                    <a:pt x="301" y="12056"/>
                  </a:lnTo>
                  <a:cubicBezTo>
                    <a:pt x="276" y="10903"/>
                    <a:pt x="251" y="9725"/>
                    <a:pt x="226" y="8547"/>
                  </a:cubicBezTo>
                  <a:lnTo>
                    <a:pt x="226" y="8422"/>
                  </a:lnTo>
                  <a:lnTo>
                    <a:pt x="226" y="8422"/>
                  </a:lnTo>
                  <a:lnTo>
                    <a:pt x="201" y="8146"/>
                  </a:lnTo>
                  <a:cubicBezTo>
                    <a:pt x="176" y="6843"/>
                    <a:pt x="126" y="5515"/>
                    <a:pt x="101" y="4211"/>
                  </a:cubicBezTo>
                  <a:lnTo>
                    <a:pt x="101" y="4086"/>
                  </a:lnTo>
                  <a:lnTo>
                    <a:pt x="101" y="4086"/>
                  </a:lnTo>
                  <a:lnTo>
                    <a:pt x="76" y="3810"/>
                  </a:lnTo>
                  <a:cubicBezTo>
                    <a:pt x="76" y="2633"/>
                    <a:pt x="25" y="1455"/>
                    <a:pt x="0" y="302"/>
                  </a:cubicBezTo>
                  <a:lnTo>
                    <a:pt x="0" y="1"/>
                  </a:lnTo>
                  <a:lnTo>
                    <a:pt x="301" y="1"/>
                  </a:lnTo>
                  <a:lnTo>
                    <a:pt x="3208" y="1"/>
                  </a:lnTo>
                  <a:lnTo>
                    <a:pt x="3609" y="1"/>
                  </a:lnTo>
                  <a:lnTo>
                    <a:pt x="6542" y="1"/>
                  </a:lnTo>
                  <a:lnTo>
                    <a:pt x="6842" y="1"/>
                  </a:lnTo>
                  <a:lnTo>
                    <a:pt x="6842" y="277"/>
                  </a:lnTo>
                  <a:cubicBezTo>
                    <a:pt x="6842" y="1455"/>
                    <a:pt x="6868" y="2633"/>
                    <a:pt x="6868" y="3785"/>
                  </a:cubicBezTo>
                  <a:lnTo>
                    <a:pt x="6868" y="4086"/>
                  </a:lnTo>
                  <a:lnTo>
                    <a:pt x="6868" y="4086"/>
                  </a:lnTo>
                  <a:lnTo>
                    <a:pt x="6868" y="4086"/>
                  </a:lnTo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3"/>
            <p:cNvSpPr/>
            <p:nvPr/>
          </p:nvSpPr>
          <p:spPr>
            <a:xfrm>
              <a:off x="4314188" y="4210170"/>
              <a:ext cx="731148" cy="45248"/>
            </a:xfrm>
            <a:custGeom>
              <a:avLst/>
              <a:gdLst/>
              <a:ahLst/>
              <a:cxnLst/>
              <a:rect l="l" t="t" r="r" b="b"/>
              <a:pathLst>
                <a:path w="36066" h="2232" extrusionOk="0">
                  <a:moveTo>
                    <a:pt x="36066" y="0"/>
                  </a:moveTo>
                  <a:lnTo>
                    <a:pt x="0" y="0"/>
                  </a:lnTo>
                  <a:lnTo>
                    <a:pt x="0" y="2231"/>
                  </a:lnTo>
                  <a:lnTo>
                    <a:pt x="36066" y="2231"/>
                  </a:lnTo>
                  <a:lnTo>
                    <a:pt x="36066" y="0"/>
                  </a:lnTo>
                  <a:close/>
                </a:path>
              </a:pathLst>
            </a:custGeom>
            <a:solidFill>
              <a:srgbClr val="3F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3"/>
            <p:cNvSpPr/>
            <p:nvPr/>
          </p:nvSpPr>
          <p:spPr>
            <a:xfrm>
              <a:off x="4271512" y="4255400"/>
              <a:ext cx="816515" cy="45228"/>
            </a:xfrm>
            <a:custGeom>
              <a:avLst/>
              <a:gdLst/>
              <a:ahLst/>
              <a:cxnLst/>
              <a:rect l="l" t="t" r="r" b="b"/>
              <a:pathLst>
                <a:path w="40277" h="2231" extrusionOk="0">
                  <a:moveTo>
                    <a:pt x="40276" y="2231"/>
                  </a:moveTo>
                  <a:lnTo>
                    <a:pt x="0" y="2231"/>
                  </a:lnTo>
                  <a:lnTo>
                    <a:pt x="0" y="0"/>
                  </a:lnTo>
                  <a:lnTo>
                    <a:pt x="40276" y="0"/>
                  </a:lnTo>
                  <a:lnTo>
                    <a:pt x="40276" y="2231"/>
                  </a:lnTo>
                  <a:close/>
                </a:path>
              </a:pathLst>
            </a:custGeom>
            <a:solidFill>
              <a:srgbClr val="372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3"/>
            <p:cNvSpPr/>
            <p:nvPr/>
          </p:nvSpPr>
          <p:spPr>
            <a:xfrm>
              <a:off x="4251684" y="3029820"/>
              <a:ext cx="859696" cy="44741"/>
            </a:xfrm>
            <a:custGeom>
              <a:avLst/>
              <a:gdLst/>
              <a:ahLst/>
              <a:cxnLst/>
              <a:rect l="l" t="t" r="r" b="b"/>
              <a:pathLst>
                <a:path w="42407" h="2207" extrusionOk="0">
                  <a:moveTo>
                    <a:pt x="1" y="2206"/>
                  </a:moveTo>
                  <a:lnTo>
                    <a:pt x="42407" y="2206"/>
                  </a:lnTo>
                  <a:lnTo>
                    <a:pt x="42407" y="1"/>
                  </a:lnTo>
                  <a:lnTo>
                    <a:pt x="1" y="1"/>
                  </a:lnTo>
                  <a:lnTo>
                    <a:pt x="1" y="22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3"/>
            <p:cNvSpPr/>
            <p:nvPr/>
          </p:nvSpPr>
          <p:spPr>
            <a:xfrm>
              <a:off x="4251684" y="3092831"/>
              <a:ext cx="859696" cy="22381"/>
            </a:xfrm>
            <a:custGeom>
              <a:avLst/>
              <a:gdLst/>
              <a:ahLst/>
              <a:cxnLst/>
              <a:rect l="l" t="t" r="r" b="b"/>
              <a:pathLst>
                <a:path w="42407" h="1104" extrusionOk="0">
                  <a:moveTo>
                    <a:pt x="1" y="1103"/>
                  </a:moveTo>
                  <a:lnTo>
                    <a:pt x="42407" y="1103"/>
                  </a:lnTo>
                  <a:lnTo>
                    <a:pt x="42407" y="0"/>
                  </a:lnTo>
                  <a:lnTo>
                    <a:pt x="1" y="0"/>
                  </a:lnTo>
                  <a:lnTo>
                    <a:pt x="1" y="11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3"/>
            <p:cNvSpPr/>
            <p:nvPr/>
          </p:nvSpPr>
          <p:spPr>
            <a:xfrm>
              <a:off x="4293853" y="3817389"/>
              <a:ext cx="766219" cy="17820"/>
            </a:xfrm>
            <a:custGeom>
              <a:avLst/>
              <a:gdLst/>
              <a:ahLst/>
              <a:cxnLst/>
              <a:rect l="l" t="t" r="r" b="b"/>
              <a:pathLst>
                <a:path w="37796" h="879" extrusionOk="0">
                  <a:moveTo>
                    <a:pt x="37796" y="1"/>
                  </a:moveTo>
                  <a:lnTo>
                    <a:pt x="18898" y="1"/>
                  </a:lnTo>
                  <a:lnTo>
                    <a:pt x="1" y="1"/>
                  </a:lnTo>
                  <a:cubicBezTo>
                    <a:pt x="26" y="302"/>
                    <a:pt x="76" y="577"/>
                    <a:pt x="101" y="878"/>
                  </a:cubicBezTo>
                  <a:lnTo>
                    <a:pt x="18898" y="878"/>
                  </a:lnTo>
                  <a:lnTo>
                    <a:pt x="37670" y="878"/>
                  </a:lnTo>
                  <a:cubicBezTo>
                    <a:pt x="37720" y="577"/>
                    <a:pt x="37771" y="302"/>
                    <a:pt x="37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4770972" y="2848939"/>
              <a:ext cx="104687" cy="109249"/>
            </a:xfrm>
            <a:custGeom>
              <a:avLst/>
              <a:gdLst/>
              <a:ahLst/>
              <a:cxnLst/>
              <a:rect l="l" t="t" r="r" b="b"/>
              <a:pathLst>
                <a:path w="5164" h="5389" extrusionOk="0">
                  <a:moveTo>
                    <a:pt x="1" y="5389"/>
                  </a:moveTo>
                  <a:lnTo>
                    <a:pt x="5164" y="2657"/>
                  </a:lnTo>
                  <a:lnTo>
                    <a:pt x="76" y="0"/>
                  </a:lnTo>
                  <a:cubicBezTo>
                    <a:pt x="26" y="1780"/>
                    <a:pt x="1" y="3584"/>
                    <a:pt x="1" y="5389"/>
                  </a:cubicBezTo>
                </a:path>
              </a:pathLst>
            </a:custGeom>
            <a:solidFill>
              <a:srgbClr val="E96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3"/>
            <p:cNvSpPr/>
            <p:nvPr/>
          </p:nvSpPr>
          <p:spPr>
            <a:xfrm>
              <a:off x="4683593" y="2799654"/>
              <a:ext cx="112289" cy="151415"/>
            </a:xfrm>
            <a:custGeom>
              <a:avLst/>
              <a:gdLst/>
              <a:ahLst/>
              <a:cxnLst/>
              <a:rect l="l" t="t" r="r" b="b"/>
              <a:pathLst>
                <a:path w="5539" h="7469" extrusionOk="0">
                  <a:moveTo>
                    <a:pt x="75" y="0"/>
                  </a:moveTo>
                  <a:lnTo>
                    <a:pt x="5539" y="1404"/>
                  </a:lnTo>
                  <a:lnTo>
                    <a:pt x="5539" y="6115"/>
                  </a:lnTo>
                  <a:lnTo>
                    <a:pt x="0" y="746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E96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3"/>
            <p:cNvSpPr/>
            <p:nvPr/>
          </p:nvSpPr>
          <p:spPr>
            <a:xfrm>
              <a:off x="4682052" y="2798640"/>
              <a:ext cx="7136" cy="231188"/>
            </a:xfrm>
            <a:custGeom>
              <a:avLst/>
              <a:gdLst/>
              <a:ahLst/>
              <a:cxnLst/>
              <a:rect l="l" t="t" r="r" b="b"/>
              <a:pathLst>
                <a:path w="352" h="11404" extrusionOk="0">
                  <a:moveTo>
                    <a:pt x="352" y="11228"/>
                  </a:moveTo>
                  <a:cubicBezTo>
                    <a:pt x="352" y="11328"/>
                    <a:pt x="277" y="11404"/>
                    <a:pt x="176" y="11404"/>
                  </a:cubicBezTo>
                  <a:cubicBezTo>
                    <a:pt x="76" y="11404"/>
                    <a:pt x="1" y="11328"/>
                    <a:pt x="1" y="11228"/>
                  </a:cubicBezTo>
                  <a:lnTo>
                    <a:pt x="1" y="201"/>
                  </a:lnTo>
                  <a:cubicBezTo>
                    <a:pt x="1" y="100"/>
                    <a:pt x="76" y="0"/>
                    <a:pt x="176" y="0"/>
                  </a:cubicBezTo>
                  <a:cubicBezTo>
                    <a:pt x="277" y="0"/>
                    <a:pt x="352" y="100"/>
                    <a:pt x="352" y="201"/>
                  </a:cubicBezTo>
                  <a:lnTo>
                    <a:pt x="352" y="11228"/>
                  </a:lnTo>
                  <a:close/>
                </a:path>
              </a:pathLst>
            </a:custGeom>
            <a:solidFill>
              <a:srgbClr val="3F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3"/>
            <p:cNvSpPr/>
            <p:nvPr/>
          </p:nvSpPr>
          <p:spPr>
            <a:xfrm>
              <a:off x="4505246" y="3850435"/>
              <a:ext cx="39126" cy="53864"/>
            </a:xfrm>
            <a:custGeom>
              <a:avLst/>
              <a:gdLst/>
              <a:ahLst/>
              <a:cxnLst/>
              <a:rect l="l" t="t" r="r" b="b"/>
              <a:pathLst>
                <a:path w="1930" h="2657" extrusionOk="0">
                  <a:moveTo>
                    <a:pt x="952" y="0"/>
                  </a:moveTo>
                  <a:cubicBezTo>
                    <a:pt x="677" y="0"/>
                    <a:pt x="451" y="75"/>
                    <a:pt x="276" y="201"/>
                  </a:cubicBezTo>
                  <a:cubicBezTo>
                    <a:pt x="100" y="326"/>
                    <a:pt x="0" y="501"/>
                    <a:pt x="0" y="702"/>
                  </a:cubicBezTo>
                  <a:cubicBezTo>
                    <a:pt x="0" y="927"/>
                    <a:pt x="75" y="1078"/>
                    <a:pt x="251" y="1203"/>
                  </a:cubicBezTo>
                  <a:cubicBezTo>
                    <a:pt x="401" y="1328"/>
                    <a:pt x="627" y="1429"/>
                    <a:pt x="927" y="1529"/>
                  </a:cubicBezTo>
                  <a:cubicBezTo>
                    <a:pt x="1103" y="1579"/>
                    <a:pt x="1228" y="1629"/>
                    <a:pt x="1303" y="1704"/>
                  </a:cubicBezTo>
                  <a:cubicBezTo>
                    <a:pt x="1379" y="1754"/>
                    <a:pt x="1404" y="1830"/>
                    <a:pt x="1404" y="1930"/>
                  </a:cubicBezTo>
                  <a:cubicBezTo>
                    <a:pt x="1404" y="2030"/>
                    <a:pt x="1379" y="2105"/>
                    <a:pt x="1303" y="2155"/>
                  </a:cubicBezTo>
                  <a:cubicBezTo>
                    <a:pt x="1228" y="2231"/>
                    <a:pt x="1128" y="2256"/>
                    <a:pt x="978" y="2256"/>
                  </a:cubicBezTo>
                  <a:cubicBezTo>
                    <a:pt x="877" y="2256"/>
                    <a:pt x="777" y="2231"/>
                    <a:pt x="677" y="2206"/>
                  </a:cubicBezTo>
                  <a:cubicBezTo>
                    <a:pt x="602" y="2180"/>
                    <a:pt x="526" y="2155"/>
                    <a:pt x="476" y="2105"/>
                  </a:cubicBezTo>
                  <a:lnTo>
                    <a:pt x="401" y="1729"/>
                  </a:lnTo>
                  <a:lnTo>
                    <a:pt x="0" y="1729"/>
                  </a:lnTo>
                  <a:lnTo>
                    <a:pt x="0" y="2281"/>
                  </a:lnTo>
                  <a:cubicBezTo>
                    <a:pt x="125" y="2406"/>
                    <a:pt x="251" y="2481"/>
                    <a:pt x="426" y="2556"/>
                  </a:cubicBezTo>
                  <a:cubicBezTo>
                    <a:pt x="602" y="2607"/>
                    <a:pt x="777" y="2657"/>
                    <a:pt x="978" y="2657"/>
                  </a:cubicBezTo>
                  <a:cubicBezTo>
                    <a:pt x="1253" y="2657"/>
                    <a:pt x="1504" y="2581"/>
                    <a:pt x="1679" y="2456"/>
                  </a:cubicBezTo>
                  <a:cubicBezTo>
                    <a:pt x="1855" y="2331"/>
                    <a:pt x="1930" y="2155"/>
                    <a:pt x="1930" y="1930"/>
                  </a:cubicBezTo>
                  <a:cubicBezTo>
                    <a:pt x="1930" y="1729"/>
                    <a:pt x="1855" y="1554"/>
                    <a:pt x="1704" y="1429"/>
                  </a:cubicBezTo>
                  <a:cubicBezTo>
                    <a:pt x="1554" y="1278"/>
                    <a:pt x="1353" y="1178"/>
                    <a:pt x="1053" y="1103"/>
                  </a:cubicBezTo>
                  <a:cubicBezTo>
                    <a:pt x="877" y="1053"/>
                    <a:pt x="727" y="977"/>
                    <a:pt x="652" y="927"/>
                  </a:cubicBezTo>
                  <a:cubicBezTo>
                    <a:pt x="551" y="877"/>
                    <a:pt x="526" y="802"/>
                    <a:pt x="526" y="702"/>
                  </a:cubicBezTo>
                  <a:cubicBezTo>
                    <a:pt x="526" y="627"/>
                    <a:pt x="551" y="551"/>
                    <a:pt x="627" y="476"/>
                  </a:cubicBezTo>
                  <a:cubicBezTo>
                    <a:pt x="727" y="426"/>
                    <a:pt x="827" y="401"/>
                    <a:pt x="978" y="401"/>
                  </a:cubicBezTo>
                  <a:cubicBezTo>
                    <a:pt x="1053" y="401"/>
                    <a:pt x="1153" y="401"/>
                    <a:pt x="1253" y="426"/>
                  </a:cubicBezTo>
                  <a:cubicBezTo>
                    <a:pt x="1328" y="451"/>
                    <a:pt x="1404" y="476"/>
                    <a:pt x="1429" y="501"/>
                  </a:cubicBezTo>
                  <a:lnTo>
                    <a:pt x="1504" y="852"/>
                  </a:lnTo>
                  <a:lnTo>
                    <a:pt x="1905" y="852"/>
                  </a:lnTo>
                  <a:lnTo>
                    <a:pt x="1905" y="326"/>
                  </a:lnTo>
                  <a:cubicBezTo>
                    <a:pt x="1780" y="226"/>
                    <a:pt x="1654" y="150"/>
                    <a:pt x="1479" y="75"/>
                  </a:cubicBezTo>
                  <a:cubicBezTo>
                    <a:pt x="1328" y="25"/>
                    <a:pt x="1128" y="0"/>
                    <a:pt x="9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3"/>
            <p:cNvSpPr/>
            <p:nvPr/>
          </p:nvSpPr>
          <p:spPr>
            <a:xfrm>
              <a:off x="4561120" y="3850435"/>
              <a:ext cx="42714" cy="53864"/>
            </a:xfrm>
            <a:custGeom>
              <a:avLst/>
              <a:gdLst/>
              <a:ahLst/>
              <a:cxnLst/>
              <a:rect l="l" t="t" r="r" b="b"/>
              <a:pathLst>
                <a:path w="2107" h="2657" extrusionOk="0">
                  <a:moveTo>
                    <a:pt x="1179" y="0"/>
                  </a:moveTo>
                  <a:cubicBezTo>
                    <a:pt x="828" y="0"/>
                    <a:pt x="552" y="100"/>
                    <a:pt x="327" y="351"/>
                  </a:cubicBezTo>
                  <a:cubicBezTo>
                    <a:pt x="101" y="602"/>
                    <a:pt x="1" y="902"/>
                    <a:pt x="1" y="1278"/>
                  </a:cubicBezTo>
                  <a:lnTo>
                    <a:pt x="1" y="1353"/>
                  </a:lnTo>
                  <a:cubicBezTo>
                    <a:pt x="1" y="1729"/>
                    <a:pt x="101" y="2055"/>
                    <a:pt x="327" y="2281"/>
                  </a:cubicBezTo>
                  <a:cubicBezTo>
                    <a:pt x="552" y="2531"/>
                    <a:pt x="828" y="2657"/>
                    <a:pt x="1179" y="2657"/>
                  </a:cubicBezTo>
                  <a:cubicBezTo>
                    <a:pt x="1379" y="2657"/>
                    <a:pt x="1555" y="2607"/>
                    <a:pt x="1705" y="2531"/>
                  </a:cubicBezTo>
                  <a:cubicBezTo>
                    <a:pt x="1881" y="2456"/>
                    <a:pt x="2006" y="2381"/>
                    <a:pt x="2106" y="2256"/>
                  </a:cubicBezTo>
                  <a:lnTo>
                    <a:pt x="2106" y="1729"/>
                  </a:lnTo>
                  <a:lnTo>
                    <a:pt x="1730" y="1729"/>
                  </a:lnTo>
                  <a:lnTo>
                    <a:pt x="1680" y="2080"/>
                  </a:lnTo>
                  <a:cubicBezTo>
                    <a:pt x="1630" y="2130"/>
                    <a:pt x="1555" y="2180"/>
                    <a:pt x="1480" y="2206"/>
                  </a:cubicBezTo>
                  <a:cubicBezTo>
                    <a:pt x="1405" y="2231"/>
                    <a:pt x="1304" y="2256"/>
                    <a:pt x="1204" y="2256"/>
                  </a:cubicBezTo>
                  <a:cubicBezTo>
                    <a:pt x="978" y="2256"/>
                    <a:pt x="803" y="2155"/>
                    <a:pt x="703" y="2005"/>
                  </a:cubicBezTo>
                  <a:cubicBezTo>
                    <a:pt x="577" y="1830"/>
                    <a:pt x="502" y="1629"/>
                    <a:pt x="502" y="1353"/>
                  </a:cubicBezTo>
                  <a:lnTo>
                    <a:pt x="502" y="1278"/>
                  </a:lnTo>
                  <a:cubicBezTo>
                    <a:pt x="502" y="1003"/>
                    <a:pt x="577" y="802"/>
                    <a:pt x="703" y="627"/>
                  </a:cubicBezTo>
                  <a:cubicBezTo>
                    <a:pt x="803" y="476"/>
                    <a:pt x="978" y="401"/>
                    <a:pt x="1204" y="401"/>
                  </a:cubicBezTo>
                  <a:cubicBezTo>
                    <a:pt x="1304" y="401"/>
                    <a:pt x="1405" y="401"/>
                    <a:pt x="1480" y="426"/>
                  </a:cubicBezTo>
                  <a:cubicBezTo>
                    <a:pt x="1555" y="451"/>
                    <a:pt x="1630" y="501"/>
                    <a:pt x="1680" y="551"/>
                  </a:cubicBezTo>
                  <a:lnTo>
                    <a:pt x="1730" y="902"/>
                  </a:lnTo>
                  <a:lnTo>
                    <a:pt x="2106" y="902"/>
                  </a:lnTo>
                  <a:lnTo>
                    <a:pt x="2106" y="376"/>
                  </a:lnTo>
                  <a:cubicBezTo>
                    <a:pt x="2006" y="276"/>
                    <a:pt x="1881" y="175"/>
                    <a:pt x="1705" y="100"/>
                  </a:cubicBezTo>
                  <a:cubicBezTo>
                    <a:pt x="1555" y="25"/>
                    <a:pt x="1379" y="0"/>
                    <a:pt x="1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3"/>
            <p:cNvSpPr/>
            <p:nvPr/>
          </p:nvSpPr>
          <p:spPr>
            <a:xfrm>
              <a:off x="4621596" y="3850942"/>
              <a:ext cx="53377" cy="52344"/>
            </a:xfrm>
            <a:custGeom>
              <a:avLst/>
              <a:gdLst/>
              <a:ahLst/>
              <a:cxnLst/>
              <a:rect l="l" t="t" r="r" b="b"/>
              <a:pathLst>
                <a:path w="2633" h="2582" extrusionOk="0">
                  <a:moveTo>
                    <a:pt x="0" y="0"/>
                  </a:moveTo>
                  <a:lnTo>
                    <a:pt x="0" y="326"/>
                  </a:lnTo>
                  <a:lnTo>
                    <a:pt x="276" y="376"/>
                  </a:lnTo>
                  <a:lnTo>
                    <a:pt x="276" y="2231"/>
                  </a:lnTo>
                  <a:lnTo>
                    <a:pt x="0" y="2281"/>
                  </a:lnTo>
                  <a:lnTo>
                    <a:pt x="0" y="2582"/>
                  </a:lnTo>
                  <a:lnTo>
                    <a:pt x="1053" y="2582"/>
                  </a:lnTo>
                  <a:lnTo>
                    <a:pt x="1053" y="2281"/>
                  </a:lnTo>
                  <a:lnTo>
                    <a:pt x="777" y="2231"/>
                  </a:lnTo>
                  <a:lnTo>
                    <a:pt x="777" y="1504"/>
                  </a:lnTo>
                  <a:lnTo>
                    <a:pt x="1830" y="1504"/>
                  </a:lnTo>
                  <a:lnTo>
                    <a:pt x="1830" y="2231"/>
                  </a:lnTo>
                  <a:lnTo>
                    <a:pt x="1554" y="2281"/>
                  </a:lnTo>
                  <a:lnTo>
                    <a:pt x="1554" y="2582"/>
                  </a:lnTo>
                  <a:lnTo>
                    <a:pt x="2632" y="2582"/>
                  </a:lnTo>
                  <a:lnTo>
                    <a:pt x="2632" y="2281"/>
                  </a:lnTo>
                  <a:lnTo>
                    <a:pt x="2356" y="2231"/>
                  </a:lnTo>
                  <a:lnTo>
                    <a:pt x="2356" y="376"/>
                  </a:lnTo>
                  <a:lnTo>
                    <a:pt x="2632" y="326"/>
                  </a:lnTo>
                  <a:lnTo>
                    <a:pt x="2632" y="0"/>
                  </a:lnTo>
                  <a:lnTo>
                    <a:pt x="1554" y="0"/>
                  </a:lnTo>
                  <a:lnTo>
                    <a:pt x="1554" y="326"/>
                  </a:lnTo>
                  <a:lnTo>
                    <a:pt x="1830" y="376"/>
                  </a:lnTo>
                  <a:lnTo>
                    <a:pt x="1830" y="1103"/>
                  </a:lnTo>
                  <a:lnTo>
                    <a:pt x="777" y="1103"/>
                  </a:lnTo>
                  <a:lnTo>
                    <a:pt x="777" y="376"/>
                  </a:lnTo>
                  <a:lnTo>
                    <a:pt x="1053" y="326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3"/>
            <p:cNvSpPr/>
            <p:nvPr/>
          </p:nvSpPr>
          <p:spPr>
            <a:xfrm>
              <a:off x="4691723" y="3850435"/>
              <a:ext cx="47782" cy="53864"/>
            </a:xfrm>
            <a:custGeom>
              <a:avLst/>
              <a:gdLst/>
              <a:ahLst/>
              <a:cxnLst/>
              <a:rect l="l" t="t" r="r" b="b"/>
              <a:pathLst>
                <a:path w="2357" h="2657" extrusionOk="0">
                  <a:moveTo>
                    <a:pt x="1178" y="401"/>
                  </a:moveTo>
                  <a:cubicBezTo>
                    <a:pt x="1379" y="401"/>
                    <a:pt x="1554" y="476"/>
                    <a:pt x="1654" y="652"/>
                  </a:cubicBezTo>
                  <a:cubicBezTo>
                    <a:pt x="1780" y="802"/>
                    <a:pt x="1830" y="1028"/>
                    <a:pt x="1830" y="1303"/>
                  </a:cubicBezTo>
                  <a:lnTo>
                    <a:pt x="1830" y="1328"/>
                  </a:lnTo>
                  <a:cubicBezTo>
                    <a:pt x="1830" y="1604"/>
                    <a:pt x="1780" y="1830"/>
                    <a:pt x="1679" y="2005"/>
                  </a:cubicBezTo>
                  <a:cubicBezTo>
                    <a:pt x="1554" y="2155"/>
                    <a:pt x="1404" y="2256"/>
                    <a:pt x="1178" y="2256"/>
                  </a:cubicBezTo>
                  <a:cubicBezTo>
                    <a:pt x="953" y="2256"/>
                    <a:pt x="802" y="2155"/>
                    <a:pt x="677" y="2005"/>
                  </a:cubicBezTo>
                  <a:cubicBezTo>
                    <a:pt x="577" y="1830"/>
                    <a:pt x="526" y="1604"/>
                    <a:pt x="526" y="1328"/>
                  </a:cubicBezTo>
                  <a:lnTo>
                    <a:pt x="526" y="1303"/>
                  </a:lnTo>
                  <a:cubicBezTo>
                    <a:pt x="526" y="1028"/>
                    <a:pt x="577" y="802"/>
                    <a:pt x="677" y="652"/>
                  </a:cubicBezTo>
                  <a:cubicBezTo>
                    <a:pt x="802" y="476"/>
                    <a:pt x="953" y="401"/>
                    <a:pt x="1178" y="401"/>
                  </a:cubicBezTo>
                  <a:close/>
                  <a:moveTo>
                    <a:pt x="1178" y="0"/>
                  </a:moveTo>
                  <a:cubicBezTo>
                    <a:pt x="827" y="0"/>
                    <a:pt x="552" y="125"/>
                    <a:pt x="326" y="351"/>
                  </a:cubicBezTo>
                  <a:cubicBezTo>
                    <a:pt x="125" y="602"/>
                    <a:pt x="0" y="927"/>
                    <a:pt x="0" y="1303"/>
                  </a:cubicBezTo>
                  <a:lnTo>
                    <a:pt x="0" y="1328"/>
                  </a:lnTo>
                  <a:cubicBezTo>
                    <a:pt x="0" y="1704"/>
                    <a:pt x="125" y="2030"/>
                    <a:pt x="326" y="2281"/>
                  </a:cubicBezTo>
                  <a:cubicBezTo>
                    <a:pt x="552" y="2531"/>
                    <a:pt x="827" y="2657"/>
                    <a:pt x="1178" y="2657"/>
                  </a:cubicBezTo>
                  <a:cubicBezTo>
                    <a:pt x="1529" y="2657"/>
                    <a:pt x="1805" y="2531"/>
                    <a:pt x="2030" y="2281"/>
                  </a:cubicBezTo>
                  <a:cubicBezTo>
                    <a:pt x="2231" y="2030"/>
                    <a:pt x="2356" y="1704"/>
                    <a:pt x="2356" y="1328"/>
                  </a:cubicBezTo>
                  <a:lnTo>
                    <a:pt x="2356" y="1303"/>
                  </a:lnTo>
                  <a:cubicBezTo>
                    <a:pt x="2356" y="927"/>
                    <a:pt x="2231" y="602"/>
                    <a:pt x="2030" y="351"/>
                  </a:cubicBezTo>
                  <a:cubicBezTo>
                    <a:pt x="1805" y="125"/>
                    <a:pt x="1529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3"/>
            <p:cNvSpPr/>
            <p:nvPr/>
          </p:nvSpPr>
          <p:spPr>
            <a:xfrm>
              <a:off x="4756254" y="3850435"/>
              <a:ext cx="47762" cy="53864"/>
            </a:xfrm>
            <a:custGeom>
              <a:avLst/>
              <a:gdLst/>
              <a:ahLst/>
              <a:cxnLst/>
              <a:rect l="l" t="t" r="r" b="b"/>
              <a:pathLst>
                <a:path w="2356" h="2657" extrusionOk="0">
                  <a:moveTo>
                    <a:pt x="1178" y="401"/>
                  </a:moveTo>
                  <a:cubicBezTo>
                    <a:pt x="1404" y="401"/>
                    <a:pt x="1554" y="476"/>
                    <a:pt x="1679" y="652"/>
                  </a:cubicBezTo>
                  <a:cubicBezTo>
                    <a:pt x="1780" y="802"/>
                    <a:pt x="1830" y="1028"/>
                    <a:pt x="1830" y="1303"/>
                  </a:cubicBezTo>
                  <a:lnTo>
                    <a:pt x="1830" y="1328"/>
                  </a:lnTo>
                  <a:cubicBezTo>
                    <a:pt x="1830" y="1604"/>
                    <a:pt x="1780" y="1830"/>
                    <a:pt x="1679" y="2005"/>
                  </a:cubicBezTo>
                  <a:cubicBezTo>
                    <a:pt x="1554" y="2155"/>
                    <a:pt x="1404" y="2256"/>
                    <a:pt x="1178" y="2256"/>
                  </a:cubicBezTo>
                  <a:cubicBezTo>
                    <a:pt x="952" y="2256"/>
                    <a:pt x="802" y="2155"/>
                    <a:pt x="702" y="2005"/>
                  </a:cubicBezTo>
                  <a:cubicBezTo>
                    <a:pt x="577" y="1830"/>
                    <a:pt x="526" y="1604"/>
                    <a:pt x="526" y="1328"/>
                  </a:cubicBezTo>
                  <a:lnTo>
                    <a:pt x="526" y="1303"/>
                  </a:lnTo>
                  <a:cubicBezTo>
                    <a:pt x="526" y="1028"/>
                    <a:pt x="577" y="802"/>
                    <a:pt x="702" y="652"/>
                  </a:cubicBezTo>
                  <a:cubicBezTo>
                    <a:pt x="802" y="476"/>
                    <a:pt x="952" y="401"/>
                    <a:pt x="1178" y="401"/>
                  </a:cubicBezTo>
                  <a:close/>
                  <a:moveTo>
                    <a:pt x="1178" y="0"/>
                  </a:moveTo>
                  <a:cubicBezTo>
                    <a:pt x="827" y="0"/>
                    <a:pt x="551" y="125"/>
                    <a:pt x="326" y="351"/>
                  </a:cubicBezTo>
                  <a:cubicBezTo>
                    <a:pt x="125" y="602"/>
                    <a:pt x="0" y="927"/>
                    <a:pt x="0" y="1303"/>
                  </a:cubicBezTo>
                  <a:lnTo>
                    <a:pt x="0" y="1328"/>
                  </a:lnTo>
                  <a:cubicBezTo>
                    <a:pt x="0" y="1704"/>
                    <a:pt x="125" y="2030"/>
                    <a:pt x="326" y="2281"/>
                  </a:cubicBezTo>
                  <a:cubicBezTo>
                    <a:pt x="551" y="2531"/>
                    <a:pt x="827" y="2657"/>
                    <a:pt x="1178" y="2657"/>
                  </a:cubicBezTo>
                  <a:cubicBezTo>
                    <a:pt x="1529" y="2657"/>
                    <a:pt x="1805" y="2531"/>
                    <a:pt x="2030" y="2281"/>
                  </a:cubicBezTo>
                  <a:cubicBezTo>
                    <a:pt x="2256" y="2030"/>
                    <a:pt x="2356" y="1704"/>
                    <a:pt x="2356" y="1328"/>
                  </a:cubicBezTo>
                  <a:lnTo>
                    <a:pt x="2356" y="1303"/>
                  </a:lnTo>
                  <a:cubicBezTo>
                    <a:pt x="2356" y="927"/>
                    <a:pt x="2256" y="602"/>
                    <a:pt x="2030" y="351"/>
                  </a:cubicBezTo>
                  <a:cubicBezTo>
                    <a:pt x="1805" y="125"/>
                    <a:pt x="1529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4820785" y="3850942"/>
              <a:ext cx="39126" cy="52344"/>
            </a:xfrm>
            <a:custGeom>
              <a:avLst/>
              <a:gdLst/>
              <a:ahLst/>
              <a:cxnLst/>
              <a:rect l="l" t="t" r="r" b="b"/>
              <a:pathLst>
                <a:path w="1930" h="2582" extrusionOk="0">
                  <a:moveTo>
                    <a:pt x="0" y="0"/>
                  </a:moveTo>
                  <a:lnTo>
                    <a:pt x="0" y="326"/>
                  </a:lnTo>
                  <a:lnTo>
                    <a:pt x="276" y="376"/>
                  </a:lnTo>
                  <a:lnTo>
                    <a:pt x="276" y="2231"/>
                  </a:lnTo>
                  <a:lnTo>
                    <a:pt x="0" y="2281"/>
                  </a:lnTo>
                  <a:lnTo>
                    <a:pt x="0" y="2582"/>
                  </a:lnTo>
                  <a:lnTo>
                    <a:pt x="1930" y="2582"/>
                  </a:lnTo>
                  <a:lnTo>
                    <a:pt x="1930" y="1855"/>
                  </a:lnTo>
                  <a:lnTo>
                    <a:pt x="1554" y="1855"/>
                  </a:lnTo>
                  <a:lnTo>
                    <a:pt x="1529" y="2181"/>
                  </a:lnTo>
                  <a:lnTo>
                    <a:pt x="777" y="2181"/>
                  </a:lnTo>
                  <a:lnTo>
                    <a:pt x="777" y="376"/>
                  </a:lnTo>
                  <a:lnTo>
                    <a:pt x="1078" y="326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3" name="Google Shape;1193;p33"/>
          <p:cNvSpPr/>
          <p:nvPr/>
        </p:nvSpPr>
        <p:spPr>
          <a:xfrm flipH="1">
            <a:off x="1445188" y="157651"/>
            <a:ext cx="1249611" cy="395477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33"/>
          <p:cNvSpPr/>
          <p:nvPr/>
        </p:nvSpPr>
        <p:spPr>
          <a:xfrm>
            <a:off x="6664751" y="264221"/>
            <a:ext cx="1046287" cy="329236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33"/>
          <p:cNvSpPr/>
          <p:nvPr/>
        </p:nvSpPr>
        <p:spPr>
          <a:xfrm>
            <a:off x="1029302" y="2297289"/>
            <a:ext cx="642043" cy="267498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33"/>
          <p:cNvSpPr/>
          <p:nvPr/>
        </p:nvSpPr>
        <p:spPr>
          <a:xfrm>
            <a:off x="549501" y="1787746"/>
            <a:ext cx="1046287" cy="329236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33"/>
          <p:cNvSpPr/>
          <p:nvPr/>
        </p:nvSpPr>
        <p:spPr>
          <a:xfrm flipH="1">
            <a:off x="7503832" y="2702288"/>
            <a:ext cx="921669" cy="29168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496805" y="491169"/>
            <a:ext cx="4146990" cy="18568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الدولة الأموية</a:t>
            </a:r>
            <a:endParaRPr lang="en-US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35"/>
          <p:cNvSpPr/>
          <p:nvPr/>
        </p:nvSpPr>
        <p:spPr>
          <a:xfrm>
            <a:off x="7139121" y="887578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35"/>
          <p:cNvSpPr/>
          <p:nvPr/>
        </p:nvSpPr>
        <p:spPr>
          <a:xfrm>
            <a:off x="638509" y="1260429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35"/>
          <p:cNvSpPr/>
          <p:nvPr/>
        </p:nvSpPr>
        <p:spPr>
          <a:xfrm>
            <a:off x="338614" y="1978157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35"/>
          <p:cNvSpPr/>
          <p:nvPr/>
        </p:nvSpPr>
        <p:spPr>
          <a:xfrm>
            <a:off x="46194" y="2930398"/>
            <a:ext cx="1601159" cy="503838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35"/>
          <p:cNvSpPr/>
          <p:nvPr/>
        </p:nvSpPr>
        <p:spPr>
          <a:xfrm>
            <a:off x="6716712" y="-96027"/>
            <a:ext cx="2162455" cy="787882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35"/>
          <p:cNvSpPr/>
          <p:nvPr/>
        </p:nvSpPr>
        <p:spPr>
          <a:xfrm>
            <a:off x="1627136" y="230864"/>
            <a:ext cx="1104514" cy="460180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0" name="Google Shape;1220;p35"/>
          <p:cNvGrpSpPr/>
          <p:nvPr/>
        </p:nvGrpSpPr>
        <p:grpSpPr>
          <a:xfrm>
            <a:off x="6868175" y="1553100"/>
            <a:ext cx="2312836" cy="2933967"/>
            <a:chOff x="6607309" y="1724000"/>
            <a:chExt cx="2252251" cy="2857110"/>
          </a:xfrm>
        </p:grpSpPr>
        <p:sp>
          <p:nvSpPr>
            <p:cNvPr id="1221" name="Google Shape;1221;p35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" name="Google Shape;1232;p35"/>
          <p:cNvGrpSpPr/>
          <p:nvPr/>
        </p:nvGrpSpPr>
        <p:grpSpPr>
          <a:xfrm>
            <a:off x="5150658" y="3893725"/>
            <a:ext cx="4026800" cy="1268113"/>
            <a:chOff x="5150658" y="3893725"/>
            <a:chExt cx="4026800" cy="1268113"/>
          </a:xfrm>
        </p:grpSpPr>
        <p:sp>
          <p:nvSpPr>
            <p:cNvPr id="123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مستطيل 2"/>
          <p:cNvSpPr/>
          <p:nvPr/>
        </p:nvSpPr>
        <p:spPr>
          <a:xfrm>
            <a:off x="2920079" y="140680"/>
            <a:ext cx="3055947" cy="9491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b="1" dirty="0" smtClean="0">
                <a:ln/>
                <a:solidFill>
                  <a:schemeClr val="accent3"/>
                </a:solidFill>
              </a:rPr>
              <a:t>الأهداف</a:t>
            </a:r>
            <a:endParaRPr lang="en-US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64523" y="1398435"/>
            <a:ext cx="4452189" cy="245605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تاريخ </a:t>
            </a:r>
            <a:r>
              <a:rPr lang="ar-SA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قيام الدولة الأموية </a:t>
            </a:r>
            <a:r>
              <a:rPr lang="ar-SA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ونهايتها</a:t>
            </a:r>
          </a:p>
          <a:p>
            <a:pPr algn="ctr"/>
            <a:endParaRPr lang="ar-SA" sz="20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سبب تسمية </a:t>
            </a:r>
            <a:r>
              <a:rPr lang="ar-SA" sz="2000" b="1" dirty="0">
                <a:solidFill>
                  <a:schemeClr val="tx1"/>
                </a:solidFill>
              </a:rPr>
              <a:t>الدولة الأموية بهذا </a:t>
            </a:r>
            <a:r>
              <a:rPr lang="ar-SA" sz="2000" b="1" dirty="0" smtClean="0">
                <a:solidFill>
                  <a:schemeClr val="tx1"/>
                </a:solidFill>
              </a:rPr>
              <a:t>الاسم</a:t>
            </a:r>
          </a:p>
          <a:p>
            <a:pPr algn="ctr"/>
            <a:endParaRPr lang="ar-SA" sz="2000" b="1" dirty="0" smtClean="0">
              <a:solidFill>
                <a:schemeClr val="tx1"/>
              </a:solidFill>
            </a:endParaRPr>
          </a:p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ابرز خلفاء </a:t>
            </a:r>
            <a:r>
              <a:rPr lang="ar-SA" sz="2000" b="1" dirty="0">
                <a:solidFill>
                  <a:schemeClr val="tx1"/>
                </a:solidFill>
              </a:rPr>
              <a:t>الدولة </a:t>
            </a:r>
            <a:r>
              <a:rPr lang="ar-SA" sz="2000" b="1" dirty="0" smtClean="0">
                <a:solidFill>
                  <a:schemeClr val="tx1"/>
                </a:solidFill>
              </a:rPr>
              <a:t>الأموية</a:t>
            </a:r>
          </a:p>
          <a:p>
            <a:pPr algn="ctr"/>
            <a:endParaRPr lang="ar-SA" sz="2000" b="1" dirty="0" smtClean="0">
              <a:solidFill>
                <a:schemeClr val="tx1"/>
              </a:solidFill>
            </a:endParaRPr>
          </a:p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 ابرز المدن التي انشأها الامويون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76" y="95556"/>
            <a:ext cx="1024217" cy="1024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46"/>
          <p:cNvSpPr/>
          <p:nvPr/>
        </p:nvSpPr>
        <p:spPr>
          <a:xfrm>
            <a:off x="1245723" y="1168604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مخطط انسيابي: تحضير 6"/>
          <p:cNvSpPr/>
          <p:nvPr/>
        </p:nvSpPr>
        <p:spPr>
          <a:xfrm>
            <a:off x="1729562" y="942753"/>
            <a:ext cx="5755759" cy="2183219"/>
          </a:xfrm>
          <a:prstGeom prst="flowChartPreparation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/>
              <a:t>متى قامت الدولة الأموية </a:t>
            </a:r>
            <a:r>
              <a:rPr lang="ar-SA" sz="2800" b="1" dirty="0"/>
              <a:t>اذا </a:t>
            </a:r>
            <a:r>
              <a:rPr lang="ar-SA" sz="2800" b="1" dirty="0" smtClean="0"/>
              <a:t>كان انتهاء الخلافة الراشدة في عام 41 ؟؟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38"/>
          <p:cNvSpPr/>
          <p:nvPr/>
        </p:nvSpPr>
        <p:spPr>
          <a:xfrm>
            <a:off x="1001867" y="3543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38"/>
          <p:cNvSpPr/>
          <p:nvPr/>
        </p:nvSpPr>
        <p:spPr>
          <a:xfrm>
            <a:off x="7416748" y="2675904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38"/>
          <p:cNvSpPr/>
          <p:nvPr/>
        </p:nvSpPr>
        <p:spPr>
          <a:xfrm>
            <a:off x="3820719" y="57132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38"/>
          <p:cNvSpPr/>
          <p:nvPr/>
        </p:nvSpPr>
        <p:spPr>
          <a:xfrm>
            <a:off x="6376337" y="354300"/>
            <a:ext cx="1601159" cy="503838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مستطيل 3"/>
          <p:cNvSpPr/>
          <p:nvPr/>
        </p:nvSpPr>
        <p:spPr>
          <a:xfrm>
            <a:off x="2748193" y="928156"/>
            <a:ext cx="5493489" cy="9695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800" b="1" dirty="0" smtClean="0"/>
              <a:t>قامت الدولة الاموية بعد انتهاء الخلافة الراشدة عام 41</a:t>
            </a:r>
          </a:p>
          <a:p>
            <a:pPr algn="ctr"/>
            <a:r>
              <a:rPr lang="ar-SA" sz="1800" b="1" dirty="0" smtClean="0"/>
              <a:t> عندما تنازل الحسن بن علي عن الخلافة لمعاوية بن ابي سفيان </a:t>
            </a:r>
            <a:endParaRPr lang="en-US" sz="1800" b="1" dirty="0"/>
          </a:p>
        </p:txBody>
      </p:sp>
      <p:sp>
        <p:nvSpPr>
          <p:cNvPr id="12" name="مستطيل 11"/>
          <p:cNvSpPr/>
          <p:nvPr/>
        </p:nvSpPr>
        <p:spPr>
          <a:xfrm>
            <a:off x="1180214" y="2739699"/>
            <a:ext cx="5493489" cy="8824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 smtClean="0"/>
              <a:t>اتخذ بنو امية </a:t>
            </a:r>
            <a:r>
              <a:rPr lang="ar-SA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دمشق</a:t>
            </a:r>
            <a:r>
              <a:rPr lang="ar-SA" sz="2000" b="1" dirty="0" smtClean="0"/>
              <a:t> عاصمة للدولة الأموية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452037" y="802569"/>
            <a:ext cx="4874706" cy="7230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800" b="1" dirty="0" smtClean="0"/>
              <a:t>يرجع نسب الأموين الى </a:t>
            </a:r>
            <a:r>
              <a:rPr lang="ar-SA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أمية بن عبد الشمس من قبيلة قريش </a:t>
            </a:r>
            <a:r>
              <a:rPr lang="ar-SA" sz="1800" b="1" dirty="0" smtClean="0">
                <a:solidFill>
                  <a:schemeClr val="tx1">
                    <a:lumMod val="50000"/>
                  </a:schemeClr>
                </a:solidFill>
              </a:rPr>
              <a:t>في شبه الجزيرة العربية</a:t>
            </a:r>
            <a:endParaRPr lang="en-US" sz="1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501611" y="2188865"/>
            <a:ext cx="4874706" cy="7230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800" b="1" dirty="0" smtClean="0"/>
              <a:t>مؤسس الدولة الأموية هو </a:t>
            </a:r>
            <a:r>
              <a:rPr lang="ar-SA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معاوية بن ابي سفيان </a:t>
            </a:r>
            <a:r>
              <a:rPr lang="ar-SA" sz="1800" b="1" dirty="0" smtClean="0"/>
              <a:t>وكان واليا على الشام في عهد الخلفاء الراشدين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55"/>
          <p:cNvSpPr/>
          <p:nvPr/>
        </p:nvSpPr>
        <p:spPr>
          <a:xfrm>
            <a:off x="6449768" y="87659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5" name="Google Shape;2055;p55"/>
          <p:cNvSpPr/>
          <p:nvPr/>
        </p:nvSpPr>
        <p:spPr>
          <a:xfrm>
            <a:off x="-512675" y="171900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144" y="2091026"/>
            <a:ext cx="2334970" cy="2956816"/>
          </a:xfrm>
          <a:prstGeom prst="rect">
            <a:avLst/>
          </a:prstGeom>
        </p:spPr>
      </p:pic>
      <p:sp>
        <p:nvSpPr>
          <p:cNvPr id="17" name="Google Shape;1182;p63"/>
          <p:cNvSpPr/>
          <p:nvPr/>
        </p:nvSpPr>
        <p:spPr>
          <a:xfrm>
            <a:off x="3900597" y="1391213"/>
            <a:ext cx="2761200" cy="1840800"/>
          </a:xfrm>
          <a:prstGeom prst="wedgeEllipseCallout">
            <a:avLst>
              <a:gd name="adj1" fmla="val -58700"/>
              <a:gd name="adj2" fmla="val 2758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 dirty="0" smtClean="0">
                <a:solidFill>
                  <a:schemeClr val="bg1"/>
                </a:solidFill>
              </a:rPr>
              <a:t>من هو مؤسس الدولة الأموية؟</a:t>
            </a:r>
            <a:endParaRPr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55"/>
          <p:cNvSpPr/>
          <p:nvPr/>
        </p:nvSpPr>
        <p:spPr>
          <a:xfrm>
            <a:off x="6449768" y="87659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5" name="Google Shape;2055;p55"/>
          <p:cNvSpPr/>
          <p:nvPr/>
        </p:nvSpPr>
        <p:spPr>
          <a:xfrm>
            <a:off x="-512675" y="171900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182;p63"/>
          <p:cNvSpPr/>
          <p:nvPr/>
        </p:nvSpPr>
        <p:spPr>
          <a:xfrm>
            <a:off x="3501586" y="1581731"/>
            <a:ext cx="2761200" cy="1840800"/>
          </a:xfrm>
          <a:prstGeom prst="wedgeEllipseCallout">
            <a:avLst>
              <a:gd name="adj1" fmla="val -58700"/>
              <a:gd name="adj2" fmla="val 2758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 dirty="0" smtClean="0">
                <a:solidFill>
                  <a:schemeClr val="bg1"/>
                </a:solidFill>
              </a:rPr>
              <a:t>ماهي عاصمة الدولة الأموية؟</a:t>
            </a:r>
            <a:endParaRPr sz="2800" b="1" dirty="0">
              <a:solidFill>
                <a:schemeClr val="bg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779" y="2502131"/>
            <a:ext cx="1670449" cy="271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3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-Friendly School Center by Slidesgo">
  <a:themeElements>
    <a:clrScheme name="Simple Light">
      <a:dk1>
        <a:srgbClr val="30353A"/>
      </a:dk1>
      <a:lt1>
        <a:srgbClr val="FFFFFF"/>
      </a:lt1>
      <a:dk2>
        <a:srgbClr val="CBF0F1"/>
      </a:dk2>
      <a:lt2>
        <a:srgbClr val="A8DC7F"/>
      </a:lt2>
      <a:accent1>
        <a:srgbClr val="027182"/>
      </a:accent1>
      <a:accent2>
        <a:srgbClr val="01C1CB"/>
      </a:accent2>
      <a:accent3>
        <a:srgbClr val="078309"/>
      </a:accent3>
      <a:accent4>
        <a:srgbClr val="FB9C05"/>
      </a:accent4>
      <a:accent5>
        <a:srgbClr val="FEC128"/>
      </a:accent5>
      <a:accent6>
        <a:srgbClr val="FFFFFF"/>
      </a:accent6>
      <a:hlink>
        <a:srgbClr val="303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acher Newsletter by Slidesgo">
  <a:themeElements>
    <a:clrScheme name="Simple Light">
      <a:dk1>
        <a:srgbClr val="D4F3ED"/>
      </a:dk1>
      <a:lt1>
        <a:srgbClr val="FFAF3E"/>
      </a:lt1>
      <a:dk2>
        <a:srgbClr val="FFD966"/>
      </a:dk2>
      <a:lt2>
        <a:srgbClr val="009D8C"/>
      </a:lt2>
      <a:accent1>
        <a:srgbClr val="45818E"/>
      </a:accent1>
      <a:accent2>
        <a:srgbClr val="674EA7"/>
      </a:accent2>
      <a:accent3>
        <a:srgbClr val="8E7CC3"/>
      </a:accent3>
      <a:accent4>
        <a:srgbClr val="00221B"/>
      </a:accent4>
      <a:accent5>
        <a:srgbClr val="B9E4DC"/>
      </a:accent5>
      <a:accent6>
        <a:srgbClr val="B4A7D6"/>
      </a:accent6>
      <a:hlink>
        <a:srgbClr val="0022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223</Words>
  <Application>Microsoft Office PowerPoint</Application>
  <PresentationFormat>عرض على الشاشة (16:9)</PresentationFormat>
  <Paragraphs>50</Paragraphs>
  <Slides>14</Slides>
  <Notes>14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14</vt:i4>
      </vt:variant>
    </vt:vector>
  </HeadingPairs>
  <TitlesOfParts>
    <vt:vector size="23" baseType="lpstr">
      <vt:lpstr>Bebas Neue</vt:lpstr>
      <vt:lpstr>Lato</vt:lpstr>
      <vt:lpstr>Black Han Sans</vt:lpstr>
      <vt:lpstr>Didact Gothic</vt:lpstr>
      <vt:lpstr>Arial</vt:lpstr>
      <vt:lpstr>Roboto Slab</vt:lpstr>
      <vt:lpstr>Chau Philomene One</vt:lpstr>
      <vt:lpstr>Eco-Friendly School Center by Slidesgo</vt:lpstr>
      <vt:lpstr>Teacher Newsletter by Slidesgo</vt:lpstr>
      <vt:lpstr>عرض تقديمي في PowerPoint</vt:lpstr>
      <vt:lpstr>عرض تقديمي في PowerPoint</vt:lpstr>
      <vt:lpstr>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Thoshiba</dc:creator>
  <cp:lastModifiedBy>Thoshiba</cp:lastModifiedBy>
  <cp:revision>28</cp:revision>
  <dcterms:modified xsi:type="dcterms:W3CDTF">2022-10-08T08:56:59Z</dcterms:modified>
</cp:coreProperties>
</file>