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نمط متوسط 2 - تميي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0" autoAdjust="0"/>
    <p:restoredTop sz="94660"/>
  </p:normalViewPr>
  <p:slideViewPr>
    <p:cSldViewPr snapToGrid="0">
      <p:cViewPr varScale="1">
        <p:scale>
          <a:sx n="75" d="100"/>
          <a:sy n="75" d="100"/>
        </p:scale>
        <p:origin x="54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tableStyles" Target="tableStyles.xml" /><Relationship Id="rId5" Type="http://schemas.openxmlformats.org/officeDocument/2006/relationships/theme" Target="theme/theme1.xml" /><Relationship Id="rId4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98525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8710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62996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87462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759575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321788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3155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15034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952888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071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997064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581D57-3EAD-4AEF-9D96-205719892A18}" type="datetimeFigureOut">
              <a:rPr lang="ar-SA" smtClean="0"/>
              <a:t>14/03/1443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108B8-81F8-4C09-A12B-E94A25833EC5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44562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 /><Relationship Id="rId3" Type="http://schemas.microsoft.com/office/2007/relationships/hdphoto" Target="../media/hdphoto1.wdp" /><Relationship Id="rId7" Type="http://schemas.microsoft.com/office/2007/relationships/hdphoto" Target="../media/hdphoto3.wdp" /><Relationship Id="rId12" Type="http://schemas.microsoft.com/office/2007/relationships/hdphoto" Target="../media/hdphoto5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1.xml" /><Relationship Id="rId6" Type="http://schemas.openxmlformats.org/officeDocument/2006/relationships/image" Target="../media/image3.png" /><Relationship Id="rId11" Type="http://schemas.openxmlformats.org/officeDocument/2006/relationships/image" Target="../media/image6.png" /><Relationship Id="rId5" Type="http://schemas.microsoft.com/office/2007/relationships/hdphoto" Target="../media/hdphoto2.wdp" /><Relationship Id="rId10" Type="http://schemas.openxmlformats.org/officeDocument/2006/relationships/image" Target="../media/image5.jpg" /><Relationship Id="rId4" Type="http://schemas.openxmlformats.org/officeDocument/2006/relationships/image" Target="../media/image2.png" /><Relationship Id="rId9" Type="http://schemas.microsoft.com/office/2007/relationships/hdphoto" Target="../media/hdphoto4.wdp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7344" l="1406" r="9812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815" y="1141411"/>
            <a:ext cx="2232025" cy="2232025"/>
          </a:xfrm>
          <a:prstGeom prst="rect">
            <a:avLst/>
          </a:prstGeom>
        </p:spPr>
      </p:pic>
      <p:pic>
        <p:nvPicPr>
          <p:cNvPr id="10" name="صورة 9"/>
          <p:cNvPicPr>
            <a:picLocks noChangeAspect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6528" l="0" r="9851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" y="1775419"/>
            <a:ext cx="2788356" cy="1568450"/>
          </a:xfrm>
          <a:prstGeom prst="rect">
            <a:avLst/>
          </a:prstGeom>
        </p:spPr>
      </p:pic>
      <p:pic>
        <p:nvPicPr>
          <p:cNvPr id="12" name="صورة 11"/>
          <p:cNvPicPr>
            <a:picLocks noChangeAspect="1"/>
          </p:cNvPicPr>
          <p:nvPr/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536" y="1003895"/>
            <a:ext cx="2339974" cy="2339974"/>
          </a:xfrm>
          <a:prstGeom prst="rect">
            <a:avLst/>
          </a:prstGeom>
        </p:spPr>
      </p:pic>
      <p:pic>
        <p:nvPicPr>
          <p:cNvPr id="13" name="صورة 1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618" y="1075333"/>
            <a:ext cx="2413000" cy="2413000"/>
          </a:xfrm>
          <a:prstGeom prst="rect">
            <a:avLst/>
          </a:prstGeom>
        </p:spPr>
      </p:pic>
      <p:graphicFrame>
        <p:nvGraphicFramePr>
          <p:cNvPr id="16" name="جدول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7671570"/>
              </p:ext>
            </p:extLst>
          </p:nvPr>
        </p:nvGraphicFramePr>
        <p:xfrm>
          <a:off x="9538488" y="3041649"/>
          <a:ext cx="2261140" cy="3749040"/>
        </p:xfrm>
        <a:graphic>
          <a:graphicData uri="http://schemas.openxmlformats.org/drawingml/2006/table">
            <a:tbl>
              <a:tblPr rtl="1" firstRow="1" bandRow="1">
                <a:tableStyleId>{00A15C55-8517-42AA-B614-E9B94910E393}</a:tableStyleId>
              </a:tblPr>
              <a:tblGrid>
                <a:gridCol w="2261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rgbClr val="FF0000"/>
                          </a:solidFill>
                          <a:cs typeface="Akhbar MT" pitchFamily="2" charset="-78"/>
                        </a:rPr>
                        <a:t>فضل المشي إلى الصلاة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1-خطوة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تحط خطيئة وخطوة ترفع درجة 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2-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النور التام يوم القيامة.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3-استغفار الملائكة.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4-عظم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أجر الأبعد ممشى.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17" name="جدول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4218214"/>
              </p:ext>
            </p:extLst>
          </p:nvPr>
        </p:nvGraphicFramePr>
        <p:xfrm>
          <a:off x="6589352" y="3132136"/>
          <a:ext cx="2479758" cy="347472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24797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cs typeface="Akhbar MT" pitchFamily="2" charset="-78"/>
                        </a:rPr>
                        <a:t>آداب المشي إلى الصلاة 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1-التطهر و إسباغ الوضوء.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2-الخروج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مبكرا.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3-الدعاء.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4-المشي بسكينة و وقار.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5-عدم تشبيك الأصابع.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8" name="جدول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7998351"/>
              </p:ext>
            </p:extLst>
          </p:nvPr>
        </p:nvGraphicFramePr>
        <p:xfrm>
          <a:off x="3763587" y="3148011"/>
          <a:ext cx="2456215" cy="4389120"/>
        </p:xfrm>
        <a:graphic>
          <a:graphicData uri="http://schemas.openxmlformats.org/drawingml/2006/table">
            <a:tbl>
              <a:tblPr rtl="1" firstRow="1" bandRow="1">
                <a:tableStyleId>{93296810-A885-4BE3-A3E7-6D5BEEA58F35}</a:tableStyleId>
              </a:tblPr>
              <a:tblGrid>
                <a:gridCol w="24562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dirty="0">
                          <a:cs typeface="Akhbar MT" pitchFamily="2" charset="-78"/>
                        </a:rPr>
                        <a:t>آداب</a:t>
                      </a:r>
                      <a:r>
                        <a:rPr lang="ar-SA" sz="2400" baseline="0" dirty="0">
                          <a:cs typeface="Akhbar MT" pitchFamily="2" charset="-78"/>
                        </a:rPr>
                        <a:t> دخول المسجد </a:t>
                      </a:r>
                      <a:r>
                        <a:rPr lang="ar-SA" sz="2400" dirty="0">
                          <a:cs typeface="Akhbar MT" pitchFamily="2" charset="-78"/>
                        </a:rPr>
                        <a:t> 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1-الدخول بالرجل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</a:t>
                      </a:r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اليمنى.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2-قول دعاء دخول المسجد:</a:t>
                      </a:r>
                    </a:p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(اللهم افتح لي أبواب رحمتك).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3- عند الخروج قول دعاء:</a:t>
                      </a:r>
                    </a:p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(اللهم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إني أسألك من فضلك)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19" name="جدول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0708996"/>
              </p:ext>
            </p:extLst>
          </p:nvPr>
        </p:nvGraphicFramePr>
        <p:xfrm>
          <a:off x="806817" y="3149598"/>
          <a:ext cx="2515526" cy="3474720"/>
        </p:xfrm>
        <a:graphic>
          <a:graphicData uri="http://schemas.openxmlformats.org/drawingml/2006/table">
            <a:tbl>
              <a:tblPr rtl="1" firstRow="1" bandRow="1">
                <a:tableStyleId>{21E4AEA4-8DFA-4A89-87EB-49C32662AFE0}</a:tableStyleId>
              </a:tblPr>
              <a:tblGrid>
                <a:gridCol w="25155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lt1"/>
                          </a:solidFill>
                          <a:cs typeface="Akhbar MT" pitchFamily="2" charset="-78"/>
                        </a:rPr>
                        <a:t>آداب</a:t>
                      </a:r>
                      <a:r>
                        <a:rPr lang="ar-SA" sz="2400" b="1" baseline="0" dirty="0">
                          <a:solidFill>
                            <a:schemeClr val="lt1"/>
                          </a:solidFill>
                          <a:cs typeface="Akhbar MT" pitchFamily="2" charset="-78"/>
                        </a:rPr>
                        <a:t> انتظار الصلاة 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1- صلاة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تحية المسجد.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2-عدم تشبيك الأصابع.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3-الانشغال بالذكر</a:t>
                      </a:r>
                      <a:r>
                        <a:rPr lang="ar-SA" sz="2400" b="1" baseline="0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 و الدعاء.</a:t>
                      </a:r>
                      <a:endParaRPr lang="ar-SA" sz="2400" b="1" dirty="0">
                        <a:solidFill>
                          <a:schemeClr val="tx1"/>
                        </a:solidFill>
                        <a:cs typeface="Akhbar MT" pitchFamily="2" charset="-7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4-قراءة القرآن.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ar-SA" sz="2400" b="1" dirty="0">
                          <a:solidFill>
                            <a:schemeClr val="tx1"/>
                          </a:solidFill>
                          <a:cs typeface="Akhbar MT" pitchFamily="2" charset="-78"/>
                        </a:rPr>
                        <a:t>5-عدم التشويش على المصلين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20" name="صورة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827" y="178195"/>
            <a:ext cx="1249363" cy="1243810"/>
          </a:xfrm>
          <a:prstGeom prst="rect">
            <a:avLst/>
          </a:prstGeom>
        </p:spPr>
      </p:pic>
      <p:sp>
        <p:nvSpPr>
          <p:cNvPr id="21" name="مستطيل مستدير الزوايا 20"/>
          <p:cNvSpPr/>
          <p:nvPr/>
        </p:nvSpPr>
        <p:spPr>
          <a:xfrm>
            <a:off x="670402" y="252411"/>
            <a:ext cx="9283699" cy="8890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dirty="0">
                <a:cs typeface="Akhbar MT" pitchFamily="2" charset="-78"/>
              </a:rPr>
              <a:t>صورة توضيحية (مقارنة) بين عناصر وحدة ( آداب المشي إلى الصلاة ) </a:t>
            </a:r>
          </a:p>
        </p:txBody>
      </p:sp>
      <p:sp>
        <p:nvSpPr>
          <p:cNvPr id="22" name="مستطيل مستدير الزوايا 21"/>
          <p:cNvSpPr/>
          <p:nvPr/>
        </p:nvSpPr>
        <p:spPr>
          <a:xfrm>
            <a:off x="277813" y="6134100"/>
            <a:ext cx="3593723" cy="53340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cs typeface="Akhbar MT" pitchFamily="2" charset="-78"/>
              </a:rPr>
              <a:t>الصف الأول متوسط – الصف الخامس الابتدائي </a:t>
            </a:r>
          </a:p>
        </p:txBody>
      </p:sp>
      <p:pic>
        <p:nvPicPr>
          <p:cNvPr id="23" name="صورة 22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556" l="0" r="99556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2838" y="6004719"/>
            <a:ext cx="792162" cy="792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49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125</Words>
  <Application>Microsoft Office PowerPoint</Application>
  <PresentationFormat>شاشة عريضة</PresentationFormat>
  <Paragraphs>25</Paragraphs>
  <Slides>1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</vt:i4>
      </vt:variant>
    </vt:vector>
  </HeadingPairs>
  <TitlesOfParts>
    <vt:vector size="2" baseType="lpstr">
      <vt:lpstr>نسق Office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Afaaq</dc:creator>
  <cp:lastModifiedBy>شريفة البحيري</cp:lastModifiedBy>
  <cp:revision>6</cp:revision>
  <dcterms:created xsi:type="dcterms:W3CDTF">2021-10-20T18:20:12Z</dcterms:created>
  <dcterms:modified xsi:type="dcterms:W3CDTF">2021-10-20T18:57:48Z</dcterms:modified>
</cp:coreProperties>
</file>