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71" r:id="rId6"/>
    <p:sldId id="259" r:id="rId7"/>
    <p:sldId id="267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511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394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321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31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1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932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186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66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69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986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554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17C8E-F878-4FD6-800C-4948560F5154}" type="datetimeFigureOut">
              <a:rPr lang="ar-SA" smtClean="0"/>
              <a:t>03/02/1443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12A0B-0E6A-4022-B782-055DC07293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414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png" /><Relationship Id="rId5" Type="http://schemas.openxmlformats.org/officeDocument/2006/relationships/image" Target="../media/image4.jpg" /><Relationship Id="rId4" Type="http://schemas.openxmlformats.org/officeDocument/2006/relationships/image" Target="../media/image3.jpeg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 /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7.jp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 /><Relationship Id="rId2" Type="http://schemas.openxmlformats.org/officeDocument/2006/relationships/image" Target="../media/image18.jp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 /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 /><Relationship Id="rId2" Type="http://schemas.openxmlformats.org/officeDocument/2006/relationships/image" Target="../media/image11.jp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3.jpeg" /><Relationship Id="rId4" Type="http://schemas.openxmlformats.org/officeDocument/2006/relationships/image" Target="../media/image13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50250"/>
            <a:ext cx="2276872" cy="2276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553" y="3698540"/>
            <a:ext cx="1447533" cy="20745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510" y="3645024"/>
            <a:ext cx="2032000" cy="22224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 b="50000"/>
          <a:stretch/>
        </p:blipFill>
        <p:spPr>
          <a:xfrm>
            <a:off x="683568" y="3718959"/>
            <a:ext cx="2143125" cy="207454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420" y="1655930"/>
            <a:ext cx="1665512" cy="1665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مستطيل مستدير الزوايا 6"/>
          <p:cNvSpPr/>
          <p:nvPr/>
        </p:nvSpPr>
        <p:spPr>
          <a:xfrm>
            <a:off x="1755130" y="116632"/>
            <a:ext cx="5841206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استراتيجيات التعلم لهذه الحصة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444208" y="5867434"/>
            <a:ext cx="2016224" cy="657910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اكتشفي الخطأ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3667621" y="5972100"/>
            <a:ext cx="2016224" cy="657910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العصف الذهني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06918" y="5911114"/>
            <a:ext cx="2016224" cy="657910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اكملي العبارة</a:t>
            </a:r>
          </a:p>
        </p:txBody>
      </p:sp>
    </p:spTree>
    <p:extLst>
      <p:ext uri="{BB962C8B-B14F-4D97-AF65-F5344CB8AC3E}">
        <p14:creationId xmlns:p14="http://schemas.microsoft.com/office/powerpoint/2010/main" val="1657214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55440"/>
            <a:ext cx="4053607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089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548680"/>
            <a:ext cx="3079229" cy="33843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959" y="548680"/>
            <a:ext cx="2952328" cy="35283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345" y="4509120"/>
            <a:ext cx="1989392" cy="1664593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1043608" y="4509120"/>
            <a:ext cx="4464496" cy="100811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برأيك ما الحكمة من النهي عن ذلك؟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015346" y="5601073"/>
            <a:ext cx="4464496" cy="100811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وهذا ينافي ركن من أركان الصلاة </a:t>
            </a:r>
            <a:r>
              <a:rPr lang="ar-SA" sz="2800" b="1" dirty="0" err="1"/>
              <a:t>ماهو</a:t>
            </a:r>
            <a:r>
              <a:rPr lang="ar-SA" sz="2800" b="1" dirty="0"/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09384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1119188"/>
            <a:ext cx="6419850" cy="2309812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989" y="4149080"/>
            <a:ext cx="2088209" cy="1392411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899592" y="3861048"/>
            <a:ext cx="4680520" cy="216024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هناك حالات قد يضطر المسلم فيها لتغميض عينيه في الصلاة . أذكريها؟</a:t>
            </a:r>
          </a:p>
        </p:txBody>
      </p:sp>
    </p:spTree>
    <p:extLst>
      <p:ext uri="{BB962C8B-B14F-4D97-AF65-F5344CB8AC3E}">
        <p14:creationId xmlns:p14="http://schemas.microsoft.com/office/powerpoint/2010/main" val="386515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980728"/>
            <a:ext cx="4896544" cy="3719767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2321206" cy="2708920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539552" y="3429000"/>
            <a:ext cx="2664296" cy="288032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مثلي لصور أخرى للعبث في الصلاة؟</a:t>
            </a:r>
          </a:p>
        </p:txBody>
      </p:sp>
    </p:spTree>
    <p:extLst>
      <p:ext uri="{BB962C8B-B14F-4D97-AF65-F5344CB8AC3E}">
        <p14:creationId xmlns:p14="http://schemas.microsoft.com/office/powerpoint/2010/main" val="254192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7" t="11160" r="51159" b="62302"/>
          <a:stretch/>
        </p:blipFill>
        <p:spPr>
          <a:xfrm>
            <a:off x="2051720" y="1052736"/>
            <a:ext cx="5472608" cy="432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844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 b="50000"/>
          <a:stretch/>
        </p:blipFill>
        <p:spPr>
          <a:xfrm>
            <a:off x="3635896" y="620688"/>
            <a:ext cx="2143125" cy="1440160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1259632" y="2420888"/>
            <a:ext cx="6696744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</a:rPr>
              <a:t>فعلها ................ ثواب الصلاة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4211960" y="2528900"/>
            <a:ext cx="2088232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ينقص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11560" y="3611217"/>
            <a:ext cx="7344816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</a:rPr>
              <a:t>اجتنابها ................ و يزين الصلاة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923928" y="3719229"/>
            <a:ext cx="2088232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يكمل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96686" y="4785928"/>
            <a:ext cx="7344816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</a:rPr>
              <a:t>فعلها لا................  الصلاة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3419872" y="4785928"/>
            <a:ext cx="2088232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يبطل</a:t>
            </a:r>
          </a:p>
        </p:txBody>
      </p:sp>
    </p:spTree>
    <p:extLst>
      <p:ext uri="{BB962C8B-B14F-4D97-AF65-F5344CB8AC3E}">
        <p14:creationId xmlns:p14="http://schemas.microsoft.com/office/powerpoint/2010/main" val="124335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646240"/>
            <a:ext cx="7772400" cy="95421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صنفي الأمور التالية حسب دراستك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443" y="188640"/>
            <a:ext cx="2457600" cy="2457600"/>
          </a:xfrm>
          <a:prstGeom prst="rect">
            <a:avLst/>
          </a:prstGeom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449504"/>
              </p:ext>
            </p:extLst>
          </p:nvPr>
        </p:nvGraphicFramePr>
        <p:xfrm>
          <a:off x="1484243" y="4149080"/>
          <a:ext cx="6096000" cy="10668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3200" dirty="0"/>
                        <a:t>تكبيرة</a:t>
                      </a:r>
                      <a:r>
                        <a:rPr lang="ar-SA" sz="3200" baseline="0" dirty="0"/>
                        <a:t> الإحرام 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/>
                        <a:t>قراءة الفاتحة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/>
                        <a:t>قراءة سورة بعد الفاتحة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92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646240"/>
            <a:ext cx="7772400" cy="95421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صنفي الأمور التالية حسب دراستك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443" y="188640"/>
            <a:ext cx="2457600" cy="2457600"/>
          </a:xfrm>
          <a:prstGeom prst="rect">
            <a:avLst/>
          </a:prstGeom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470566"/>
              </p:ext>
            </p:extLst>
          </p:nvPr>
        </p:nvGraphicFramePr>
        <p:xfrm>
          <a:off x="1484243" y="4149080"/>
          <a:ext cx="6096000" cy="204216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3200" baseline="0" dirty="0"/>
                        <a:t>الركوع 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/>
                        <a:t>قول</a:t>
                      </a:r>
                      <a:r>
                        <a:rPr lang="ar-SA" sz="3200" baseline="0" dirty="0"/>
                        <a:t> سبحان ربي العظيم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/>
                        <a:t>ما</a:t>
                      </a:r>
                      <a:r>
                        <a:rPr lang="ar-SA" sz="3200" baseline="0" dirty="0"/>
                        <a:t> زاد على الواحدة في قول سبحان ربي العظيم</a:t>
                      </a:r>
                      <a:endParaRPr lang="ar-S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01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79" y="188640"/>
            <a:ext cx="2295525" cy="1990725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547936" y="1931165"/>
            <a:ext cx="7920880" cy="115212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زاوجي بين العبارات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5992452" y="4315679"/>
            <a:ext cx="2088232" cy="86409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ركن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055399" y="5311824"/>
            <a:ext cx="2088232" cy="86409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واجب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990830" y="3278088"/>
            <a:ext cx="2088232" cy="86409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سنة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043608" y="3196479"/>
            <a:ext cx="4743796" cy="86409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من نسيها يرجع إلى محلها ويأتي به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119981" y="4297898"/>
            <a:ext cx="4743796" cy="86409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من نسيها جبره بسجود السهو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1127959" y="5319330"/>
            <a:ext cx="4743796" cy="86409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تركها لا يبطل الصلاة</a:t>
            </a:r>
          </a:p>
        </p:txBody>
      </p:sp>
    </p:spTree>
    <p:extLst>
      <p:ext uri="{BB962C8B-B14F-4D97-AF65-F5344CB8AC3E}">
        <p14:creationId xmlns:p14="http://schemas.microsoft.com/office/powerpoint/2010/main" val="188951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78538E-6 L -0.19774 -1.78538E-6 C -0.28646 -1.78538E-6 -0.39531 0.08395 -0.39531 0.15264 L -0.39531 0.30527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74" y="15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29047E-7 L -0.20555 -6.29047E-7 C -0.29791 -6.29047E-7 -0.41111 -0.03284 -0.41111 -0.05944 L -0.41111 -0.11864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56" y="-5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74561E-6 L -0.2408 4.74561E-6 C -0.34896 4.74561E-6 -0.48108 -0.0377 -0.48108 -0.06892 L -0.48108 -0.13784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62" y="-68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-241729"/>
            <a:ext cx="5176019" cy="517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4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84"/>
          <a:stretch/>
        </p:blipFill>
        <p:spPr>
          <a:xfrm>
            <a:off x="3059832" y="332656"/>
            <a:ext cx="3428999" cy="3021495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651790" y="3573016"/>
            <a:ext cx="7992888" cy="11521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سبق معك </a:t>
            </a:r>
            <a:r>
              <a:rPr lang="ar-SA" sz="2800" b="1" dirty="0" err="1">
                <a:solidFill>
                  <a:schemeClr val="bg1"/>
                </a:solidFill>
              </a:rPr>
              <a:t>ودرستي</a:t>
            </a:r>
            <a:r>
              <a:rPr lang="ar-SA" sz="2800" b="1" dirty="0">
                <a:solidFill>
                  <a:schemeClr val="bg1"/>
                </a:solidFill>
              </a:rPr>
              <a:t> الأحكام التكليفية الخمسة .. </a:t>
            </a:r>
          </a:p>
          <a:p>
            <a:pPr algn="ctr"/>
            <a:r>
              <a:rPr lang="ar-SA" sz="2800" b="1" dirty="0">
                <a:solidFill>
                  <a:schemeClr val="bg1"/>
                </a:solidFill>
              </a:rPr>
              <a:t>برأيك ما هو المعنى الصحيح لكلمة ( الحكم مكروه)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51790" y="4941168"/>
            <a:ext cx="799288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/>
              <a:t>( فاعله - ما يثاب – و لا – تاركه – يعاقب)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899592" y="836712"/>
            <a:ext cx="7272808" cy="15121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/>
              <a:t>ما يثاب تاركه ولا يعاقب فاعله</a:t>
            </a:r>
          </a:p>
        </p:txBody>
      </p:sp>
    </p:spTree>
    <p:extLst>
      <p:ext uri="{BB962C8B-B14F-4D97-AF65-F5344CB8AC3E}">
        <p14:creationId xmlns:p14="http://schemas.microsoft.com/office/powerpoint/2010/main" val="414177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103" y="2564904"/>
            <a:ext cx="2009775" cy="2880320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1187624" y="476672"/>
            <a:ext cx="7632848" cy="158417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استراتيجية اكتشفي الأخطاء في الصور</a:t>
            </a:r>
          </a:p>
        </p:txBody>
      </p:sp>
    </p:spTree>
    <p:extLst>
      <p:ext uri="{BB962C8B-B14F-4D97-AF65-F5344CB8AC3E}">
        <p14:creationId xmlns:p14="http://schemas.microsoft.com/office/powerpoint/2010/main" val="4149455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121" y="2348880"/>
            <a:ext cx="61912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021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t="32705" r="18116" b="7391"/>
          <a:stretch/>
        </p:blipFill>
        <p:spPr>
          <a:xfrm>
            <a:off x="5148064" y="1412776"/>
            <a:ext cx="2981739" cy="3456384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37" y="2204864"/>
            <a:ext cx="3672408" cy="3655293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1115616" y="764704"/>
            <a:ext cx="3547729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مسألة معاصرة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960710"/>
            <a:ext cx="3672408" cy="506057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05" y="2204864"/>
            <a:ext cx="406400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79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159</Words>
  <Application>Microsoft Office PowerPoint</Application>
  <PresentationFormat>عرض على الشاشة (4:3)</PresentationFormat>
  <Paragraphs>35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نسق Office</vt:lpstr>
      <vt:lpstr>عرض تقديمي في PowerPoint</vt:lpstr>
      <vt:lpstr>صنفي الأمور التالية حسب دراستك</vt:lpstr>
      <vt:lpstr>صنفي الأمور التالية حسب دراستك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صنفي الأمور التالية حسب دراستك</dc:title>
  <dc:creator>DELL</dc:creator>
  <cp:lastModifiedBy>شريفة البحيري</cp:lastModifiedBy>
  <cp:revision>10</cp:revision>
  <dcterms:created xsi:type="dcterms:W3CDTF">2020-11-30T06:43:06Z</dcterms:created>
  <dcterms:modified xsi:type="dcterms:W3CDTF">2021-09-10T00:28:00Z</dcterms:modified>
</cp:coreProperties>
</file>