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72" r:id="rId3"/>
    <p:sldId id="350" r:id="rId4"/>
    <p:sldId id="359" r:id="rId5"/>
    <p:sldId id="361" r:id="rId6"/>
    <p:sldId id="343" r:id="rId7"/>
    <p:sldId id="360" r:id="rId8"/>
    <p:sldId id="376" r:id="rId9"/>
    <p:sldId id="363" r:id="rId10"/>
    <p:sldId id="375" r:id="rId11"/>
    <p:sldId id="365" r:id="rId12"/>
    <p:sldId id="351" r:id="rId13"/>
    <p:sldId id="366" r:id="rId14"/>
    <p:sldId id="367" r:id="rId15"/>
    <p:sldId id="368" r:id="rId16"/>
    <p:sldId id="374" r:id="rId17"/>
    <p:sldId id="373" r:id="rId18"/>
    <p:sldId id="344" r:id="rId19"/>
    <p:sldId id="371" r:id="rId20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58" autoAdjust="0"/>
    <p:restoredTop sz="94660"/>
  </p:normalViewPr>
  <p:slideViewPr>
    <p:cSldViewPr snapToGrid="0">
      <p:cViewPr varScale="1">
        <p:scale>
          <a:sx n="86" d="100"/>
          <a:sy n="86" d="100"/>
        </p:scale>
        <p:origin x="672" y="86"/>
      </p:cViewPr>
      <p:guideLst>
        <p:guide orient="horz" pos="2160"/>
        <p:guide pos="3840"/>
        <p:guide orient="horz" pos="1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1294-0582-4465-8538-D7374CF16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FB0A4-72EC-47D0-BCBB-A120925D3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73281-2797-4FED-861C-59833206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DB8EF-B32E-4EB7-AE89-D46D9918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127E-F499-4FEE-800F-76E591F5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3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72AB5-CB0B-49F8-9B5F-D71B33C5A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832F6-DBFD-48FA-A5BC-9E7043955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4ED8E-E7D1-419E-99FA-5E37A547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F4221-0AE0-4D2C-BDCC-84B807C8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7F3E-B2A0-4704-B142-A99350AF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0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5C6DD-3AAB-4058-9E63-BD6739587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34FB7-8674-4033-B133-F9BECC16B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65EE3-9E06-408B-BAF2-AB6B7456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19EB4-85B3-4487-81AA-D51892CC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3F489-9A49-4B05-8779-AE6D94D8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1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9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03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61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09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4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39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36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9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4CFC6-9BB2-465E-99C5-5655B8FE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DFFA9-FE0A-45B8-BEC8-5D265E757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C0806-F638-4FE4-A2D3-32799C11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DEB3D-A94A-45AD-B3E4-2988EB4F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A30D4-575C-4482-BFE1-74F9AB9A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1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21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49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6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0D1B-792B-4EF8-8201-7ADB6C76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C398C-5078-401E-ACB6-EBBE5AB1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3CDE-E11C-4429-9806-F8A7BF5C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7792C-166F-4066-B39E-EB2275A3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64D1-1529-44EF-9AC8-8068473C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5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35C8-C1B9-488C-AB39-BC3F5A46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A0066-29EC-4FA1-A2F4-9F606B84E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E8B92-CCB4-4B92-BF2E-3DCDD3D2F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0505A-ECF6-45AE-80D3-D24E278C7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31DFA-43AA-4E7B-93DC-BAB57973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64C5B-BFA5-4D45-9287-295FFFA4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0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1507-CC09-4113-9A18-B767DE24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B89B6-1EDD-4590-8CF5-3817E2F26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4063F-CFA7-4792-A0A9-43947A6D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60F51-8A06-46FD-B9A6-9573CF6AB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71A1A-A0EB-4842-9B9C-8C0EBDF3B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F6F407-8CD6-4DD5-8265-4D678B10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4319AE-05DD-4A64-83E5-90DCC023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0564F-B4CF-4B49-AC25-207684C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5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ACFA2-FA1E-42F5-B62E-69EB2C1A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E67A7-3715-4FD9-8021-42862461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E9A02-19DB-4109-A928-0FA515ED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6AA94-BE5A-48E9-82B2-43795B5E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868871-7A86-4FF4-8318-76D78FF0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D188F-1FF7-4D0F-B090-C10B9580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B9FA1-8538-457F-A69B-813BFDEF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9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BB76-8641-4CEB-9CFF-AE9703B4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9059-52CE-46E3-BE7A-30F54F6C3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D11BC-F654-4A59-B6AE-961903C9D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2A765-A9E2-4B93-BD92-70CD0284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03CFF-9251-4F65-AF04-AA210F87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4F9A7-3D86-4F59-AC2C-BE1F163A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5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7D58-42BE-47C5-B3CC-87418CAE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9F149-B120-46AC-BEEB-7241F46B8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DAD53-ED74-4A61-88B5-7A4B2EF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359F1-D01D-4A9F-B45D-47836BA37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578B8-F603-4B91-B20A-9A4E8F05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CD82E-E878-4B6D-9BA2-2A8083F0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0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7E4EE5-A352-4A55-9771-D7B2E314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7F576-8451-4573-BC0E-10B428720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28543-17A6-4E45-8FB1-2C3740F1B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F969D-2F85-49E1-9077-FA0E5C807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BA424-E0E7-4077-A821-DB49DEC70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7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C43C56B-83CF-49DF-A103-AA001EDF1193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6E687B-3989-4A1C-B904-6873AC88B92D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8F58DB00-178A-4E66-9558-69F6FE4F119D}"/>
              </a:ext>
            </a:extLst>
          </p:cNvPr>
          <p:cNvSpPr txBox="1"/>
          <p:nvPr/>
        </p:nvSpPr>
        <p:spPr>
          <a:xfrm>
            <a:off x="800175" y="2722648"/>
            <a:ext cx="8111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المناخ والموارد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404D0C-E8FE-4FA1-9473-8E1AECD7441C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54A82236-EB71-4EF3-9040-961B99FE34A3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7EFED-C5A8-41F2-B6AF-EB62EB7AC83D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FA49A6-CFD9-4338-8DE3-32FD84F0FDB1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9AD86-5367-4DEC-BE1D-C8E81212A165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E89BCB-3B38-4BE2-AEA2-285BEBFDFAD9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E6A678-9AF7-45AF-AAB8-3EE3A6998E87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ED0404-2789-4ADD-B036-2789F23E9167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4AC30D8-FA76-4309-BFF6-2839A27305EA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A8EE3B18-922A-4E0A-A42D-3D544A0036E9}"/>
              </a:ext>
            </a:extLst>
          </p:cNvPr>
          <p:cNvGrpSpPr/>
          <p:nvPr/>
        </p:nvGrpSpPr>
        <p:grpSpPr>
          <a:xfrm rot="234421">
            <a:off x="7222436" y="3263810"/>
            <a:ext cx="4004559" cy="3335604"/>
            <a:chOff x="7222436" y="3263810"/>
            <a:chExt cx="4004559" cy="3335604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8E25427-D5D3-4EE5-90AD-67D9BEC0C8A4}"/>
                </a:ext>
              </a:extLst>
            </p:cNvPr>
            <p:cNvSpPr/>
            <p:nvPr/>
          </p:nvSpPr>
          <p:spPr>
            <a:xfrm rot="18046708" flipV="1">
              <a:off x="7964557" y="3211809"/>
              <a:ext cx="1616765" cy="310100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8C7520C-4F08-4CF5-BE7F-BAFE9DDD2712}"/>
                </a:ext>
              </a:extLst>
            </p:cNvPr>
            <p:cNvSpPr/>
            <p:nvPr/>
          </p:nvSpPr>
          <p:spPr>
            <a:xfrm rot="18098579">
              <a:off x="6740393" y="3762327"/>
              <a:ext cx="1335143" cy="33810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419BFFD7-3169-4E73-864A-7228722BF1C4}"/>
                </a:ext>
              </a:extLst>
            </p:cNvPr>
            <p:cNvSpPr/>
            <p:nvPr/>
          </p:nvSpPr>
          <p:spPr>
            <a:xfrm rot="7224536">
              <a:off x="9687400" y="5319551"/>
              <a:ext cx="1618822" cy="940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A2E3D-2E8A-4602-A16B-435DE89BB8BE}"/>
                </a:ext>
              </a:extLst>
            </p:cNvPr>
            <p:cNvSpPr/>
            <p:nvPr/>
          </p:nvSpPr>
          <p:spPr>
            <a:xfrm>
              <a:off x="10855934" y="5879199"/>
              <a:ext cx="371061" cy="3710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 hidden="1">
            <a:extLst>
              <a:ext uri="{FF2B5EF4-FFF2-40B4-BE49-F238E27FC236}">
                <a16:creationId xmlns:a16="http://schemas.microsoft.com/office/drawing/2014/main" id="{75BFB878-7815-4E71-A534-2360172F868A}"/>
              </a:ext>
            </a:extLst>
          </p:cNvPr>
          <p:cNvGrpSpPr/>
          <p:nvPr/>
        </p:nvGrpSpPr>
        <p:grpSpPr>
          <a:xfrm>
            <a:off x="8044264" y="4737653"/>
            <a:ext cx="2120347" cy="2120347"/>
            <a:chOff x="8044264" y="4737653"/>
            <a:chExt cx="2120347" cy="2120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994BDF-81E6-47C3-AF4A-A0DF3854D262}"/>
                </a:ext>
              </a:extLst>
            </p:cNvPr>
            <p:cNvGrpSpPr/>
            <p:nvPr/>
          </p:nvGrpSpPr>
          <p:grpSpPr>
            <a:xfrm>
              <a:off x="8044264" y="4737653"/>
              <a:ext cx="2120347" cy="2120347"/>
              <a:chOff x="2364665" y="3112624"/>
              <a:chExt cx="2120347" cy="2120347"/>
            </a:xfrm>
            <a:solidFill>
              <a:srgbClr val="FFC000"/>
            </a:solidFill>
          </p:grpSpPr>
          <p:sp>
            <p:nvSpPr>
              <p:cNvPr id="12" name="Star: 7 Points 11">
                <a:extLst>
                  <a:ext uri="{FF2B5EF4-FFF2-40B4-BE49-F238E27FC236}">
                    <a16:creationId xmlns:a16="http://schemas.microsoft.com/office/drawing/2014/main" id="{3F00EF50-C506-4584-B033-F0FEAF030374}"/>
                  </a:ext>
                </a:extLst>
              </p:cNvPr>
              <p:cNvSpPr/>
              <p:nvPr/>
            </p:nvSpPr>
            <p:spPr>
              <a:xfrm>
                <a:off x="2550194" y="3298153"/>
                <a:ext cx="1749287" cy="1749287"/>
              </a:xfrm>
              <a:prstGeom prst="star7">
                <a:avLst>
                  <a:gd name="adj" fmla="val 4320"/>
                  <a:gd name="hf" fmla="val 102572"/>
                  <a:gd name="vf" fmla="val 1052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BA5C7A85-595D-4DFD-A171-86E3255F32EA}"/>
                  </a:ext>
                </a:extLst>
              </p:cNvPr>
              <p:cNvSpPr/>
              <p:nvPr/>
            </p:nvSpPr>
            <p:spPr>
              <a:xfrm>
                <a:off x="2364665" y="3112624"/>
                <a:ext cx="2120347" cy="2120347"/>
              </a:xfrm>
              <a:prstGeom prst="donut">
                <a:avLst>
                  <a:gd name="adj" fmla="val 12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D0BC2-1A6C-4811-A532-926B9697B323}"/>
                </a:ext>
              </a:extLst>
            </p:cNvPr>
            <p:cNvSpPr/>
            <p:nvPr/>
          </p:nvSpPr>
          <p:spPr>
            <a:xfrm>
              <a:off x="8853839" y="5574400"/>
              <a:ext cx="490330" cy="4903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DC816251-2BCC-47A9-BCA7-368989C31C2B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83" name="AutoShape 33">
              <a:extLst>
                <a:ext uri="{FF2B5EF4-FFF2-40B4-BE49-F238E27FC236}">
                  <a16:creationId xmlns:a16="http://schemas.microsoft.com/office/drawing/2014/main" id="{B39D5D83-9EE8-4914-9DFC-3EEE6722C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AutoShape 34">
              <a:extLst>
                <a:ext uri="{FF2B5EF4-FFF2-40B4-BE49-F238E27FC236}">
                  <a16:creationId xmlns:a16="http://schemas.microsoft.com/office/drawing/2014/main" id="{4B77D22A-3FFE-425C-BCD9-373F3EA69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CFB22A26-7D6F-4CB4-9D8F-7DC6FE20FEEF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71B0CB44-6551-408D-88A2-A8CD0980F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C1AD71FD-D6A3-4689-BBE3-6A41E346E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2CC59157-D95A-4323-ABB7-37E71E2A00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17">
            <a:extLst>
              <a:ext uri="{FF2B5EF4-FFF2-40B4-BE49-F238E27FC236}">
                <a16:creationId xmlns:a16="http://schemas.microsoft.com/office/drawing/2014/main" id="{E72C0916-40E5-45A8-8A90-5B18A010A16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72C01F7-590E-478C-B5B4-24AE989F81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E77A8F6-9FD6-4B8F-8065-F407428E36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C56284BE-6A6F-454E-9C95-B7DC666B69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6ED19636-9F2C-4C29-B250-D82FE378E97D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03FC16F-5A21-495F-B18C-5DDB6C6357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E1CC0E2C-1769-4BB8-9860-8CCD446B0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8884A19-1231-4425-9F5E-E593D9680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F7E25996-2C33-426F-83C8-7828678368B3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A066263E-F5B2-464A-9E11-7C0841691A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62ACC0BE-9BD5-4EF2-9295-06E10470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3FA45166-6673-4702-BF3D-04D857DA4D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29">
            <a:extLst>
              <a:ext uri="{FF2B5EF4-FFF2-40B4-BE49-F238E27FC236}">
                <a16:creationId xmlns:a16="http://schemas.microsoft.com/office/drawing/2014/main" id="{7952B72D-57B7-412E-8612-E4706267ABB9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9F0F5B48-AA57-4C27-8096-FBCA73521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8219984F-1D8A-4394-A047-4E118816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023B052B-8E78-4FC9-9662-F861513C5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D4BFC728-5159-473B-B2BB-8BFE4A25887A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688087D-371C-4FF0-8296-8525A8333A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59DD124D-E9DD-4198-87C9-15C2360CC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51B8F8F7-9ABB-477B-8738-2308EBD8D3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37">
            <a:extLst>
              <a:ext uri="{FF2B5EF4-FFF2-40B4-BE49-F238E27FC236}">
                <a16:creationId xmlns:a16="http://schemas.microsoft.com/office/drawing/2014/main" id="{01969E2F-EADD-4F8C-9A9A-70C13456D922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947775F8-7387-412C-9EE7-214D35C69E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19CA629-F1DA-44BA-896A-C07DF3FC75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91F1DCD3-907D-4163-8179-B5C68E39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Group 41">
            <a:extLst>
              <a:ext uri="{FF2B5EF4-FFF2-40B4-BE49-F238E27FC236}">
                <a16:creationId xmlns:a16="http://schemas.microsoft.com/office/drawing/2014/main" id="{D27027BD-7E65-4460-ACEA-5C5FBADA23C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44F10166-800F-455A-B4A5-34A15FD6D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A6FC3229-E873-4555-8CB6-AADD7D125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FCA7B8F-20C1-4E19-ADAD-91732B8CB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45">
            <a:extLst>
              <a:ext uri="{FF2B5EF4-FFF2-40B4-BE49-F238E27FC236}">
                <a16:creationId xmlns:a16="http://schemas.microsoft.com/office/drawing/2014/main" id="{25193B8D-4204-4F40-9E54-384E23771B25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5D7E7269-9001-4CBC-A192-8BB2D788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2043FC8C-252C-4EA4-8376-CBACCFE500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10BFB22A-49BA-4C58-A4A2-F5408E005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49">
            <a:extLst>
              <a:ext uri="{FF2B5EF4-FFF2-40B4-BE49-F238E27FC236}">
                <a16:creationId xmlns:a16="http://schemas.microsoft.com/office/drawing/2014/main" id="{49F4BE39-3181-40F9-8C15-88A6F5F2818A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3609FD3-E0E7-468C-B489-B35F79275A1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31B0E12-9586-425B-A878-58EB6DC5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C8CC59EC-C83B-41D8-9C2B-46151A0D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id="{30CD9976-780A-458C-BF6A-69586C2046AD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91355F11-B7D3-42E3-BD29-4596305369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CBE90E3-139C-4F2D-AEBB-17DA894323E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256AB1D2-1EFA-4D26-9E3A-B6C4ADB6C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B5C039DB-4E26-43E7-BDEB-C2CDBCF788A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C2C1441-C8D2-4EA3-967F-A262EC7CE0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A40D1DD4-0564-4E91-A9F3-026D2D7CC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2C251965-0AC9-44D8-8C78-81C82C4467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61">
            <a:extLst>
              <a:ext uri="{FF2B5EF4-FFF2-40B4-BE49-F238E27FC236}">
                <a16:creationId xmlns:a16="http://schemas.microsoft.com/office/drawing/2014/main" id="{258412E3-7BA3-498F-9247-BBD840C23347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4A51B615-CF76-4A51-ADDB-6F91EADBB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238CDD10-DA9E-4E8D-B59F-C69B5D521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E32AAB04-13ED-4D6C-BCD7-7F533F310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65">
            <a:extLst>
              <a:ext uri="{FF2B5EF4-FFF2-40B4-BE49-F238E27FC236}">
                <a16:creationId xmlns:a16="http://schemas.microsoft.com/office/drawing/2014/main" id="{923BE3A5-2D83-4DD4-834F-9CC62BC47A9B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326C8A8A-24FA-4A71-8758-9CCAD05BAA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B7947467-C2A3-405B-8A73-947CD155DD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A4E30B5B-127F-4AF0-A4B7-AF129B571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0E826EB2-06A7-4806-86C6-0DFAC422E695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9C56C6E-F025-49B5-AFF2-ACC5FCAA19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0F97AD84-AEF4-4DB4-8BD7-7A33B4136F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9">
              <a:extLst>
                <a:ext uri="{FF2B5EF4-FFF2-40B4-BE49-F238E27FC236}">
                  <a16:creationId xmlns:a16="http://schemas.microsoft.com/office/drawing/2014/main" id="{2A3F96F8-BE6C-49BA-AE2A-490E2B3F81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260AA130-16F4-405C-AA8C-A9FCA49FDDA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AC96850B-4870-4C20-8DD6-38427B6EC8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9B969A15-C07B-4366-8C82-FE6823A4E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ADF8D2-B1C7-4132-9441-923CE1B82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77">
            <a:extLst>
              <a:ext uri="{FF2B5EF4-FFF2-40B4-BE49-F238E27FC236}">
                <a16:creationId xmlns:a16="http://schemas.microsoft.com/office/drawing/2014/main" id="{13A88E81-F0E9-435C-AEE2-9C14B3801121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1C90E32D-C88D-4DA9-AE28-7EF231CA0B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890C1C4-B201-4BA7-8FE7-00E4DF042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C34DB5BB-B551-40C4-A4AA-A30E4C8770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81">
            <a:extLst>
              <a:ext uri="{FF2B5EF4-FFF2-40B4-BE49-F238E27FC236}">
                <a16:creationId xmlns:a16="http://schemas.microsoft.com/office/drawing/2014/main" id="{0BE49AF0-A20A-4B62-81D6-A87AB32BCFA8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E62CE662-13E1-4B56-B72A-0EE42672E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575021F-4E8C-4AD9-8D57-E8E6D5766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003A0FF-0DD6-41E8-A331-2A53078E7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85">
            <a:extLst>
              <a:ext uri="{FF2B5EF4-FFF2-40B4-BE49-F238E27FC236}">
                <a16:creationId xmlns:a16="http://schemas.microsoft.com/office/drawing/2014/main" id="{FDCAC379-FC0C-4E09-A886-222B3FAAE36D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28517180-1A9F-4702-B387-3A1184A388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A15C7FF4-C9BE-45B1-9A2E-1EB7E9E91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861B22EF-9859-4C8D-BBB0-B1C853BDA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150ECBA0-46E6-4419-A5AB-5A8FA8B5FAB3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94E57F70-C1A5-4DC2-BAE8-111636B5FA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6A9CC8F7-4533-4E63-9DD3-6B39F91FD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343A3853-7B2C-481A-AAE4-5D491911C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93">
            <a:extLst>
              <a:ext uri="{FF2B5EF4-FFF2-40B4-BE49-F238E27FC236}">
                <a16:creationId xmlns:a16="http://schemas.microsoft.com/office/drawing/2014/main" id="{19964DF1-6BAF-4A3C-9028-BA1D43A37E7E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C1CA7FEE-D586-4380-8BBB-FB97653F24D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A8D1AB7B-B957-4499-A3D5-578ABAFE3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EDBE3A96-F1AD-4F5F-90A4-6AECFF28D2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97">
            <a:extLst>
              <a:ext uri="{FF2B5EF4-FFF2-40B4-BE49-F238E27FC236}">
                <a16:creationId xmlns:a16="http://schemas.microsoft.com/office/drawing/2014/main" id="{14EE887B-ADE5-465C-87ED-C4EFBEFD6B6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0" name="Freeform 65">
              <a:extLst>
                <a:ext uri="{FF2B5EF4-FFF2-40B4-BE49-F238E27FC236}">
                  <a16:creationId xmlns:a16="http://schemas.microsoft.com/office/drawing/2014/main" id="{EA26ADC0-C77C-4D25-B08D-EB8AD867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DA69F2DF-8E00-454C-971F-D220AC30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">
              <a:extLst>
                <a:ext uri="{FF2B5EF4-FFF2-40B4-BE49-F238E27FC236}">
                  <a16:creationId xmlns:a16="http://schemas.microsoft.com/office/drawing/2014/main" id="{51AC4CF0-577B-4C64-B52A-B8E32B175E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Group 101">
            <a:extLst>
              <a:ext uri="{FF2B5EF4-FFF2-40B4-BE49-F238E27FC236}">
                <a16:creationId xmlns:a16="http://schemas.microsoft.com/office/drawing/2014/main" id="{29340DB5-30CD-4371-95E3-1BAD49FA2DF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8A367730-958C-4C83-AB08-E87AFDE72A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id="{827FDE85-3A62-4809-824D-A9DD7A04F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A763E700-9874-4901-903B-FFFCF24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05">
            <a:extLst>
              <a:ext uri="{FF2B5EF4-FFF2-40B4-BE49-F238E27FC236}">
                <a16:creationId xmlns:a16="http://schemas.microsoft.com/office/drawing/2014/main" id="{3F4F30F0-03CB-462F-AEA4-19EFEC9F5C8E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CD4BAC49-61AB-432C-8C40-815738BDAC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2043BC8-D08E-4AE9-A1E1-37DCC304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CAE4DF75-053E-4CEB-907C-83C567D24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09">
            <a:extLst>
              <a:ext uri="{FF2B5EF4-FFF2-40B4-BE49-F238E27FC236}">
                <a16:creationId xmlns:a16="http://schemas.microsoft.com/office/drawing/2014/main" id="{5FD7AE9D-03B4-4671-91C7-64342BAEB328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0A51C0C7-CC3E-48A4-BB32-B80DE7C67B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1BFEAAB9-3A21-48B5-AE5F-55E40D529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A910B97F-922A-4223-8ADC-A432D57AA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Group 113">
            <a:extLst>
              <a:ext uri="{FF2B5EF4-FFF2-40B4-BE49-F238E27FC236}">
                <a16:creationId xmlns:a16="http://schemas.microsoft.com/office/drawing/2014/main" id="{624D1EFB-5108-45AC-9334-2191A23E16F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F3C3CF49-E248-458B-B418-06AE1F7FA6A2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ED14CCDE-162D-4230-9E32-C0918C5162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3479716-F53F-4DBB-B45F-F7942D7B9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17">
            <a:extLst>
              <a:ext uri="{FF2B5EF4-FFF2-40B4-BE49-F238E27FC236}">
                <a16:creationId xmlns:a16="http://schemas.microsoft.com/office/drawing/2014/main" id="{821D201A-C5CC-4AE2-B9F4-A2FB8DC1B01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8224FE21-7DDA-4891-AB14-E87BAADA22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0AAC66B4-1C73-4454-BE25-CFA6CF920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3">
              <a:extLst>
                <a:ext uri="{FF2B5EF4-FFF2-40B4-BE49-F238E27FC236}">
                  <a16:creationId xmlns:a16="http://schemas.microsoft.com/office/drawing/2014/main" id="{E06F4009-D4C9-44EA-A90A-D55205D90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778FEEF9-4441-4C4A-B904-04DDB6696B91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504BFCEB-3054-4E7D-8D0B-A47A08418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6">
              <a:extLst>
                <a:ext uri="{FF2B5EF4-FFF2-40B4-BE49-F238E27FC236}">
                  <a16:creationId xmlns:a16="http://schemas.microsoft.com/office/drawing/2014/main" id="{28C4C858-EDF7-47BE-AE59-4563427FB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95B91312-06BF-45E4-A268-F1973447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25">
            <a:extLst>
              <a:ext uri="{FF2B5EF4-FFF2-40B4-BE49-F238E27FC236}">
                <a16:creationId xmlns:a16="http://schemas.microsoft.com/office/drawing/2014/main" id="{96949A69-2C60-4F52-ADB7-D33A62968FE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77BD19D9-AA15-4013-98BE-5B16536AFA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0C4F527-333B-45E9-A43D-7F6DC47D1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571E9DF9-49D4-4DDF-B197-A1684BE534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29">
            <a:extLst>
              <a:ext uri="{FF2B5EF4-FFF2-40B4-BE49-F238E27FC236}">
                <a16:creationId xmlns:a16="http://schemas.microsoft.com/office/drawing/2014/main" id="{9627B54E-5B20-476E-A5F2-33AB493CDD76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9BEF2F70-4B27-4238-ADD4-0AC106126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6">
              <a:extLst>
                <a:ext uri="{FF2B5EF4-FFF2-40B4-BE49-F238E27FC236}">
                  <a16:creationId xmlns:a16="http://schemas.microsoft.com/office/drawing/2014/main" id="{79C4F99F-6825-4984-BD5A-A31B15113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7">
              <a:extLst>
                <a:ext uri="{FF2B5EF4-FFF2-40B4-BE49-F238E27FC236}">
                  <a16:creationId xmlns:a16="http://schemas.microsoft.com/office/drawing/2014/main" id="{F530B399-6864-49AB-BAC7-6B570E44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133">
            <a:extLst>
              <a:ext uri="{FF2B5EF4-FFF2-40B4-BE49-F238E27FC236}">
                <a16:creationId xmlns:a16="http://schemas.microsoft.com/office/drawing/2014/main" id="{9FF522EC-C04D-4F6D-BBBC-9DCAD0D73F2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A02BEF89-4FE7-479E-8CAE-709D98A5F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3414982-5C91-494E-9EC8-7F341B163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CBEED3A0-2C2D-4672-9A8D-3A4121F5A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9" name="Group 137">
            <a:extLst>
              <a:ext uri="{FF2B5EF4-FFF2-40B4-BE49-F238E27FC236}">
                <a16:creationId xmlns:a16="http://schemas.microsoft.com/office/drawing/2014/main" id="{F69E4B9F-C9A0-4F49-A83F-7908036489C5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9D3B8DF5-76C0-44B6-8021-FFC6E3ECBD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3AD266F5-CE5D-4836-B734-6437D034F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B7F7EE96-12A0-449E-94B8-573D197DC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141">
            <a:extLst>
              <a:ext uri="{FF2B5EF4-FFF2-40B4-BE49-F238E27FC236}">
                <a16:creationId xmlns:a16="http://schemas.microsoft.com/office/drawing/2014/main" id="{ABF6C21D-46FF-4ADA-92B7-E00359EE01C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71B0B57B-AF0E-4ED5-8FED-3B3D087A5F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5B05014E-D9FB-4F83-A970-0E18C55A9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070028AE-5D37-44F6-8CF4-FC52760F0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145">
            <a:extLst>
              <a:ext uri="{FF2B5EF4-FFF2-40B4-BE49-F238E27FC236}">
                <a16:creationId xmlns:a16="http://schemas.microsoft.com/office/drawing/2014/main" id="{EBE992FB-DCC5-4882-99E9-C8207CB00E50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7763BDB-2E8E-4D0F-8605-A9E2354E4D9E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C6CBF59-B247-4114-9019-BBEBBAA8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8CBB39C4-9057-4A0A-97FE-A0C07BF8B1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9">
            <a:extLst>
              <a:ext uri="{FF2B5EF4-FFF2-40B4-BE49-F238E27FC236}">
                <a16:creationId xmlns:a16="http://schemas.microsoft.com/office/drawing/2014/main" id="{2EC6C3EF-5AC8-412C-8AFA-37BD307274D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6BE58E61-5184-4616-B673-3A45E1890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1462C014-C369-4F81-B34B-51E5B7F096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0B7E4E8C-0089-42EE-8E95-9983EF2D0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53">
            <a:extLst>
              <a:ext uri="{FF2B5EF4-FFF2-40B4-BE49-F238E27FC236}">
                <a16:creationId xmlns:a16="http://schemas.microsoft.com/office/drawing/2014/main" id="{EE40D7FF-949C-4327-B4E2-BEC442740893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8233B617-787F-49B7-A7CE-F5754AEB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2">
              <a:extLst>
                <a:ext uri="{FF2B5EF4-FFF2-40B4-BE49-F238E27FC236}">
                  <a16:creationId xmlns:a16="http://schemas.microsoft.com/office/drawing/2014/main" id="{F64784F1-307B-4DD9-8606-5A907EBD8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AD459DF8-EDE9-46DA-B368-CD17D307CB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roup 157">
            <a:extLst>
              <a:ext uri="{FF2B5EF4-FFF2-40B4-BE49-F238E27FC236}">
                <a16:creationId xmlns:a16="http://schemas.microsoft.com/office/drawing/2014/main" id="{7109F4E2-ABFF-4E76-AB58-DDC1847E4DDA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000A107F-07BC-4B4B-9AFB-3272AB012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6">
              <a:extLst>
                <a:ext uri="{FF2B5EF4-FFF2-40B4-BE49-F238E27FC236}">
                  <a16:creationId xmlns:a16="http://schemas.microsoft.com/office/drawing/2014/main" id="{5C87798E-6D98-4E10-9867-4C4C33C62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7">
              <a:extLst>
                <a:ext uri="{FF2B5EF4-FFF2-40B4-BE49-F238E27FC236}">
                  <a16:creationId xmlns:a16="http://schemas.microsoft.com/office/drawing/2014/main" id="{84B7C2F0-EE9F-4E72-B3F8-6C06BD657B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161">
            <a:extLst>
              <a:ext uri="{FF2B5EF4-FFF2-40B4-BE49-F238E27FC236}">
                <a16:creationId xmlns:a16="http://schemas.microsoft.com/office/drawing/2014/main" id="{9A0E5126-9FC4-4167-A885-6AA9D33C3F21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6D3E480-F8A3-4C81-BD73-1698477F6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95463E5F-1915-434B-97EA-A634AC3A0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CF2752A4-5F2A-47AD-AC98-CAC503C4F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Group 165">
            <a:extLst>
              <a:ext uri="{FF2B5EF4-FFF2-40B4-BE49-F238E27FC236}">
                <a16:creationId xmlns:a16="http://schemas.microsoft.com/office/drawing/2014/main" id="{E6A31225-32A4-4992-8539-E49A6CDBE760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5F11D444-8B64-4434-B085-557139E2C4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:a16="http://schemas.microsoft.com/office/drawing/2014/main" id="{31487EBF-93A3-4F1F-8436-27655ECE82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7">
              <a:extLst>
                <a:ext uri="{FF2B5EF4-FFF2-40B4-BE49-F238E27FC236}">
                  <a16:creationId xmlns:a16="http://schemas.microsoft.com/office/drawing/2014/main" id="{9808ADBB-7C5A-41C2-97A9-F845ED5B39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169">
            <a:extLst>
              <a:ext uri="{FF2B5EF4-FFF2-40B4-BE49-F238E27FC236}">
                <a16:creationId xmlns:a16="http://schemas.microsoft.com/office/drawing/2014/main" id="{83D53ECF-547F-4D0E-9D70-D89683FD22AA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42" name="Freeform 24">
              <a:extLst>
                <a:ext uri="{FF2B5EF4-FFF2-40B4-BE49-F238E27FC236}">
                  <a16:creationId xmlns:a16="http://schemas.microsoft.com/office/drawing/2014/main" id="{5B3E4030-5E24-4856-A37A-7B2FDFCAF3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CF848FDC-AA14-4BAB-A870-379EC7E2D3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D9BD8010-C7A3-4BA4-BB10-D4EB1D7493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173">
            <a:extLst>
              <a:ext uri="{FF2B5EF4-FFF2-40B4-BE49-F238E27FC236}">
                <a16:creationId xmlns:a16="http://schemas.microsoft.com/office/drawing/2014/main" id="{5C1B195A-67BD-4B46-BBC4-D14107DF29A9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2D956175-112B-46AF-B4EB-CCB612108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8">
              <a:extLst>
                <a:ext uri="{FF2B5EF4-FFF2-40B4-BE49-F238E27FC236}">
                  <a16:creationId xmlns:a16="http://schemas.microsoft.com/office/drawing/2014/main" id="{499EA089-F55D-4608-AC9C-642433AD52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1">
              <a:extLst>
                <a:ext uri="{FF2B5EF4-FFF2-40B4-BE49-F238E27FC236}">
                  <a16:creationId xmlns:a16="http://schemas.microsoft.com/office/drawing/2014/main" id="{E7A0C30F-2E8E-4427-9631-BBF440A4F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Group 177">
            <a:extLst>
              <a:ext uri="{FF2B5EF4-FFF2-40B4-BE49-F238E27FC236}">
                <a16:creationId xmlns:a16="http://schemas.microsoft.com/office/drawing/2014/main" id="{86231929-823F-43B4-BDDA-8ACEE05DD500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0" name="Freeform 78">
              <a:extLst>
                <a:ext uri="{FF2B5EF4-FFF2-40B4-BE49-F238E27FC236}">
                  <a16:creationId xmlns:a16="http://schemas.microsoft.com/office/drawing/2014/main" id="{7473C252-905B-416E-B562-C37D68410F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B6BC4FDF-661D-461D-B2FD-895F0371D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A03A0F6D-9079-4C78-9A21-F09E22D7D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Group 181">
            <a:extLst>
              <a:ext uri="{FF2B5EF4-FFF2-40B4-BE49-F238E27FC236}">
                <a16:creationId xmlns:a16="http://schemas.microsoft.com/office/drawing/2014/main" id="{2791EDB0-98DA-45D9-BD1A-4E5152EFBE77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4" name="Freeform 78">
              <a:extLst>
                <a:ext uri="{FF2B5EF4-FFF2-40B4-BE49-F238E27FC236}">
                  <a16:creationId xmlns:a16="http://schemas.microsoft.com/office/drawing/2014/main" id="{AD06B3B4-9A33-430B-9436-3A6E544282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EDB5F2C6-CE55-4FD8-90E0-F9814CEF8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1733DD14-579F-49B4-927C-F9E90DA37E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Group 185">
            <a:extLst>
              <a:ext uri="{FF2B5EF4-FFF2-40B4-BE49-F238E27FC236}">
                <a16:creationId xmlns:a16="http://schemas.microsoft.com/office/drawing/2014/main" id="{9EB3CA46-F4C8-4990-B6FF-B3CB2C7D921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11C98FF6-D5DA-43C1-B194-CFC871D32FF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585F07DC-5CD6-4784-BD0C-02655F4FD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D1D58F9-5003-42F1-B180-0C54F3599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189">
            <a:extLst>
              <a:ext uri="{FF2B5EF4-FFF2-40B4-BE49-F238E27FC236}">
                <a16:creationId xmlns:a16="http://schemas.microsoft.com/office/drawing/2014/main" id="{1F8DFC53-BC77-4199-BAD0-F15C9BA7BA5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D28CCE34-CC43-42EA-B0AC-E9EC4E825A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68">
              <a:extLst>
                <a:ext uri="{FF2B5EF4-FFF2-40B4-BE49-F238E27FC236}">
                  <a16:creationId xmlns:a16="http://schemas.microsoft.com/office/drawing/2014/main" id="{52D93E7C-C5E2-4EC3-AD8F-455C881FB3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999FB6A1-C936-4411-BCF5-3BAD1813AE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Group 193">
            <a:extLst>
              <a:ext uri="{FF2B5EF4-FFF2-40B4-BE49-F238E27FC236}">
                <a16:creationId xmlns:a16="http://schemas.microsoft.com/office/drawing/2014/main" id="{07207F41-053B-421C-B7B2-9F41A4913742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6BB7D1E-D873-42CD-A6F7-1AC482390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EE87A0CA-AE7C-4DB1-8C95-081D31E25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E11BA71-91B3-4346-BD71-A3833BF3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197">
            <a:extLst>
              <a:ext uri="{FF2B5EF4-FFF2-40B4-BE49-F238E27FC236}">
                <a16:creationId xmlns:a16="http://schemas.microsoft.com/office/drawing/2014/main" id="{C566F9BC-24C8-44E3-9601-3C9E84698BD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57D5925C-6902-421F-A465-67C0418968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9A535479-10D2-40B1-BBE9-FFEF6DEF2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1B29588F-136C-4029-BC98-2BC204BA3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Group 458">
            <a:extLst>
              <a:ext uri="{FF2B5EF4-FFF2-40B4-BE49-F238E27FC236}">
                <a16:creationId xmlns:a16="http://schemas.microsoft.com/office/drawing/2014/main" id="{ADC81272-4177-469F-AD00-9E8FDDC8672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46C7A43D-786A-4A7D-88EB-F6E4722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FDCDD1C2-E265-4286-A812-FBB55264D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B72BBFD7-AA9C-48EA-A5B9-622956CFC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Group 462">
            <a:extLst>
              <a:ext uri="{FF2B5EF4-FFF2-40B4-BE49-F238E27FC236}">
                <a16:creationId xmlns:a16="http://schemas.microsoft.com/office/drawing/2014/main" id="{70DC3A78-A94F-4696-807E-0B9517C7980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29E89006-747C-4422-B481-E1885B147EF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2468DF7C-5AEA-47AE-937D-0EDA4AEA5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F25E9A30-BD2E-4434-9310-503AA48A8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roup 466">
            <a:extLst>
              <a:ext uri="{FF2B5EF4-FFF2-40B4-BE49-F238E27FC236}">
                <a16:creationId xmlns:a16="http://schemas.microsoft.com/office/drawing/2014/main" id="{DAFF330E-B82D-4266-BB1A-827B8FC5B01E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6666A465-5611-4C26-B6BA-6603C1D40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7085EFE3-1D8C-4361-B67E-35D27AA72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63">
              <a:extLst>
                <a:ext uri="{FF2B5EF4-FFF2-40B4-BE49-F238E27FC236}">
                  <a16:creationId xmlns:a16="http://schemas.microsoft.com/office/drawing/2014/main" id="{8C81F0A0-082F-40D3-A3BA-855211B62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470">
            <a:extLst>
              <a:ext uri="{FF2B5EF4-FFF2-40B4-BE49-F238E27FC236}">
                <a16:creationId xmlns:a16="http://schemas.microsoft.com/office/drawing/2014/main" id="{15531798-B860-423B-AC0A-68C7B2136321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AA0FC9D3-16C3-44FA-9AB3-6657A2531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id="{5AACE47E-8D1D-4061-AF2F-56B9E1EE8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id="{E565A5E1-A14E-47E0-9FD2-7985BE9CD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474">
            <a:extLst>
              <a:ext uri="{FF2B5EF4-FFF2-40B4-BE49-F238E27FC236}">
                <a16:creationId xmlns:a16="http://schemas.microsoft.com/office/drawing/2014/main" id="{4050D4C3-0FF6-496D-80E1-6DCAD5790F49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90" name="Freeform 65">
              <a:extLst>
                <a:ext uri="{FF2B5EF4-FFF2-40B4-BE49-F238E27FC236}">
                  <a16:creationId xmlns:a16="http://schemas.microsoft.com/office/drawing/2014/main" id="{D6C1D875-F9E0-4297-A65B-FAD0AB149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0934231C-F94E-4191-ACF0-E00B099D4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67AD244A-90BE-404F-A7FE-47378A717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478">
            <a:extLst>
              <a:ext uri="{FF2B5EF4-FFF2-40B4-BE49-F238E27FC236}">
                <a16:creationId xmlns:a16="http://schemas.microsoft.com/office/drawing/2014/main" id="{5F93A5C3-71C4-4596-BFBC-5DACEDE057E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7CC00FDB-F65C-4236-AD85-FB24113F5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3B897842-EF89-46BA-8A9C-CD01DCEE4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63B78347-3F4E-494D-9BF9-9007FE826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482">
            <a:extLst>
              <a:ext uri="{FF2B5EF4-FFF2-40B4-BE49-F238E27FC236}">
                <a16:creationId xmlns:a16="http://schemas.microsoft.com/office/drawing/2014/main" id="{A06FDA52-5C08-443C-B589-3DD680F61F7D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98" name="Freeform 78">
              <a:extLst>
                <a:ext uri="{FF2B5EF4-FFF2-40B4-BE49-F238E27FC236}">
                  <a16:creationId xmlns:a16="http://schemas.microsoft.com/office/drawing/2014/main" id="{02679BDC-3BC5-423B-8922-2A1677C005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62617EBA-A5F2-4C8C-97BE-B030FA01A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80">
              <a:extLst>
                <a:ext uri="{FF2B5EF4-FFF2-40B4-BE49-F238E27FC236}">
                  <a16:creationId xmlns:a16="http://schemas.microsoft.com/office/drawing/2014/main" id="{7433AA45-1268-43D3-9341-3165C14D37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roup 486">
            <a:extLst>
              <a:ext uri="{FF2B5EF4-FFF2-40B4-BE49-F238E27FC236}">
                <a16:creationId xmlns:a16="http://schemas.microsoft.com/office/drawing/2014/main" id="{F318A225-E2C6-4976-82F3-D30F7D0E4989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A9654494-CFBA-4A84-90E4-D067D8CB615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5E827D49-6647-4EBB-BD92-B90D04E08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7">
              <a:extLst>
                <a:ext uri="{FF2B5EF4-FFF2-40B4-BE49-F238E27FC236}">
                  <a16:creationId xmlns:a16="http://schemas.microsoft.com/office/drawing/2014/main" id="{F0F1D8EB-0F52-4FDB-B3D0-C8AD4629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roup 490">
            <a:extLst>
              <a:ext uri="{FF2B5EF4-FFF2-40B4-BE49-F238E27FC236}">
                <a16:creationId xmlns:a16="http://schemas.microsoft.com/office/drawing/2014/main" id="{3422CE6F-0B54-469B-B785-0B22D2088DD5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98569F56-0E69-4053-BD73-F6FC9C9E0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DAD5FED6-9DF2-4812-8070-0AB1FC079B3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B8DAB8C8-3A35-4646-9926-FDC55224F6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Group 494">
            <a:extLst>
              <a:ext uri="{FF2B5EF4-FFF2-40B4-BE49-F238E27FC236}">
                <a16:creationId xmlns:a16="http://schemas.microsoft.com/office/drawing/2014/main" id="{41FAC3EA-7F59-4E15-AC7C-7A50BF0881F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10" name="Freeform 21">
              <a:extLst>
                <a:ext uri="{FF2B5EF4-FFF2-40B4-BE49-F238E27FC236}">
                  <a16:creationId xmlns:a16="http://schemas.microsoft.com/office/drawing/2014/main" id="{4877DFE1-8B14-45EB-A7C0-A068D5032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004FD488-FFE9-4AC5-B278-958D1CEBEA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63">
              <a:extLst>
                <a:ext uri="{FF2B5EF4-FFF2-40B4-BE49-F238E27FC236}">
                  <a16:creationId xmlns:a16="http://schemas.microsoft.com/office/drawing/2014/main" id="{CEB88CC4-4F6A-42F8-82AB-A438C3D34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498">
            <a:extLst>
              <a:ext uri="{FF2B5EF4-FFF2-40B4-BE49-F238E27FC236}">
                <a16:creationId xmlns:a16="http://schemas.microsoft.com/office/drawing/2014/main" id="{E701D6AC-C3EA-4408-8BEE-C0F6B74C4508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FBEA6036-E5C0-4DC5-8500-59CD9E852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62">
              <a:extLst>
                <a:ext uri="{FF2B5EF4-FFF2-40B4-BE49-F238E27FC236}">
                  <a16:creationId xmlns:a16="http://schemas.microsoft.com/office/drawing/2014/main" id="{B93F5260-096E-4B21-880E-46467C5786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D2EC49D2-F8AA-47E0-A7B7-BE344B7533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502">
            <a:extLst>
              <a:ext uri="{FF2B5EF4-FFF2-40B4-BE49-F238E27FC236}">
                <a16:creationId xmlns:a16="http://schemas.microsoft.com/office/drawing/2014/main" id="{57CCA88F-3F7C-437C-AADA-899367C903B9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18" name="Freeform 20">
              <a:extLst>
                <a:ext uri="{FF2B5EF4-FFF2-40B4-BE49-F238E27FC236}">
                  <a16:creationId xmlns:a16="http://schemas.microsoft.com/office/drawing/2014/main" id="{C359350E-77C9-4456-94AC-BF5C10E2B3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66">
              <a:extLst>
                <a:ext uri="{FF2B5EF4-FFF2-40B4-BE49-F238E27FC236}">
                  <a16:creationId xmlns:a16="http://schemas.microsoft.com/office/drawing/2014/main" id="{1D66260F-47FA-4151-82D6-F99A3434C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67">
              <a:extLst>
                <a:ext uri="{FF2B5EF4-FFF2-40B4-BE49-F238E27FC236}">
                  <a16:creationId xmlns:a16="http://schemas.microsoft.com/office/drawing/2014/main" id="{BD1F89B3-BBCD-46A9-B7F8-A474DADDD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Group 506">
            <a:extLst>
              <a:ext uri="{FF2B5EF4-FFF2-40B4-BE49-F238E27FC236}">
                <a16:creationId xmlns:a16="http://schemas.microsoft.com/office/drawing/2014/main" id="{E41D35E4-5A4B-4FEB-8CC5-4E7C4C3DA2AB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322" name="Freeform 65">
              <a:extLst>
                <a:ext uri="{FF2B5EF4-FFF2-40B4-BE49-F238E27FC236}">
                  <a16:creationId xmlns:a16="http://schemas.microsoft.com/office/drawing/2014/main" id="{47C85932-75CE-462A-BEA5-D07C8F15E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37D4E94E-6E60-43E5-AC6C-C408D70571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DC4BD591-5664-45E3-AD97-75745DDAF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Group 510">
            <a:extLst>
              <a:ext uri="{FF2B5EF4-FFF2-40B4-BE49-F238E27FC236}">
                <a16:creationId xmlns:a16="http://schemas.microsoft.com/office/drawing/2014/main" id="{B7B39AC0-4233-46BB-8285-1E3A845CB13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A459116F-77B2-4E03-B25E-0811D41E88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9">
              <a:extLst>
                <a:ext uri="{FF2B5EF4-FFF2-40B4-BE49-F238E27FC236}">
                  <a16:creationId xmlns:a16="http://schemas.microsoft.com/office/drawing/2014/main" id="{1530E105-D79D-4F88-8EDB-F597D900A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0">
              <a:extLst>
                <a:ext uri="{FF2B5EF4-FFF2-40B4-BE49-F238E27FC236}">
                  <a16:creationId xmlns:a16="http://schemas.microsoft.com/office/drawing/2014/main" id="{1097AD4C-D9DB-4A61-8860-756D6F62C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Group 514">
            <a:extLst>
              <a:ext uri="{FF2B5EF4-FFF2-40B4-BE49-F238E27FC236}">
                <a16:creationId xmlns:a16="http://schemas.microsoft.com/office/drawing/2014/main" id="{7D15F966-CA53-4035-AF9F-D34EE67B136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E1863122-51C0-472B-9CED-AA003CA41E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F5048794-67AC-406B-A2B6-EAEADA11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883C8DC3-D2D7-4802-9B65-F9088CDF1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518">
            <a:extLst>
              <a:ext uri="{FF2B5EF4-FFF2-40B4-BE49-F238E27FC236}">
                <a16:creationId xmlns:a16="http://schemas.microsoft.com/office/drawing/2014/main" id="{E0CBCB0A-B945-4999-A78A-E3DF72B849BB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4" name="Freeform 78">
              <a:extLst>
                <a:ext uri="{FF2B5EF4-FFF2-40B4-BE49-F238E27FC236}">
                  <a16:creationId xmlns:a16="http://schemas.microsoft.com/office/drawing/2014/main" id="{E51A3D71-CCFF-4A16-A676-606E6C8C45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9">
              <a:extLst>
                <a:ext uri="{FF2B5EF4-FFF2-40B4-BE49-F238E27FC236}">
                  <a16:creationId xmlns:a16="http://schemas.microsoft.com/office/drawing/2014/main" id="{DB439B3B-43BF-40EC-A546-71E18C5161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80">
              <a:extLst>
                <a:ext uri="{FF2B5EF4-FFF2-40B4-BE49-F238E27FC236}">
                  <a16:creationId xmlns:a16="http://schemas.microsoft.com/office/drawing/2014/main" id="{A47EE33D-52F7-4B8E-8DC4-AECBF0DCB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Group 522">
            <a:extLst>
              <a:ext uri="{FF2B5EF4-FFF2-40B4-BE49-F238E27FC236}">
                <a16:creationId xmlns:a16="http://schemas.microsoft.com/office/drawing/2014/main" id="{FF434899-1FC8-4B3F-812A-A7A0FA59924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317F484C-90A4-4B73-8F97-056FF239566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B3D5879A-4209-419B-83AC-2D4CF61552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">
              <a:extLst>
                <a:ext uri="{FF2B5EF4-FFF2-40B4-BE49-F238E27FC236}">
                  <a16:creationId xmlns:a16="http://schemas.microsoft.com/office/drawing/2014/main" id="{632246DD-755F-4272-B9CE-457E9E427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Group 526">
            <a:extLst>
              <a:ext uri="{FF2B5EF4-FFF2-40B4-BE49-F238E27FC236}">
                <a16:creationId xmlns:a16="http://schemas.microsoft.com/office/drawing/2014/main" id="{E481D2AE-1EF8-435C-BCBB-2A5D22D04FB4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42" name="Freeform 65">
              <a:extLst>
                <a:ext uri="{FF2B5EF4-FFF2-40B4-BE49-F238E27FC236}">
                  <a16:creationId xmlns:a16="http://schemas.microsoft.com/office/drawing/2014/main" id="{1C245920-CBE2-4766-91F6-4EBD2F9A1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D4351A8E-ECFA-4E1E-8223-CC5200E63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CED599D8-5B1D-4E12-A9B3-C046FA734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roup 530">
            <a:extLst>
              <a:ext uri="{FF2B5EF4-FFF2-40B4-BE49-F238E27FC236}">
                <a16:creationId xmlns:a16="http://schemas.microsoft.com/office/drawing/2014/main" id="{C60C126F-9CB9-4B80-8BFE-87CF012EBA7E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E18DE6C6-A11D-4146-AA70-9122E7A61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6C6AF03D-4CF9-4323-B561-36896CD5FC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6B6D4A3B-7869-4BF6-A114-87A597B09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9" name="Group 534">
            <a:extLst>
              <a:ext uri="{FF2B5EF4-FFF2-40B4-BE49-F238E27FC236}">
                <a16:creationId xmlns:a16="http://schemas.microsoft.com/office/drawing/2014/main" id="{8B3FC62F-03D2-4C0F-A8C2-515D8559826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EEA86EDA-0E06-4CD5-B248-92DA89CF3E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D325E0E3-4F04-4FB4-BC2D-7FD534952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80">
              <a:extLst>
                <a:ext uri="{FF2B5EF4-FFF2-40B4-BE49-F238E27FC236}">
                  <a16:creationId xmlns:a16="http://schemas.microsoft.com/office/drawing/2014/main" id="{B151C976-6884-4DAB-B4DF-02B5627A01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538">
            <a:extLst>
              <a:ext uri="{FF2B5EF4-FFF2-40B4-BE49-F238E27FC236}">
                <a16:creationId xmlns:a16="http://schemas.microsoft.com/office/drawing/2014/main" id="{2E9F58E4-9B96-42E5-AF04-179C396C368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54" name="Freeform 13">
              <a:extLst>
                <a:ext uri="{FF2B5EF4-FFF2-40B4-BE49-F238E27FC236}">
                  <a16:creationId xmlns:a16="http://schemas.microsoft.com/office/drawing/2014/main" id="{09775BFB-5CD6-4F55-A96C-8D5846F5473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4">
              <a:extLst>
                <a:ext uri="{FF2B5EF4-FFF2-40B4-BE49-F238E27FC236}">
                  <a16:creationId xmlns:a16="http://schemas.microsoft.com/office/drawing/2014/main" id="{FDAB2CFD-6F9F-4F6B-AA9C-68784651E2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06B8769E-709E-4117-ACE3-36384EFE89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542">
            <a:extLst>
              <a:ext uri="{FF2B5EF4-FFF2-40B4-BE49-F238E27FC236}">
                <a16:creationId xmlns:a16="http://schemas.microsoft.com/office/drawing/2014/main" id="{89F722B6-FE25-47FF-A850-4104BD71E907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58" name="Freeform 21">
              <a:extLst>
                <a:ext uri="{FF2B5EF4-FFF2-40B4-BE49-F238E27FC236}">
                  <a16:creationId xmlns:a16="http://schemas.microsoft.com/office/drawing/2014/main" id="{F8FBF85D-7779-4DB7-84A2-516DC29FF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2">
              <a:extLst>
                <a:ext uri="{FF2B5EF4-FFF2-40B4-BE49-F238E27FC236}">
                  <a16:creationId xmlns:a16="http://schemas.microsoft.com/office/drawing/2014/main" id="{1BB2C9F4-5D51-41A7-A3B6-3FEACC387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386719D6-B309-440D-B53E-E9420DB5A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1" name="Group 546">
            <a:extLst>
              <a:ext uri="{FF2B5EF4-FFF2-40B4-BE49-F238E27FC236}">
                <a16:creationId xmlns:a16="http://schemas.microsoft.com/office/drawing/2014/main" id="{7F8E7066-0180-4C03-A7C2-4DE879B55E80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62" name="Freeform 20">
              <a:extLst>
                <a:ext uri="{FF2B5EF4-FFF2-40B4-BE49-F238E27FC236}">
                  <a16:creationId xmlns:a16="http://schemas.microsoft.com/office/drawing/2014/main" id="{D06F26E5-CC83-41EF-8B0D-BBAB572CBF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E0040DDB-7D73-4823-BCBA-1FE2C9820B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1FE90304-CC0A-4DCC-9D98-03DAB1F621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Group 550">
            <a:extLst>
              <a:ext uri="{FF2B5EF4-FFF2-40B4-BE49-F238E27FC236}">
                <a16:creationId xmlns:a16="http://schemas.microsoft.com/office/drawing/2014/main" id="{C2477FC6-024F-4F92-9669-EDEB0D97BCB7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66" name="Freeform 65">
              <a:extLst>
                <a:ext uri="{FF2B5EF4-FFF2-40B4-BE49-F238E27FC236}">
                  <a16:creationId xmlns:a16="http://schemas.microsoft.com/office/drawing/2014/main" id="{4820BA04-73BF-4E08-8A81-9DC1CE5BB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68">
              <a:extLst>
                <a:ext uri="{FF2B5EF4-FFF2-40B4-BE49-F238E27FC236}">
                  <a16:creationId xmlns:a16="http://schemas.microsoft.com/office/drawing/2014/main" id="{CB2087C2-7128-40FA-9ACC-CA7EFAD245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69">
              <a:extLst>
                <a:ext uri="{FF2B5EF4-FFF2-40B4-BE49-F238E27FC236}">
                  <a16:creationId xmlns:a16="http://schemas.microsoft.com/office/drawing/2014/main" id="{7B1F6F0D-D8DE-4CD5-A40A-07371B52A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" name="Group 554">
            <a:extLst>
              <a:ext uri="{FF2B5EF4-FFF2-40B4-BE49-F238E27FC236}">
                <a16:creationId xmlns:a16="http://schemas.microsoft.com/office/drawing/2014/main" id="{A39AB693-32CD-432D-968C-C93402B3FD7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70" name="Freeform 24">
              <a:extLst>
                <a:ext uri="{FF2B5EF4-FFF2-40B4-BE49-F238E27FC236}">
                  <a16:creationId xmlns:a16="http://schemas.microsoft.com/office/drawing/2014/main" id="{D23541A5-ACCA-4859-A5A0-ED6281257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9">
              <a:extLst>
                <a:ext uri="{FF2B5EF4-FFF2-40B4-BE49-F238E27FC236}">
                  <a16:creationId xmlns:a16="http://schemas.microsoft.com/office/drawing/2014/main" id="{536601A3-AB35-44F4-8E17-FA6ABAFC92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0">
              <a:extLst>
                <a:ext uri="{FF2B5EF4-FFF2-40B4-BE49-F238E27FC236}">
                  <a16:creationId xmlns:a16="http://schemas.microsoft.com/office/drawing/2014/main" id="{CB61B4CB-F506-4E8D-9F77-4AC92639D8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558">
            <a:extLst>
              <a:ext uri="{FF2B5EF4-FFF2-40B4-BE49-F238E27FC236}">
                <a16:creationId xmlns:a16="http://schemas.microsoft.com/office/drawing/2014/main" id="{6AFD2656-58AC-4643-953C-0D61F83E88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74" name="Freeform 78">
              <a:extLst>
                <a:ext uri="{FF2B5EF4-FFF2-40B4-BE49-F238E27FC236}">
                  <a16:creationId xmlns:a16="http://schemas.microsoft.com/office/drawing/2014/main" id="{67E108BB-8EC8-42E3-8AE6-7D8E828457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38736E02-D059-434F-BCD0-679053458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F55CA53A-37F5-4D9D-B85F-BC6B1E4F92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562">
            <a:extLst>
              <a:ext uri="{FF2B5EF4-FFF2-40B4-BE49-F238E27FC236}">
                <a16:creationId xmlns:a16="http://schemas.microsoft.com/office/drawing/2014/main" id="{2F7C382B-5354-43B8-9CDA-0F6621271B42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335837B7-37BD-475B-9BB8-DA9D4E42720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FDCD8F88-0012-438D-8E81-B91C8EBDA6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B04AE68B-B868-4067-A1E3-006A20FFFE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1" name="Group 566">
            <a:extLst>
              <a:ext uri="{FF2B5EF4-FFF2-40B4-BE49-F238E27FC236}">
                <a16:creationId xmlns:a16="http://schemas.microsoft.com/office/drawing/2014/main" id="{835FD484-B1CA-43B8-9E1A-5923D0061D30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82" name="Freeform 21">
              <a:extLst>
                <a:ext uri="{FF2B5EF4-FFF2-40B4-BE49-F238E27FC236}">
                  <a16:creationId xmlns:a16="http://schemas.microsoft.com/office/drawing/2014/main" id="{26F19A9B-6972-4BDC-8279-08C8A036F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2">
              <a:extLst>
                <a:ext uri="{FF2B5EF4-FFF2-40B4-BE49-F238E27FC236}">
                  <a16:creationId xmlns:a16="http://schemas.microsoft.com/office/drawing/2014/main" id="{40F8E2D6-9345-43C8-BD6F-B7F4CE577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63">
              <a:extLst>
                <a:ext uri="{FF2B5EF4-FFF2-40B4-BE49-F238E27FC236}">
                  <a16:creationId xmlns:a16="http://schemas.microsoft.com/office/drawing/2014/main" id="{D64FEEF0-7232-4EE4-B01E-A6A155B14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Group 570">
            <a:extLst>
              <a:ext uri="{FF2B5EF4-FFF2-40B4-BE49-F238E27FC236}">
                <a16:creationId xmlns:a16="http://schemas.microsoft.com/office/drawing/2014/main" id="{6876575A-D91A-46D9-A9EE-64C3462602FA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36DC3603-9A8C-4BDB-BDBD-46A6BB9A2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90328EE3-BC16-4EB3-A03D-6EF985E140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64">
              <a:extLst>
                <a:ext uri="{FF2B5EF4-FFF2-40B4-BE49-F238E27FC236}">
                  <a16:creationId xmlns:a16="http://schemas.microsoft.com/office/drawing/2014/main" id="{9BB89D09-462C-4DA4-9125-16E09BD5B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9" name="Group 574">
            <a:extLst>
              <a:ext uri="{FF2B5EF4-FFF2-40B4-BE49-F238E27FC236}">
                <a16:creationId xmlns:a16="http://schemas.microsoft.com/office/drawing/2014/main" id="{F3D911F3-B4F1-4B00-B037-C91C1AF2498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0D08B1E2-8A2F-4779-BA1E-712992938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90F9D62C-D085-44B7-BDB9-1D723C4D0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3266AADB-1360-4AA6-A02E-AEB7EDFD3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3" name="Group 578">
            <a:extLst>
              <a:ext uri="{FF2B5EF4-FFF2-40B4-BE49-F238E27FC236}">
                <a16:creationId xmlns:a16="http://schemas.microsoft.com/office/drawing/2014/main" id="{C9E59B4A-8B8D-4B6F-844F-D01E85B1212F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94" name="Freeform 65">
              <a:extLst>
                <a:ext uri="{FF2B5EF4-FFF2-40B4-BE49-F238E27FC236}">
                  <a16:creationId xmlns:a16="http://schemas.microsoft.com/office/drawing/2014/main" id="{B0041979-5527-418E-B1D3-B1E9E25D0B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75CF72B8-850A-4AA7-AA13-8A9E8FB89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FFA9475D-AF15-4951-A118-D8EE0078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roup 582">
            <a:extLst>
              <a:ext uri="{FF2B5EF4-FFF2-40B4-BE49-F238E27FC236}">
                <a16:creationId xmlns:a16="http://schemas.microsoft.com/office/drawing/2014/main" id="{27D48BE1-90FB-4ED9-A8ED-2EBECC696DB8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98" name="Freeform 24">
              <a:extLst>
                <a:ext uri="{FF2B5EF4-FFF2-40B4-BE49-F238E27FC236}">
                  <a16:creationId xmlns:a16="http://schemas.microsoft.com/office/drawing/2014/main" id="{C73BF826-299B-4C00-9630-F1E0A0CDDE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D3C782F1-1539-43BC-B3D9-4076AB84A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5064FA90-765B-4EBB-84E8-0463B4136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1" name="Group 586">
            <a:extLst>
              <a:ext uri="{FF2B5EF4-FFF2-40B4-BE49-F238E27FC236}">
                <a16:creationId xmlns:a16="http://schemas.microsoft.com/office/drawing/2014/main" id="{80C53819-389E-4DC6-91D1-5CDD1AD9DC0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2" name="Freeform 78">
              <a:extLst>
                <a:ext uri="{FF2B5EF4-FFF2-40B4-BE49-F238E27FC236}">
                  <a16:creationId xmlns:a16="http://schemas.microsoft.com/office/drawing/2014/main" id="{12807178-6302-42B4-9A53-51678F977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9">
              <a:extLst>
                <a:ext uri="{FF2B5EF4-FFF2-40B4-BE49-F238E27FC236}">
                  <a16:creationId xmlns:a16="http://schemas.microsoft.com/office/drawing/2014/main" id="{D3033AD7-8A12-4EBB-A45D-A782D22364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80">
              <a:extLst>
                <a:ext uri="{FF2B5EF4-FFF2-40B4-BE49-F238E27FC236}">
                  <a16:creationId xmlns:a16="http://schemas.microsoft.com/office/drawing/2014/main" id="{7B3B6D4F-C8EE-4A35-9032-B6B4AB670B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5" name="Group 590">
            <a:extLst>
              <a:ext uri="{FF2B5EF4-FFF2-40B4-BE49-F238E27FC236}">
                <a16:creationId xmlns:a16="http://schemas.microsoft.com/office/drawing/2014/main" id="{2BAAB5C9-5DE2-4890-98D8-BEFB934C4BCC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6" name="Freeform 78">
              <a:extLst>
                <a:ext uri="{FF2B5EF4-FFF2-40B4-BE49-F238E27FC236}">
                  <a16:creationId xmlns:a16="http://schemas.microsoft.com/office/drawing/2014/main" id="{41CCD730-FEB1-44D9-BB06-27E9517F17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79">
              <a:extLst>
                <a:ext uri="{FF2B5EF4-FFF2-40B4-BE49-F238E27FC236}">
                  <a16:creationId xmlns:a16="http://schemas.microsoft.com/office/drawing/2014/main" id="{3FB5B4EF-A2A5-4F66-BD28-0D500C5495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0">
              <a:extLst>
                <a:ext uri="{FF2B5EF4-FFF2-40B4-BE49-F238E27FC236}">
                  <a16:creationId xmlns:a16="http://schemas.microsoft.com/office/drawing/2014/main" id="{E1DF21E9-227D-4BDF-8B80-EFD007ED9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Group 594">
            <a:extLst>
              <a:ext uri="{FF2B5EF4-FFF2-40B4-BE49-F238E27FC236}">
                <a16:creationId xmlns:a16="http://schemas.microsoft.com/office/drawing/2014/main" id="{56D9B078-1A81-4E48-A43E-E036739D819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410" name="Freeform 13">
              <a:extLst>
                <a:ext uri="{FF2B5EF4-FFF2-40B4-BE49-F238E27FC236}">
                  <a16:creationId xmlns:a16="http://schemas.microsoft.com/office/drawing/2014/main" id="{A64D5DBC-A762-460A-BB57-073D539E47E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4">
              <a:extLst>
                <a:ext uri="{FF2B5EF4-FFF2-40B4-BE49-F238E27FC236}">
                  <a16:creationId xmlns:a16="http://schemas.microsoft.com/office/drawing/2014/main" id="{373F9A73-7615-4A0E-8855-3AE8BE9FB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94A2ACD1-745C-4920-A3C1-D2BB79FFE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3" name="Group 598">
            <a:extLst>
              <a:ext uri="{FF2B5EF4-FFF2-40B4-BE49-F238E27FC236}">
                <a16:creationId xmlns:a16="http://schemas.microsoft.com/office/drawing/2014/main" id="{EFC96701-36D6-4F04-B5D0-A85F65F26B6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414" name="Freeform 65">
              <a:extLst>
                <a:ext uri="{FF2B5EF4-FFF2-40B4-BE49-F238E27FC236}">
                  <a16:creationId xmlns:a16="http://schemas.microsoft.com/office/drawing/2014/main" id="{69D0B77F-B83C-4A36-9821-5371AEDF3F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68">
              <a:extLst>
                <a:ext uri="{FF2B5EF4-FFF2-40B4-BE49-F238E27FC236}">
                  <a16:creationId xmlns:a16="http://schemas.microsoft.com/office/drawing/2014/main" id="{F1F45518-F07D-44D1-A19E-2EC708C7DF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69">
              <a:extLst>
                <a:ext uri="{FF2B5EF4-FFF2-40B4-BE49-F238E27FC236}">
                  <a16:creationId xmlns:a16="http://schemas.microsoft.com/office/drawing/2014/main" id="{BD5C8F97-7316-478D-ABF5-0615E98C58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7" name="Group 602">
            <a:extLst>
              <a:ext uri="{FF2B5EF4-FFF2-40B4-BE49-F238E27FC236}">
                <a16:creationId xmlns:a16="http://schemas.microsoft.com/office/drawing/2014/main" id="{3C6DF61A-BBA2-43AD-9AB4-7EAAAF5766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418" name="Freeform 24">
              <a:extLst>
                <a:ext uri="{FF2B5EF4-FFF2-40B4-BE49-F238E27FC236}">
                  <a16:creationId xmlns:a16="http://schemas.microsoft.com/office/drawing/2014/main" id="{B07F6975-15FE-4FCB-AD68-F57808C79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:a16="http://schemas.microsoft.com/office/drawing/2014/main" id="{8C8C5A03-912B-4DA1-8C41-F7C8EFA5B4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:a16="http://schemas.microsoft.com/office/drawing/2014/main" id="{52B9BBBB-584B-4039-9A45-947ACFF72E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4CF5C-7E65-4D06-BF03-25A13C762A8D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B3D749-68DE-45AE-8BDA-B4F70AA84235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610D25BE-2056-49C2-B1DE-C646F9700E9C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E6E47976-B663-4BFF-ADA1-69BC3747CD45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EF57B72-9D67-43C2-95BD-4C01DD441A9F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CA0175-EF1D-4870-9864-F2AD9CC5545F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871B9-97F9-4678-B5EB-26F8AF8E96FE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66385FCE-0236-4DBF-8D45-B4863D14A9AD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E09AAF-0821-4B5F-9389-06D1BAEDB161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521E6B-E234-48E2-9FC1-3636F1D5E3ED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4F579D-4547-4610-971D-39DE17AF142D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681E2F-3D23-446F-B020-79A8DF72B72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06701-3A36-45FB-8A3A-87D61DEB4A6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235F9-0AFC-47F6-83AD-52D56241AEE0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53C215-1BCB-48A3-975D-0ED481BE29A7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1" name="Freeform 217">
            <a:extLst>
              <a:ext uri="{FF2B5EF4-FFF2-40B4-BE49-F238E27FC236}">
                <a16:creationId xmlns:a16="http://schemas.microsoft.com/office/drawing/2014/main" id="{7E58C7CE-2143-430B-A0A7-2FDF76655F80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Freeform 218">
            <a:extLst>
              <a:ext uri="{FF2B5EF4-FFF2-40B4-BE49-F238E27FC236}">
                <a16:creationId xmlns:a16="http://schemas.microsoft.com/office/drawing/2014/main" id="{6BCE1181-C15C-44BE-847B-CA3F8F3122DC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3" name="Freeform 219">
            <a:extLst>
              <a:ext uri="{FF2B5EF4-FFF2-40B4-BE49-F238E27FC236}">
                <a16:creationId xmlns:a16="http://schemas.microsoft.com/office/drawing/2014/main" id="{41C84F19-78CF-4861-8FCF-D0EA44E5CE42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Freeform 220">
            <a:extLst>
              <a:ext uri="{FF2B5EF4-FFF2-40B4-BE49-F238E27FC236}">
                <a16:creationId xmlns:a16="http://schemas.microsoft.com/office/drawing/2014/main" id="{E73037DC-B5A9-4936-8DEB-9F4A6A497922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5" name="Freeform 221">
            <a:extLst>
              <a:ext uri="{FF2B5EF4-FFF2-40B4-BE49-F238E27FC236}">
                <a16:creationId xmlns:a16="http://schemas.microsoft.com/office/drawing/2014/main" id="{3A668E3F-794C-4087-B726-3F0127BDDDDF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6" name="Freeform 222">
            <a:extLst>
              <a:ext uri="{FF2B5EF4-FFF2-40B4-BE49-F238E27FC236}">
                <a16:creationId xmlns:a16="http://schemas.microsoft.com/office/drawing/2014/main" id="{C5BCE8A2-2D0B-416C-B5EB-CC0B94967E2E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7" name="Freeform 223">
            <a:extLst>
              <a:ext uri="{FF2B5EF4-FFF2-40B4-BE49-F238E27FC236}">
                <a16:creationId xmlns:a16="http://schemas.microsoft.com/office/drawing/2014/main" id="{43E6AA99-9335-450E-969F-B91D29EA64B3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Freeform 224">
            <a:extLst>
              <a:ext uri="{FF2B5EF4-FFF2-40B4-BE49-F238E27FC236}">
                <a16:creationId xmlns:a16="http://schemas.microsoft.com/office/drawing/2014/main" id="{4F1B148B-CE1E-4D16-9F85-49D52C04308B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Freeform 225">
            <a:extLst>
              <a:ext uri="{FF2B5EF4-FFF2-40B4-BE49-F238E27FC236}">
                <a16:creationId xmlns:a16="http://schemas.microsoft.com/office/drawing/2014/main" id="{26851162-CF70-4BC9-B900-E71766B67AEF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Freeform 226">
            <a:extLst>
              <a:ext uri="{FF2B5EF4-FFF2-40B4-BE49-F238E27FC236}">
                <a16:creationId xmlns:a16="http://schemas.microsoft.com/office/drawing/2014/main" id="{F18C715E-DA12-4AAE-9050-6B780C992442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Freeform 227">
            <a:extLst>
              <a:ext uri="{FF2B5EF4-FFF2-40B4-BE49-F238E27FC236}">
                <a16:creationId xmlns:a16="http://schemas.microsoft.com/office/drawing/2014/main" id="{8177FA76-EB0D-4421-BD79-344FDC607A6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Freeform 228">
            <a:extLst>
              <a:ext uri="{FF2B5EF4-FFF2-40B4-BE49-F238E27FC236}">
                <a16:creationId xmlns:a16="http://schemas.microsoft.com/office/drawing/2014/main" id="{4A9AEA73-B72B-4B07-99C7-FD9D119D1B9C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Freeform 229">
            <a:extLst>
              <a:ext uri="{FF2B5EF4-FFF2-40B4-BE49-F238E27FC236}">
                <a16:creationId xmlns:a16="http://schemas.microsoft.com/office/drawing/2014/main" id="{E44AC850-4423-4561-B01F-4F8334A63C5A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Freeform 230">
            <a:extLst>
              <a:ext uri="{FF2B5EF4-FFF2-40B4-BE49-F238E27FC236}">
                <a16:creationId xmlns:a16="http://schemas.microsoft.com/office/drawing/2014/main" id="{CC067E20-977A-4019-AE49-2360C5235959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Freeform 231">
            <a:extLst>
              <a:ext uri="{FF2B5EF4-FFF2-40B4-BE49-F238E27FC236}">
                <a16:creationId xmlns:a16="http://schemas.microsoft.com/office/drawing/2014/main" id="{01E6FC42-B2F2-4658-A910-568A47F219C8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Freeform 232">
            <a:extLst>
              <a:ext uri="{FF2B5EF4-FFF2-40B4-BE49-F238E27FC236}">
                <a16:creationId xmlns:a16="http://schemas.microsoft.com/office/drawing/2014/main" id="{A8A095E1-E2A1-439C-ADDC-90E6BD2F0FBB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Freeform 233">
            <a:extLst>
              <a:ext uri="{FF2B5EF4-FFF2-40B4-BE49-F238E27FC236}">
                <a16:creationId xmlns:a16="http://schemas.microsoft.com/office/drawing/2014/main" id="{9FCFAB0F-72EB-4519-B901-92E4EAAA6623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Freeform 234">
            <a:extLst>
              <a:ext uri="{FF2B5EF4-FFF2-40B4-BE49-F238E27FC236}">
                <a16:creationId xmlns:a16="http://schemas.microsoft.com/office/drawing/2014/main" id="{E8745854-3A82-4246-B881-C0988E43DAAE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Freeform 235">
            <a:extLst>
              <a:ext uri="{FF2B5EF4-FFF2-40B4-BE49-F238E27FC236}">
                <a16:creationId xmlns:a16="http://schemas.microsoft.com/office/drawing/2014/main" id="{3E5CBE98-9D62-4958-9EE1-F1D70879853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Freeform 236">
            <a:extLst>
              <a:ext uri="{FF2B5EF4-FFF2-40B4-BE49-F238E27FC236}">
                <a16:creationId xmlns:a16="http://schemas.microsoft.com/office/drawing/2014/main" id="{B2825F53-067E-48A2-B0CA-06B5B41D7B8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Freeform 237">
            <a:extLst>
              <a:ext uri="{FF2B5EF4-FFF2-40B4-BE49-F238E27FC236}">
                <a16:creationId xmlns:a16="http://schemas.microsoft.com/office/drawing/2014/main" id="{38C39410-EE43-4BBF-9D7D-75397BF2D3B3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Freeform 218">
            <a:extLst>
              <a:ext uri="{FF2B5EF4-FFF2-40B4-BE49-F238E27FC236}">
                <a16:creationId xmlns:a16="http://schemas.microsoft.com/office/drawing/2014/main" id="{515201C7-E523-4761-B9E6-C8F89555AA7E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FCE31A7-BB65-4DEF-9B76-A9DEA2443698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6AAEE0-E21B-45ED-8FD5-E8516EE85728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Star: 5 Points 443">
            <a:extLst>
              <a:ext uri="{FF2B5EF4-FFF2-40B4-BE49-F238E27FC236}">
                <a16:creationId xmlns:a16="http://schemas.microsoft.com/office/drawing/2014/main" id="{5DF879A9-50B6-43DA-900D-38E24A00157B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Star: 5 Points 444">
            <a:extLst>
              <a:ext uri="{FF2B5EF4-FFF2-40B4-BE49-F238E27FC236}">
                <a16:creationId xmlns:a16="http://schemas.microsoft.com/office/drawing/2014/main" id="{997C76BD-460E-412C-B5E8-4376A7E13A6B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Star: 5 Points 445">
            <a:extLst>
              <a:ext uri="{FF2B5EF4-FFF2-40B4-BE49-F238E27FC236}">
                <a16:creationId xmlns:a16="http://schemas.microsoft.com/office/drawing/2014/main" id="{CA9D8243-AF5F-4643-A64A-4C297F106C3D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Star: 5 Points 446">
            <a:extLst>
              <a:ext uri="{FF2B5EF4-FFF2-40B4-BE49-F238E27FC236}">
                <a16:creationId xmlns:a16="http://schemas.microsoft.com/office/drawing/2014/main" id="{D20A81A2-10E9-4CAF-9A5B-25ACD570A180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Star: 5 Points 447">
            <a:extLst>
              <a:ext uri="{FF2B5EF4-FFF2-40B4-BE49-F238E27FC236}">
                <a16:creationId xmlns:a16="http://schemas.microsoft.com/office/drawing/2014/main" id="{A57E6FD1-BD07-4D74-AB83-89ABEF7ED26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Star: 5 Points 448">
            <a:extLst>
              <a:ext uri="{FF2B5EF4-FFF2-40B4-BE49-F238E27FC236}">
                <a16:creationId xmlns:a16="http://schemas.microsoft.com/office/drawing/2014/main" id="{3D0B9EFF-9DD2-44E4-A5CD-72EB098B0BC2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4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1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3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195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197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199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1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3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05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0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09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3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15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17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1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1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3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25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2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29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1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3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35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37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39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1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3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45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47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49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1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3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55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57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59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1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3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65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67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69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1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3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75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77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79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1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3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85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87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89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1" dur="3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3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295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297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299" dur="3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1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3" dur="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05" dur="3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07"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09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1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3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15" dur="3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17" dur="3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19" dur="3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1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3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25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27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29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1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3" dur="3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35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37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39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1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3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45" dur="3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47" dur="3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49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1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3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55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57" dur="3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59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1" dur="3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3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65" dur="3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67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69" dur="3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1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3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75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77" dur="3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79" dur="3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1" dur="3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3" dur="3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85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87" dur="3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89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1" dur="3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3" dur="3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395" dur="3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39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99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1" dur="3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3" dur="3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05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0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1" dur="3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43" grpId="0" build="p" bldLvl="5"/>
      <p:bldP spid="6" grpId="0" animBg="1"/>
      <p:bldP spid="16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169044" y="1596762"/>
            <a:ext cx="8017215" cy="1656255"/>
            <a:chOff x="-1574213" y="3976913"/>
            <a:chExt cx="8017215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574213" y="3976913"/>
              <a:ext cx="8017215" cy="1656255"/>
              <a:chOff x="-1574213" y="3976913"/>
              <a:chExt cx="8017215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613319" y="3976913"/>
                <a:ext cx="536995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574213" y="3994577"/>
                <a:ext cx="62688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توزيع السكان ( العوامل الطبيعية : المناخ والموارد)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94874" y="4421567"/>
                <a:ext cx="49494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الموارد الطبيعية 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742904" y="2877987"/>
            <a:ext cx="7449096" cy="1656255"/>
            <a:chOff x="-1006094" y="3976913"/>
            <a:chExt cx="7449096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006094" y="3976913"/>
              <a:ext cx="7449096" cy="1656255"/>
              <a:chOff x="-1006094" y="3976913"/>
              <a:chExt cx="7449096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36770" y="3976913"/>
                <a:ext cx="519341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006094" y="4117447"/>
                <a:ext cx="5772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هي كل ما أودعه الله تعالى في الطبيعة من مخزون 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12228" y="4159212"/>
            <a:ext cx="6885513" cy="1656255"/>
            <a:chOff x="-442511" y="3976913"/>
            <a:chExt cx="6885513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442511" y="3976913"/>
              <a:ext cx="6885513" cy="1656255"/>
              <a:chOff x="-442511" y="3976913"/>
              <a:chExt cx="6885513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42511" y="3976913"/>
                <a:ext cx="519914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06356" y="4069718"/>
                <a:ext cx="49266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لتلبية احتياجات الإنسان وبناء حضارته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021810" y="5375399"/>
            <a:ext cx="8251414" cy="1656255"/>
            <a:chOff x="-1808412" y="3976913"/>
            <a:chExt cx="8251414" cy="1656255"/>
          </a:xfrm>
        </p:grpSpPr>
        <p:grpSp>
          <p:nvGrpSpPr>
            <p:cNvPr id="16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808412" y="3976913"/>
              <a:ext cx="8251414" cy="1656255"/>
              <a:chOff x="-1808412" y="3976913"/>
              <a:chExt cx="8251414" cy="1656255"/>
            </a:xfrm>
          </p:grpSpPr>
          <p:sp>
            <p:nvSpPr>
              <p:cNvPr id="17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48253" y="3976913"/>
                <a:ext cx="5204892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808412" y="4212045"/>
                <a:ext cx="64688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للموارد الطبيعية أثر في زيادة الكثافة السكانية</a:t>
                </a:r>
                <a:endParaRPr lang="en-US" sz="2400" b="1" dirty="0"/>
              </a:p>
            </p:txBody>
          </p:sp>
        </p:grpSp>
        <p:sp>
          <p:nvSpPr>
            <p:cNvPr id="17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918449" y="4282"/>
            <a:ext cx="2665057" cy="5781025"/>
            <a:chOff x="9101687" y="-1752649"/>
            <a:chExt cx="2498905" cy="5341735"/>
          </a:xfrm>
        </p:grpSpPr>
        <p:grpSp>
          <p:nvGrpSpPr>
            <p:cNvPr id="19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101687" y="-1752649"/>
              <a:ext cx="2418553" cy="5341735"/>
              <a:chOff x="4195183" y="-2898749"/>
              <a:chExt cx="4000102" cy="8834823"/>
            </a:xfrm>
          </p:grpSpPr>
          <p:sp>
            <p:nvSpPr>
              <p:cNvPr id="19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195183" y="2166427"/>
                <a:ext cx="4000102" cy="37696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2613" y="1834202"/>
              <a:ext cx="2256700" cy="1536474"/>
            </a:xfrm>
            <a:prstGeom prst="rect">
              <a:avLst/>
            </a:prstGeom>
          </p:spPr>
        </p:pic>
        <p:sp>
          <p:nvSpPr>
            <p:cNvPr id="19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561238" y="1388960"/>
              <a:ext cx="2039354" cy="341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مناطق الموارد الطبيعية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90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12229" y="1596762"/>
            <a:ext cx="6874030" cy="1656255"/>
            <a:chOff x="-431028" y="3976913"/>
            <a:chExt cx="6874030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431028" y="3976913"/>
              <a:ext cx="6874030" cy="1656255"/>
              <a:chOff x="-431028" y="3976913"/>
              <a:chExt cx="6874030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750532" y="3976913"/>
                <a:ext cx="400610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431028" y="4157495"/>
                <a:ext cx="5125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الموارد الطبيعية تقسم إلى نوعين 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664990" y="2877987"/>
            <a:ext cx="7527010" cy="1656255"/>
            <a:chOff x="-1084008" y="3976913"/>
            <a:chExt cx="7527010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084008" y="3976913"/>
              <a:ext cx="7527010" cy="1656255"/>
              <a:chOff x="-1084008" y="3976913"/>
              <a:chExt cx="7527010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836036" y="3976913"/>
                <a:ext cx="5592673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5982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1-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084008" y="3991427"/>
                <a:ext cx="5772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الموارد الحيوية : </a:t>
                </a:r>
                <a:r>
                  <a:rPr lang="ar-SY" sz="2400" b="1" dirty="0">
                    <a:solidFill>
                      <a:prstClr val="black"/>
                    </a:solidFill>
                  </a:rPr>
                  <a:t>وتتضمن الموارد التي تتجدد ذاتياً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411929" y="4539571"/>
                <a:ext cx="51628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/>
                <a:r>
                  <a:rPr lang="ar-SY" sz="2400" b="1" dirty="0">
                    <a:solidFill>
                      <a:prstClr val="black"/>
                    </a:solidFill>
                  </a:rPr>
                  <a:t>ومنها : </a:t>
                </a:r>
                <a:r>
                  <a:rPr lang="ar-SY" sz="2400" b="1" dirty="0">
                    <a:solidFill>
                      <a:srgbClr val="FF0000"/>
                    </a:solidFill>
                  </a:rPr>
                  <a:t>النباتات والحيوانات والرياح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664990" y="4159212"/>
            <a:ext cx="7532751" cy="1656255"/>
            <a:chOff x="-1089749" y="3976913"/>
            <a:chExt cx="7532751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089749" y="3976913"/>
              <a:ext cx="7532751" cy="1656255"/>
              <a:chOff x="-1089749" y="3976913"/>
              <a:chExt cx="7532751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841777" y="3976913"/>
                <a:ext cx="5598415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089749" y="4069718"/>
                <a:ext cx="58100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وهي موارد لا تنتهي إذا استعملها الإنسان باعتدال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30630" y="34442"/>
            <a:ext cx="2743199" cy="5433635"/>
            <a:chOff x="8925387" y="-1752649"/>
            <a:chExt cx="2864806" cy="5674509"/>
          </a:xfrm>
        </p:grpSpPr>
        <p:grpSp>
          <p:nvGrpSpPr>
            <p:cNvPr id="19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19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4060" y="1756885"/>
              <a:ext cx="2647458" cy="1980480"/>
            </a:xfrm>
            <a:prstGeom prst="rect">
              <a:avLst/>
            </a:prstGeom>
          </p:spPr>
        </p:pic>
        <p:sp>
          <p:nvSpPr>
            <p:cNvPr id="19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71640" y="1388960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موارد طبيعية حيوية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41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12229" y="1596762"/>
            <a:ext cx="6874030" cy="1656255"/>
            <a:chOff x="-431028" y="3976913"/>
            <a:chExt cx="6874030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431028" y="3976913"/>
              <a:ext cx="6874030" cy="1656255"/>
              <a:chOff x="-431028" y="3976913"/>
              <a:chExt cx="6874030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750532" y="3976913"/>
                <a:ext cx="400610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431028" y="4157495"/>
                <a:ext cx="5125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الموارد الطبيعية تقسم إلى نوعين 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401519" y="2877987"/>
            <a:ext cx="7790481" cy="1656255"/>
            <a:chOff x="-1347479" y="3976913"/>
            <a:chExt cx="7790481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347479" y="3976913"/>
              <a:ext cx="7790481" cy="1656255"/>
              <a:chOff x="-1347479" y="3976913"/>
              <a:chExt cx="7790481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347479" y="3976913"/>
                <a:ext cx="6104116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5982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2-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084008" y="3991427"/>
                <a:ext cx="5772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الموارد غير الحيوية : </a:t>
                </a:r>
                <a:r>
                  <a:rPr lang="ar-SY" sz="2400" b="1" dirty="0">
                    <a:solidFill>
                      <a:prstClr val="black"/>
                    </a:solidFill>
                  </a:rPr>
                  <a:t>وتتضمن الموارد غير المتجددة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300698" y="4444250"/>
                <a:ext cx="50267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/>
                <a:r>
                  <a:rPr lang="ar-SY" sz="2400" b="1" dirty="0">
                    <a:solidFill>
                      <a:prstClr val="black"/>
                    </a:solidFill>
                  </a:rPr>
                  <a:t>وهي موجودة في الطبيعة بمقادير ثابتة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440624" y="4159212"/>
            <a:ext cx="8757117" cy="1656255"/>
            <a:chOff x="-2314115" y="3976913"/>
            <a:chExt cx="8757117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314115" y="3976913"/>
              <a:ext cx="8757117" cy="1656255"/>
              <a:chOff x="-2314115" y="3976913"/>
              <a:chExt cx="8757117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314115" y="3976913"/>
                <a:ext cx="7070753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314115" y="4069718"/>
                <a:ext cx="70344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وهذه الموارد ما يُؤخذ منها لا يُعوض منها : </a:t>
                </a:r>
                <a:r>
                  <a:rPr lang="ar-SY" sz="2400" b="1" dirty="0">
                    <a:solidFill>
                      <a:srgbClr val="FF0000"/>
                    </a:solidFill>
                  </a:rPr>
                  <a:t>الحديد والنفط والفحم الحجري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61482" y="-71302"/>
            <a:ext cx="2579362" cy="5781025"/>
            <a:chOff x="9101687" y="-1752649"/>
            <a:chExt cx="2418553" cy="5341735"/>
          </a:xfrm>
        </p:grpSpPr>
        <p:grpSp>
          <p:nvGrpSpPr>
            <p:cNvPr id="6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101687" y="-1752649"/>
              <a:ext cx="2418553" cy="5341735"/>
              <a:chOff x="4195183" y="-2898749"/>
              <a:chExt cx="4000102" cy="8834823"/>
            </a:xfrm>
          </p:grpSpPr>
          <p:sp>
            <p:nvSpPr>
              <p:cNvPr id="7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195183" y="2166427"/>
                <a:ext cx="4000102" cy="37696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74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3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2613" y="1834202"/>
              <a:ext cx="2256700" cy="1536474"/>
            </a:xfrm>
            <a:prstGeom prst="rect">
              <a:avLst/>
            </a:prstGeom>
          </p:spPr>
        </p:pic>
        <p:sp>
          <p:nvSpPr>
            <p:cNvPr id="67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291287" y="1371109"/>
              <a:ext cx="2039354" cy="341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مناطق الموارد الطبيعية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90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277531" y="1596762"/>
            <a:ext cx="7908728" cy="1656255"/>
            <a:chOff x="-1465726" y="3976913"/>
            <a:chExt cx="7908728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465726" y="3976913"/>
              <a:ext cx="7908728" cy="1656255"/>
              <a:chOff x="-1465726" y="3976913"/>
              <a:chExt cx="7908728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501557" y="3976913"/>
                <a:ext cx="5258195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465726" y="4157495"/>
                <a:ext cx="61603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</a:rPr>
                  <a:t>أسباب ارتفاع كثافة السكان في المناطق ذات الموارد الطبيعية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88690" y="-2066159"/>
            <a:ext cx="2112578" cy="4734839"/>
            <a:chOff x="9101687" y="-1752649"/>
            <a:chExt cx="2418553" cy="5341735"/>
          </a:xfrm>
        </p:grpSpPr>
        <p:grpSp>
          <p:nvGrpSpPr>
            <p:cNvPr id="6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101687" y="-1752649"/>
              <a:ext cx="2418553" cy="5341735"/>
              <a:chOff x="4195183" y="-2898749"/>
              <a:chExt cx="4000102" cy="8834823"/>
            </a:xfrm>
          </p:grpSpPr>
          <p:sp>
            <p:nvSpPr>
              <p:cNvPr id="7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195183" y="2166427"/>
                <a:ext cx="4000102" cy="37696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74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3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2613" y="1834202"/>
              <a:ext cx="2256700" cy="1536474"/>
            </a:xfrm>
            <a:prstGeom prst="rect">
              <a:avLst/>
            </a:prstGeom>
          </p:spPr>
        </p:pic>
        <p:sp>
          <p:nvSpPr>
            <p:cNvPr id="67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291287" y="1371109"/>
              <a:ext cx="2039354" cy="341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مناطق الموارد الطبيعية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7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220808" y="-1683255"/>
            <a:ext cx="2180302" cy="4318667"/>
            <a:chOff x="8925387" y="-1752649"/>
            <a:chExt cx="2864806" cy="5674509"/>
          </a:xfrm>
        </p:grpSpPr>
        <p:grpSp>
          <p:nvGrpSpPr>
            <p:cNvPr id="79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8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89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4060" y="1756885"/>
              <a:ext cx="2647458" cy="1980480"/>
            </a:xfrm>
            <a:prstGeom prst="rect">
              <a:avLst/>
            </a:prstGeom>
          </p:spPr>
        </p:pic>
        <p:sp>
          <p:nvSpPr>
            <p:cNvPr id="8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71640" y="1388960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موارد طبيعية حيوية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95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441338" y="3668961"/>
            <a:ext cx="10017458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4623446" y="3667882"/>
            <a:ext cx="5835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Century Gothic" panose="020B0502020202020204" pitchFamily="34" charset="0"/>
              </a:rPr>
              <a:t>توافر الخدمات وسهولة الحياة</a:t>
            </a:r>
          </a:p>
        </p:txBody>
      </p:sp>
      <p:grpSp>
        <p:nvGrpSpPr>
          <p:cNvPr id="97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214840" y="3574744"/>
            <a:ext cx="769186" cy="738620"/>
            <a:chOff x="4754574" y="2132503"/>
            <a:chExt cx="3442927" cy="3306115"/>
          </a:xfrm>
        </p:grpSpPr>
        <p:sp>
          <p:nvSpPr>
            <p:cNvPr id="98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5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573573" y="4652070"/>
            <a:ext cx="9885223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4150996" y="4618477"/>
            <a:ext cx="630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Century Gothic" panose="020B0502020202020204" pitchFamily="34" charset="0"/>
              </a:rPr>
              <a:t>انخفاض أسعار السلع المنتجة</a:t>
            </a:r>
          </a:p>
        </p:txBody>
      </p:sp>
      <p:grpSp>
        <p:nvGrpSpPr>
          <p:cNvPr id="107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98166" y="4557853"/>
            <a:ext cx="769186" cy="738620"/>
            <a:chOff x="4754574" y="2132503"/>
            <a:chExt cx="3442927" cy="3306115"/>
          </a:xfrm>
        </p:grpSpPr>
        <p:sp>
          <p:nvSpPr>
            <p:cNvPr id="108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5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579794" y="5471095"/>
            <a:ext cx="9885223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4157217" y="5437502"/>
            <a:ext cx="630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Century Gothic" panose="020B0502020202020204" pitchFamily="34" charset="0"/>
              </a:rPr>
              <a:t>توافر فرص العمل والوظائف و المهن</a:t>
            </a:r>
          </a:p>
        </p:txBody>
      </p:sp>
      <p:grpSp>
        <p:nvGrpSpPr>
          <p:cNvPr id="117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200632" y="5402460"/>
            <a:ext cx="769186" cy="738620"/>
            <a:chOff x="4754574" y="2132503"/>
            <a:chExt cx="3442927" cy="3306115"/>
          </a:xfrm>
        </p:grpSpPr>
        <p:sp>
          <p:nvSpPr>
            <p:cNvPr id="118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89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5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70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96" grpId="0"/>
          <p:bldP spid="105" grpId="0" animBg="1"/>
          <p:bldP spid="106" grpId="0"/>
          <p:bldP spid="115" grpId="0" animBg="1"/>
          <p:bldP spid="1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5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70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96" grpId="0"/>
          <p:bldP spid="105" grpId="0" animBg="1"/>
          <p:bldP spid="106" grpId="0"/>
          <p:bldP spid="115" grpId="0" animBg="1"/>
          <p:bldP spid="116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169044" y="1596762"/>
            <a:ext cx="8017215" cy="1656255"/>
            <a:chOff x="-1574213" y="3976913"/>
            <a:chExt cx="8017215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574213" y="3976913"/>
              <a:ext cx="8017215" cy="1656255"/>
              <a:chOff x="-1574213" y="3976913"/>
              <a:chExt cx="8017215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613319" y="3976913"/>
                <a:ext cx="536995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574213" y="3994577"/>
                <a:ext cx="62688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نشاط 2</a:t>
                </a:r>
                <a:r>
                  <a:rPr lang="ar-SY" sz="2400" b="1" dirty="0">
                    <a:solidFill>
                      <a:srgbClr val="FF0000"/>
                    </a:solidFill>
                  </a:rPr>
                  <a:t> 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94874" y="4421567"/>
                <a:ext cx="49494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علل ما يأتي 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1456267" y="2877987"/>
            <a:ext cx="10735733" cy="1656255"/>
            <a:chOff x="-4292731" y="3976913"/>
            <a:chExt cx="10735733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4292731" y="3976913"/>
              <a:ext cx="10735733" cy="1656255"/>
              <a:chOff x="-4292731" y="3976913"/>
              <a:chExt cx="10735733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292731" y="3976913"/>
                <a:ext cx="904937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084008" y="4222259"/>
                <a:ext cx="5772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1- قلّة السكان في منطقة شمال ألاسكا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-2697" y="219520"/>
            <a:ext cx="2579363" cy="5752372"/>
            <a:chOff x="9058791" y="-1752650"/>
            <a:chExt cx="2418552" cy="5315259"/>
          </a:xfrm>
        </p:grpSpPr>
        <p:grpSp>
          <p:nvGrpSpPr>
            <p:cNvPr id="19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058791" y="-1752650"/>
              <a:ext cx="2418552" cy="5315259"/>
              <a:chOff x="4124236" y="-2898749"/>
              <a:chExt cx="4000100" cy="8791035"/>
            </a:xfrm>
          </p:grpSpPr>
          <p:sp>
            <p:nvSpPr>
              <p:cNvPr id="19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124236" y="2122638"/>
                <a:ext cx="4000100" cy="37696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151043" y="1351490"/>
              <a:ext cx="2256699" cy="1983634"/>
            </a:xfrm>
            <a:prstGeom prst="rect">
              <a:avLst/>
            </a:prstGeom>
          </p:spPr>
        </p:pic>
        <p:sp>
          <p:nvSpPr>
            <p:cNvPr id="19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9319534" y="3142271"/>
              <a:ext cx="2039353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مناطق ذات مناخ معتدل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8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075499" y="-193206"/>
            <a:ext cx="1835221" cy="3015737"/>
            <a:chOff x="9304838" y="346393"/>
            <a:chExt cx="1916577" cy="3149427"/>
          </a:xfrm>
        </p:grpSpPr>
        <p:grpSp>
          <p:nvGrpSpPr>
            <p:cNvPr id="8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304838" y="346393"/>
              <a:ext cx="1916577" cy="3149427"/>
              <a:chOff x="4531179" y="572906"/>
              <a:chExt cx="3169873" cy="5208915"/>
            </a:xfrm>
          </p:grpSpPr>
          <p:sp>
            <p:nvSpPr>
              <p:cNvPr id="92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531179" y="2166423"/>
                <a:ext cx="3169873" cy="36153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9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572906"/>
                <a:ext cx="18723" cy="1244807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9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5797" y="1683882"/>
              <a:ext cx="1690337" cy="1695953"/>
            </a:xfrm>
            <a:prstGeom prst="rect">
              <a:avLst/>
            </a:prstGeom>
          </p:spPr>
        </p:pic>
        <p:sp>
          <p:nvSpPr>
            <p:cNvPr id="90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405797" y="1415000"/>
              <a:ext cx="1690337" cy="353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المناطق القطبية</a:t>
              </a:r>
              <a:endParaRPr lang="en-US" sz="16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83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231382" y="4297369"/>
            <a:ext cx="11226347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728064" y="4285048"/>
            <a:ext cx="10729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لأنها من المناطق الباردة, حيث تنخفض درجة الحرارة عن درجة التجمد بكثير لذا تقل الكثافة السكانية فيها </a:t>
            </a:r>
          </a:p>
        </p:txBody>
      </p:sp>
      <p:grpSp>
        <p:nvGrpSpPr>
          <p:cNvPr id="98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11069" y="4203152"/>
            <a:ext cx="769186" cy="738620"/>
            <a:chOff x="4754574" y="2132503"/>
            <a:chExt cx="3442927" cy="3306115"/>
          </a:xfrm>
        </p:grpSpPr>
        <p:sp>
          <p:nvSpPr>
            <p:cNvPr id="99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6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355675" y="6054847"/>
            <a:ext cx="11226347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16119" y="6067546"/>
            <a:ext cx="10729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لأنها مدينة صناعية تتوافر فيها فرص العمل والوظائف والمهن </a:t>
            </a:r>
          </a:p>
        </p:txBody>
      </p:sp>
      <p:grpSp>
        <p:nvGrpSpPr>
          <p:cNvPr id="108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29178" y="5960630"/>
            <a:ext cx="769186" cy="738620"/>
            <a:chOff x="4754574" y="2132503"/>
            <a:chExt cx="3442927" cy="3306115"/>
          </a:xfrm>
        </p:grpSpPr>
        <p:sp>
          <p:nvSpPr>
            <p:cNvPr id="109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064017" y="4833600"/>
            <a:ext cx="9122242" cy="1656255"/>
            <a:chOff x="-2679240" y="3976913"/>
            <a:chExt cx="9122242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679240" y="3976913"/>
              <a:ext cx="9122242" cy="1656255"/>
              <a:chOff x="-2679240" y="3976913"/>
              <a:chExt cx="9122242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679240" y="3976913"/>
                <a:ext cx="743587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679239" y="4069718"/>
                <a:ext cx="73995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2- زيادة أعداد الوافدين لمدينة الظهران في المملكة العربية السعودية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96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4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84" grpId="0"/>
          <p:bldP spid="106" grpId="0" animBg="1"/>
          <p:bldP spid="10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4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84" grpId="0"/>
          <p:bldP spid="106" grpId="0" animBg="1"/>
          <p:bldP spid="107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498727" y="1596762"/>
            <a:ext cx="4687532" cy="1656255"/>
            <a:chOff x="1755470" y="3976913"/>
            <a:chExt cx="468753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755470" y="3976913"/>
              <a:ext cx="4687532" cy="1656255"/>
              <a:chOff x="1755470" y="3976913"/>
              <a:chExt cx="468753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755470" y="3976913"/>
                <a:ext cx="300116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755470" y="3994577"/>
                <a:ext cx="29391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نشاط 2</a:t>
                </a:r>
                <a:r>
                  <a:rPr lang="ar-SY" sz="2400" b="1" dirty="0">
                    <a:solidFill>
                      <a:srgbClr val="FF0000"/>
                    </a:solidFill>
                  </a:rPr>
                  <a:t> 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1984070" y="4421567"/>
                <a:ext cx="27705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علل ما يأتي 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670265" y="2877987"/>
            <a:ext cx="7521735" cy="1656255"/>
            <a:chOff x="-1078733" y="3976913"/>
            <a:chExt cx="7521735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078733" y="3976913"/>
              <a:ext cx="7521735" cy="1656255"/>
              <a:chOff x="-1078733" y="3976913"/>
              <a:chExt cx="7521735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956865" y="3976913"/>
                <a:ext cx="5713505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078733" y="4277964"/>
                <a:ext cx="5772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3- زيادة كثافة السكان في المناطق ذات التربة الخصبة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83748" y="-1919765"/>
            <a:ext cx="2493057" cy="5511074"/>
            <a:chOff x="9139719" y="-1752649"/>
            <a:chExt cx="2337628" cy="5092297"/>
          </a:xfrm>
        </p:grpSpPr>
        <p:grpSp>
          <p:nvGrpSpPr>
            <p:cNvPr id="19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139719" y="-1752649"/>
              <a:ext cx="2337628" cy="5092297"/>
              <a:chOff x="4258086" y="-2898749"/>
              <a:chExt cx="3866258" cy="8422272"/>
            </a:xfrm>
          </p:grpSpPr>
          <p:sp>
            <p:nvSpPr>
              <p:cNvPr id="19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258086" y="2122638"/>
                <a:ext cx="3866258" cy="34008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2317" y="1688391"/>
              <a:ext cx="2037291" cy="1524228"/>
            </a:xfrm>
            <a:prstGeom prst="rect">
              <a:avLst/>
            </a:prstGeom>
          </p:spPr>
        </p:pic>
        <p:sp>
          <p:nvSpPr>
            <p:cNvPr id="19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71640" y="1388960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مناطق ذات مناخ معتدل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7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636280" y="-588924"/>
            <a:ext cx="2460905" cy="3228940"/>
            <a:chOff x="9291287" y="230175"/>
            <a:chExt cx="2039355" cy="2842901"/>
          </a:xfrm>
        </p:grpSpPr>
        <p:grpSp>
          <p:nvGrpSpPr>
            <p:cNvPr id="7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291287" y="230175"/>
              <a:ext cx="2039355" cy="2842901"/>
              <a:chOff x="4508765" y="380691"/>
              <a:chExt cx="3372937" cy="4701943"/>
            </a:xfrm>
          </p:grpSpPr>
          <p:sp>
            <p:nvSpPr>
              <p:cNvPr id="7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508765" y="2166428"/>
                <a:ext cx="3372937" cy="29162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8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380691"/>
                <a:ext cx="21615" cy="1437019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7356" y="1756481"/>
              <a:ext cx="1835207" cy="1109019"/>
            </a:xfrm>
            <a:prstGeom prst="rect">
              <a:avLst/>
            </a:prstGeom>
          </p:spPr>
        </p:pic>
        <p:sp>
          <p:nvSpPr>
            <p:cNvPr id="75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291287" y="1371109"/>
              <a:ext cx="2039354" cy="341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مناطق الموارد الطبيعية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86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505987" y="4788067"/>
            <a:ext cx="11011118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3944502" y="4769429"/>
            <a:ext cx="756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Century Gothic" panose="020B0502020202020204" pitchFamily="34" charset="0"/>
              </a:rPr>
              <a:t>لقيام حرفة الزراعة في هذه المناطق والتي تحتاج لقدر كبير من العمالة</a:t>
            </a:r>
          </a:p>
        </p:txBody>
      </p:sp>
      <p:grpSp>
        <p:nvGrpSpPr>
          <p:cNvPr id="9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30580" y="4693850"/>
            <a:ext cx="769186" cy="738620"/>
            <a:chOff x="4754574" y="2132503"/>
            <a:chExt cx="3442927" cy="3306115"/>
          </a:xfrm>
        </p:grpSpPr>
        <p:sp>
          <p:nvSpPr>
            <p:cNvPr id="92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4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6" grpId="0" animBg="1"/>
          <p:bldP spid="8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6" grpId="0" animBg="1"/>
          <p:bldP spid="89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022169" y="1596762"/>
            <a:ext cx="9164090" cy="1656255"/>
            <a:chOff x="-2721088" y="3976913"/>
            <a:chExt cx="9164090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721088" y="3976913"/>
              <a:ext cx="9164090" cy="1656255"/>
              <a:chOff x="-2721088" y="3976913"/>
              <a:chExt cx="9164090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992668" y="3976913"/>
                <a:ext cx="6749304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755470" y="3994577"/>
                <a:ext cx="29391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نشاط 2</a:t>
                </a:r>
                <a:r>
                  <a:rPr lang="ar-SY" sz="2400" b="1" dirty="0">
                    <a:solidFill>
                      <a:srgbClr val="FF0000"/>
                    </a:solidFill>
                  </a:rPr>
                  <a:t> 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2721088" y="4421567"/>
                <a:ext cx="74756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استنتج العلاقة بين توزع الموارد الطبيعية وتوزع السكان في العالم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33954" y="-2672936"/>
            <a:ext cx="3223649" cy="5696343"/>
            <a:chOff x="8713363" y="-1752649"/>
            <a:chExt cx="3022672" cy="5263487"/>
          </a:xfrm>
        </p:grpSpPr>
        <p:grpSp>
          <p:nvGrpSpPr>
            <p:cNvPr id="19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713363" y="-1752649"/>
              <a:ext cx="3022672" cy="5263487"/>
              <a:chOff x="3552926" y="-2898750"/>
              <a:chExt cx="4999268" cy="8705409"/>
            </a:xfrm>
          </p:grpSpPr>
          <p:sp>
            <p:nvSpPr>
              <p:cNvPr id="19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552926" y="2122636"/>
                <a:ext cx="4999268" cy="3684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2898750"/>
                <a:ext cx="70940" cy="4716457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686" y="1581812"/>
              <a:ext cx="2688432" cy="1929026"/>
            </a:xfrm>
            <a:prstGeom prst="rect">
              <a:avLst/>
            </a:prstGeom>
          </p:spPr>
        </p:pic>
        <p:sp>
          <p:nvSpPr>
            <p:cNvPr id="19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8858687" y="1388960"/>
              <a:ext cx="2877348" cy="284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التوزع السكاني في العالم وفق تنوع التضاريس</a:t>
              </a:r>
              <a:endParaRPr lang="en-US" sz="14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60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531200" y="3634460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510005" y="4625342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499647" y="3820474"/>
            <a:ext cx="10017458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5681755" y="3819395"/>
            <a:ext cx="5835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Century Gothic" panose="020B0502020202020204" pitchFamily="34" charset="0"/>
              </a:rPr>
              <a:t>تزداد الكثافة السكانية في المناطق الغنية بالموارد الطبيعية</a:t>
            </a:r>
          </a:p>
        </p:txBody>
      </p:sp>
      <p:grpSp>
        <p:nvGrpSpPr>
          <p:cNvPr id="66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273149" y="3726257"/>
            <a:ext cx="769186" cy="738620"/>
            <a:chOff x="4754574" y="2132503"/>
            <a:chExt cx="3442927" cy="3306115"/>
          </a:xfrm>
        </p:grpSpPr>
        <p:sp>
          <p:nvSpPr>
            <p:cNvPr id="67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631882" y="4803583"/>
            <a:ext cx="9885223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5209305" y="4769990"/>
            <a:ext cx="630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Century Gothic" panose="020B0502020202020204" pitchFamily="34" charset="0"/>
              </a:rPr>
              <a:t>وذلك لتوفر الخدمات وفرص العمل وانخفاض أسعار السلع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83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256475" y="4709366"/>
            <a:ext cx="769186" cy="738620"/>
            <a:chOff x="4754574" y="2132503"/>
            <a:chExt cx="3442927" cy="3306115"/>
          </a:xfrm>
        </p:grpSpPr>
        <p:sp>
          <p:nvSpPr>
            <p:cNvPr id="84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180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 animBg="1"/>
          <p:bldP spid="65" grpId="0"/>
          <p:bldP spid="79" grpId="0" animBg="1"/>
          <p:bldP spid="8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 animBg="1"/>
          <p:bldP spid="65" grpId="0"/>
          <p:bldP spid="79" grpId="0" animBg="1"/>
          <p:bldP spid="81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rgbClr val="FF0000"/>
                </a:solidFill>
              </a:rPr>
              <a:t>جميع الحقوق محفوظة لموقع </a:t>
            </a:r>
            <a:r>
              <a:rPr lang="ar-SA" sz="5400" b="1" dirty="0"/>
              <a:t>حلول اون لاين </a:t>
            </a:r>
            <a:r>
              <a:rPr lang="ar-SA" sz="5400" b="1" dirty="0">
                <a:solidFill>
                  <a:srgbClr val="FF0000"/>
                </a:solidFill>
              </a:rPr>
              <a:t>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rgbClr val="FF0000"/>
                </a:solidFill>
              </a:rPr>
              <a:t>او نشرها في المواقع الاخرى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C43C56B-83CF-49DF-A103-AA001EDF1193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6E687B-3989-4A1C-B904-6873AC88B92D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8F58DB00-178A-4E66-9558-69F6FE4F119D}"/>
              </a:ext>
            </a:extLst>
          </p:cNvPr>
          <p:cNvSpPr txBox="1"/>
          <p:nvPr/>
        </p:nvSpPr>
        <p:spPr>
          <a:xfrm>
            <a:off x="800175" y="2722648"/>
            <a:ext cx="8111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انتهى الدرس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404D0C-E8FE-4FA1-9473-8E1AECD7441C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54A82236-EB71-4EF3-9040-961B99FE34A3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7EFED-C5A8-41F2-B6AF-EB62EB7AC83D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FA49A6-CFD9-4338-8DE3-32FD84F0FDB1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9AD86-5367-4DEC-BE1D-C8E81212A165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E89BCB-3B38-4BE2-AEA2-285BEBFDFAD9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E6A678-9AF7-45AF-AAB8-3EE3A6998E87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ED0404-2789-4ADD-B036-2789F23E9167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4AC30D8-FA76-4309-BFF6-2839A27305EA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A8EE3B18-922A-4E0A-A42D-3D544A0036E9}"/>
              </a:ext>
            </a:extLst>
          </p:cNvPr>
          <p:cNvGrpSpPr/>
          <p:nvPr/>
        </p:nvGrpSpPr>
        <p:grpSpPr>
          <a:xfrm rot="234421">
            <a:off x="7222436" y="3263810"/>
            <a:ext cx="4004559" cy="3335604"/>
            <a:chOff x="7222436" y="3263810"/>
            <a:chExt cx="4004559" cy="3335604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8E25427-D5D3-4EE5-90AD-67D9BEC0C8A4}"/>
                </a:ext>
              </a:extLst>
            </p:cNvPr>
            <p:cNvSpPr/>
            <p:nvPr/>
          </p:nvSpPr>
          <p:spPr>
            <a:xfrm rot="18046708" flipV="1">
              <a:off x="7964557" y="3211809"/>
              <a:ext cx="1616765" cy="310100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8C7520C-4F08-4CF5-BE7F-BAFE9DDD2712}"/>
                </a:ext>
              </a:extLst>
            </p:cNvPr>
            <p:cNvSpPr/>
            <p:nvPr/>
          </p:nvSpPr>
          <p:spPr>
            <a:xfrm rot="18098579">
              <a:off x="6740393" y="3762327"/>
              <a:ext cx="1335143" cy="33810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419BFFD7-3169-4E73-864A-7228722BF1C4}"/>
                </a:ext>
              </a:extLst>
            </p:cNvPr>
            <p:cNvSpPr/>
            <p:nvPr/>
          </p:nvSpPr>
          <p:spPr>
            <a:xfrm rot="7224536">
              <a:off x="9687400" y="5319551"/>
              <a:ext cx="1618822" cy="940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A2E3D-2E8A-4602-A16B-435DE89BB8BE}"/>
                </a:ext>
              </a:extLst>
            </p:cNvPr>
            <p:cNvSpPr/>
            <p:nvPr/>
          </p:nvSpPr>
          <p:spPr>
            <a:xfrm>
              <a:off x="10855934" y="5879199"/>
              <a:ext cx="371061" cy="3710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 hidden="1">
            <a:extLst>
              <a:ext uri="{FF2B5EF4-FFF2-40B4-BE49-F238E27FC236}">
                <a16:creationId xmlns:a16="http://schemas.microsoft.com/office/drawing/2014/main" id="{75BFB878-7815-4E71-A534-2360172F868A}"/>
              </a:ext>
            </a:extLst>
          </p:cNvPr>
          <p:cNvGrpSpPr/>
          <p:nvPr/>
        </p:nvGrpSpPr>
        <p:grpSpPr>
          <a:xfrm>
            <a:off x="8044264" y="4737653"/>
            <a:ext cx="2120347" cy="2120347"/>
            <a:chOff x="8044264" y="4737653"/>
            <a:chExt cx="2120347" cy="2120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994BDF-81E6-47C3-AF4A-A0DF3854D262}"/>
                </a:ext>
              </a:extLst>
            </p:cNvPr>
            <p:cNvGrpSpPr/>
            <p:nvPr/>
          </p:nvGrpSpPr>
          <p:grpSpPr>
            <a:xfrm>
              <a:off x="8044264" y="4737653"/>
              <a:ext cx="2120347" cy="2120347"/>
              <a:chOff x="2364665" y="3112624"/>
              <a:chExt cx="2120347" cy="2120347"/>
            </a:xfrm>
            <a:solidFill>
              <a:srgbClr val="FFC000"/>
            </a:solidFill>
          </p:grpSpPr>
          <p:sp>
            <p:nvSpPr>
              <p:cNvPr id="12" name="Star: 7 Points 11">
                <a:extLst>
                  <a:ext uri="{FF2B5EF4-FFF2-40B4-BE49-F238E27FC236}">
                    <a16:creationId xmlns:a16="http://schemas.microsoft.com/office/drawing/2014/main" id="{3F00EF50-C506-4584-B033-F0FEAF030374}"/>
                  </a:ext>
                </a:extLst>
              </p:cNvPr>
              <p:cNvSpPr/>
              <p:nvPr/>
            </p:nvSpPr>
            <p:spPr>
              <a:xfrm>
                <a:off x="2550194" y="3298153"/>
                <a:ext cx="1749287" cy="1749287"/>
              </a:xfrm>
              <a:prstGeom prst="star7">
                <a:avLst>
                  <a:gd name="adj" fmla="val 4320"/>
                  <a:gd name="hf" fmla="val 102572"/>
                  <a:gd name="vf" fmla="val 1052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BA5C7A85-595D-4DFD-A171-86E3255F32EA}"/>
                  </a:ext>
                </a:extLst>
              </p:cNvPr>
              <p:cNvSpPr/>
              <p:nvPr/>
            </p:nvSpPr>
            <p:spPr>
              <a:xfrm>
                <a:off x="2364665" y="3112624"/>
                <a:ext cx="2120347" cy="2120347"/>
              </a:xfrm>
              <a:prstGeom prst="donut">
                <a:avLst>
                  <a:gd name="adj" fmla="val 12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D0BC2-1A6C-4811-A532-926B9697B323}"/>
                </a:ext>
              </a:extLst>
            </p:cNvPr>
            <p:cNvSpPr/>
            <p:nvPr/>
          </p:nvSpPr>
          <p:spPr>
            <a:xfrm>
              <a:off x="8853839" y="5574400"/>
              <a:ext cx="490330" cy="4903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DC816251-2BCC-47A9-BCA7-368989C31C2B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83" name="AutoShape 33">
              <a:extLst>
                <a:ext uri="{FF2B5EF4-FFF2-40B4-BE49-F238E27FC236}">
                  <a16:creationId xmlns:a16="http://schemas.microsoft.com/office/drawing/2014/main" id="{B39D5D83-9EE8-4914-9DFC-3EEE6722C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AutoShape 34">
              <a:extLst>
                <a:ext uri="{FF2B5EF4-FFF2-40B4-BE49-F238E27FC236}">
                  <a16:creationId xmlns:a16="http://schemas.microsoft.com/office/drawing/2014/main" id="{4B77D22A-3FFE-425C-BCD9-373F3EA69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CFB22A26-7D6F-4CB4-9D8F-7DC6FE20FEEF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71B0CB44-6551-408D-88A2-A8CD0980F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C1AD71FD-D6A3-4689-BBE3-6A41E346E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2CC59157-D95A-4323-ABB7-37E71E2A00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17">
            <a:extLst>
              <a:ext uri="{FF2B5EF4-FFF2-40B4-BE49-F238E27FC236}">
                <a16:creationId xmlns:a16="http://schemas.microsoft.com/office/drawing/2014/main" id="{E72C0916-40E5-45A8-8A90-5B18A010A16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72C01F7-590E-478C-B5B4-24AE989F81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E77A8F6-9FD6-4B8F-8065-F407428E36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C56284BE-6A6F-454E-9C95-B7DC666B69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6ED19636-9F2C-4C29-B250-D82FE378E97D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03FC16F-5A21-495F-B18C-5DDB6C6357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E1CC0E2C-1769-4BB8-9860-8CCD446B0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8884A19-1231-4425-9F5E-E593D9680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F7E25996-2C33-426F-83C8-7828678368B3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A066263E-F5B2-464A-9E11-7C0841691A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62ACC0BE-9BD5-4EF2-9295-06E10470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3FA45166-6673-4702-BF3D-04D857DA4D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29">
            <a:extLst>
              <a:ext uri="{FF2B5EF4-FFF2-40B4-BE49-F238E27FC236}">
                <a16:creationId xmlns:a16="http://schemas.microsoft.com/office/drawing/2014/main" id="{7952B72D-57B7-412E-8612-E4706267ABB9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9F0F5B48-AA57-4C27-8096-FBCA73521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8219984F-1D8A-4394-A047-4E118816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023B052B-8E78-4FC9-9662-F861513C5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D4BFC728-5159-473B-B2BB-8BFE4A25887A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688087D-371C-4FF0-8296-8525A8333A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59DD124D-E9DD-4198-87C9-15C2360CC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51B8F8F7-9ABB-477B-8738-2308EBD8D3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37">
            <a:extLst>
              <a:ext uri="{FF2B5EF4-FFF2-40B4-BE49-F238E27FC236}">
                <a16:creationId xmlns:a16="http://schemas.microsoft.com/office/drawing/2014/main" id="{01969E2F-EADD-4F8C-9A9A-70C13456D922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947775F8-7387-412C-9EE7-214D35C69E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19CA629-F1DA-44BA-896A-C07DF3FC75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91F1DCD3-907D-4163-8179-B5C68E39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Group 41">
            <a:extLst>
              <a:ext uri="{FF2B5EF4-FFF2-40B4-BE49-F238E27FC236}">
                <a16:creationId xmlns:a16="http://schemas.microsoft.com/office/drawing/2014/main" id="{D27027BD-7E65-4460-ACEA-5C5FBADA23C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44F10166-800F-455A-B4A5-34A15FD6D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A6FC3229-E873-4555-8CB6-AADD7D125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FCA7B8F-20C1-4E19-ADAD-91732B8CB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45">
            <a:extLst>
              <a:ext uri="{FF2B5EF4-FFF2-40B4-BE49-F238E27FC236}">
                <a16:creationId xmlns:a16="http://schemas.microsoft.com/office/drawing/2014/main" id="{25193B8D-4204-4F40-9E54-384E23771B25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5D7E7269-9001-4CBC-A192-8BB2D788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2043FC8C-252C-4EA4-8376-CBACCFE500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10BFB22A-49BA-4C58-A4A2-F5408E005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49">
            <a:extLst>
              <a:ext uri="{FF2B5EF4-FFF2-40B4-BE49-F238E27FC236}">
                <a16:creationId xmlns:a16="http://schemas.microsoft.com/office/drawing/2014/main" id="{49F4BE39-3181-40F9-8C15-88A6F5F2818A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3609FD3-E0E7-468C-B489-B35F79275A1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31B0E12-9586-425B-A878-58EB6DC5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C8CC59EC-C83B-41D8-9C2B-46151A0D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id="{30CD9976-780A-458C-BF6A-69586C2046AD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91355F11-B7D3-42E3-BD29-4596305369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CBE90E3-139C-4F2D-AEBB-17DA894323E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256AB1D2-1EFA-4D26-9E3A-B6C4ADB6C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B5C039DB-4E26-43E7-BDEB-C2CDBCF788A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C2C1441-C8D2-4EA3-967F-A262EC7CE0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A40D1DD4-0564-4E91-A9F3-026D2D7CC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2C251965-0AC9-44D8-8C78-81C82C4467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61">
            <a:extLst>
              <a:ext uri="{FF2B5EF4-FFF2-40B4-BE49-F238E27FC236}">
                <a16:creationId xmlns:a16="http://schemas.microsoft.com/office/drawing/2014/main" id="{258412E3-7BA3-498F-9247-BBD840C23347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4A51B615-CF76-4A51-ADDB-6F91EADBB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238CDD10-DA9E-4E8D-B59F-C69B5D521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E32AAB04-13ED-4D6C-BCD7-7F533F310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65">
            <a:extLst>
              <a:ext uri="{FF2B5EF4-FFF2-40B4-BE49-F238E27FC236}">
                <a16:creationId xmlns:a16="http://schemas.microsoft.com/office/drawing/2014/main" id="{923BE3A5-2D83-4DD4-834F-9CC62BC47A9B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326C8A8A-24FA-4A71-8758-9CCAD05BAA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B7947467-C2A3-405B-8A73-947CD155DD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A4E30B5B-127F-4AF0-A4B7-AF129B571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0E826EB2-06A7-4806-86C6-0DFAC422E695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9C56C6E-F025-49B5-AFF2-ACC5FCAA19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0F97AD84-AEF4-4DB4-8BD7-7A33B4136F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9">
              <a:extLst>
                <a:ext uri="{FF2B5EF4-FFF2-40B4-BE49-F238E27FC236}">
                  <a16:creationId xmlns:a16="http://schemas.microsoft.com/office/drawing/2014/main" id="{2A3F96F8-BE6C-49BA-AE2A-490E2B3F81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260AA130-16F4-405C-AA8C-A9FCA49FDDA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AC96850B-4870-4C20-8DD6-38427B6EC8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9B969A15-C07B-4366-8C82-FE6823A4E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ADF8D2-B1C7-4132-9441-923CE1B82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77">
            <a:extLst>
              <a:ext uri="{FF2B5EF4-FFF2-40B4-BE49-F238E27FC236}">
                <a16:creationId xmlns:a16="http://schemas.microsoft.com/office/drawing/2014/main" id="{13A88E81-F0E9-435C-AEE2-9C14B3801121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1C90E32D-C88D-4DA9-AE28-7EF231CA0B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890C1C4-B201-4BA7-8FE7-00E4DF042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C34DB5BB-B551-40C4-A4AA-A30E4C8770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81">
            <a:extLst>
              <a:ext uri="{FF2B5EF4-FFF2-40B4-BE49-F238E27FC236}">
                <a16:creationId xmlns:a16="http://schemas.microsoft.com/office/drawing/2014/main" id="{0BE49AF0-A20A-4B62-81D6-A87AB32BCFA8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E62CE662-13E1-4B56-B72A-0EE42672E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575021F-4E8C-4AD9-8D57-E8E6D5766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003A0FF-0DD6-41E8-A331-2A53078E7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85">
            <a:extLst>
              <a:ext uri="{FF2B5EF4-FFF2-40B4-BE49-F238E27FC236}">
                <a16:creationId xmlns:a16="http://schemas.microsoft.com/office/drawing/2014/main" id="{FDCAC379-FC0C-4E09-A886-222B3FAAE36D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28517180-1A9F-4702-B387-3A1184A388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A15C7FF4-C9BE-45B1-9A2E-1EB7E9E91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861B22EF-9859-4C8D-BBB0-B1C853BDA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150ECBA0-46E6-4419-A5AB-5A8FA8B5FAB3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94E57F70-C1A5-4DC2-BAE8-111636B5FA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6A9CC8F7-4533-4E63-9DD3-6B39F91FD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343A3853-7B2C-481A-AAE4-5D491911C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93">
            <a:extLst>
              <a:ext uri="{FF2B5EF4-FFF2-40B4-BE49-F238E27FC236}">
                <a16:creationId xmlns:a16="http://schemas.microsoft.com/office/drawing/2014/main" id="{19964DF1-6BAF-4A3C-9028-BA1D43A37E7E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C1CA7FEE-D586-4380-8BBB-FB97653F24D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A8D1AB7B-B957-4499-A3D5-578ABAFE3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EDBE3A96-F1AD-4F5F-90A4-6AECFF28D2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97">
            <a:extLst>
              <a:ext uri="{FF2B5EF4-FFF2-40B4-BE49-F238E27FC236}">
                <a16:creationId xmlns:a16="http://schemas.microsoft.com/office/drawing/2014/main" id="{14EE887B-ADE5-465C-87ED-C4EFBEFD6B6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0" name="Freeform 65">
              <a:extLst>
                <a:ext uri="{FF2B5EF4-FFF2-40B4-BE49-F238E27FC236}">
                  <a16:creationId xmlns:a16="http://schemas.microsoft.com/office/drawing/2014/main" id="{EA26ADC0-C77C-4D25-B08D-EB8AD867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DA69F2DF-8E00-454C-971F-D220AC30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">
              <a:extLst>
                <a:ext uri="{FF2B5EF4-FFF2-40B4-BE49-F238E27FC236}">
                  <a16:creationId xmlns:a16="http://schemas.microsoft.com/office/drawing/2014/main" id="{51AC4CF0-577B-4C64-B52A-B8E32B175E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Group 101">
            <a:extLst>
              <a:ext uri="{FF2B5EF4-FFF2-40B4-BE49-F238E27FC236}">
                <a16:creationId xmlns:a16="http://schemas.microsoft.com/office/drawing/2014/main" id="{29340DB5-30CD-4371-95E3-1BAD49FA2DF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8A367730-958C-4C83-AB08-E87AFDE72A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id="{827FDE85-3A62-4809-824D-A9DD7A04F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A763E700-9874-4901-903B-FFFCF24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05">
            <a:extLst>
              <a:ext uri="{FF2B5EF4-FFF2-40B4-BE49-F238E27FC236}">
                <a16:creationId xmlns:a16="http://schemas.microsoft.com/office/drawing/2014/main" id="{3F4F30F0-03CB-462F-AEA4-19EFEC9F5C8E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CD4BAC49-61AB-432C-8C40-815738BDAC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2043BC8-D08E-4AE9-A1E1-37DCC304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CAE4DF75-053E-4CEB-907C-83C567D24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09">
            <a:extLst>
              <a:ext uri="{FF2B5EF4-FFF2-40B4-BE49-F238E27FC236}">
                <a16:creationId xmlns:a16="http://schemas.microsoft.com/office/drawing/2014/main" id="{5FD7AE9D-03B4-4671-91C7-64342BAEB328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0A51C0C7-CC3E-48A4-BB32-B80DE7C67B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1BFEAAB9-3A21-48B5-AE5F-55E40D529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A910B97F-922A-4223-8ADC-A432D57AA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Group 113">
            <a:extLst>
              <a:ext uri="{FF2B5EF4-FFF2-40B4-BE49-F238E27FC236}">
                <a16:creationId xmlns:a16="http://schemas.microsoft.com/office/drawing/2014/main" id="{624D1EFB-5108-45AC-9334-2191A23E16F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F3C3CF49-E248-458B-B418-06AE1F7FA6A2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ED14CCDE-162D-4230-9E32-C0918C5162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3479716-F53F-4DBB-B45F-F7942D7B9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17">
            <a:extLst>
              <a:ext uri="{FF2B5EF4-FFF2-40B4-BE49-F238E27FC236}">
                <a16:creationId xmlns:a16="http://schemas.microsoft.com/office/drawing/2014/main" id="{821D201A-C5CC-4AE2-B9F4-A2FB8DC1B01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8224FE21-7DDA-4891-AB14-E87BAADA22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0AAC66B4-1C73-4454-BE25-CFA6CF920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3">
              <a:extLst>
                <a:ext uri="{FF2B5EF4-FFF2-40B4-BE49-F238E27FC236}">
                  <a16:creationId xmlns:a16="http://schemas.microsoft.com/office/drawing/2014/main" id="{E06F4009-D4C9-44EA-A90A-D55205D90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778FEEF9-4441-4C4A-B904-04DDB6696B91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504BFCEB-3054-4E7D-8D0B-A47A08418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6">
              <a:extLst>
                <a:ext uri="{FF2B5EF4-FFF2-40B4-BE49-F238E27FC236}">
                  <a16:creationId xmlns:a16="http://schemas.microsoft.com/office/drawing/2014/main" id="{28C4C858-EDF7-47BE-AE59-4563427FB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95B91312-06BF-45E4-A268-F1973447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25">
            <a:extLst>
              <a:ext uri="{FF2B5EF4-FFF2-40B4-BE49-F238E27FC236}">
                <a16:creationId xmlns:a16="http://schemas.microsoft.com/office/drawing/2014/main" id="{96949A69-2C60-4F52-ADB7-D33A62968FE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77BD19D9-AA15-4013-98BE-5B16536AFA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0C4F527-333B-45E9-A43D-7F6DC47D1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571E9DF9-49D4-4DDF-B197-A1684BE534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29">
            <a:extLst>
              <a:ext uri="{FF2B5EF4-FFF2-40B4-BE49-F238E27FC236}">
                <a16:creationId xmlns:a16="http://schemas.microsoft.com/office/drawing/2014/main" id="{9627B54E-5B20-476E-A5F2-33AB493CDD76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9BEF2F70-4B27-4238-ADD4-0AC106126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6">
              <a:extLst>
                <a:ext uri="{FF2B5EF4-FFF2-40B4-BE49-F238E27FC236}">
                  <a16:creationId xmlns:a16="http://schemas.microsoft.com/office/drawing/2014/main" id="{79C4F99F-6825-4984-BD5A-A31B15113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7">
              <a:extLst>
                <a:ext uri="{FF2B5EF4-FFF2-40B4-BE49-F238E27FC236}">
                  <a16:creationId xmlns:a16="http://schemas.microsoft.com/office/drawing/2014/main" id="{F530B399-6864-49AB-BAC7-6B570E44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133">
            <a:extLst>
              <a:ext uri="{FF2B5EF4-FFF2-40B4-BE49-F238E27FC236}">
                <a16:creationId xmlns:a16="http://schemas.microsoft.com/office/drawing/2014/main" id="{9FF522EC-C04D-4F6D-BBBC-9DCAD0D73F2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A02BEF89-4FE7-479E-8CAE-709D98A5F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3414982-5C91-494E-9EC8-7F341B163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CBEED3A0-2C2D-4672-9A8D-3A4121F5A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9" name="Group 137">
            <a:extLst>
              <a:ext uri="{FF2B5EF4-FFF2-40B4-BE49-F238E27FC236}">
                <a16:creationId xmlns:a16="http://schemas.microsoft.com/office/drawing/2014/main" id="{F69E4B9F-C9A0-4F49-A83F-7908036489C5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9D3B8DF5-76C0-44B6-8021-FFC6E3ECBD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3AD266F5-CE5D-4836-B734-6437D034F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B7F7EE96-12A0-449E-94B8-573D197DC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141">
            <a:extLst>
              <a:ext uri="{FF2B5EF4-FFF2-40B4-BE49-F238E27FC236}">
                <a16:creationId xmlns:a16="http://schemas.microsoft.com/office/drawing/2014/main" id="{ABF6C21D-46FF-4ADA-92B7-E00359EE01C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71B0B57B-AF0E-4ED5-8FED-3B3D087A5F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5B05014E-D9FB-4F83-A970-0E18C55A9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070028AE-5D37-44F6-8CF4-FC52760F0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145">
            <a:extLst>
              <a:ext uri="{FF2B5EF4-FFF2-40B4-BE49-F238E27FC236}">
                <a16:creationId xmlns:a16="http://schemas.microsoft.com/office/drawing/2014/main" id="{EBE992FB-DCC5-4882-99E9-C8207CB00E50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7763BDB-2E8E-4D0F-8605-A9E2354E4D9E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C6CBF59-B247-4114-9019-BBEBBAA8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8CBB39C4-9057-4A0A-97FE-A0C07BF8B1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9">
            <a:extLst>
              <a:ext uri="{FF2B5EF4-FFF2-40B4-BE49-F238E27FC236}">
                <a16:creationId xmlns:a16="http://schemas.microsoft.com/office/drawing/2014/main" id="{2EC6C3EF-5AC8-412C-8AFA-37BD307274D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6BE58E61-5184-4616-B673-3A45E1890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1462C014-C369-4F81-B34B-51E5B7F096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0B7E4E8C-0089-42EE-8E95-9983EF2D0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53">
            <a:extLst>
              <a:ext uri="{FF2B5EF4-FFF2-40B4-BE49-F238E27FC236}">
                <a16:creationId xmlns:a16="http://schemas.microsoft.com/office/drawing/2014/main" id="{EE40D7FF-949C-4327-B4E2-BEC442740893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8233B617-787F-49B7-A7CE-F5754AEB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2">
              <a:extLst>
                <a:ext uri="{FF2B5EF4-FFF2-40B4-BE49-F238E27FC236}">
                  <a16:creationId xmlns:a16="http://schemas.microsoft.com/office/drawing/2014/main" id="{F64784F1-307B-4DD9-8606-5A907EBD8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AD459DF8-EDE9-46DA-B368-CD17D307CB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roup 157">
            <a:extLst>
              <a:ext uri="{FF2B5EF4-FFF2-40B4-BE49-F238E27FC236}">
                <a16:creationId xmlns:a16="http://schemas.microsoft.com/office/drawing/2014/main" id="{7109F4E2-ABFF-4E76-AB58-DDC1847E4DDA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000A107F-07BC-4B4B-9AFB-3272AB012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6">
              <a:extLst>
                <a:ext uri="{FF2B5EF4-FFF2-40B4-BE49-F238E27FC236}">
                  <a16:creationId xmlns:a16="http://schemas.microsoft.com/office/drawing/2014/main" id="{5C87798E-6D98-4E10-9867-4C4C33C62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7">
              <a:extLst>
                <a:ext uri="{FF2B5EF4-FFF2-40B4-BE49-F238E27FC236}">
                  <a16:creationId xmlns:a16="http://schemas.microsoft.com/office/drawing/2014/main" id="{84B7C2F0-EE9F-4E72-B3F8-6C06BD657B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161">
            <a:extLst>
              <a:ext uri="{FF2B5EF4-FFF2-40B4-BE49-F238E27FC236}">
                <a16:creationId xmlns:a16="http://schemas.microsoft.com/office/drawing/2014/main" id="{9A0E5126-9FC4-4167-A885-6AA9D33C3F21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6D3E480-F8A3-4C81-BD73-1698477F6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95463E5F-1915-434B-97EA-A634AC3A0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CF2752A4-5F2A-47AD-AC98-CAC503C4F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Group 165">
            <a:extLst>
              <a:ext uri="{FF2B5EF4-FFF2-40B4-BE49-F238E27FC236}">
                <a16:creationId xmlns:a16="http://schemas.microsoft.com/office/drawing/2014/main" id="{E6A31225-32A4-4992-8539-E49A6CDBE760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5F11D444-8B64-4434-B085-557139E2C4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:a16="http://schemas.microsoft.com/office/drawing/2014/main" id="{31487EBF-93A3-4F1F-8436-27655ECE82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7">
              <a:extLst>
                <a:ext uri="{FF2B5EF4-FFF2-40B4-BE49-F238E27FC236}">
                  <a16:creationId xmlns:a16="http://schemas.microsoft.com/office/drawing/2014/main" id="{9808ADBB-7C5A-41C2-97A9-F845ED5B39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169">
            <a:extLst>
              <a:ext uri="{FF2B5EF4-FFF2-40B4-BE49-F238E27FC236}">
                <a16:creationId xmlns:a16="http://schemas.microsoft.com/office/drawing/2014/main" id="{83D53ECF-547F-4D0E-9D70-D89683FD22AA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42" name="Freeform 24">
              <a:extLst>
                <a:ext uri="{FF2B5EF4-FFF2-40B4-BE49-F238E27FC236}">
                  <a16:creationId xmlns:a16="http://schemas.microsoft.com/office/drawing/2014/main" id="{5B3E4030-5E24-4856-A37A-7B2FDFCAF3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CF848FDC-AA14-4BAB-A870-379EC7E2D3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D9BD8010-C7A3-4BA4-BB10-D4EB1D7493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173">
            <a:extLst>
              <a:ext uri="{FF2B5EF4-FFF2-40B4-BE49-F238E27FC236}">
                <a16:creationId xmlns:a16="http://schemas.microsoft.com/office/drawing/2014/main" id="{5C1B195A-67BD-4B46-BBC4-D14107DF29A9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2D956175-112B-46AF-B4EB-CCB612108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8">
              <a:extLst>
                <a:ext uri="{FF2B5EF4-FFF2-40B4-BE49-F238E27FC236}">
                  <a16:creationId xmlns:a16="http://schemas.microsoft.com/office/drawing/2014/main" id="{499EA089-F55D-4608-AC9C-642433AD52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1">
              <a:extLst>
                <a:ext uri="{FF2B5EF4-FFF2-40B4-BE49-F238E27FC236}">
                  <a16:creationId xmlns:a16="http://schemas.microsoft.com/office/drawing/2014/main" id="{E7A0C30F-2E8E-4427-9631-BBF440A4F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Group 177">
            <a:extLst>
              <a:ext uri="{FF2B5EF4-FFF2-40B4-BE49-F238E27FC236}">
                <a16:creationId xmlns:a16="http://schemas.microsoft.com/office/drawing/2014/main" id="{86231929-823F-43B4-BDDA-8ACEE05DD500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0" name="Freeform 78">
              <a:extLst>
                <a:ext uri="{FF2B5EF4-FFF2-40B4-BE49-F238E27FC236}">
                  <a16:creationId xmlns:a16="http://schemas.microsoft.com/office/drawing/2014/main" id="{7473C252-905B-416E-B562-C37D68410F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B6BC4FDF-661D-461D-B2FD-895F0371D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A03A0F6D-9079-4C78-9A21-F09E22D7D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Group 181">
            <a:extLst>
              <a:ext uri="{FF2B5EF4-FFF2-40B4-BE49-F238E27FC236}">
                <a16:creationId xmlns:a16="http://schemas.microsoft.com/office/drawing/2014/main" id="{2791EDB0-98DA-45D9-BD1A-4E5152EFBE77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4" name="Freeform 78">
              <a:extLst>
                <a:ext uri="{FF2B5EF4-FFF2-40B4-BE49-F238E27FC236}">
                  <a16:creationId xmlns:a16="http://schemas.microsoft.com/office/drawing/2014/main" id="{AD06B3B4-9A33-430B-9436-3A6E544282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EDB5F2C6-CE55-4FD8-90E0-F9814CEF8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1733DD14-579F-49B4-927C-F9E90DA37E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Group 185">
            <a:extLst>
              <a:ext uri="{FF2B5EF4-FFF2-40B4-BE49-F238E27FC236}">
                <a16:creationId xmlns:a16="http://schemas.microsoft.com/office/drawing/2014/main" id="{9EB3CA46-F4C8-4990-B6FF-B3CB2C7D921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11C98FF6-D5DA-43C1-B194-CFC871D32FF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585F07DC-5CD6-4784-BD0C-02655F4FD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D1D58F9-5003-42F1-B180-0C54F3599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189">
            <a:extLst>
              <a:ext uri="{FF2B5EF4-FFF2-40B4-BE49-F238E27FC236}">
                <a16:creationId xmlns:a16="http://schemas.microsoft.com/office/drawing/2014/main" id="{1F8DFC53-BC77-4199-BAD0-F15C9BA7BA5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D28CCE34-CC43-42EA-B0AC-E9EC4E825A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68">
              <a:extLst>
                <a:ext uri="{FF2B5EF4-FFF2-40B4-BE49-F238E27FC236}">
                  <a16:creationId xmlns:a16="http://schemas.microsoft.com/office/drawing/2014/main" id="{52D93E7C-C5E2-4EC3-AD8F-455C881FB3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999FB6A1-C936-4411-BCF5-3BAD1813AE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Group 193">
            <a:extLst>
              <a:ext uri="{FF2B5EF4-FFF2-40B4-BE49-F238E27FC236}">
                <a16:creationId xmlns:a16="http://schemas.microsoft.com/office/drawing/2014/main" id="{07207F41-053B-421C-B7B2-9F41A4913742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6BB7D1E-D873-42CD-A6F7-1AC482390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EE87A0CA-AE7C-4DB1-8C95-081D31E25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E11BA71-91B3-4346-BD71-A3833BF3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197">
            <a:extLst>
              <a:ext uri="{FF2B5EF4-FFF2-40B4-BE49-F238E27FC236}">
                <a16:creationId xmlns:a16="http://schemas.microsoft.com/office/drawing/2014/main" id="{C566F9BC-24C8-44E3-9601-3C9E84698BD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57D5925C-6902-421F-A465-67C0418968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9A535479-10D2-40B1-BBE9-FFEF6DEF2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1B29588F-136C-4029-BC98-2BC204BA3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Group 458">
            <a:extLst>
              <a:ext uri="{FF2B5EF4-FFF2-40B4-BE49-F238E27FC236}">
                <a16:creationId xmlns:a16="http://schemas.microsoft.com/office/drawing/2014/main" id="{ADC81272-4177-469F-AD00-9E8FDDC8672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46C7A43D-786A-4A7D-88EB-F6E4722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FDCDD1C2-E265-4286-A812-FBB55264D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B72BBFD7-AA9C-48EA-A5B9-622956CFC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Group 462">
            <a:extLst>
              <a:ext uri="{FF2B5EF4-FFF2-40B4-BE49-F238E27FC236}">
                <a16:creationId xmlns:a16="http://schemas.microsoft.com/office/drawing/2014/main" id="{70DC3A78-A94F-4696-807E-0B9517C7980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29E89006-747C-4422-B481-E1885B147EF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2468DF7C-5AEA-47AE-937D-0EDA4AEA5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F25E9A30-BD2E-4434-9310-503AA48A8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roup 466">
            <a:extLst>
              <a:ext uri="{FF2B5EF4-FFF2-40B4-BE49-F238E27FC236}">
                <a16:creationId xmlns:a16="http://schemas.microsoft.com/office/drawing/2014/main" id="{DAFF330E-B82D-4266-BB1A-827B8FC5B01E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6666A465-5611-4C26-B6BA-6603C1D40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7085EFE3-1D8C-4361-B67E-35D27AA72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63">
              <a:extLst>
                <a:ext uri="{FF2B5EF4-FFF2-40B4-BE49-F238E27FC236}">
                  <a16:creationId xmlns:a16="http://schemas.microsoft.com/office/drawing/2014/main" id="{8C81F0A0-082F-40D3-A3BA-855211B62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470">
            <a:extLst>
              <a:ext uri="{FF2B5EF4-FFF2-40B4-BE49-F238E27FC236}">
                <a16:creationId xmlns:a16="http://schemas.microsoft.com/office/drawing/2014/main" id="{15531798-B860-423B-AC0A-68C7B2136321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AA0FC9D3-16C3-44FA-9AB3-6657A2531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id="{5AACE47E-8D1D-4061-AF2F-56B9E1EE8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id="{E565A5E1-A14E-47E0-9FD2-7985BE9CD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474">
            <a:extLst>
              <a:ext uri="{FF2B5EF4-FFF2-40B4-BE49-F238E27FC236}">
                <a16:creationId xmlns:a16="http://schemas.microsoft.com/office/drawing/2014/main" id="{4050D4C3-0FF6-496D-80E1-6DCAD5790F49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90" name="Freeform 65">
              <a:extLst>
                <a:ext uri="{FF2B5EF4-FFF2-40B4-BE49-F238E27FC236}">
                  <a16:creationId xmlns:a16="http://schemas.microsoft.com/office/drawing/2014/main" id="{D6C1D875-F9E0-4297-A65B-FAD0AB149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0934231C-F94E-4191-ACF0-E00B099D4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67AD244A-90BE-404F-A7FE-47378A717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478">
            <a:extLst>
              <a:ext uri="{FF2B5EF4-FFF2-40B4-BE49-F238E27FC236}">
                <a16:creationId xmlns:a16="http://schemas.microsoft.com/office/drawing/2014/main" id="{5F93A5C3-71C4-4596-BFBC-5DACEDE057E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7CC00FDB-F65C-4236-AD85-FB24113F5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3B897842-EF89-46BA-8A9C-CD01DCEE4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63B78347-3F4E-494D-9BF9-9007FE826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482">
            <a:extLst>
              <a:ext uri="{FF2B5EF4-FFF2-40B4-BE49-F238E27FC236}">
                <a16:creationId xmlns:a16="http://schemas.microsoft.com/office/drawing/2014/main" id="{A06FDA52-5C08-443C-B589-3DD680F61F7D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98" name="Freeform 78">
              <a:extLst>
                <a:ext uri="{FF2B5EF4-FFF2-40B4-BE49-F238E27FC236}">
                  <a16:creationId xmlns:a16="http://schemas.microsoft.com/office/drawing/2014/main" id="{02679BDC-3BC5-423B-8922-2A1677C005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62617EBA-A5F2-4C8C-97BE-B030FA01A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80">
              <a:extLst>
                <a:ext uri="{FF2B5EF4-FFF2-40B4-BE49-F238E27FC236}">
                  <a16:creationId xmlns:a16="http://schemas.microsoft.com/office/drawing/2014/main" id="{7433AA45-1268-43D3-9341-3165C14D37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roup 486">
            <a:extLst>
              <a:ext uri="{FF2B5EF4-FFF2-40B4-BE49-F238E27FC236}">
                <a16:creationId xmlns:a16="http://schemas.microsoft.com/office/drawing/2014/main" id="{F318A225-E2C6-4976-82F3-D30F7D0E4989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A9654494-CFBA-4A84-90E4-D067D8CB615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5E827D49-6647-4EBB-BD92-B90D04E08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7">
              <a:extLst>
                <a:ext uri="{FF2B5EF4-FFF2-40B4-BE49-F238E27FC236}">
                  <a16:creationId xmlns:a16="http://schemas.microsoft.com/office/drawing/2014/main" id="{F0F1D8EB-0F52-4FDB-B3D0-C8AD4629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roup 490">
            <a:extLst>
              <a:ext uri="{FF2B5EF4-FFF2-40B4-BE49-F238E27FC236}">
                <a16:creationId xmlns:a16="http://schemas.microsoft.com/office/drawing/2014/main" id="{3422CE6F-0B54-469B-B785-0B22D2088DD5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98569F56-0E69-4053-BD73-F6FC9C9E0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DAD5FED6-9DF2-4812-8070-0AB1FC079B3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B8DAB8C8-3A35-4646-9926-FDC55224F6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Group 494">
            <a:extLst>
              <a:ext uri="{FF2B5EF4-FFF2-40B4-BE49-F238E27FC236}">
                <a16:creationId xmlns:a16="http://schemas.microsoft.com/office/drawing/2014/main" id="{41FAC3EA-7F59-4E15-AC7C-7A50BF0881F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10" name="Freeform 21">
              <a:extLst>
                <a:ext uri="{FF2B5EF4-FFF2-40B4-BE49-F238E27FC236}">
                  <a16:creationId xmlns:a16="http://schemas.microsoft.com/office/drawing/2014/main" id="{4877DFE1-8B14-45EB-A7C0-A068D5032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004FD488-FFE9-4AC5-B278-958D1CEBEA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63">
              <a:extLst>
                <a:ext uri="{FF2B5EF4-FFF2-40B4-BE49-F238E27FC236}">
                  <a16:creationId xmlns:a16="http://schemas.microsoft.com/office/drawing/2014/main" id="{CEB88CC4-4F6A-42F8-82AB-A438C3D34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498">
            <a:extLst>
              <a:ext uri="{FF2B5EF4-FFF2-40B4-BE49-F238E27FC236}">
                <a16:creationId xmlns:a16="http://schemas.microsoft.com/office/drawing/2014/main" id="{E701D6AC-C3EA-4408-8BEE-C0F6B74C4508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FBEA6036-E5C0-4DC5-8500-59CD9E852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62">
              <a:extLst>
                <a:ext uri="{FF2B5EF4-FFF2-40B4-BE49-F238E27FC236}">
                  <a16:creationId xmlns:a16="http://schemas.microsoft.com/office/drawing/2014/main" id="{B93F5260-096E-4B21-880E-46467C5786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D2EC49D2-F8AA-47E0-A7B7-BE344B7533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502">
            <a:extLst>
              <a:ext uri="{FF2B5EF4-FFF2-40B4-BE49-F238E27FC236}">
                <a16:creationId xmlns:a16="http://schemas.microsoft.com/office/drawing/2014/main" id="{57CCA88F-3F7C-437C-AADA-899367C903B9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18" name="Freeform 20">
              <a:extLst>
                <a:ext uri="{FF2B5EF4-FFF2-40B4-BE49-F238E27FC236}">
                  <a16:creationId xmlns:a16="http://schemas.microsoft.com/office/drawing/2014/main" id="{C359350E-77C9-4456-94AC-BF5C10E2B3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66">
              <a:extLst>
                <a:ext uri="{FF2B5EF4-FFF2-40B4-BE49-F238E27FC236}">
                  <a16:creationId xmlns:a16="http://schemas.microsoft.com/office/drawing/2014/main" id="{1D66260F-47FA-4151-82D6-F99A3434C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67">
              <a:extLst>
                <a:ext uri="{FF2B5EF4-FFF2-40B4-BE49-F238E27FC236}">
                  <a16:creationId xmlns:a16="http://schemas.microsoft.com/office/drawing/2014/main" id="{BD1F89B3-BBCD-46A9-B7F8-A474DADDD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Group 506">
            <a:extLst>
              <a:ext uri="{FF2B5EF4-FFF2-40B4-BE49-F238E27FC236}">
                <a16:creationId xmlns:a16="http://schemas.microsoft.com/office/drawing/2014/main" id="{E41D35E4-5A4B-4FEB-8CC5-4E7C4C3DA2AB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322" name="Freeform 65">
              <a:extLst>
                <a:ext uri="{FF2B5EF4-FFF2-40B4-BE49-F238E27FC236}">
                  <a16:creationId xmlns:a16="http://schemas.microsoft.com/office/drawing/2014/main" id="{47C85932-75CE-462A-BEA5-D07C8F15E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37D4E94E-6E60-43E5-AC6C-C408D70571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DC4BD591-5664-45E3-AD97-75745DDAF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Group 510">
            <a:extLst>
              <a:ext uri="{FF2B5EF4-FFF2-40B4-BE49-F238E27FC236}">
                <a16:creationId xmlns:a16="http://schemas.microsoft.com/office/drawing/2014/main" id="{B7B39AC0-4233-46BB-8285-1E3A845CB13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A459116F-77B2-4E03-B25E-0811D41E88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9">
              <a:extLst>
                <a:ext uri="{FF2B5EF4-FFF2-40B4-BE49-F238E27FC236}">
                  <a16:creationId xmlns:a16="http://schemas.microsoft.com/office/drawing/2014/main" id="{1530E105-D79D-4F88-8EDB-F597D900A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0">
              <a:extLst>
                <a:ext uri="{FF2B5EF4-FFF2-40B4-BE49-F238E27FC236}">
                  <a16:creationId xmlns:a16="http://schemas.microsoft.com/office/drawing/2014/main" id="{1097AD4C-D9DB-4A61-8860-756D6F62C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Group 514">
            <a:extLst>
              <a:ext uri="{FF2B5EF4-FFF2-40B4-BE49-F238E27FC236}">
                <a16:creationId xmlns:a16="http://schemas.microsoft.com/office/drawing/2014/main" id="{7D15F966-CA53-4035-AF9F-D34EE67B136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E1863122-51C0-472B-9CED-AA003CA41E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F5048794-67AC-406B-A2B6-EAEADA11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883C8DC3-D2D7-4802-9B65-F9088CDF1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518">
            <a:extLst>
              <a:ext uri="{FF2B5EF4-FFF2-40B4-BE49-F238E27FC236}">
                <a16:creationId xmlns:a16="http://schemas.microsoft.com/office/drawing/2014/main" id="{E0CBCB0A-B945-4999-A78A-E3DF72B849BB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4" name="Freeform 78">
              <a:extLst>
                <a:ext uri="{FF2B5EF4-FFF2-40B4-BE49-F238E27FC236}">
                  <a16:creationId xmlns:a16="http://schemas.microsoft.com/office/drawing/2014/main" id="{E51A3D71-CCFF-4A16-A676-606E6C8C45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9">
              <a:extLst>
                <a:ext uri="{FF2B5EF4-FFF2-40B4-BE49-F238E27FC236}">
                  <a16:creationId xmlns:a16="http://schemas.microsoft.com/office/drawing/2014/main" id="{DB439B3B-43BF-40EC-A546-71E18C5161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80">
              <a:extLst>
                <a:ext uri="{FF2B5EF4-FFF2-40B4-BE49-F238E27FC236}">
                  <a16:creationId xmlns:a16="http://schemas.microsoft.com/office/drawing/2014/main" id="{A47EE33D-52F7-4B8E-8DC4-AECBF0DCB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Group 522">
            <a:extLst>
              <a:ext uri="{FF2B5EF4-FFF2-40B4-BE49-F238E27FC236}">
                <a16:creationId xmlns:a16="http://schemas.microsoft.com/office/drawing/2014/main" id="{FF434899-1FC8-4B3F-812A-A7A0FA59924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317F484C-90A4-4B73-8F97-056FF239566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B3D5879A-4209-419B-83AC-2D4CF61552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">
              <a:extLst>
                <a:ext uri="{FF2B5EF4-FFF2-40B4-BE49-F238E27FC236}">
                  <a16:creationId xmlns:a16="http://schemas.microsoft.com/office/drawing/2014/main" id="{632246DD-755F-4272-B9CE-457E9E427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Group 526">
            <a:extLst>
              <a:ext uri="{FF2B5EF4-FFF2-40B4-BE49-F238E27FC236}">
                <a16:creationId xmlns:a16="http://schemas.microsoft.com/office/drawing/2014/main" id="{E481D2AE-1EF8-435C-BCBB-2A5D22D04FB4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42" name="Freeform 65">
              <a:extLst>
                <a:ext uri="{FF2B5EF4-FFF2-40B4-BE49-F238E27FC236}">
                  <a16:creationId xmlns:a16="http://schemas.microsoft.com/office/drawing/2014/main" id="{1C245920-CBE2-4766-91F6-4EBD2F9A1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D4351A8E-ECFA-4E1E-8223-CC5200E63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CED599D8-5B1D-4E12-A9B3-C046FA734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roup 530">
            <a:extLst>
              <a:ext uri="{FF2B5EF4-FFF2-40B4-BE49-F238E27FC236}">
                <a16:creationId xmlns:a16="http://schemas.microsoft.com/office/drawing/2014/main" id="{C60C126F-9CB9-4B80-8BFE-87CF012EBA7E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E18DE6C6-A11D-4146-AA70-9122E7A61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6C6AF03D-4CF9-4323-B561-36896CD5FC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6B6D4A3B-7869-4BF6-A114-87A597B09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9" name="Group 534">
            <a:extLst>
              <a:ext uri="{FF2B5EF4-FFF2-40B4-BE49-F238E27FC236}">
                <a16:creationId xmlns:a16="http://schemas.microsoft.com/office/drawing/2014/main" id="{8B3FC62F-03D2-4C0F-A8C2-515D8559826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EEA86EDA-0E06-4CD5-B248-92DA89CF3E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D325E0E3-4F04-4FB4-BC2D-7FD534952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80">
              <a:extLst>
                <a:ext uri="{FF2B5EF4-FFF2-40B4-BE49-F238E27FC236}">
                  <a16:creationId xmlns:a16="http://schemas.microsoft.com/office/drawing/2014/main" id="{B151C976-6884-4DAB-B4DF-02B5627A01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538">
            <a:extLst>
              <a:ext uri="{FF2B5EF4-FFF2-40B4-BE49-F238E27FC236}">
                <a16:creationId xmlns:a16="http://schemas.microsoft.com/office/drawing/2014/main" id="{2E9F58E4-9B96-42E5-AF04-179C396C368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54" name="Freeform 13">
              <a:extLst>
                <a:ext uri="{FF2B5EF4-FFF2-40B4-BE49-F238E27FC236}">
                  <a16:creationId xmlns:a16="http://schemas.microsoft.com/office/drawing/2014/main" id="{09775BFB-5CD6-4F55-A96C-8D5846F5473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4">
              <a:extLst>
                <a:ext uri="{FF2B5EF4-FFF2-40B4-BE49-F238E27FC236}">
                  <a16:creationId xmlns:a16="http://schemas.microsoft.com/office/drawing/2014/main" id="{FDAB2CFD-6F9F-4F6B-AA9C-68784651E2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06B8769E-709E-4117-ACE3-36384EFE89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542">
            <a:extLst>
              <a:ext uri="{FF2B5EF4-FFF2-40B4-BE49-F238E27FC236}">
                <a16:creationId xmlns:a16="http://schemas.microsoft.com/office/drawing/2014/main" id="{89F722B6-FE25-47FF-A850-4104BD71E907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58" name="Freeform 21">
              <a:extLst>
                <a:ext uri="{FF2B5EF4-FFF2-40B4-BE49-F238E27FC236}">
                  <a16:creationId xmlns:a16="http://schemas.microsoft.com/office/drawing/2014/main" id="{F8FBF85D-7779-4DB7-84A2-516DC29FF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2">
              <a:extLst>
                <a:ext uri="{FF2B5EF4-FFF2-40B4-BE49-F238E27FC236}">
                  <a16:creationId xmlns:a16="http://schemas.microsoft.com/office/drawing/2014/main" id="{1BB2C9F4-5D51-41A7-A3B6-3FEACC387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386719D6-B309-440D-B53E-E9420DB5A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1" name="Group 546">
            <a:extLst>
              <a:ext uri="{FF2B5EF4-FFF2-40B4-BE49-F238E27FC236}">
                <a16:creationId xmlns:a16="http://schemas.microsoft.com/office/drawing/2014/main" id="{7F8E7066-0180-4C03-A7C2-4DE879B55E80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62" name="Freeform 20">
              <a:extLst>
                <a:ext uri="{FF2B5EF4-FFF2-40B4-BE49-F238E27FC236}">
                  <a16:creationId xmlns:a16="http://schemas.microsoft.com/office/drawing/2014/main" id="{D06F26E5-CC83-41EF-8B0D-BBAB572CBF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E0040DDB-7D73-4823-BCBA-1FE2C9820B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1FE90304-CC0A-4DCC-9D98-03DAB1F621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Group 550">
            <a:extLst>
              <a:ext uri="{FF2B5EF4-FFF2-40B4-BE49-F238E27FC236}">
                <a16:creationId xmlns:a16="http://schemas.microsoft.com/office/drawing/2014/main" id="{C2477FC6-024F-4F92-9669-EDEB0D97BCB7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66" name="Freeform 65">
              <a:extLst>
                <a:ext uri="{FF2B5EF4-FFF2-40B4-BE49-F238E27FC236}">
                  <a16:creationId xmlns:a16="http://schemas.microsoft.com/office/drawing/2014/main" id="{4820BA04-73BF-4E08-8A81-9DC1CE5BB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68">
              <a:extLst>
                <a:ext uri="{FF2B5EF4-FFF2-40B4-BE49-F238E27FC236}">
                  <a16:creationId xmlns:a16="http://schemas.microsoft.com/office/drawing/2014/main" id="{CB2087C2-7128-40FA-9ACC-CA7EFAD245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69">
              <a:extLst>
                <a:ext uri="{FF2B5EF4-FFF2-40B4-BE49-F238E27FC236}">
                  <a16:creationId xmlns:a16="http://schemas.microsoft.com/office/drawing/2014/main" id="{7B1F6F0D-D8DE-4CD5-A40A-07371B52A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" name="Group 554">
            <a:extLst>
              <a:ext uri="{FF2B5EF4-FFF2-40B4-BE49-F238E27FC236}">
                <a16:creationId xmlns:a16="http://schemas.microsoft.com/office/drawing/2014/main" id="{A39AB693-32CD-432D-968C-C93402B3FD7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70" name="Freeform 24">
              <a:extLst>
                <a:ext uri="{FF2B5EF4-FFF2-40B4-BE49-F238E27FC236}">
                  <a16:creationId xmlns:a16="http://schemas.microsoft.com/office/drawing/2014/main" id="{D23541A5-ACCA-4859-A5A0-ED6281257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9">
              <a:extLst>
                <a:ext uri="{FF2B5EF4-FFF2-40B4-BE49-F238E27FC236}">
                  <a16:creationId xmlns:a16="http://schemas.microsoft.com/office/drawing/2014/main" id="{536601A3-AB35-44F4-8E17-FA6ABAFC92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0">
              <a:extLst>
                <a:ext uri="{FF2B5EF4-FFF2-40B4-BE49-F238E27FC236}">
                  <a16:creationId xmlns:a16="http://schemas.microsoft.com/office/drawing/2014/main" id="{CB61B4CB-F506-4E8D-9F77-4AC92639D8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558">
            <a:extLst>
              <a:ext uri="{FF2B5EF4-FFF2-40B4-BE49-F238E27FC236}">
                <a16:creationId xmlns:a16="http://schemas.microsoft.com/office/drawing/2014/main" id="{6AFD2656-58AC-4643-953C-0D61F83E88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74" name="Freeform 78">
              <a:extLst>
                <a:ext uri="{FF2B5EF4-FFF2-40B4-BE49-F238E27FC236}">
                  <a16:creationId xmlns:a16="http://schemas.microsoft.com/office/drawing/2014/main" id="{67E108BB-8EC8-42E3-8AE6-7D8E828457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38736E02-D059-434F-BCD0-679053458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F55CA53A-37F5-4D9D-B85F-BC6B1E4F92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562">
            <a:extLst>
              <a:ext uri="{FF2B5EF4-FFF2-40B4-BE49-F238E27FC236}">
                <a16:creationId xmlns:a16="http://schemas.microsoft.com/office/drawing/2014/main" id="{2F7C382B-5354-43B8-9CDA-0F6621271B42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335837B7-37BD-475B-9BB8-DA9D4E42720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FDCD8F88-0012-438D-8E81-B91C8EBDA6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B04AE68B-B868-4067-A1E3-006A20FFFE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1" name="Group 566">
            <a:extLst>
              <a:ext uri="{FF2B5EF4-FFF2-40B4-BE49-F238E27FC236}">
                <a16:creationId xmlns:a16="http://schemas.microsoft.com/office/drawing/2014/main" id="{835FD484-B1CA-43B8-9E1A-5923D0061D30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82" name="Freeform 21">
              <a:extLst>
                <a:ext uri="{FF2B5EF4-FFF2-40B4-BE49-F238E27FC236}">
                  <a16:creationId xmlns:a16="http://schemas.microsoft.com/office/drawing/2014/main" id="{26F19A9B-6972-4BDC-8279-08C8A036F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2">
              <a:extLst>
                <a:ext uri="{FF2B5EF4-FFF2-40B4-BE49-F238E27FC236}">
                  <a16:creationId xmlns:a16="http://schemas.microsoft.com/office/drawing/2014/main" id="{40F8E2D6-9345-43C8-BD6F-B7F4CE577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63">
              <a:extLst>
                <a:ext uri="{FF2B5EF4-FFF2-40B4-BE49-F238E27FC236}">
                  <a16:creationId xmlns:a16="http://schemas.microsoft.com/office/drawing/2014/main" id="{D64FEEF0-7232-4EE4-B01E-A6A155B14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Group 570">
            <a:extLst>
              <a:ext uri="{FF2B5EF4-FFF2-40B4-BE49-F238E27FC236}">
                <a16:creationId xmlns:a16="http://schemas.microsoft.com/office/drawing/2014/main" id="{6876575A-D91A-46D9-A9EE-64C3462602FA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36DC3603-9A8C-4BDB-BDBD-46A6BB9A2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90328EE3-BC16-4EB3-A03D-6EF985E140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64">
              <a:extLst>
                <a:ext uri="{FF2B5EF4-FFF2-40B4-BE49-F238E27FC236}">
                  <a16:creationId xmlns:a16="http://schemas.microsoft.com/office/drawing/2014/main" id="{9BB89D09-462C-4DA4-9125-16E09BD5B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9" name="Group 574">
            <a:extLst>
              <a:ext uri="{FF2B5EF4-FFF2-40B4-BE49-F238E27FC236}">
                <a16:creationId xmlns:a16="http://schemas.microsoft.com/office/drawing/2014/main" id="{F3D911F3-B4F1-4B00-B037-C91C1AF2498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0D08B1E2-8A2F-4779-BA1E-712992938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90F9D62C-D085-44B7-BDB9-1D723C4D0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3266AADB-1360-4AA6-A02E-AEB7EDFD3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3" name="Group 578">
            <a:extLst>
              <a:ext uri="{FF2B5EF4-FFF2-40B4-BE49-F238E27FC236}">
                <a16:creationId xmlns:a16="http://schemas.microsoft.com/office/drawing/2014/main" id="{C9E59B4A-8B8D-4B6F-844F-D01E85B1212F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94" name="Freeform 65">
              <a:extLst>
                <a:ext uri="{FF2B5EF4-FFF2-40B4-BE49-F238E27FC236}">
                  <a16:creationId xmlns:a16="http://schemas.microsoft.com/office/drawing/2014/main" id="{B0041979-5527-418E-B1D3-B1E9E25D0B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75CF72B8-850A-4AA7-AA13-8A9E8FB89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FFA9475D-AF15-4951-A118-D8EE0078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roup 582">
            <a:extLst>
              <a:ext uri="{FF2B5EF4-FFF2-40B4-BE49-F238E27FC236}">
                <a16:creationId xmlns:a16="http://schemas.microsoft.com/office/drawing/2014/main" id="{27D48BE1-90FB-4ED9-A8ED-2EBECC696DB8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98" name="Freeform 24">
              <a:extLst>
                <a:ext uri="{FF2B5EF4-FFF2-40B4-BE49-F238E27FC236}">
                  <a16:creationId xmlns:a16="http://schemas.microsoft.com/office/drawing/2014/main" id="{C73BF826-299B-4C00-9630-F1E0A0CDDE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D3C782F1-1539-43BC-B3D9-4076AB84A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5064FA90-765B-4EBB-84E8-0463B4136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1" name="Group 586">
            <a:extLst>
              <a:ext uri="{FF2B5EF4-FFF2-40B4-BE49-F238E27FC236}">
                <a16:creationId xmlns:a16="http://schemas.microsoft.com/office/drawing/2014/main" id="{80C53819-389E-4DC6-91D1-5CDD1AD9DC0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2" name="Freeform 78">
              <a:extLst>
                <a:ext uri="{FF2B5EF4-FFF2-40B4-BE49-F238E27FC236}">
                  <a16:creationId xmlns:a16="http://schemas.microsoft.com/office/drawing/2014/main" id="{12807178-6302-42B4-9A53-51678F977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9">
              <a:extLst>
                <a:ext uri="{FF2B5EF4-FFF2-40B4-BE49-F238E27FC236}">
                  <a16:creationId xmlns:a16="http://schemas.microsoft.com/office/drawing/2014/main" id="{D3033AD7-8A12-4EBB-A45D-A782D22364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80">
              <a:extLst>
                <a:ext uri="{FF2B5EF4-FFF2-40B4-BE49-F238E27FC236}">
                  <a16:creationId xmlns:a16="http://schemas.microsoft.com/office/drawing/2014/main" id="{7B3B6D4F-C8EE-4A35-9032-B6B4AB670B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5" name="Group 590">
            <a:extLst>
              <a:ext uri="{FF2B5EF4-FFF2-40B4-BE49-F238E27FC236}">
                <a16:creationId xmlns:a16="http://schemas.microsoft.com/office/drawing/2014/main" id="{2BAAB5C9-5DE2-4890-98D8-BEFB934C4BCC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6" name="Freeform 78">
              <a:extLst>
                <a:ext uri="{FF2B5EF4-FFF2-40B4-BE49-F238E27FC236}">
                  <a16:creationId xmlns:a16="http://schemas.microsoft.com/office/drawing/2014/main" id="{41CCD730-FEB1-44D9-BB06-27E9517F17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79">
              <a:extLst>
                <a:ext uri="{FF2B5EF4-FFF2-40B4-BE49-F238E27FC236}">
                  <a16:creationId xmlns:a16="http://schemas.microsoft.com/office/drawing/2014/main" id="{3FB5B4EF-A2A5-4F66-BD28-0D500C5495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0">
              <a:extLst>
                <a:ext uri="{FF2B5EF4-FFF2-40B4-BE49-F238E27FC236}">
                  <a16:creationId xmlns:a16="http://schemas.microsoft.com/office/drawing/2014/main" id="{E1DF21E9-227D-4BDF-8B80-EFD007ED9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Group 594">
            <a:extLst>
              <a:ext uri="{FF2B5EF4-FFF2-40B4-BE49-F238E27FC236}">
                <a16:creationId xmlns:a16="http://schemas.microsoft.com/office/drawing/2014/main" id="{56D9B078-1A81-4E48-A43E-E036739D819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410" name="Freeform 13">
              <a:extLst>
                <a:ext uri="{FF2B5EF4-FFF2-40B4-BE49-F238E27FC236}">
                  <a16:creationId xmlns:a16="http://schemas.microsoft.com/office/drawing/2014/main" id="{A64D5DBC-A762-460A-BB57-073D539E47E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4">
              <a:extLst>
                <a:ext uri="{FF2B5EF4-FFF2-40B4-BE49-F238E27FC236}">
                  <a16:creationId xmlns:a16="http://schemas.microsoft.com/office/drawing/2014/main" id="{373F9A73-7615-4A0E-8855-3AE8BE9FB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94A2ACD1-745C-4920-A3C1-D2BB79FFE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3" name="Group 598">
            <a:extLst>
              <a:ext uri="{FF2B5EF4-FFF2-40B4-BE49-F238E27FC236}">
                <a16:creationId xmlns:a16="http://schemas.microsoft.com/office/drawing/2014/main" id="{EFC96701-36D6-4F04-B5D0-A85F65F26B6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414" name="Freeform 65">
              <a:extLst>
                <a:ext uri="{FF2B5EF4-FFF2-40B4-BE49-F238E27FC236}">
                  <a16:creationId xmlns:a16="http://schemas.microsoft.com/office/drawing/2014/main" id="{69D0B77F-B83C-4A36-9821-5371AEDF3F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68">
              <a:extLst>
                <a:ext uri="{FF2B5EF4-FFF2-40B4-BE49-F238E27FC236}">
                  <a16:creationId xmlns:a16="http://schemas.microsoft.com/office/drawing/2014/main" id="{F1F45518-F07D-44D1-A19E-2EC708C7DF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69">
              <a:extLst>
                <a:ext uri="{FF2B5EF4-FFF2-40B4-BE49-F238E27FC236}">
                  <a16:creationId xmlns:a16="http://schemas.microsoft.com/office/drawing/2014/main" id="{BD5C8F97-7316-478D-ABF5-0615E98C58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7" name="Group 602">
            <a:extLst>
              <a:ext uri="{FF2B5EF4-FFF2-40B4-BE49-F238E27FC236}">
                <a16:creationId xmlns:a16="http://schemas.microsoft.com/office/drawing/2014/main" id="{3C6DF61A-BBA2-43AD-9AB4-7EAAAF5766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418" name="Freeform 24">
              <a:extLst>
                <a:ext uri="{FF2B5EF4-FFF2-40B4-BE49-F238E27FC236}">
                  <a16:creationId xmlns:a16="http://schemas.microsoft.com/office/drawing/2014/main" id="{B07F6975-15FE-4FCB-AD68-F57808C79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:a16="http://schemas.microsoft.com/office/drawing/2014/main" id="{8C8C5A03-912B-4DA1-8C41-F7C8EFA5B4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:a16="http://schemas.microsoft.com/office/drawing/2014/main" id="{52B9BBBB-584B-4039-9A45-947ACFF72E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4CF5C-7E65-4D06-BF03-25A13C762A8D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B3D749-68DE-45AE-8BDA-B4F70AA84235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610D25BE-2056-49C2-B1DE-C646F9700E9C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E6E47976-B663-4BFF-ADA1-69BC3747CD45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EF57B72-9D67-43C2-95BD-4C01DD441A9F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CA0175-EF1D-4870-9864-F2AD9CC5545F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871B9-97F9-4678-B5EB-26F8AF8E96FE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66385FCE-0236-4DBF-8D45-B4863D14A9AD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E09AAF-0821-4B5F-9389-06D1BAEDB161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521E6B-E234-48E2-9FC1-3636F1D5E3ED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4F579D-4547-4610-971D-39DE17AF142D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681E2F-3D23-446F-B020-79A8DF72B72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06701-3A36-45FB-8A3A-87D61DEB4A6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235F9-0AFC-47F6-83AD-52D56241AEE0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53C215-1BCB-48A3-975D-0ED481BE29A7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1" name="Freeform 217">
            <a:extLst>
              <a:ext uri="{FF2B5EF4-FFF2-40B4-BE49-F238E27FC236}">
                <a16:creationId xmlns:a16="http://schemas.microsoft.com/office/drawing/2014/main" id="{7E58C7CE-2143-430B-A0A7-2FDF76655F80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Freeform 218">
            <a:extLst>
              <a:ext uri="{FF2B5EF4-FFF2-40B4-BE49-F238E27FC236}">
                <a16:creationId xmlns:a16="http://schemas.microsoft.com/office/drawing/2014/main" id="{6BCE1181-C15C-44BE-847B-CA3F8F3122DC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3" name="Freeform 219">
            <a:extLst>
              <a:ext uri="{FF2B5EF4-FFF2-40B4-BE49-F238E27FC236}">
                <a16:creationId xmlns:a16="http://schemas.microsoft.com/office/drawing/2014/main" id="{41C84F19-78CF-4861-8FCF-D0EA44E5CE42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Freeform 220">
            <a:extLst>
              <a:ext uri="{FF2B5EF4-FFF2-40B4-BE49-F238E27FC236}">
                <a16:creationId xmlns:a16="http://schemas.microsoft.com/office/drawing/2014/main" id="{E73037DC-B5A9-4936-8DEB-9F4A6A497922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5" name="Freeform 221">
            <a:extLst>
              <a:ext uri="{FF2B5EF4-FFF2-40B4-BE49-F238E27FC236}">
                <a16:creationId xmlns:a16="http://schemas.microsoft.com/office/drawing/2014/main" id="{3A668E3F-794C-4087-B726-3F0127BDDDDF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6" name="Freeform 222">
            <a:extLst>
              <a:ext uri="{FF2B5EF4-FFF2-40B4-BE49-F238E27FC236}">
                <a16:creationId xmlns:a16="http://schemas.microsoft.com/office/drawing/2014/main" id="{C5BCE8A2-2D0B-416C-B5EB-CC0B94967E2E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7" name="Freeform 223">
            <a:extLst>
              <a:ext uri="{FF2B5EF4-FFF2-40B4-BE49-F238E27FC236}">
                <a16:creationId xmlns:a16="http://schemas.microsoft.com/office/drawing/2014/main" id="{43E6AA99-9335-450E-969F-B91D29EA64B3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Freeform 224">
            <a:extLst>
              <a:ext uri="{FF2B5EF4-FFF2-40B4-BE49-F238E27FC236}">
                <a16:creationId xmlns:a16="http://schemas.microsoft.com/office/drawing/2014/main" id="{4F1B148B-CE1E-4D16-9F85-49D52C04308B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Freeform 225">
            <a:extLst>
              <a:ext uri="{FF2B5EF4-FFF2-40B4-BE49-F238E27FC236}">
                <a16:creationId xmlns:a16="http://schemas.microsoft.com/office/drawing/2014/main" id="{26851162-CF70-4BC9-B900-E71766B67AEF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Freeform 226">
            <a:extLst>
              <a:ext uri="{FF2B5EF4-FFF2-40B4-BE49-F238E27FC236}">
                <a16:creationId xmlns:a16="http://schemas.microsoft.com/office/drawing/2014/main" id="{F18C715E-DA12-4AAE-9050-6B780C992442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Freeform 227">
            <a:extLst>
              <a:ext uri="{FF2B5EF4-FFF2-40B4-BE49-F238E27FC236}">
                <a16:creationId xmlns:a16="http://schemas.microsoft.com/office/drawing/2014/main" id="{8177FA76-EB0D-4421-BD79-344FDC607A6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Freeform 228">
            <a:extLst>
              <a:ext uri="{FF2B5EF4-FFF2-40B4-BE49-F238E27FC236}">
                <a16:creationId xmlns:a16="http://schemas.microsoft.com/office/drawing/2014/main" id="{4A9AEA73-B72B-4B07-99C7-FD9D119D1B9C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Freeform 229">
            <a:extLst>
              <a:ext uri="{FF2B5EF4-FFF2-40B4-BE49-F238E27FC236}">
                <a16:creationId xmlns:a16="http://schemas.microsoft.com/office/drawing/2014/main" id="{E44AC850-4423-4561-B01F-4F8334A63C5A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Freeform 230">
            <a:extLst>
              <a:ext uri="{FF2B5EF4-FFF2-40B4-BE49-F238E27FC236}">
                <a16:creationId xmlns:a16="http://schemas.microsoft.com/office/drawing/2014/main" id="{CC067E20-977A-4019-AE49-2360C5235959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Freeform 231">
            <a:extLst>
              <a:ext uri="{FF2B5EF4-FFF2-40B4-BE49-F238E27FC236}">
                <a16:creationId xmlns:a16="http://schemas.microsoft.com/office/drawing/2014/main" id="{01E6FC42-B2F2-4658-A910-568A47F219C8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Freeform 232">
            <a:extLst>
              <a:ext uri="{FF2B5EF4-FFF2-40B4-BE49-F238E27FC236}">
                <a16:creationId xmlns:a16="http://schemas.microsoft.com/office/drawing/2014/main" id="{A8A095E1-E2A1-439C-ADDC-90E6BD2F0FBB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Freeform 233">
            <a:extLst>
              <a:ext uri="{FF2B5EF4-FFF2-40B4-BE49-F238E27FC236}">
                <a16:creationId xmlns:a16="http://schemas.microsoft.com/office/drawing/2014/main" id="{9FCFAB0F-72EB-4519-B901-92E4EAAA6623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Freeform 234">
            <a:extLst>
              <a:ext uri="{FF2B5EF4-FFF2-40B4-BE49-F238E27FC236}">
                <a16:creationId xmlns:a16="http://schemas.microsoft.com/office/drawing/2014/main" id="{E8745854-3A82-4246-B881-C0988E43DAAE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Freeform 235">
            <a:extLst>
              <a:ext uri="{FF2B5EF4-FFF2-40B4-BE49-F238E27FC236}">
                <a16:creationId xmlns:a16="http://schemas.microsoft.com/office/drawing/2014/main" id="{3E5CBE98-9D62-4958-9EE1-F1D70879853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Freeform 236">
            <a:extLst>
              <a:ext uri="{FF2B5EF4-FFF2-40B4-BE49-F238E27FC236}">
                <a16:creationId xmlns:a16="http://schemas.microsoft.com/office/drawing/2014/main" id="{B2825F53-067E-48A2-B0CA-06B5B41D7B8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Freeform 237">
            <a:extLst>
              <a:ext uri="{FF2B5EF4-FFF2-40B4-BE49-F238E27FC236}">
                <a16:creationId xmlns:a16="http://schemas.microsoft.com/office/drawing/2014/main" id="{38C39410-EE43-4BBF-9D7D-75397BF2D3B3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Freeform 218">
            <a:extLst>
              <a:ext uri="{FF2B5EF4-FFF2-40B4-BE49-F238E27FC236}">
                <a16:creationId xmlns:a16="http://schemas.microsoft.com/office/drawing/2014/main" id="{515201C7-E523-4761-B9E6-C8F89555AA7E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FCE31A7-BB65-4DEF-9B76-A9DEA2443698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6AAEE0-E21B-45ED-8FD5-E8516EE85728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Star: 5 Points 443">
            <a:extLst>
              <a:ext uri="{FF2B5EF4-FFF2-40B4-BE49-F238E27FC236}">
                <a16:creationId xmlns:a16="http://schemas.microsoft.com/office/drawing/2014/main" id="{5DF879A9-50B6-43DA-900D-38E24A00157B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Star: 5 Points 444">
            <a:extLst>
              <a:ext uri="{FF2B5EF4-FFF2-40B4-BE49-F238E27FC236}">
                <a16:creationId xmlns:a16="http://schemas.microsoft.com/office/drawing/2014/main" id="{997C76BD-460E-412C-B5E8-4376A7E13A6B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Star: 5 Points 445">
            <a:extLst>
              <a:ext uri="{FF2B5EF4-FFF2-40B4-BE49-F238E27FC236}">
                <a16:creationId xmlns:a16="http://schemas.microsoft.com/office/drawing/2014/main" id="{CA9D8243-AF5F-4643-A64A-4C297F106C3D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Star: 5 Points 446">
            <a:extLst>
              <a:ext uri="{FF2B5EF4-FFF2-40B4-BE49-F238E27FC236}">
                <a16:creationId xmlns:a16="http://schemas.microsoft.com/office/drawing/2014/main" id="{D20A81A2-10E9-4CAF-9A5B-25ACD570A180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Star: 5 Points 447">
            <a:extLst>
              <a:ext uri="{FF2B5EF4-FFF2-40B4-BE49-F238E27FC236}">
                <a16:creationId xmlns:a16="http://schemas.microsoft.com/office/drawing/2014/main" id="{A57E6FD1-BD07-4D74-AB83-89ABEF7ED26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Star: 5 Points 448">
            <a:extLst>
              <a:ext uri="{FF2B5EF4-FFF2-40B4-BE49-F238E27FC236}">
                <a16:creationId xmlns:a16="http://schemas.microsoft.com/office/drawing/2014/main" id="{3D0B9EFF-9DD2-44E4-A5CD-72EB098B0BC2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7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1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3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195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197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199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1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3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05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0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09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3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15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17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1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1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3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25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2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29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1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3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35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37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39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1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3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45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47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49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1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3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55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57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59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1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3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65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67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69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1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3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75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77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79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1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3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85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87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89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1" dur="3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3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295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297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299" dur="3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1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3" dur="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05" dur="3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07"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09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1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3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15" dur="3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17" dur="3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19" dur="3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1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3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25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27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29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1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3" dur="3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35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37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39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1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3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45" dur="3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47" dur="3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49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1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3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55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57" dur="3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59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1" dur="3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3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65" dur="3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67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69" dur="3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1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3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75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77" dur="3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79" dur="3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1" dur="3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3" dur="3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85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87" dur="3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89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1" dur="3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3" dur="3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395" dur="3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39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99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1" dur="3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3" dur="3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05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0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1" dur="3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43" grpId="0" build="p" bldLvl="5"/>
      <p:bldP spid="6" grpId="0" animBg="1"/>
      <p:bldP spid="16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169044" y="1596762"/>
            <a:ext cx="8017215" cy="1656255"/>
            <a:chOff x="-1574213" y="3976913"/>
            <a:chExt cx="8017215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574213" y="3976913"/>
              <a:ext cx="8017215" cy="1656255"/>
              <a:chOff x="-1574213" y="3976913"/>
              <a:chExt cx="8017215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613319" y="3976913"/>
                <a:ext cx="536995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574213" y="3994577"/>
                <a:ext cx="62688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توزيع السكان ( العوامل الطبيعية : المناخ والموارد)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94874" y="4421567"/>
                <a:ext cx="49494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المناخ : 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664990" y="2877987"/>
            <a:ext cx="7527010" cy="1656255"/>
            <a:chOff x="-1084008" y="3976913"/>
            <a:chExt cx="7527010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084008" y="3976913"/>
              <a:ext cx="7527010" cy="1656255"/>
              <a:chOff x="-1084008" y="3976913"/>
              <a:chExt cx="7527010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36770" y="3976913"/>
                <a:ext cx="519341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084008" y="3991427"/>
                <a:ext cx="5772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تتنوع المناطق المناخية على سطح الأرض</a:t>
                </a: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1216841" y="4490180"/>
                <a:ext cx="341641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/>
                <a:r>
                  <a:rPr lang="ar-SY" sz="2400" b="1" dirty="0">
                    <a:solidFill>
                      <a:prstClr val="black"/>
                    </a:solidFill>
                  </a:rPr>
                  <a:t>بين </a:t>
                </a:r>
                <a:r>
                  <a:rPr lang="ar-SY" sz="2400" b="1" dirty="0">
                    <a:solidFill>
                      <a:srgbClr val="FF0000"/>
                    </a:solidFill>
                  </a:rPr>
                  <a:t>حارة ومعتدلة وباردة</a:t>
                </a:r>
                <a:endParaRPr lang="en-US" sz="2400" b="1" dirty="0">
                  <a:solidFill>
                    <a:srgbClr val="FF0000"/>
                  </a:solidFill>
                </a:endParaRPr>
              </a:p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12228" y="4159212"/>
            <a:ext cx="6885513" cy="1656255"/>
            <a:chOff x="-442511" y="3976913"/>
            <a:chExt cx="6885513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442511" y="3976913"/>
              <a:ext cx="6885513" cy="1656255"/>
              <a:chOff x="-442511" y="3976913"/>
              <a:chExt cx="6885513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42511" y="3976913"/>
                <a:ext cx="519914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06356" y="4069718"/>
                <a:ext cx="49266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يكثر</a:t>
                </a:r>
                <a:r>
                  <a:rPr lang="ar-SY" sz="2400" b="1" dirty="0"/>
                  <a:t> السكان في </a:t>
                </a:r>
                <a:r>
                  <a:rPr lang="ar-SY" sz="2400" b="1" dirty="0">
                    <a:solidFill>
                      <a:srgbClr val="FF0000"/>
                    </a:solidFill>
                  </a:rPr>
                  <a:t>المناطق ذات المناخ المعتدل 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021810" y="5375399"/>
            <a:ext cx="8251414" cy="1656255"/>
            <a:chOff x="-1808412" y="3976913"/>
            <a:chExt cx="8251414" cy="1656255"/>
          </a:xfrm>
        </p:grpSpPr>
        <p:grpSp>
          <p:nvGrpSpPr>
            <p:cNvPr id="16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808412" y="3976913"/>
              <a:ext cx="8251414" cy="1656255"/>
              <a:chOff x="-1808412" y="3976913"/>
              <a:chExt cx="8251414" cy="1656255"/>
            </a:xfrm>
          </p:grpSpPr>
          <p:sp>
            <p:nvSpPr>
              <p:cNvPr id="17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48253" y="3976913"/>
                <a:ext cx="5204892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808412" y="4000062"/>
                <a:ext cx="64688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يقل </a:t>
                </a:r>
                <a:r>
                  <a:rPr lang="ar-SY" sz="2400" b="1" dirty="0">
                    <a:solidFill>
                      <a:prstClr val="black"/>
                    </a:solidFill>
                  </a:rPr>
                  <a:t>وجود السكان في المناطق الصحراوية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234974" y="4505805"/>
                <a:ext cx="59610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وذلك بسبب قلة الأمطار</a:t>
                </a:r>
                <a:endParaRPr lang="en-US" sz="2400" b="1" dirty="0"/>
              </a:p>
            </p:txBody>
          </p:sp>
        </p:grpSp>
        <p:sp>
          <p:nvSpPr>
            <p:cNvPr id="17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27683" y="1801"/>
            <a:ext cx="2579363" cy="5752372"/>
            <a:chOff x="9058794" y="-1752649"/>
            <a:chExt cx="2418553" cy="5315259"/>
          </a:xfrm>
        </p:grpSpPr>
        <p:grpSp>
          <p:nvGrpSpPr>
            <p:cNvPr id="19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058794" y="-1752649"/>
              <a:ext cx="2418553" cy="5315259"/>
              <a:chOff x="4124242" y="-2898749"/>
              <a:chExt cx="4000102" cy="8791034"/>
            </a:xfrm>
          </p:grpSpPr>
          <p:sp>
            <p:nvSpPr>
              <p:cNvPr id="19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124242" y="2122638"/>
                <a:ext cx="4000102" cy="37696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9719" y="1688391"/>
              <a:ext cx="2256700" cy="1651257"/>
            </a:xfrm>
            <a:prstGeom prst="rect">
              <a:avLst/>
            </a:prstGeom>
          </p:spPr>
        </p:pic>
        <p:sp>
          <p:nvSpPr>
            <p:cNvPr id="19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71640" y="1388960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مناطق ذات مناخ معتدل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7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814049" y="19577"/>
            <a:ext cx="2315887" cy="5039773"/>
            <a:chOff x="9371640" y="-1752649"/>
            <a:chExt cx="2418551" cy="4902195"/>
          </a:xfrm>
        </p:grpSpPr>
        <p:grpSp>
          <p:nvGrpSpPr>
            <p:cNvPr id="7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434070" y="-1752649"/>
              <a:ext cx="2356121" cy="4902195"/>
              <a:chOff x="4744920" y="-2898749"/>
              <a:chExt cx="3896845" cy="8107857"/>
            </a:xfrm>
          </p:grpSpPr>
          <p:sp>
            <p:nvSpPr>
              <p:cNvPr id="7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744920" y="2166427"/>
                <a:ext cx="3896845" cy="30426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8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3437" y="1509324"/>
              <a:ext cx="2217387" cy="1519589"/>
            </a:xfrm>
            <a:prstGeom prst="rect">
              <a:avLst/>
            </a:prstGeom>
          </p:spPr>
        </p:pic>
        <p:sp>
          <p:nvSpPr>
            <p:cNvPr id="75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71640" y="1388960"/>
              <a:ext cx="2039354" cy="359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Oswald" panose="02000503000000000000" pitchFamily="2" charset="0"/>
                </a:rPr>
                <a:t>مناطق صحراوية</a:t>
              </a:r>
              <a:endParaRPr lang="en-US" b="1" dirty="0"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952068" y="1596762"/>
            <a:ext cx="8234191" cy="1656255"/>
            <a:chOff x="-1791189" y="3976913"/>
            <a:chExt cx="8234191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791189" y="3976913"/>
              <a:ext cx="8234191" cy="1656255"/>
              <a:chOff x="-1791189" y="3976913"/>
              <a:chExt cx="8234191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372735" y="3976913"/>
                <a:ext cx="6129374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02560" y="3994577"/>
                <a:ext cx="41921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المناخ 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791189" y="4421567"/>
                <a:ext cx="65457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أسباب ارتفاع كثافة السكان في المناطق ذات المناخ المعتدل</a:t>
                </a:r>
                <a:endParaRPr lang="en-US" sz="2400" b="1" dirty="0"/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702128" y="2877987"/>
            <a:ext cx="7489872" cy="1656255"/>
            <a:chOff x="-1046870" y="3976913"/>
            <a:chExt cx="7489872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046870" y="3976913"/>
              <a:ext cx="7489872" cy="1656255"/>
              <a:chOff x="-1046870" y="3976913"/>
              <a:chExt cx="7489872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36770" y="3976913"/>
                <a:ext cx="519341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046870" y="4159421"/>
                <a:ext cx="5772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سهولة التكيف معها 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12228" y="4159212"/>
            <a:ext cx="6885513" cy="1656255"/>
            <a:chOff x="-442511" y="3976913"/>
            <a:chExt cx="6885513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442511" y="3976913"/>
              <a:ext cx="6885513" cy="1656255"/>
              <a:chOff x="-442511" y="3976913"/>
              <a:chExt cx="6885513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42511" y="3976913"/>
                <a:ext cx="519914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06356" y="4069718"/>
                <a:ext cx="49266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أنها غير مكلفة اقتصادياً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12227" y="5440437"/>
            <a:ext cx="6891255" cy="1656255"/>
            <a:chOff x="-448253" y="3976913"/>
            <a:chExt cx="6891255" cy="1656255"/>
          </a:xfrm>
        </p:grpSpPr>
        <p:grpSp>
          <p:nvGrpSpPr>
            <p:cNvPr id="16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448253" y="3976913"/>
              <a:ext cx="6891255" cy="1656255"/>
              <a:chOff x="-448253" y="3976913"/>
              <a:chExt cx="6891255" cy="1656255"/>
            </a:xfrm>
          </p:grpSpPr>
          <p:sp>
            <p:nvSpPr>
              <p:cNvPr id="17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48253" y="3976913"/>
                <a:ext cx="5204892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448252" y="4000062"/>
                <a:ext cx="51087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تنوع المحاصيل الزراعية فيها</a:t>
                </a:r>
                <a:endParaRPr lang="en-US" sz="2400" b="1" dirty="0"/>
              </a:p>
            </p:txBody>
          </p:sp>
        </p:grpSp>
        <p:sp>
          <p:nvSpPr>
            <p:cNvPr id="17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30630" y="34442"/>
            <a:ext cx="2743199" cy="5433635"/>
            <a:chOff x="8925387" y="-1752649"/>
            <a:chExt cx="2864806" cy="5674509"/>
          </a:xfrm>
        </p:grpSpPr>
        <p:grpSp>
          <p:nvGrpSpPr>
            <p:cNvPr id="19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19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7239" y="1714240"/>
              <a:ext cx="2541100" cy="2110834"/>
            </a:xfrm>
            <a:prstGeom prst="rect">
              <a:avLst/>
            </a:prstGeom>
          </p:spPr>
        </p:pic>
        <p:sp>
          <p:nvSpPr>
            <p:cNvPr id="19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209786" y="1388960"/>
              <a:ext cx="2418553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مناطق ذات مناخ معتدل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66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2718846" y="1596762"/>
            <a:ext cx="9467413" cy="1656255"/>
            <a:chOff x="-3024411" y="3976913"/>
            <a:chExt cx="9467413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024411" y="3976913"/>
              <a:ext cx="9467413" cy="1656255"/>
              <a:chOff x="-3024411" y="3976913"/>
              <a:chExt cx="9467413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3024411" y="3976913"/>
                <a:ext cx="778105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02560" y="3994577"/>
                <a:ext cx="41921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المناخ 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3024411" y="4421567"/>
                <a:ext cx="77790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يسكن أكثر من 80% من سكان  العالم في المناطق ذات المناخ المعتدل</a:t>
                </a:r>
                <a:endParaRPr lang="en-US" sz="2400" b="1" dirty="0"/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702128" y="2877987"/>
            <a:ext cx="7489872" cy="1656255"/>
            <a:chOff x="-1046870" y="3976913"/>
            <a:chExt cx="7489872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046870" y="3976913"/>
              <a:ext cx="7489872" cy="1656255"/>
              <a:chOff x="-1046870" y="3976913"/>
              <a:chExt cx="7489872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36770" y="3976913"/>
                <a:ext cx="519341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046870" y="4159421"/>
                <a:ext cx="5772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حيث درجة الحرارة والرطوبة معتدلتين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12228" y="4159212"/>
            <a:ext cx="6885513" cy="1656255"/>
            <a:chOff x="-442511" y="3976913"/>
            <a:chExt cx="6885513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442511" y="3976913"/>
              <a:ext cx="6885513" cy="1656255"/>
              <a:chOff x="-442511" y="3976913"/>
              <a:chExt cx="6885513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42511" y="3976913"/>
                <a:ext cx="519914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06356" y="4069718"/>
                <a:ext cx="49266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وكذلك التي تكثر فيها الأمطار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30630" y="34442"/>
            <a:ext cx="2743199" cy="5433635"/>
            <a:chOff x="8925387" y="-1752649"/>
            <a:chExt cx="2864806" cy="5674509"/>
          </a:xfrm>
        </p:grpSpPr>
        <p:grpSp>
          <p:nvGrpSpPr>
            <p:cNvPr id="19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19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7239" y="1714240"/>
              <a:ext cx="2541100" cy="2110834"/>
            </a:xfrm>
            <a:prstGeom prst="rect">
              <a:avLst/>
            </a:prstGeom>
          </p:spPr>
        </p:pic>
        <p:sp>
          <p:nvSpPr>
            <p:cNvPr id="19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209786" y="1388960"/>
              <a:ext cx="2418553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مناطق ذات مناخ معتدل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46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920952" y="0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>
                <a:solidFill>
                  <a:schemeClr val="bg1"/>
                </a:solidFill>
              </a:rPr>
              <a:t>تجدنا  في جوجل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952068" y="1596762"/>
            <a:ext cx="8234191" cy="1656255"/>
            <a:chOff x="-1791189" y="3976913"/>
            <a:chExt cx="8234191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791189" y="3976913"/>
              <a:ext cx="8234191" cy="1656255"/>
              <a:chOff x="-1791189" y="3976913"/>
              <a:chExt cx="8234191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527718" y="3976913"/>
                <a:ext cx="628435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02560" y="3994577"/>
                <a:ext cx="41921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المناخ 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791189" y="4421567"/>
                <a:ext cx="65457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أسباب انخفاض كثافة السكان في المناطق ذات المناخ القاسي :</a:t>
                </a:r>
                <a:endParaRPr lang="en-US" sz="2400" b="1" dirty="0"/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12227" y="2877987"/>
            <a:ext cx="6879773" cy="1656255"/>
            <a:chOff x="-436771" y="3976913"/>
            <a:chExt cx="6879773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436771" y="3976913"/>
              <a:ext cx="6879773" cy="1656255"/>
              <a:chOff x="-436771" y="3976913"/>
              <a:chExt cx="6879773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prstClr val="white"/>
                    </a:solidFill>
                  </a:rPr>
                  <a:t>1</a:t>
                </a: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36770" y="3976913"/>
                <a:ext cx="519341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436771" y="4159421"/>
                <a:ext cx="5162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قلة الأمطار وقلة المحاصيل الزراعية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12228" y="4159212"/>
            <a:ext cx="6885513" cy="1656255"/>
            <a:chOff x="-442511" y="3976913"/>
            <a:chExt cx="6885513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442511" y="3976913"/>
              <a:ext cx="6885513" cy="1656255"/>
              <a:chOff x="-442511" y="3976913"/>
              <a:chExt cx="6885513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prstClr val="white"/>
                    </a:solidFill>
                  </a:rPr>
                  <a:t>2</a:t>
                </a: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42511" y="3976913"/>
                <a:ext cx="519914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06356" y="4069718"/>
                <a:ext cx="49266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أنها مكلفة اقتصادياً ( بحاجة للتبريد والتدفئة )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494507" y="5440437"/>
            <a:ext cx="7708975" cy="1656255"/>
            <a:chOff x="-1265973" y="3976913"/>
            <a:chExt cx="7708975" cy="1656255"/>
          </a:xfrm>
        </p:grpSpPr>
        <p:grpSp>
          <p:nvGrpSpPr>
            <p:cNvPr id="16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265973" y="3976913"/>
              <a:ext cx="7708975" cy="1656255"/>
              <a:chOff x="-1265973" y="3976913"/>
              <a:chExt cx="7708975" cy="1656255"/>
            </a:xfrm>
          </p:grpSpPr>
          <p:sp>
            <p:nvSpPr>
              <p:cNvPr id="17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prstClr val="white"/>
                    </a:solidFill>
                  </a:rPr>
                  <a:t>3</a:t>
                </a:r>
              </a:p>
            </p:txBody>
          </p:sp>
          <p:sp>
            <p:nvSpPr>
              <p:cNvPr id="17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265973" y="3976913"/>
                <a:ext cx="6022611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265972" y="4000062"/>
                <a:ext cx="59264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صعوبة التكيف معها ( ارتفاع الحرارة أو شدّة البرودة )</a:t>
                </a:r>
                <a:endParaRPr lang="en-US" sz="2400" b="1" dirty="0"/>
              </a:p>
            </p:txBody>
          </p:sp>
        </p:grpSp>
        <p:sp>
          <p:nvSpPr>
            <p:cNvPr id="17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30630" y="34442"/>
            <a:ext cx="2743199" cy="5433635"/>
            <a:chOff x="8925387" y="-1752649"/>
            <a:chExt cx="2864806" cy="5674509"/>
          </a:xfrm>
        </p:grpSpPr>
        <p:grpSp>
          <p:nvGrpSpPr>
            <p:cNvPr id="19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19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7239" y="1714239"/>
              <a:ext cx="2541100" cy="2110835"/>
            </a:xfrm>
            <a:prstGeom prst="rect">
              <a:avLst/>
            </a:prstGeom>
          </p:spPr>
        </p:pic>
        <p:sp>
          <p:nvSpPr>
            <p:cNvPr id="19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71640" y="1388960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المناطق الصحراوية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493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132304" y="1596762"/>
            <a:ext cx="9053955" cy="1656255"/>
            <a:chOff x="-2610953" y="3976913"/>
            <a:chExt cx="9053955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610953" y="3976913"/>
              <a:ext cx="9053955" cy="1656255"/>
              <a:chOff x="-2610953" y="3976913"/>
              <a:chExt cx="9053955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610953" y="3976913"/>
                <a:ext cx="7367593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55392" y="4055309"/>
                <a:ext cx="18392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نشاط 1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2610952" y="4348992"/>
                <a:ext cx="73370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أضع صح أمام العبارة الصحيحة وخطأ أمام العبارة غير الصحيحة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014059" y="2790287"/>
            <a:ext cx="8177938" cy="1222448"/>
            <a:chOff x="-1734939" y="3976914"/>
            <a:chExt cx="8177938" cy="1222448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734939" y="3976914"/>
              <a:ext cx="8177938" cy="1222448"/>
              <a:chOff x="-1734939" y="3976914"/>
              <a:chExt cx="8177938" cy="1222448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799345" y="414904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14665" y="4052248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18" y="4381928"/>
                <a:ext cx="661181" cy="536820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802881" y="3940868"/>
                <a:ext cx="94289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734939" y="3976914"/>
                <a:ext cx="6491579" cy="546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867828" y="4066261"/>
                <a:ext cx="55280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تزداد الكثافة السكانية في المناطق القطبية</a:t>
                </a:r>
                <a:endParaRPr lang="en-US" sz="2400" b="1" dirty="0"/>
              </a:p>
            </p:txBody>
          </p:sp>
          <p:sp>
            <p:nvSpPr>
              <p:cNvPr id="75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979965" y="4424125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AB93D4F5-7AE8-4408-91B9-7CCAD05D50AE}"/>
              </a:ext>
            </a:extLst>
          </p:cNvPr>
          <p:cNvSpPr/>
          <p:nvPr/>
        </p:nvSpPr>
        <p:spPr>
          <a:xfrm>
            <a:off x="912772" y="3402483"/>
            <a:ext cx="393192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/>
              <a:t>خطأ</a:t>
            </a:r>
            <a:endParaRPr lang="en-US" dirty="0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89BE86B-DB71-46FA-A441-57265883D5E4}"/>
              </a:ext>
            </a:extLst>
          </p:cNvPr>
          <p:cNvGrpSpPr/>
          <p:nvPr/>
        </p:nvGrpSpPr>
        <p:grpSpPr>
          <a:xfrm>
            <a:off x="767489" y="3258035"/>
            <a:ext cx="769186" cy="738620"/>
            <a:chOff x="4754574" y="2132503"/>
            <a:chExt cx="3442927" cy="3306115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A929DBE-7DFE-4E10-9078-CE496E57F1E7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A5A4EA1-7CF0-4A87-B527-005C43E7ACD0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Circle: Hollow 110">
              <a:extLst>
                <a:ext uri="{FF2B5EF4-FFF2-40B4-BE49-F238E27FC236}">
                  <a16:creationId xmlns:a16="http://schemas.microsoft.com/office/drawing/2014/main" id="{0767E3EB-B2BE-4CF7-A4A8-2DB058754DC7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BBF7F58-DD2D-48D0-96B2-B8E271AFB8A4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329DE4B-7C3D-4AB3-B4E0-10E29A6241B3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6D9121C8-F4FC-4EE6-932C-00AA994D04C2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B205DA0-3A47-4A0F-9564-98E6C11D8DA1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9D2227F3-96D1-4527-8FD5-D56AC560BA43}"/>
              </a:ext>
            </a:extLst>
          </p:cNvPr>
          <p:cNvSpPr txBox="1"/>
          <p:nvPr/>
        </p:nvSpPr>
        <p:spPr>
          <a:xfrm>
            <a:off x="-1094777" y="3385606"/>
            <a:ext cx="1840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A38CD28D-5461-4FE2-932C-B51ED92CDCF9}"/>
              </a:ext>
            </a:extLst>
          </p:cNvPr>
          <p:cNvSpPr/>
          <p:nvPr/>
        </p:nvSpPr>
        <p:spPr>
          <a:xfrm>
            <a:off x="843330" y="4938523"/>
            <a:ext cx="393192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/>
              <a:t>صح</a:t>
            </a:r>
            <a:endParaRPr lang="en-US" dirty="0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E454F16-8FFA-4837-924F-9F6EB75492D2}"/>
              </a:ext>
            </a:extLst>
          </p:cNvPr>
          <p:cNvGrpSpPr/>
          <p:nvPr/>
        </p:nvGrpSpPr>
        <p:grpSpPr>
          <a:xfrm>
            <a:off x="698047" y="4794075"/>
            <a:ext cx="769186" cy="738620"/>
            <a:chOff x="4754574" y="2132503"/>
            <a:chExt cx="3442927" cy="3306115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6B87FF7B-AB01-49A9-8AD8-51A6A87C59BC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07249E58-DA65-41C5-B347-49DA86717063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Circle: Hollow 122">
              <a:extLst>
                <a:ext uri="{FF2B5EF4-FFF2-40B4-BE49-F238E27FC236}">
                  <a16:creationId xmlns:a16="http://schemas.microsoft.com/office/drawing/2014/main" id="{D32B589B-C726-491B-ACAF-54B2B431387C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D7BAF0-0812-424B-8715-1E200C51FA3B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BDAA010-9230-4985-BC54-13A9861CF5C9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091A5CF3-C4F9-4BAF-922E-5C0884F73381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4FECAE3-3A8B-4EA5-8DDD-01FE6C8A7CC3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A13DB351-8B86-4F06-8DF3-E0BE1D3F1588}"/>
              </a:ext>
            </a:extLst>
          </p:cNvPr>
          <p:cNvSpPr txBox="1"/>
          <p:nvPr/>
        </p:nvSpPr>
        <p:spPr>
          <a:xfrm>
            <a:off x="-1166745" y="5052451"/>
            <a:ext cx="1840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C00A4D2B-350C-442E-9898-B79DBC4FE8A5}"/>
              </a:ext>
            </a:extLst>
          </p:cNvPr>
          <p:cNvSpPr/>
          <p:nvPr/>
        </p:nvSpPr>
        <p:spPr>
          <a:xfrm>
            <a:off x="884395" y="6423593"/>
            <a:ext cx="393192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/>
              <a:t>صح</a:t>
            </a:r>
            <a:endParaRPr lang="en-US"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ED91104-355E-4658-A8A7-43E034BFF79A}"/>
              </a:ext>
            </a:extLst>
          </p:cNvPr>
          <p:cNvGrpSpPr/>
          <p:nvPr/>
        </p:nvGrpSpPr>
        <p:grpSpPr>
          <a:xfrm>
            <a:off x="739112" y="6279145"/>
            <a:ext cx="769186" cy="738620"/>
            <a:chOff x="4754574" y="2132503"/>
            <a:chExt cx="3442927" cy="3306115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283E5FB2-3B32-40CA-868A-098AEA8C43CB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A0B8F8B1-C774-480C-ADCC-9CE9D66462A6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Circle: Hollow 134">
              <a:extLst>
                <a:ext uri="{FF2B5EF4-FFF2-40B4-BE49-F238E27FC236}">
                  <a16:creationId xmlns:a16="http://schemas.microsoft.com/office/drawing/2014/main" id="{F7E651B6-4D3D-4F4C-B964-ADB3753367D3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2DFD1D-D9A6-4C3F-B134-7D8C8464905B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DFD784B7-2AE4-4130-8A5C-D9C9FAFB0EDA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6B27BCD-BF9B-4825-8C1A-B4CC9D0331BB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20C189A-F5BD-4402-A907-B36646722C7C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F4FBE86-36C6-47FC-A0F2-F9983EE3C0D6}"/>
              </a:ext>
            </a:extLst>
          </p:cNvPr>
          <p:cNvSpPr txBox="1"/>
          <p:nvPr/>
        </p:nvSpPr>
        <p:spPr>
          <a:xfrm>
            <a:off x="-1123154" y="6406716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الجواب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algn="r"/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1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014062" y="3915017"/>
            <a:ext cx="8177938" cy="1348958"/>
            <a:chOff x="-1734939" y="3850404"/>
            <a:chExt cx="8177938" cy="1348958"/>
          </a:xfrm>
        </p:grpSpPr>
        <p:grpSp>
          <p:nvGrpSpPr>
            <p:cNvPr id="163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734939" y="3850404"/>
              <a:ext cx="8177938" cy="1348958"/>
              <a:chOff x="-1734939" y="3850404"/>
              <a:chExt cx="8177938" cy="1348958"/>
            </a:xfrm>
          </p:grpSpPr>
          <p:sp>
            <p:nvSpPr>
              <p:cNvPr id="17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0113" y="42245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8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824556" y="3850404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1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18" y="4381928"/>
                <a:ext cx="661181" cy="536820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2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802881" y="3940868"/>
                <a:ext cx="94289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3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734939" y="3976914"/>
                <a:ext cx="6491579" cy="546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4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5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867828" y="4066261"/>
                <a:ext cx="55280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تقل الكثافة السكانية في الصحاري الحارة</a:t>
                </a:r>
              </a:p>
            </p:txBody>
          </p:sp>
          <p:sp>
            <p:nvSpPr>
              <p:cNvPr id="186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979965" y="4424125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66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7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040595" y="5604542"/>
            <a:ext cx="8177938" cy="1239757"/>
            <a:chOff x="-1734939" y="3959605"/>
            <a:chExt cx="8177938" cy="1239757"/>
          </a:xfrm>
        </p:grpSpPr>
        <p:grpSp>
          <p:nvGrpSpPr>
            <p:cNvPr id="188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734939" y="3959605"/>
              <a:ext cx="8177938" cy="1239757"/>
              <a:chOff x="-1734939" y="3959605"/>
              <a:chExt cx="8177938" cy="1239757"/>
            </a:xfrm>
          </p:grpSpPr>
          <p:sp>
            <p:nvSpPr>
              <p:cNvPr id="195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695196" y="4219106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9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33371" y="39596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0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18" y="4381928"/>
                <a:ext cx="661181" cy="536820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1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802881" y="3940868"/>
                <a:ext cx="94289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2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734939" y="3976914"/>
                <a:ext cx="6491579" cy="546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3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734939" y="4066261"/>
                <a:ext cx="63951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يبتعد الإنسان عن المناطق الاستوائية بسبب ارتفاع رطوبة الجو</a:t>
                </a:r>
              </a:p>
            </p:txBody>
          </p:sp>
          <p:sp>
            <p:nvSpPr>
              <p:cNvPr id="205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979965" y="4424125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89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8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4.81481E-6 L 0.30287 4.81481E-6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22222E-6 L 0.30287 2.22222E-6 " pathEditMode="relative" rAng="0" ptsTypes="AA">
                                          <p:cBhvr>
                                            <p:cTn id="5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4.44444E-6 L 0.30286 -4.44444E-6 " pathEditMode="relative" rAng="0" ptsTypes="AA">
                                          <p:cBhvr>
                                            <p:cTn id="6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7" grpId="0" animBg="1"/>
          <p:bldP spid="119" grpId="0" animBg="1"/>
          <p:bldP spid="13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4.81481E-6 L 0.30287 4.81481E-6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22222E-6 L 0.30287 2.22222E-6 " pathEditMode="relative" rAng="0" ptsTypes="AA">
                                          <p:cBhvr>
                                            <p:cTn id="5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4.44444E-6 L 0.30286 -4.44444E-6 " pathEditMode="relative" rAng="0" ptsTypes="AA">
                                          <p:cBhvr>
                                            <p:cTn id="6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7" grpId="0" animBg="1"/>
          <p:bldP spid="119" grpId="0" animBg="1"/>
          <p:bldP spid="131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766087" y="1596762"/>
            <a:ext cx="8420172" cy="1656255"/>
            <a:chOff x="-1977170" y="3976913"/>
            <a:chExt cx="842017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977170" y="3976913"/>
              <a:ext cx="8420172" cy="1656255"/>
              <a:chOff x="-1977170" y="3976913"/>
              <a:chExt cx="842017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600" dirty="0">
                    <a:solidFill>
                      <a:prstClr val="white"/>
                    </a:solidFill>
                  </a:rPr>
                  <a:t>أ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977169" y="3976913"/>
                <a:ext cx="673380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55392" y="4055309"/>
                <a:ext cx="18392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نشاط 1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977170" y="4348992"/>
                <a:ext cx="67032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أضع صح أمام العبارة الصحيحة وخطأ أمام العبارة غير الصحيحة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766087" y="2877987"/>
            <a:ext cx="8425913" cy="1656255"/>
            <a:chOff x="-1982911" y="3976913"/>
            <a:chExt cx="8425913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982911" y="3976913"/>
              <a:ext cx="8425913" cy="1656255"/>
              <a:chOff x="-1982911" y="3976913"/>
              <a:chExt cx="8425913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982911" y="3976913"/>
                <a:ext cx="6739551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867828" y="4034841"/>
                <a:ext cx="55280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تتنوع المحاصيل الزراعية في المناطق الشديدة البرودة</a:t>
                </a:r>
                <a:endParaRPr lang="en-US" sz="2400" b="1" dirty="0"/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61352" y="-1842326"/>
            <a:ext cx="2743199" cy="5433635"/>
            <a:chOff x="8925387" y="-1752649"/>
            <a:chExt cx="2864806" cy="5674509"/>
          </a:xfrm>
        </p:grpSpPr>
        <p:grpSp>
          <p:nvGrpSpPr>
            <p:cNvPr id="19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19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9694" y="1699390"/>
              <a:ext cx="2702954" cy="2044720"/>
            </a:xfrm>
            <a:prstGeom prst="rect">
              <a:avLst/>
            </a:prstGeom>
          </p:spPr>
        </p:pic>
        <p:sp>
          <p:nvSpPr>
            <p:cNvPr id="19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71640" y="1388960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أشكال التضاريس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72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76186" y="4472867"/>
            <a:ext cx="11226347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72868" y="4460546"/>
            <a:ext cx="10729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خطأ</a:t>
            </a:r>
          </a:p>
        </p:txBody>
      </p:sp>
      <p:grpSp>
        <p:nvGrpSpPr>
          <p:cNvPr id="74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55873" y="4378650"/>
            <a:ext cx="769186" cy="738620"/>
            <a:chOff x="4754574" y="2132503"/>
            <a:chExt cx="3442927" cy="3306115"/>
          </a:xfrm>
        </p:grpSpPr>
        <p:sp>
          <p:nvSpPr>
            <p:cNvPr id="75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92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7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73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61231" y="1607127"/>
            <a:ext cx="11836510" cy="1670027"/>
            <a:chOff x="-5393508" y="3963141"/>
            <a:chExt cx="11836510" cy="1670027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5393508" y="3963141"/>
              <a:ext cx="11836510" cy="1670027"/>
              <a:chOff x="-5393508" y="3963141"/>
              <a:chExt cx="11836510" cy="1670027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5393508" y="3976913"/>
                <a:ext cx="1015014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275729" y="3963141"/>
                <a:ext cx="59302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استنتج تأثير المناخ في قارة أمريكا الشمالية ؟</a:t>
                </a:r>
                <a:endParaRPr lang="en-US" sz="2400" b="1" dirty="0"/>
              </a:p>
            </p:txBody>
          </p:sp>
          <p:sp>
            <p:nvSpPr>
              <p:cNvPr id="165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5393508" y="4416137"/>
                <a:ext cx="101195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يتنوع المناخ في قارة أمريكا الشمالية بين مناطق</a:t>
                </a:r>
                <a:r>
                  <a:rPr lang="ar-SY" sz="2400" b="1" dirty="0">
                    <a:solidFill>
                      <a:srgbClr val="FF0000"/>
                    </a:solidFill>
                  </a:rPr>
                  <a:t> باردة </a:t>
                </a:r>
                <a:r>
                  <a:rPr lang="ar-SY" sz="2400" b="1" dirty="0"/>
                  <a:t>في </a:t>
                </a:r>
                <a:r>
                  <a:rPr lang="ar-SY" sz="2400" b="1" dirty="0">
                    <a:solidFill>
                      <a:srgbClr val="FF0000"/>
                    </a:solidFill>
                  </a:rPr>
                  <a:t>الشمال</a:t>
                </a:r>
                <a:r>
                  <a:rPr lang="ar-SY" sz="2400" b="1" dirty="0"/>
                  <a:t> مما أدى إلى </a:t>
                </a:r>
                <a:r>
                  <a:rPr lang="ar-SY" sz="2400" b="1" dirty="0">
                    <a:solidFill>
                      <a:srgbClr val="FF0000"/>
                    </a:solidFill>
                  </a:rPr>
                  <a:t>قلة </a:t>
                </a:r>
                <a:r>
                  <a:rPr lang="ar-SY" sz="2400" b="1" dirty="0"/>
                  <a:t>عدد السكان فيها 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85752" y="-1206939"/>
            <a:ext cx="1375745" cy="2725028"/>
            <a:chOff x="8925387" y="-1752649"/>
            <a:chExt cx="2864806" cy="5674509"/>
          </a:xfrm>
        </p:grpSpPr>
        <p:grpSp>
          <p:nvGrpSpPr>
            <p:cNvPr id="19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19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9694" y="1699390"/>
              <a:ext cx="2702954" cy="2044720"/>
            </a:xfrm>
            <a:prstGeom prst="rect">
              <a:avLst/>
            </a:prstGeom>
          </p:spPr>
        </p:pic>
        <p:sp>
          <p:nvSpPr>
            <p:cNvPr id="19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71640" y="1388960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أشكال التضاريس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72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94244" y="3352385"/>
            <a:ext cx="11226347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90926" y="3340064"/>
            <a:ext cx="10729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يتنوع المناخ في قارة أمريكا الشمالية بين مناطق باردة في الشمال مما أدى إلى قلة عدد السكان فيها </a:t>
            </a:r>
          </a:p>
        </p:txBody>
      </p:sp>
      <p:grpSp>
        <p:nvGrpSpPr>
          <p:cNvPr id="74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73931" y="3258168"/>
            <a:ext cx="769186" cy="738620"/>
            <a:chOff x="4754574" y="2132503"/>
            <a:chExt cx="3442927" cy="3306115"/>
          </a:xfrm>
        </p:grpSpPr>
        <p:sp>
          <p:nvSpPr>
            <p:cNvPr id="75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5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248997" y="4284982"/>
            <a:ext cx="11226347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745679" y="4272661"/>
            <a:ext cx="10729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أما المناطق الوسطى مناخها معتدل أدى إلى كثافة سكانية أكثر</a:t>
            </a:r>
          </a:p>
        </p:txBody>
      </p:sp>
      <p:grpSp>
        <p:nvGrpSpPr>
          <p:cNvPr id="89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28684" y="4190765"/>
            <a:ext cx="769186" cy="738620"/>
            <a:chOff x="4754574" y="2132503"/>
            <a:chExt cx="3442927" cy="3306115"/>
          </a:xfrm>
        </p:grpSpPr>
        <p:sp>
          <p:nvSpPr>
            <p:cNvPr id="90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8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303750" y="5217579"/>
            <a:ext cx="11226347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800432" y="5205258"/>
            <a:ext cx="10729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والمناطق الجنوبية مناطق حارة أدى إلى كثافة سكانية أقل</a:t>
            </a:r>
          </a:p>
        </p:txBody>
      </p:sp>
      <p:grpSp>
        <p:nvGrpSpPr>
          <p:cNvPr id="10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83437" y="5123362"/>
            <a:ext cx="769186" cy="738620"/>
            <a:chOff x="4754574" y="2132503"/>
            <a:chExt cx="3442927" cy="3306115"/>
          </a:xfrm>
        </p:grpSpPr>
        <p:sp>
          <p:nvSpPr>
            <p:cNvPr id="101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21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73" grpId="0"/>
          <p:bldP spid="85" grpId="0" animBg="1"/>
          <p:bldP spid="86" grpId="0"/>
          <p:bldP spid="98" grpId="0" animBg="1"/>
          <p:bldP spid="9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73" grpId="0"/>
          <p:bldP spid="85" grpId="0" animBg="1"/>
          <p:bldP spid="86" grpId="0"/>
          <p:bldP spid="98" grpId="0" animBg="1"/>
          <p:bldP spid="99" grpId="0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684</Words>
  <Application>Microsoft Office PowerPoint</Application>
  <PresentationFormat>شاشة عريضة</PresentationFormat>
  <Paragraphs>171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Comic Sans MS</vt:lpstr>
      <vt:lpstr>Oswald</vt:lpstr>
      <vt:lpstr>1_Office Theme</vt:lpstr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shuaa alnaim</cp:lastModifiedBy>
  <cp:revision>326</cp:revision>
  <dcterms:created xsi:type="dcterms:W3CDTF">2020-10-10T04:32:51Z</dcterms:created>
  <dcterms:modified xsi:type="dcterms:W3CDTF">2021-01-27T10:17:36Z</dcterms:modified>
</cp:coreProperties>
</file>