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8" r:id="rId3"/>
    <p:sldId id="260" r:id="rId4"/>
    <p:sldId id="269" r:id="rId5"/>
    <p:sldId id="270" r:id="rId6"/>
    <p:sldId id="283" r:id="rId7"/>
    <p:sldId id="257" r:id="rId8"/>
    <p:sldId id="271" r:id="rId9"/>
    <p:sldId id="259" r:id="rId10"/>
    <p:sldId id="272" r:id="rId11"/>
    <p:sldId id="261" r:id="rId12"/>
    <p:sldId id="273" r:id="rId13"/>
    <p:sldId id="264" r:id="rId14"/>
    <p:sldId id="274" r:id="rId15"/>
    <p:sldId id="265" r:id="rId16"/>
    <p:sldId id="275" r:id="rId17"/>
    <p:sldId id="262" r:id="rId18"/>
    <p:sldId id="263" r:id="rId19"/>
    <p:sldId id="279" r:id="rId20"/>
    <p:sldId id="276" r:id="rId21"/>
    <p:sldId id="267" r:id="rId22"/>
    <p:sldId id="280" r:id="rId23"/>
    <p:sldId id="277" r:id="rId24"/>
    <p:sldId id="281" r:id="rId25"/>
    <p:sldId id="282" r:id="rId26"/>
    <p:sldId id="278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سية مسعود" userId="3cd82cedb48f369b" providerId="LiveId" clId="{FBD73F86-BF2C-4507-991A-D30C86E994E8}"/>
    <pc:docChg chg="undo custSel addSld delSld modSld sldOrd">
      <pc:chgData name="اسية مسعود" userId="3cd82cedb48f369b" providerId="LiveId" clId="{FBD73F86-BF2C-4507-991A-D30C86E994E8}" dt="2022-02-19T17:40:57.210" v="7085" actId="1076"/>
      <pc:docMkLst>
        <pc:docMk/>
      </pc:docMkLst>
      <pc:sldChg chg="addSp modSp mod modAnim">
        <pc:chgData name="اسية مسعود" userId="3cd82cedb48f369b" providerId="LiveId" clId="{FBD73F86-BF2C-4507-991A-D30C86E994E8}" dt="2022-02-19T17:38:48.984" v="7055" actId="1076"/>
        <pc:sldMkLst>
          <pc:docMk/>
          <pc:sldMk cId="3567998017" sldId="256"/>
        </pc:sldMkLst>
        <pc:spChg chg="add mod">
          <ac:chgData name="اسية مسعود" userId="3cd82cedb48f369b" providerId="LiveId" clId="{FBD73F86-BF2C-4507-991A-D30C86E994E8}" dt="2022-02-19T17:38:48.984" v="7055" actId="1076"/>
          <ac:spMkLst>
            <pc:docMk/>
            <pc:sldMk cId="3567998017" sldId="256"/>
            <ac:spMk id="8" creationId="{2BB3BD9E-78A7-40A5-9097-FAADFF3C87BB}"/>
          </ac:spMkLst>
        </pc:spChg>
      </pc:sldChg>
      <pc:sldChg chg="addSp delSp modSp mod delAnim modAnim">
        <pc:chgData name="اسية مسعود" userId="3cd82cedb48f369b" providerId="LiveId" clId="{FBD73F86-BF2C-4507-991A-D30C86E994E8}" dt="2022-02-19T17:39:49.427" v="7072" actId="113"/>
        <pc:sldMkLst>
          <pc:docMk/>
          <pc:sldMk cId="275594254" sldId="257"/>
        </pc:sldMkLst>
        <pc:spChg chg="add del mod">
          <ac:chgData name="اسية مسعود" userId="3cd82cedb48f369b" providerId="LiveId" clId="{FBD73F86-BF2C-4507-991A-D30C86E994E8}" dt="2022-02-19T10:57:05.611" v="3667" actId="478"/>
          <ac:spMkLst>
            <pc:docMk/>
            <pc:sldMk cId="275594254" sldId="257"/>
            <ac:spMk id="6" creationId="{49857EDE-C6F4-40D2-98E3-3ED95623ACCA}"/>
          </ac:spMkLst>
        </pc:spChg>
        <pc:spChg chg="add del mod">
          <ac:chgData name="اسية مسعود" userId="3cd82cedb48f369b" providerId="LiveId" clId="{FBD73F86-BF2C-4507-991A-D30C86E994E8}" dt="2022-02-19T10:57:07.396" v="3668" actId="478"/>
          <ac:spMkLst>
            <pc:docMk/>
            <pc:sldMk cId="275594254" sldId="257"/>
            <ac:spMk id="7" creationId="{A54C4168-B696-4E7D-B048-F2DB40D9DFBA}"/>
          </ac:spMkLst>
        </pc:spChg>
        <pc:spChg chg="add del mod">
          <ac:chgData name="اسية مسعود" userId="3cd82cedb48f369b" providerId="LiveId" clId="{FBD73F86-BF2C-4507-991A-D30C86E994E8}" dt="2022-02-19T10:57:12.162" v="3669" actId="478"/>
          <ac:spMkLst>
            <pc:docMk/>
            <pc:sldMk cId="275594254" sldId="257"/>
            <ac:spMk id="8" creationId="{BA935FED-358D-4E36-9001-2086D36C9CEE}"/>
          </ac:spMkLst>
        </pc:spChg>
        <pc:spChg chg="add del mod">
          <ac:chgData name="اسية مسعود" userId="3cd82cedb48f369b" providerId="LiveId" clId="{FBD73F86-BF2C-4507-991A-D30C86E994E8}" dt="2022-02-19T10:57:16.180" v="3670" actId="478"/>
          <ac:spMkLst>
            <pc:docMk/>
            <pc:sldMk cId="275594254" sldId="257"/>
            <ac:spMk id="9" creationId="{4D7B12D8-5035-4060-8A7C-B8E19C4EAE3F}"/>
          </ac:spMkLst>
        </pc:spChg>
        <pc:spChg chg="add del mod">
          <ac:chgData name="اسية مسعود" userId="3cd82cedb48f369b" providerId="LiveId" clId="{FBD73F86-BF2C-4507-991A-D30C86E994E8}" dt="2022-02-19T10:57:18.626" v="3671" actId="478"/>
          <ac:spMkLst>
            <pc:docMk/>
            <pc:sldMk cId="275594254" sldId="257"/>
            <ac:spMk id="10" creationId="{B68BEBC6-CF8A-49B8-8EF2-0C84ED84CB89}"/>
          </ac:spMkLst>
        </pc:spChg>
        <pc:spChg chg="add del mod">
          <ac:chgData name="اسية مسعود" userId="3cd82cedb48f369b" providerId="LiveId" clId="{FBD73F86-BF2C-4507-991A-D30C86E994E8}" dt="2022-02-19T10:57:20.635" v="3672" actId="478"/>
          <ac:spMkLst>
            <pc:docMk/>
            <pc:sldMk cId="275594254" sldId="257"/>
            <ac:spMk id="11" creationId="{CC16710E-8C99-4E4E-BCD7-C21B393B23BB}"/>
          </ac:spMkLst>
        </pc:spChg>
        <pc:spChg chg="add del mod">
          <ac:chgData name="اسية مسعود" userId="3cd82cedb48f369b" providerId="LiveId" clId="{FBD73F86-BF2C-4507-991A-D30C86E994E8}" dt="2022-02-19T10:57:22.995" v="3673" actId="478"/>
          <ac:spMkLst>
            <pc:docMk/>
            <pc:sldMk cId="275594254" sldId="257"/>
            <ac:spMk id="12" creationId="{40155A8D-7EB1-4BC3-99A0-61FA55F94F02}"/>
          </ac:spMkLst>
        </pc:spChg>
        <pc:spChg chg="add mod">
          <ac:chgData name="اسية مسعود" userId="3cd82cedb48f369b" providerId="LiveId" clId="{FBD73F86-BF2C-4507-991A-D30C86E994E8}" dt="2022-02-19T17:39:38.075" v="7070" actId="1076"/>
          <ac:spMkLst>
            <pc:docMk/>
            <pc:sldMk cId="275594254" sldId="257"/>
            <ac:spMk id="13" creationId="{2C3BDF82-9445-48A6-AD98-17906C550E73}"/>
          </ac:spMkLst>
        </pc:spChg>
        <pc:graphicFrameChg chg="modGraphic">
          <ac:chgData name="اسية مسعود" userId="3cd82cedb48f369b" providerId="LiveId" clId="{FBD73F86-BF2C-4507-991A-D30C86E994E8}" dt="2022-02-19T17:39:49.427" v="7072" actId="113"/>
          <ac:graphicFrameMkLst>
            <pc:docMk/>
            <pc:sldMk cId="275594254" sldId="257"/>
            <ac:graphicFrameMk id="4" creationId="{8385B943-76A5-4CE4-867E-8349066EAD33}"/>
          </ac:graphicFrameMkLst>
        </pc:graphicFrameChg>
      </pc:sldChg>
      <pc:sldChg chg="addSp modSp mod modAnim">
        <pc:chgData name="اسية مسعود" userId="3cd82cedb48f369b" providerId="LiveId" clId="{FBD73F86-BF2C-4507-991A-D30C86E994E8}" dt="2022-02-19T11:44:48.215" v="3754"/>
        <pc:sldMkLst>
          <pc:docMk/>
          <pc:sldMk cId="1468669526" sldId="258"/>
        </pc:sldMkLst>
        <pc:spChg chg="add mod">
          <ac:chgData name="اسية مسعود" userId="3cd82cedb48f369b" providerId="LiveId" clId="{FBD73F86-BF2C-4507-991A-D30C86E994E8}" dt="2022-02-19T10:49:36.101" v="3256" actId="1076"/>
          <ac:spMkLst>
            <pc:docMk/>
            <pc:sldMk cId="1468669526" sldId="258"/>
            <ac:spMk id="26" creationId="{E16C107D-BD84-4472-8F9C-FBD1E9458F56}"/>
          </ac:spMkLst>
        </pc:spChg>
        <pc:spChg chg="add mod">
          <ac:chgData name="اسية مسعود" userId="3cd82cedb48f369b" providerId="LiveId" clId="{FBD73F86-BF2C-4507-991A-D30C86E994E8}" dt="2022-02-19T10:49:46.413" v="3259" actId="20577"/>
          <ac:spMkLst>
            <pc:docMk/>
            <pc:sldMk cId="1468669526" sldId="258"/>
            <ac:spMk id="27" creationId="{CB4A855F-28CD-4668-A0DA-9AF7E6E6F5CE}"/>
          </ac:spMkLst>
        </pc:spChg>
        <pc:spChg chg="add mod">
          <ac:chgData name="اسية مسعود" userId="3cd82cedb48f369b" providerId="LiveId" clId="{FBD73F86-BF2C-4507-991A-D30C86E994E8}" dt="2022-02-19T10:49:54.590" v="3262" actId="20577"/>
          <ac:spMkLst>
            <pc:docMk/>
            <pc:sldMk cId="1468669526" sldId="258"/>
            <ac:spMk id="28" creationId="{4F04FFAB-690B-4780-B49C-44E8E173E39C}"/>
          </ac:spMkLst>
        </pc:spChg>
        <pc:spChg chg="add mod">
          <ac:chgData name="اسية مسعود" userId="3cd82cedb48f369b" providerId="LiveId" clId="{FBD73F86-BF2C-4507-991A-D30C86E994E8}" dt="2022-02-19T10:50:07.294" v="3265" actId="20577"/>
          <ac:spMkLst>
            <pc:docMk/>
            <pc:sldMk cId="1468669526" sldId="258"/>
            <ac:spMk id="29" creationId="{4E0F2356-8BBC-46A1-B61A-68ABD88CC0AC}"/>
          </ac:spMkLst>
        </pc:spChg>
        <pc:spChg chg="add mod">
          <ac:chgData name="اسية مسعود" userId="3cd82cedb48f369b" providerId="LiveId" clId="{FBD73F86-BF2C-4507-991A-D30C86E994E8}" dt="2022-02-19T10:50:21.136" v="3268" actId="20577"/>
          <ac:spMkLst>
            <pc:docMk/>
            <pc:sldMk cId="1468669526" sldId="258"/>
            <ac:spMk id="30" creationId="{9B1C1BC5-3BD1-406C-979A-AE7C5BAE9331}"/>
          </ac:spMkLst>
        </pc:spChg>
        <pc:spChg chg="add mod">
          <ac:chgData name="اسية مسعود" userId="3cd82cedb48f369b" providerId="LiveId" clId="{FBD73F86-BF2C-4507-991A-D30C86E994E8}" dt="2022-02-19T10:50:34.093" v="3271" actId="20577"/>
          <ac:spMkLst>
            <pc:docMk/>
            <pc:sldMk cId="1468669526" sldId="258"/>
            <ac:spMk id="31" creationId="{45FEF6AD-487F-4EB5-A6D9-6A19FFC45468}"/>
          </ac:spMkLst>
        </pc:spChg>
        <pc:spChg chg="add mod">
          <ac:chgData name="اسية مسعود" userId="3cd82cedb48f369b" providerId="LiveId" clId="{FBD73F86-BF2C-4507-991A-D30C86E994E8}" dt="2022-02-19T10:51:03.838" v="3274" actId="20577"/>
          <ac:spMkLst>
            <pc:docMk/>
            <pc:sldMk cId="1468669526" sldId="258"/>
            <ac:spMk id="32" creationId="{DEFE476F-F67C-42F9-9670-2FB4EEB52F20}"/>
          </ac:spMkLst>
        </pc:spChg>
        <pc:spChg chg="add mod">
          <ac:chgData name="اسية مسعود" userId="3cd82cedb48f369b" providerId="LiveId" clId="{FBD73F86-BF2C-4507-991A-D30C86E994E8}" dt="2022-02-19T10:51:21.828" v="3277" actId="20577"/>
          <ac:spMkLst>
            <pc:docMk/>
            <pc:sldMk cId="1468669526" sldId="258"/>
            <ac:spMk id="33" creationId="{D7FD57B8-B576-4E14-8E1E-93E0869DCE91}"/>
          </ac:spMkLst>
        </pc:spChg>
        <pc:spChg chg="add mod">
          <ac:chgData name="اسية مسعود" userId="3cd82cedb48f369b" providerId="LiveId" clId="{FBD73F86-BF2C-4507-991A-D30C86E994E8}" dt="2022-02-19T10:51:34.410" v="3280" actId="20577"/>
          <ac:spMkLst>
            <pc:docMk/>
            <pc:sldMk cId="1468669526" sldId="258"/>
            <ac:spMk id="34" creationId="{E5CAE13E-3FEF-4407-B25C-877FB5586592}"/>
          </ac:spMkLst>
        </pc:spChg>
        <pc:spChg chg="add mod">
          <ac:chgData name="اسية مسعود" userId="3cd82cedb48f369b" providerId="LiveId" clId="{FBD73F86-BF2C-4507-991A-D30C86E994E8}" dt="2022-02-19T10:51:53.208" v="3292" actId="1038"/>
          <ac:spMkLst>
            <pc:docMk/>
            <pc:sldMk cId="1468669526" sldId="258"/>
            <ac:spMk id="35" creationId="{434CEFDC-3188-4A8A-BEC1-3B4B1D9D18A6}"/>
          </ac:spMkLst>
        </pc:spChg>
        <pc:spChg chg="add mod">
          <ac:chgData name="اسية مسعود" userId="3cd82cedb48f369b" providerId="LiveId" clId="{FBD73F86-BF2C-4507-991A-D30C86E994E8}" dt="2022-02-19T10:52:11.879" v="3365" actId="1037"/>
          <ac:spMkLst>
            <pc:docMk/>
            <pc:sldMk cId="1468669526" sldId="258"/>
            <ac:spMk id="36" creationId="{3B6FF7B7-F3E8-4858-9179-049AE47E91D5}"/>
          </ac:spMkLst>
        </pc:spChg>
        <pc:spChg chg="add mod">
          <ac:chgData name="اسية مسعود" userId="3cd82cedb48f369b" providerId="LiveId" clId="{FBD73F86-BF2C-4507-991A-D30C86E994E8}" dt="2022-02-19T10:56:44.792" v="3664" actId="1076"/>
          <ac:spMkLst>
            <pc:docMk/>
            <pc:sldMk cId="1468669526" sldId="258"/>
            <ac:spMk id="37" creationId="{50C873BF-C565-4FC6-8603-5A165DBA7A62}"/>
          </ac:spMkLst>
        </pc:spChg>
      </pc:sldChg>
      <pc:sldChg chg="addSp modSp modAnim">
        <pc:chgData name="اسية مسعود" userId="3cd82cedb48f369b" providerId="LiveId" clId="{FBD73F86-BF2C-4507-991A-D30C86E994E8}" dt="2022-02-19T17:39:55.230" v="7073"/>
        <pc:sldMkLst>
          <pc:docMk/>
          <pc:sldMk cId="3411613255" sldId="259"/>
        </pc:sldMkLst>
        <pc:spChg chg="add mod">
          <ac:chgData name="اسية مسعود" userId="3cd82cedb48f369b" providerId="LiveId" clId="{FBD73F86-BF2C-4507-991A-D30C86E994E8}" dt="2022-02-19T17:39:55.230" v="7073"/>
          <ac:spMkLst>
            <pc:docMk/>
            <pc:sldMk cId="3411613255" sldId="259"/>
            <ac:spMk id="5" creationId="{CA4EA634-EA9F-466F-92B3-3D5AF497913C}"/>
          </ac:spMkLst>
        </pc:spChg>
      </pc:sldChg>
      <pc:sldChg chg="addSp delSp modSp mod delAnim modAnim">
        <pc:chgData name="اسية مسعود" userId="3cd82cedb48f369b" providerId="LiveId" clId="{FBD73F86-BF2C-4507-991A-D30C86E994E8}" dt="2022-02-19T17:38:58.054" v="7056"/>
        <pc:sldMkLst>
          <pc:docMk/>
          <pc:sldMk cId="1114758062" sldId="260"/>
        </pc:sldMkLst>
        <pc:spChg chg="add del mod">
          <ac:chgData name="اسية مسعود" userId="3cd82cedb48f369b" providerId="LiveId" clId="{FBD73F86-BF2C-4507-991A-D30C86E994E8}" dt="2022-02-19T10:55:25.642" v="3636" actId="478"/>
          <ac:spMkLst>
            <pc:docMk/>
            <pc:sldMk cId="1114758062" sldId="260"/>
            <ac:spMk id="5" creationId="{77FDC9D1-734F-4383-8D11-7AFA4F77BAE2}"/>
          </ac:spMkLst>
        </pc:spChg>
        <pc:spChg chg="add del mod">
          <ac:chgData name="اسية مسعود" userId="3cd82cedb48f369b" providerId="LiveId" clId="{FBD73F86-BF2C-4507-991A-D30C86E994E8}" dt="2022-02-19T10:55:26.970" v="3637" actId="478"/>
          <ac:spMkLst>
            <pc:docMk/>
            <pc:sldMk cId="1114758062" sldId="260"/>
            <ac:spMk id="6" creationId="{3D25D8F7-2E16-4F00-A323-9D7E8B398D85}"/>
          </ac:spMkLst>
        </pc:spChg>
        <pc:spChg chg="add del mod">
          <ac:chgData name="اسية مسعود" userId="3cd82cedb48f369b" providerId="LiveId" clId="{FBD73F86-BF2C-4507-991A-D30C86E994E8}" dt="2022-02-19T10:55:28.132" v="3638" actId="478"/>
          <ac:spMkLst>
            <pc:docMk/>
            <pc:sldMk cId="1114758062" sldId="260"/>
            <ac:spMk id="7" creationId="{F4ABD8D5-3683-4C59-8E00-4F98C5E5AB05}"/>
          </ac:spMkLst>
        </pc:spChg>
        <pc:spChg chg="add del mod">
          <ac:chgData name="اسية مسعود" userId="3cd82cedb48f369b" providerId="LiveId" clId="{FBD73F86-BF2C-4507-991A-D30C86E994E8}" dt="2022-02-19T10:55:29.319" v="3639" actId="478"/>
          <ac:spMkLst>
            <pc:docMk/>
            <pc:sldMk cId="1114758062" sldId="260"/>
            <ac:spMk id="8" creationId="{192D81B0-695D-46FB-AF13-5A6DB6E0B535}"/>
          </ac:spMkLst>
        </pc:spChg>
        <pc:spChg chg="add del mod">
          <ac:chgData name="اسية مسعود" userId="3cd82cedb48f369b" providerId="LiveId" clId="{FBD73F86-BF2C-4507-991A-D30C86E994E8}" dt="2022-02-19T10:55:31.466" v="3640" actId="478"/>
          <ac:spMkLst>
            <pc:docMk/>
            <pc:sldMk cId="1114758062" sldId="260"/>
            <ac:spMk id="9" creationId="{7F70D789-081F-4DD2-BD50-E3740F65A819}"/>
          </ac:spMkLst>
        </pc:spChg>
        <pc:spChg chg="add del mod">
          <ac:chgData name="اسية مسعود" userId="3cd82cedb48f369b" providerId="LiveId" clId="{FBD73F86-BF2C-4507-991A-D30C86E994E8}" dt="2022-02-19T10:55:32.697" v="3641" actId="478"/>
          <ac:spMkLst>
            <pc:docMk/>
            <pc:sldMk cId="1114758062" sldId="260"/>
            <ac:spMk id="10" creationId="{5706DA1F-7A74-4BF8-B45F-842203867ADF}"/>
          </ac:spMkLst>
        </pc:spChg>
        <pc:spChg chg="add del mod">
          <ac:chgData name="اسية مسعود" userId="3cd82cedb48f369b" providerId="LiveId" clId="{FBD73F86-BF2C-4507-991A-D30C86E994E8}" dt="2022-02-19T10:55:33.871" v="3642" actId="478"/>
          <ac:spMkLst>
            <pc:docMk/>
            <pc:sldMk cId="1114758062" sldId="260"/>
            <ac:spMk id="11" creationId="{9AF3A04D-3B4F-4D54-A866-620865C9A319}"/>
          </ac:spMkLst>
        </pc:spChg>
        <pc:spChg chg="add del mod">
          <ac:chgData name="اسية مسعود" userId="3cd82cedb48f369b" providerId="LiveId" clId="{FBD73F86-BF2C-4507-991A-D30C86E994E8}" dt="2022-02-19T10:55:35.031" v="3643" actId="478"/>
          <ac:spMkLst>
            <pc:docMk/>
            <pc:sldMk cId="1114758062" sldId="260"/>
            <ac:spMk id="12" creationId="{458213DC-C37A-45E8-BE33-0EE41A5710A8}"/>
          </ac:spMkLst>
        </pc:spChg>
        <pc:spChg chg="add del mod">
          <ac:chgData name="اسية مسعود" userId="3cd82cedb48f369b" providerId="LiveId" clId="{FBD73F86-BF2C-4507-991A-D30C86E994E8}" dt="2022-02-19T10:55:36.234" v="3644" actId="478"/>
          <ac:spMkLst>
            <pc:docMk/>
            <pc:sldMk cId="1114758062" sldId="260"/>
            <ac:spMk id="13" creationId="{33056765-67D9-4D58-8005-51E4B3BEDF36}"/>
          </ac:spMkLst>
        </pc:spChg>
        <pc:spChg chg="add del mod">
          <ac:chgData name="اسية مسعود" userId="3cd82cedb48f369b" providerId="LiveId" clId="{FBD73F86-BF2C-4507-991A-D30C86E994E8}" dt="2022-02-19T10:55:37.369" v="3645" actId="478"/>
          <ac:spMkLst>
            <pc:docMk/>
            <pc:sldMk cId="1114758062" sldId="260"/>
            <ac:spMk id="14" creationId="{DAB5B491-21B4-42BB-BF87-925200B4BECF}"/>
          </ac:spMkLst>
        </pc:spChg>
        <pc:spChg chg="add del mod">
          <ac:chgData name="اسية مسعود" userId="3cd82cedb48f369b" providerId="LiveId" clId="{FBD73F86-BF2C-4507-991A-D30C86E994E8}" dt="2022-02-19T10:55:38.559" v="3646" actId="478"/>
          <ac:spMkLst>
            <pc:docMk/>
            <pc:sldMk cId="1114758062" sldId="260"/>
            <ac:spMk id="15" creationId="{A96E9C9B-8F39-4C5D-95A1-74B04B2E59B5}"/>
          </ac:spMkLst>
        </pc:spChg>
        <pc:spChg chg="add mod">
          <ac:chgData name="اسية مسعود" userId="3cd82cedb48f369b" providerId="LiveId" clId="{FBD73F86-BF2C-4507-991A-D30C86E994E8}" dt="2022-02-19T17:38:58.054" v="7056"/>
          <ac:spMkLst>
            <pc:docMk/>
            <pc:sldMk cId="1114758062" sldId="260"/>
            <ac:spMk id="16" creationId="{8D608EDA-7F6E-4D5C-AA4E-0CF0ED956CD1}"/>
          </ac:spMkLst>
        </pc:spChg>
      </pc:sldChg>
      <pc:sldChg chg="addSp modSp new mod modAnim">
        <pc:chgData name="اسية مسعود" userId="3cd82cedb48f369b" providerId="LiveId" clId="{FBD73F86-BF2C-4507-991A-D30C86E994E8}" dt="2022-02-19T17:40:01.706" v="7074"/>
        <pc:sldMkLst>
          <pc:docMk/>
          <pc:sldMk cId="1664447494" sldId="261"/>
        </pc:sldMkLst>
        <pc:spChg chg="add mod">
          <ac:chgData name="اسية مسعود" userId="3cd82cedb48f369b" providerId="LiveId" clId="{FBD73F86-BF2C-4507-991A-D30C86E994E8}" dt="2022-02-17T09:59:45.174" v="3010" actId="20577"/>
          <ac:spMkLst>
            <pc:docMk/>
            <pc:sldMk cId="1664447494" sldId="261"/>
            <ac:spMk id="2" creationId="{4DCA6B6C-27B6-4542-8EC9-9CCA30A0E5E3}"/>
          </ac:spMkLst>
        </pc:spChg>
        <pc:spChg chg="add mod">
          <ac:chgData name="اسية مسعود" userId="3cd82cedb48f369b" providerId="LiveId" clId="{FBD73F86-BF2C-4507-991A-D30C86E994E8}" dt="2022-02-19T17:40:01.706" v="7074"/>
          <ac:spMkLst>
            <pc:docMk/>
            <pc:sldMk cId="1664447494" sldId="261"/>
            <ac:spMk id="4" creationId="{B2871A0E-A439-4291-A406-E2C30FFDB95A}"/>
          </ac:spMkLst>
        </pc:spChg>
        <pc:graphicFrameChg chg="add mod modGraphic">
          <ac:chgData name="اسية مسعود" userId="3cd82cedb48f369b" providerId="LiveId" clId="{FBD73F86-BF2C-4507-991A-D30C86E994E8}" dt="2022-02-17T09:36:46.388" v="2285" actId="1076"/>
          <ac:graphicFrameMkLst>
            <pc:docMk/>
            <pc:sldMk cId="1664447494" sldId="261"/>
            <ac:graphicFrameMk id="3" creationId="{896C8392-C77E-4E54-8236-12060AF42D52}"/>
          </ac:graphicFrameMkLst>
        </pc:graphicFrameChg>
      </pc:sldChg>
      <pc:sldChg chg="addSp delSp modSp new mod modAnim">
        <pc:chgData name="اسية مسعود" userId="3cd82cedb48f369b" providerId="LiveId" clId="{FBD73F86-BF2C-4507-991A-D30C86E994E8}" dt="2022-02-19T17:40:22.607" v="7078"/>
        <pc:sldMkLst>
          <pc:docMk/>
          <pc:sldMk cId="1822944078" sldId="262"/>
        </pc:sldMkLst>
        <pc:spChg chg="add mod">
          <ac:chgData name="اسية مسعود" userId="3cd82cedb48f369b" providerId="LiveId" clId="{FBD73F86-BF2C-4507-991A-D30C86E994E8}" dt="2022-02-17T10:08:04.001" v="3018" actId="27636"/>
          <ac:spMkLst>
            <pc:docMk/>
            <pc:sldMk cId="1822944078" sldId="262"/>
            <ac:spMk id="3" creationId="{F4C6829A-5961-45F1-936E-E1A4AC727B9B}"/>
          </ac:spMkLst>
        </pc:spChg>
        <pc:spChg chg="add del mod">
          <ac:chgData name="اسية مسعود" userId="3cd82cedb48f369b" providerId="LiveId" clId="{FBD73F86-BF2C-4507-991A-D30C86E994E8}" dt="2022-02-19T11:46:28.980" v="3778" actId="478"/>
          <ac:spMkLst>
            <pc:docMk/>
            <pc:sldMk cId="1822944078" sldId="262"/>
            <ac:spMk id="6" creationId="{8E292F89-E5F0-4AD0-800E-3F401FDAF44C}"/>
          </ac:spMkLst>
        </pc:spChg>
        <pc:spChg chg="add del mod">
          <ac:chgData name="اسية مسعود" userId="3cd82cedb48f369b" providerId="LiveId" clId="{FBD73F86-BF2C-4507-991A-D30C86E994E8}" dt="2022-02-19T11:46:18.480" v="3776"/>
          <ac:spMkLst>
            <pc:docMk/>
            <pc:sldMk cId="1822944078" sldId="262"/>
            <ac:spMk id="7" creationId="{1CCB8E45-098E-4EB7-9461-A1078291243E}"/>
          </ac:spMkLst>
        </pc:spChg>
        <pc:spChg chg="add mod">
          <ac:chgData name="اسية مسعود" userId="3cd82cedb48f369b" providerId="LiveId" clId="{FBD73F86-BF2C-4507-991A-D30C86E994E8}" dt="2022-02-19T17:40:22.607" v="7078"/>
          <ac:spMkLst>
            <pc:docMk/>
            <pc:sldMk cId="1822944078" sldId="262"/>
            <ac:spMk id="8" creationId="{280D910A-A772-4037-B44E-B685820C70A7}"/>
          </ac:spMkLst>
        </pc:spChg>
        <pc:graphicFrameChg chg="add mod modGraphic">
          <ac:chgData name="اسية مسعود" userId="3cd82cedb48f369b" providerId="LiveId" clId="{FBD73F86-BF2C-4507-991A-D30C86E994E8}" dt="2022-02-17T10:06:37.043" v="3016" actId="2164"/>
          <ac:graphicFrameMkLst>
            <pc:docMk/>
            <pc:sldMk cId="1822944078" sldId="262"/>
            <ac:graphicFrameMk id="2" creationId="{C59FCC46-5DBB-4076-9143-37C04B3DB0CF}"/>
          </ac:graphicFrameMkLst>
        </pc:graphicFrameChg>
        <pc:graphicFrameChg chg="add del mod">
          <ac:chgData name="اسية مسعود" userId="3cd82cedb48f369b" providerId="LiveId" clId="{FBD73F86-BF2C-4507-991A-D30C86E994E8}" dt="2022-02-17T04:47:56.456" v="561" actId="478"/>
          <ac:graphicFrameMkLst>
            <pc:docMk/>
            <pc:sldMk cId="1822944078" sldId="262"/>
            <ac:graphicFrameMk id="5" creationId="{9BC0EE61-CF16-4986-A2D5-B568915BCE2E}"/>
          </ac:graphicFrameMkLst>
        </pc:graphicFrameChg>
        <pc:picChg chg="add del mod">
          <ac:chgData name="اسية مسعود" userId="3cd82cedb48f369b" providerId="LiveId" clId="{FBD73F86-BF2C-4507-991A-D30C86E994E8}" dt="2022-02-17T04:47:31.274" v="559" actId="478"/>
          <ac:picMkLst>
            <pc:docMk/>
            <pc:sldMk cId="1822944078" sldId="262"/>
            <ac:picMk id="4" creationId="{29D87E37-1C4A-437A-8066-BBB75B92F358}"/>
          </ac:picMkLst>
        </pc:picChg>
      </pc:sldChg>
      <pc:sldChg chg="addSp modSp add mod modAnim">
        <pc:chgData name="اسية مسعود" userId="3cd82cedb48f369b" providerId="LiveId" clId="{FBD73F86-BF2C-4507-991A-D30C86E994E8}" dt="2022-02-19T17:37:37.032" v="7029" actId="207"/>
        <pc:sldMkLst>
          <pc:docMk/>
          <pc:sldMk cId="1927419010" sldId="263"/>
        </pc:sldMkLst>
        <pc:spChg chg="mod">
          <ac:chgData name="اسية مسعود" userId="3cd82cedb48f369b" providerId="LiveId" clId="{FBD73F86-BF2C-4507-991A-D30C86E994E8}" dt="2022-02-17T05:03:04.340" v="864" actId="20577"/>
          <ac:spMkLst>
            <pc:docMk/>
            <pc:sldMk cId="1927419010" sldId="263"/>
            <ac:spMk id="3" creationId="{F4C6829A-5961-45F1-936E-E1A4AC727B9B}"/>
          </ac:spMkLst>
        </pc:spChg>
        <pc:spChg chg="add mod">
          <ac:chgData name="اسية مسعود" userId="3cd82cedb48f369b" providerId="LiveId" clId="{FBD73F86-BF2C-4507-991A-D30C86E994E8}" dt="2022-02-19T11:54:18.904" v="3953" actId="1076"/>
          <ac:spMkLst>
            <pc:docMk/>
            <pc:sldMk cId="1927419010" sldId="263"/>
            <ac:spMk id="4" creationId="{EAAA7367-2274-427E-B9D7-E07C3E955028}"/>
          </ac:spMkLst>
        </pc:spChg>
        <pc:graphicFrameChg chg="mod modGraphic">
          <ac:chgData name="اسية مسعود" userId="3cd82cedb48f369b" providerId="LiveId" clId="{FBD73F86-BF2C-4507-991A-D30C86E994E8}" dt="2022-02-19T17:37:37.032" v="7029" actId="207"/>
          <ac:graphicFrameMkLst>
            <pc:docMk/>
            <pc:sldMk cId="1927419010" sldId="263"/>
            <ac:graphicFrameMk id="2" creationId="{C59FCC46-5DBB-4076-9143-37C04B3DB0CF}"/>
          </ac:graphicFrameMkLst>
        </pc:graphicFrameChg>
      </pc:sldChg>
      <pc:sldChg chg="addSp delSp modSp add mod modAnim">
        <pc:chgData name="اسية مسعود" userId="3cd82cedb48f369b" providerId="LiveId" clId="{FBD73F86-BF2C-4507-991A-D30C86E994E8}" dt="2022-02-19T17:40:11.625" v="7076" actId="1076"/>
        <pc:sldMkLst>
          <pc:docMk/>
          <pc:sldMk cId="4108334672" sldId="264"/>
        </pc:sldMkLst>
        <pc:spChg chg="mod">
          <ac:chgData name="اسية مسعود" userId="3cd82cedb48f369b" providerId="LiveId" clId="{FBD73F86-BF2C-4507-991A-D30C86E994E8}" dt="2022-02-17T09:24:00.251" v="2228" actId="14100"/>
          <ac:spMkLst>
            <pc:docMk/>
            <pc:sldMk cId="4108334672" sldId="264"/>
            <ac:spMk id="2" creationId="{4DCA6B6C-27B6-4542-8EC9-9CCA30A0E5E3}"/>
          </ac:spMkLst>
        </pc:spChg>
        <pc:spChg chg="add del mod">
          <ac:chgData name="اسية مسعود" userId="3cd82cedb48f369b" providerId="LiveId" clId="{FBD73F86-BF2C-4507-991A-D30C86E994E8}" dt="2022-02-17T09:37:25.805" v="2288"/>
          <ac:spMkLst>
            <pc:docMk/>
            <pc:sldMk cId="4108334672" sldId="264"/>
            <ac:spMk id="7" creationId="{211C3C90-248B-4408-85C7-4AA286AB2B4D}"/>
          </ac:spMkLst>
        </pc:spChg>
        <pc:spChg chg="add mod">
          <ac:chgData name="اسية مسعود" userId="3cd82cedb48f369b" providerId="LiveId" clId="{FBD73F86-BF2C-4507-991A-D30C86E994E8}" dt="2022-02-19T17:40:11.625" v="7076" actId="1076"/>
          <ac:spMkLst>
            <pc:docMk/>
            <pc:sldMk cId="4108334672" sldId="264"/>
            <ac:spMk id="8" creationId="{A4098DF6-3663-441F-A119-3A466C62DE42}"/>
          </ac:spMkLst>
        </pc:spChg>
        <pc:graphicFrameChg chg="mod modGraphic">
          <ac:chgData name="اسية مسعود" userId="3cd82cedb48f369b" providerId="LiveId" clId="{FBD73F86-BF2C-4507-991A-D30C86E994E8}" dt="2022-02-17T09:36:03.673" v="2282" actId="14100"/>
          <ac:graphicFrameMkLst>
            <pc:docMk/>
            <pc:sldMk cId="4108334672" sldId="264"/>
            <ac:graphicFrameMk id="3" creationId="{896C8392-C77E-4E54-8236-12060AF42D52}"/>
          </ac:graphicFrameMkLst>
        </pc:graphicFrameChg>
        <pc:picChg chg="add del mod">
          <ac:chgData name="اسية مسعود" userId="3cd82cedb48f369b" providerId="LiveId" clId="{FBD73F86-BF2C-4507-991A-D30C86E994E8}" dt="2022-02-17T09:09:13.853" v="1919" actId="478"/>
          <ac:picMkLst>
            <pc:docMk/>
            <pc:sldMk cId="4108334672" sldId="264"/>
            <ac:picMk id="4" creationId="{A9A6E1D8-62E7-4670-9F28-1E0BA72EB09C}"/>
          </ac:picMkLst>
        </pc:picChg>
        <pc:picChg chg="add del mod">
          <ac:chgData name="اسية مسعود" userId="3cd82cedb48f369b" providerId="LiveId" clId="{FBD73F86-BF2C-4507-991A-D30C86E994E8}" dt="2022-02-17T09:23:44.113" v="2226" actId="478"/>
          <ac:picMkLst>
            <pc:docMk/>
            <pc:sldMk cId="4108334672" sldId="264"/>
            <ac:picMk id="5" creationId="{2CAB9BFF-7676-4D68-AEA2-F7FDDD8B9636}"/>
          </ac:picMkLst>
        </pc:picChg>
        <pc:picChg chg="add del mod">
          <ac:chgData name="اسية مسعود" userId="3cd82cedb48f369b" providerId="LiveId" clId="{FBD73F86-BF2C-4507-991A-D30C86E994E8}" dt="2022-02-17T09:25:55.535" v="2277" actId="478"/>
          <ac:picMkLst>
            <pc:docMk/>
            <pc:sldMk cId="4108334672" sldId="264"/>
            <ac:picMk id="6" creationId="{413BC32E-B51A-4BDF-9F8B-09722804447E}"/>
          </ac:picMkLst>
        </pc:picChg>
      </pc:sldChg>
      <pc:sldChg chg="addSp delSp modSp new mod modAnim">
        <pc:chgData name="اسية مسعود" userId="3cd82cedb48f369b" providerId="LiveId" clId="{FBD73F86-BF2C-4507-991A-D30C86E994E8}" dt="2022-02-19T17:40:17.337" v="7077"/>
        <pc:sldMkLst>
          <pc:docMk/>
          <pc:sldMk cId="3007830000" sldId="265"/>
        </pc:sldMkLst>
        <pc:spChg chg="add mod">
          <ac:chgData name="اسية مسعود" userId="3cd82cedb48f369b" providerId="LiveId" clId="{FBD73F86-BF2C-4507-991A-D30C86E994E8}" dt="2022-02-17T09:50:50.387" v="2670" actId="20577"/>
          <ac:spMkLst>
            <pc:docMk/>
            <pc:sldMk cId="3007830000" sldId="265"/>
            <ac:spMk id="2" creationId="{748609A1-82DB-4101-8A99-61778E3130A4}"/>
          </ac:spMkLst>
        </pc:spChg>
        <pc:spChg chg="add del mod">
          <ac:chgData name="اسية مسعود" userId="3cd82cedb48f369b" providerId="LiveId" clId="{FBD73F86-BF2C-4507-991A-D30C86E994E8}" dt="2022-02-17T09:41:42.484" v="2419" actId="478"/>
          <ac:spMkLst>
            <pc:docMk/>
            <pc:sldMk cId="3007830000" sldId="265"/>
            <ac:spMk id="3" creationId="{60D8459E-9DD7-41AB-8AE9-0CC95E66254C}"/>
          </ac:spMkLst>
        </pc:spChg>
        <pc:spChg chg="add mod">
          <ac:chgData name="اسية مسعود" userId="3cd82cedb48f369b" providerId="LiveId" clId="{FBD73F86-BF2C-4507-991A-D30C86E994E8}" dt="2022-02-17T09:51:33.055" v="2677" actId="1076"/>
          <ac:spMkLst>
            <pc:docMk/>
            <pc:sldMk cId="3007830000" sldId="265"/>
            <ac:spMk id="6" creationId="{12F63C03-FA9F-4DAB-A0F9-02BD182A62D7}"/>
          </ac:spMkLst>
        </pc:spChg>
        <pc:spChg chg="add mod">
          <ac:chgData name="اسية مسعود" userId="3cd82cedb48f369b" providerId="LiveId" clId="{FBD73F86-BF2C-4507-991A-D30C86E994E8}" dt="2022-02-17T10:00:13.019" v="3015" actId="113"/>
          <ac:spMkLst>
            <pc:docMk/>
            <pc:sldMk cId="3007830000" sldId="265"/>
            <ac:spMk id="8" creationId="{FD3BCF52-96B1-46BE-BC9A-3ACCC0D14F7C}"/>
          </ac:spMkLst>
        </pc:spChg>
        <pc:spChg chg="add mod">
          <ac:chgData name="اسية مسعود" userId="3cd82cedb48f369b" providerId="LiveId" clId="{FBD73F86-BF2C-4507-991A-D30C86E994E8}" dt="2022-02-19T17:40:17.337" v="7077"/>
          <ac:spMkLst>
            <pc:docMk/>
            <pc:sldMk cId="3007830000" sldId="265"/>
            <ac:spMk id="9" creationId="{BE8FFD3E-6F44-4D6B-9CB5-18A42B1F03B7}"/>
          </ac:spMkLst>
        </pc:spChg>
        <pc:graphicFrameChg chg="add mod modGraphic">
          <ac:chgData name="اسية مسعود" userId="3cd82cedb48f369b" providerId="LiveId" clId="{FBD73F86-BF2C-4507-991A-D30C86E994E8}" dt="2022-02-17T09:51:28.720" v="2676" actId="404"/>
          <ac:graphicFrameMkLst>
            <pc:docMk/>
            <pc:sldMk cId="3007830000" sldId="265"/>
            <ac:graphicFrameMk id="4" creationId="{03B42FAD-F208-436F-B9F7-05DF3B9AE5F5}"/>
          </ac:graphicFrameMkLst>
        </pc:graphicFrameChg>
      </pc:sldChg>
      <pc:sldChg chg="new del">
        <pc:chgData name="اسية مسعود" userId="3cd82cedb48f369b" providerId="LiveId" clId="{FBD73F86-BF2C-4507-991A-D30C86E994E8}" dt="2022-02-17T09:59:17.360" v="2985" actId="2696"/>
        <pc:sldMkLst>
          <pc:docMk/>
          <pc:sldMk cId="4274814983" sldId="266"/>
        </pc:sldMkLst>
      </pc:sldChg>
      <pc:sldChg chg="addSp modSp add mod modAnim">
        <pc:chgData name="اسية مسعود" userId="3cd82cedb48f369b" providerId="LiveId" clId="{FBD73F86-BF2C-4507-991A-D30C86E994E8}" dt="2022-02-19T17:40:38.285" v="7081" actId="1076"/>
        <pc:sldMkLst>
          <pc:docMk/>
          <pc:sldMk cId="1970071061" sldId="267"/>
        </pc:sldMkLst>
        <pc:spChg chg="mod">
          <ac:chgData name="اسية مسعود" userId="3cd82cedb48f369b" providerId="LiveId" clId="{FBD73F86-BF2C-4507-991A-D30C86E994E8}" dt="2022-02-19T13:03:10.420" v="5093" actId="20577"/>
          <ac:spMkLst>
            <pc:docMk/>
            <pc:sldMk cId="1970071061" sldId="267"/>
            <ac:spMk id="2" creationId="{4DCA6B6C-27B6-4542-8EC9-9CCA30A0E5E3}"/>
          </ac:spMkLst>
        </pc:spChg>
        <pc:spChg chg="add mod">
          <ac:chgData name="اسية مسعود" userId="3cd82cedb48f369b" providerId="LiveId" clId="{FBD73F86-BF2C-4507-991A-D30C86E994E8}" dt="2022-02-19T17:40:38.285" v="7081" actId="1076"/>
          <ac:spMkLst>
            <pc:docMk/>
            <pc:sldMk cId="1970071061" sldId="267"/>
            <ac:spMk id="4" creationId="{8E11817F-81E5-46D0-B5A0-69794E3937F3}"/>
          </ac:spMkLst>
        </pc:spChg>
        <pc:graphicFrameChg chg="mod modGraphic">
          <ac:chgData name="اسية مسعود" userId="3cd82cedb48f369b" providerId="LiveId" clId="{FBD73F86-BF2C-4507-991A-D30C86E994E8}" dt="2022-02-19T15:25:19.423" v="5422" actId="255"/>
          <ac:graphicFrameMkLst>
            <pc:docMk/>
            <pc:sldMk cId="1970071061" sldId="267"/>
            <ac:graphicFrameMk id="3" creationId="{896C8392-C77E-4E54-8236-12060AF42D52}"/>
          </ac:graphicFrameMkLst>
        </pc:graphicFrameChg>
      </pc:sldChg>
      <pc:sldChg chg="addSp modSp add mod modAnim">
        <pc:chgData name="اسية مسعود" userId="3cd82cedb48f369b" providerId="LiveId" clId="{FBD73F86-BF2C-4507-991A-D30C86E994E8}" dt="2022-02-19T17:36:50.797" v="7028" actId="207"/>
        <pc:sldMkLst>
          <pc:docMk/>
          <pc:sldMk cId="2113384171" sldId="268"/>
        </pc:sldMkLst>
        <pc:spChg chg="add mod">
          <ac:chgData name="اسية مسعود" userId="3cd82cedb48f369b" providerId="LiveId" clId="{FBD73F86-BF2C-4507-991A-D30C86E994E8}" dt="2022-02-19T10:55:03.175" v="3632" actId="208"/>
          <ac:spMkLst>
            <pc:docMk/>
            <pc:sldMk cId="2113384171" sldId="268"/>
            <ac:spMk id="6" creationId="{0835BF40-2E6B-4AFA-94BE-9718D96474B8}"/>
          </ac:spMkLst>
        </pc:spChg>
        <pc:graphicFrameChg chg="mod modGraphic">
          <ac:chgData name="اسية مسعود" userId="3cd82cedb48f369b" providerId="LiveId" clId="{FBD73F86-BF2C-4507-991A-D30C86E994E8}" dt="2022-02-19T17:36:50.797" v="7028" actId="207"/>
          <ac:graphicFrameMkLst>
            <pc:docMk/>
            <pc:sldMk cId="2113384171" sldId="268"/>
            <ac:graphicFrameMk id="5" creationId="{9884389A-BB11-4FF8-9027-1CC188B2D3D8}"/>
          </ac:graphicFrameMkLst>
        </pc:graphicFrameChg>
      </pc:sldChg>
      <pc:sldChg chg="addSp modSp add modAnim">
        <pc:chgData name="اسية مسعود" userId="3cd82cedb48f369b" providerId="LiveId" clId="{FBD73F86-BF2C-4507-991A-D30C86E994E8}" dt="2022-02-19T10:56:37.777" v="3662"/>
        <pc:sldMkLst>
          <pc:docMk/>
          <pc:sldMk cId="349238000" sldId="269"/>
        </pc:sldMkLst>
        <pc:spChg chg="add mod">
          <ac:chgData name="اسية مسعود" userId="3cd82cedb48f369b" providerId="LiveId" clId="{FBD73F86-BF2C-4507-991A-D30C86E994E8}" dt="2022-02-19T10:56:37.777" v="3662"/>
          <ac:spMkLst>
            <pc:docMk/>
            <pc:sldMk cId="349238000" sldId="269"/>
            <ac:spMk id="16" creationId="{0D0A4C74-AB1E-4FFB-AC42-94D15F5F21E3}"/>
          </ac:spMkLst>
        </pc:spChg>
      </pc:sldChg>
      <pc:sldChg chg="add del">
        <pc:chgData name="اسية مسعود" userId="3cd82cedb48f369b" providerId="LiveId" clId="{FBD73F86-BF2C-4507-991A-D30C86E994E8}" dt="2022-02-19T10:55:19.291" v="3635"/>
        <pc:sldMkLst>
          <pc:docMk/>
          <pc:sldMk cId="3908610684" sldId="270"/>
        </pc:sldMkLst>
      </pc:sldChg>
      <pc:sldChg chg="addSp delSp modSp add mod ord delAnim modAnim">
        <pc:chgData name="اسية مسعود" userId="3cd82cedb48f369b" providerId="LiveId" clId="{FBD73F86-BF2C-4507-991A-D30C86E994E8}" dt="2022-02-19T17:39:28.582" v="7068" actId="1076"/>
        <pc:sldMkLst>
          <pc:docMk/>
          <pc:sldMk cId="4169822503" sldId="270"/>
        </pc:sldMkLst>
        <pc:spChg chg="mod">
          <ac:chgData name="اسية مسعود" userId="3cd82cedb48f369b" providerId="LiveId" clId="{FBD73F86-BF2C-4507-991A-D30C86E994E8}" dt="2022-02-19T17:39:28.582" v="7068" actId="1076"/>
          <ac:spMkLst>
            <pc:docMk/>
            <pc:sldMk cId="4169822503" sldId="270"/>
            <ac:spMk id="2" creationId="{F5627B07-CF29-4156-ADD1-394F76A2D5F1}"/>
          </ac:spMkLst>
        </pc:spChg>
        <pc:spChg chg="del">
          <ac:chgData name="اسية مسعود" userId="3cd82cedb48f369b" providerId="LiveId" clId="{FBD73F86-BF2C-4507-991A-D30C86E994E8}" dt="2022-02-19T10:56:00.278" v="3652" actId="478"/>
          <ac:spMkLst>
            <pc:docMk/>
            <pc:sldMk cId="4169822503" sldId="270"/>
            <ac:spMk id="26" creationId="{E16C107D-BD84-4472-8F9C-FBD1E9458F56}"/>
          </ac:spMkLst>
        </pc:spChg>
        <pc:spChg chg="del">
          <ac:chgData name="اسية مسعود" userId="3cd82cedb48f369b" providerId="LiveId" clId="{FBD73F86-BF2C-4507-991A-D30C86E994E8}" dt="2022-02-19T10:55:52.582" v="3648" actId="478"/>
          <ac:spMkLst>
            <pc:docMk/>
            <pc:sldMk cId="4169822503" sldId="270"/>
            <ac:spMk id="27" creationId="{CB4A855F-28CD-4668-A0DA-9AF7E6E6F5CE}"/>
          </ac:spMkLst>
        </pc:spChg>
        <pc:spChg chg="del">
          <ac:chgData name="اسية مسعود" userId="3cd82cedb48f369b" providerId="LiveId" clId="{FBD73F86-BF2C-4507-991A-D30C86E994E8}" dt="2022-02-19T10:55:58.849" v="3651" actId="478"/>
          <ac:spMkLst>
            <pc:docMk/>
            <pc:sldMk cId="4169822503" sldId="270"/>
            <ac:spMk id="28" creationId="{4F04FFAB-690B-4780-B49C-44E8E173E39C}"/>
          </ac:spMkLst>
        </pc:spChg>
        <pc:spChg chg="del">
          <ac:chgData name="اسية مسعود" userId="3cd82cedb48f369b" providerId="LiveId" clId="{FBD73F86-BF2C-4507-991A-D30C86E994E8}" dt="2022-02-19T10:56:04.368" v="3655" actId="478"/>
          <ac:spMkLst>
            <pc:docMk/>
            <pc:sldMk cId="4169822503" sldId="270"/>
            <ac:spMk id="29" creationId="{4E0F2356-8BBC-46A1-B61A-68ABD88CC0AC}"/>
          </ac:spMkLst>
        </pc:spChg>
        <pc:spChg chg="del">
          <ac:chgData name="اسية مسعود" userId="3cd82cedb48f369b" providerId="LiveId" clId="{FBD73F86-BF2C-4507-991A-D30C86E994E8}" dt="2022-02-19T10:55:56.206" v="3650" actId="478"/>
          <ac:spMkLst>
            <pc:docMk/>
            <pc:sldMk cId="4169822503" sldId="270"/>
            <ac:spMk id="30" creationId="{9B1C1BC5-3BD1-406C-979A-AE7C5BAE9331}"/>
          </ac:spMkLst>
        </pc:spChg>
        <pc:spChg chg="del">
          <ac:chgData name="اسية مسعود" userId="3cd82cedb48f369b" providerId="LiveId" clId="{FBD73F86-BF2C-4507-991A-D30C86E994E8}" dt="2022-02-19T10:55:53.927" v="3649" actId="478"/>
          <ac:spMkLst>
            <pc:docMk/>
            <pc:sldMk cId="4169822503" sldId="270"/>
            <ac:spMk id="31" creationId="{45FEF6AD-487F-4EB5-A6D9-6A19FFC45468}"/>
          </ac:spMkLst>
        </pc:spChg>
        <pc:spChg chg="del">
          <ac:chgData name="اسية مسعود" userId="3cd82cedb48f369b" providerId="LiveId" clId="{FBD73F86-BF2C-4507-991A-D30C86E994E8}" dt="2022-02-19T10:56:05.681" v="3656" actId="478"/>
          <ac:spMkLst>
            <pc:docMk/>
            <pc:sldMk cId="4169822503" sldId="270"/>
            <ac:spMk id="32" creationId="{DEFE476F-F67C-42F9-9670-2FB4EEB52F20}"/>
          </ac:spMkLst>
        </pc:spChg>
        <pc:spChg chg="del">
          <ac:chgData name="اسية مسعود" userId="3cd82cedb48f369b" providerId="LiveId" clId="{FBD73F86-BF2C-4507-991A-D30C86E994E8}" dt="2022-02-19T10:56:02.946" v="3654" actId="478"/>
          <ac:spMkLst>
            <pc:docMk/>
            <pc:sldMk cId="4169822503" sldId="270"/>
            <ac:spMk id="33" creationId="{D7FD57B8-B576-4E14-8E1E-93E0869DCE91}"/>
          </ac:spMkLst>
        </pc:spChg>
        <pc:spChg chg="del">
          <ac:chgData name="اسية مسعود" userId="3cd82cedb48f369b" providerId="LiveId" clId="{FBD73F86-BF2C-4507-991A-D30C86E994E8}" dt="2022-02-19T10:56:01.599" v="3653" actId="478"/>
          <ac:spMkLst>
            <pc:docMk/>
            <pc:sldMk cId="4169822503" sldId="270"/>
            <ac:spMk id="34" creationId="{E5CAE13E-3FEF-4407-B25C-877FB5586592}"/>
          </ac:spMkLst>
        </pc:spChg>
        <pc:spChg chg="del">
          <ac:chgData name="اسية مسعود" userId="3cd82cedb48f369b" providerId="LiveId" clId="{FBD73F86-BF2C-4507-991A-D30C86E994E8}" dt="2022-02-19T10:56:09.108" v="3658" actId="478"/>
          <ac:spMkLst>
            <pc:docMk/>
            <pc:sldMk cId="4169822503" sldId="270"/>
            <ac:spMk id="35" creationId="{434CEFDC-3188-4A8A-BEC1-3B4B1D9D18A6}"/>
          </ac:spMkLst>
        </pc:spChg>
        <pc:spChg chg="del">
          <ac:chgData name="اسية مسعود" userId="3cd82cedb48f369b" providerId="LiveId" clId="{FBD73F86-BF2C-4507-991A-D30C86E994E8}" dt="2022-02-19T10:56:07.783" v="3657" actId="478"/>
          <ac:spMkLst>
            <pc:docMk/>
            <pc:sldMk cId="4169822503" sldId="270"/>
            <ac:spMk id="36" creationId="{3B6FF7B7-F3E8-4858-9179-049AE47E91D5}"/>
          </ac:spMkLst>
        </pc:spChg>
        <pc:spChg chg="add mod">
          <ac:chgData name="اسية مسعود" userId="3cd82cedb48f369b" providerId="LiveId" clId="{FBD73F86-BF2C-4507-991A-D30C86E994E8}" dt="2022-02-19T17:39:07.895" v="7058" actId="1076"/>
          <ac:spMkLst>
            <pc:docMk/>
            <pc:sldMk cId="4169822503" sldId="270"/>
            <ac:spMk id="37" creationId="{16FA6B42-F398-418A-9B4E-17904F872867}"/>
          </ac:spMkLst>
        </pc:spChg>
      </pc:sldChg>
      <pc:sldChg chg="addSp modSp add mod modAnim">
        <pc:chgData name="اسية مسعود" userId="3cd82cedb48f369b" providerId="LiveId" clId="{FBD73F86-BF2C-4507-991A-D30C86E994E8}" dt="2022-02-19T11:44:56.435" v="3755"/>
        <pc:sldMkLst>
          <pc:docMk/>
          <pc:sldMk cId="405326817" sldId="271"/>
        </pc:sldMkLst>
        <pc:spChg chg="add mod">
          <ac:chgData name="اسية مسعود" userId="3cd82cedb48f369b" providerId="LiveId" clId="{FBD73F86-BF2C-4507-991A-D30C86E994E8}" dt="2022-02-19T10:57:00.337" v="3666" actId="1076"/>
          <ac:spMkLst>
            <pc:docMk/>
            <pc:sldMk cId="405326817" sldId="271"/>
            <ac:spMk id="13" creationId="{720279C3-C233-46F9-8698-003A0733022C}"/>
          </ac:spMkLst>
        </pc:spChg>
      </pc:sldChg>
      <pc:sldChg chg="addSp modSp add mod modAnim">
        <pc:chgData name="اسية مسعود" userId="3cd82cedb48f369b" providerId="LiveId" clId="{FBD73F86-BF2C-4507-991A-D30C86E994E8}" dt="2022-02-19T11:45:11.389" v="3756"/>
        <pc:sldMkLst>
          <pc:docMk/>
          <pc:sldMk cId="2338420303" sldId="272"/>
        </pc:sldMkLst>
        <pc:spChg chg="add mod">
          <ac:chgData name="اسية مسعود" userId="3cd82cedb48f369b" providerId="LiveId" clId="{FBD73F86-BF2C-4507-991A-D30C86E994E8}" dt="2022-02-19T10:57:49.206" v="3676" actId="1076"/>
          <ac:spMkLst>
            <pc:docMk/>
            <pc:sldMk cId="2338420303" sldId="272"/>
            <ac:spMk id="4" creationId="{5727B40F-F6D4-42AA-BD6C-AB16B452A155}"/>
          </ac:spMkLst>
        </pc:spChg>
        <pc:spChg chg="add mod">
          <ac:chgData name="اسية مسعود" userId="3cd82cedb48f369b" providerId="LiveId" clId="{FBD73F86-BF2C-4507-991A-D30C86E994E8}" dt="2022-02-19T10:58:14.533" v="3678" actId="1076"/>
          <ac:spMkLst>
            <pc:docMk/>
            <pc:sldMk cId="2338420303" sldId="272"/>
            <ac:spMk id="5" creationId="{50DCEE9C-2DB0-4D07-8414-74EDF4E07A83}"/>
          </ac:spMkLst>
        </pc:spChg>
        <pc:spChg chg="add mod">
          <ac:chgData name="اسية مسعود" userId="3cd82cedb48f369b" providerId="LiveId" clId="{FBD73F86-BF2C-4507-991A-D30C86E994E8}" dt="2022-02-19T10:58:26.778" v="3684" actId="1038"/>
          <ac:spMkLst>
            <pc:docMk/>
            <pc:sldMk cId="2338420303" sldId="272"/>
            <ac:spMk id="6" creationId="{91A130E2-3DD2-4C2B-BF1F-0F4D6256C3B1}"/>
          </ac:spMkLst>
        </pc:spChg>
        <pc:spChg chg="add mod">
          <ac:chgData name="اسية مسعود" userId="3cd82cedb48f369b" providerId="LiveId" clId="{FBD73F86-BF2C-4507-991A-D30C86E994E8}" dt="2022-02-19T10:58:34.142" v="3686" actId="1076"/>
          <ac:spMkLst>
            <pc:docMk/>
            <pc:sldMk cId="2338420303" sldId="272"/>
            <ac:spMk id="7" creationId="{E9B0E6F0-BEB5-4E15-985F-5D349651C294}"/>
          </ac:spMkLst>
        </pc:spChg>
        <pc:spChg chg="add mod">
          <ac:chgData name="اسية مسعود" userId="3cd82cedb48f369b" providerId="LiveId" clId="{FBD73F86-BF2C-4507-991A-D30C86E994E8}" dt="2022-02-19T10:58:41.711" v="3688" actId="1076"/>
          <ac:spMkLst>
            <pc:docMk/>
            <pc:sldMk cId="2338420303" sldId="272"/>
            <ac:spMk id="8" creationId="{EFA03D42-FABB-4C4F-AFCD-2DE19E7C5DED}"/>
          </ac:spMkLst>
        </pc:spChg>
        <pc:spChg chg="add mod">
          <ac:chgData name="اسية مسعود" userId="3cd82cedb48f369b" providerId="LiveId" clId="{FBD73F86-BF2C-4507-991A-D30C86E994E8}" dt="2022-02-19T10:58:50.374" v="3690" actId="1076"/>
          <ac:spMkLst>
            <pc:docMk/>
            <pc:sldMk cId="2338420303" sldId="272"/>
            <ac:spMk id="9" creationId="{FA54DC39-729A-400C-BAAA-16E9B9A9D548}"/>
          </ac:spMkLst>
        </pc:spChg>
        <pc:spChg chg="add mod">
          <ac:chgData name="اسية مسعود" userId="3cd82cedb48f369b" providerId="LiveId" clId="{FBD73F86-BF2C-4507-991A-D30C86E994E8}" dt="2022-02-19T10:59:05.458" v="3695" actId="1035"/>
          <ac:spMkLst>
            <pc:docMk/>
            <pc:sldMk cId="2338420303" sldId="272"/>
            <ac:spMk id="10" creationId="{B53DCBD6-DEB7-4870-B56F-878D46985784}"/>
          </ac:spMkLst>
        </pc:spChg>
      </pc:sldChg>
      <pc:sldChg chg="addSp modSp add mod modAnim">
        <pc:chgData name="اسية مسعود" userId="3cd82cedb48f369b" providerId="LiveId" clId="{FBD73F86-BF2C-4507-991A-D30C86E994E8}" dt="2022-02-19T11:45:19.030" v="3757"/>
        <pc:sldMkLst>
          <pc:docMk/>
          <pc:sldMk cId="4001930821" sldId="273"/>
        </pc:sldMkLst>
        <pc:spChg chg="add mod">
          <ac:chgData name="اسية مسعود" userId="3cd82cedb48f369b" providerId="LiveId" clId="{FBD73F86-BF2C-4507-991A-D30C86E994E8}" dt="2022-02-19T10:59:27.255" v="3698" actId="1076"/>
          <ac:spMkLst>
            <pc:docMk/>
            <pc:sldMk cId="4001930821" sldId="273"/>
            <ac:spMk id="4" creationId="{F416F18F-E620-4EE8-8FC5-10C9B7819676}"/>
          </ac:spMkLst>
        </pc:spChg>
        <pc:spChg chg="add mod">
          <ac:chgData name="اسية مسعود" userId="3cd82cedb48f369b" providerId="LiveId" clId="{FBD73F86-BF2C-4507-991A-D30C86E994E8}" dt="2022-02-19T10:59:44.671" v="3703" actId="1036"/>
          <ac:spMkLst>
            <pc:docMk/>
            <pc:sldMk cId="4001930821" sldId="273"/>
            <ac:spMk id="5" creationId="{96A87513-3D2A-4D79-B01E-45D111EAAE3A}"/>
          </ac:spMkLst>
        </pc:spChg>
        <pc:spChg chg="add mod">
          <ac:chgData name="اسية مسعود" userId="3cd82cedb48f369b" providerId="LiveId" clId="{FBD73F86-BF2C-4507-991A-D30C86E994E8}" dt="2022-02-19T10:59:52.426" v="3705" actId="1076"/>
          <ac:spMkLst>
            <pc:docMk/>
            <pc:sldMk cId="4001930821" sldId="273"/>
            <ac:spMk id="6" creationId="{11169301-4C62-4895-BB46-269FB19701FD}"/>
          </ac:spMkLst>
        </pc:spChg>
        <pc:spChg chg="add mod">
          <ac:chgData name="اسية مسعود" userId="3cd82cedb48f369b" providerId="LiveId" clId="{FBD73F86-BF2C-4507-991A-D30C86E994E8}" dt="2022-02-19T11:00:06.770" v="3713" actId="1036"/>
          <ac:spMkLst>
            <pc:docMk/>
            <pc:sldMk cId="4001930821" sldId="273"/>
            <ac:spMk id="7" creationId="{1935406B-9432-4258-81FC-11B223620A09}"/>
          </ac:spMkLst>
        </pc:spChg>
        <pc:spChg chg="add mod">
          <ac:chgData name="اسية مسعود" userId="3cd82cedb48f369b" providerId="LiveId" clId="{FBD73F86-BF2C-4507-991A-D30C86E994E8}" dt="2022-02-19T11:00:16.285" v="3715" actId="1076"/>
          <ac:spMkLst>
            <pc:docMk/>
            <pc:sldMk cId="4001930821" sldId="273"/>
            <ac:spMk id="8" creationId="{7A084171-0B93-47C2-B64B-F9BD3224053C}"/>
          </ac:spMkLst>
        </pc:spChg>
        <pc:spChg chg="add mod">
          <ac:chgData name="اسية مسعود" userId="3cd82cedb48f369b" providerId="LiveId" clId="{FBD73F86-BF2C-4507-991A-D30C86E994E8}" dt="2022-02-19T11:00:23.491" v="3717" actId="1076"/>
          <ac:spMkLst>
            <pc:docMk/>
            <pc:sldMk cId="4001930821" sldId="273"/>
            <ac:spMk id="9" creationId="{875BC3D7-B9EF-4524-A370-B83D852C8094}"/>
          </ac:spMkLst>
        </pc:spChg>
        <pc:spChg chg="add mod">
          <ac:chgData name="اسية مسعود" userId="3cd82cedb48f369b" providerId="LiveId" clId="{FBD73F86-BF2C-4507-991A-D30C86E994E8}" dt="2022-02-19T11:00:33.054" v="3724" actId="1036"/>
          <ac:spMkLst>
            <pc:docMk/>
            <pc:sldMk cId="4001930821" sldId="273"/>
            <ac:spMk id="10" creationId="{7F2300F0-4C4F-44B9-89BC-4C0F146E8F44}"/>
          </ac:spMkLst>
        </pc:spChg>
        <pc:spChg chg="add mod">
          <ac:chgData name="اسية مسعود" userId="3cd82cedb48f369b" providerId="LiveId" clId="{FBD73F86-BF2C-4507-991A-D30C86E994E8}" dt="2022-02-19T11:00:41.998" v="3726" actId="1076"/>
          <ac:spMkLst>
            <pc:docMk/>
            <pc:sldMk cId="4001930821" sldId="273"/>
            <ac:spMk id="11" creationId="{DCE32F97-2473-431F-B265-B50694F4993B}"/>
          </ac:spMkLst>
        </pc:spChg>
      </pc:sldChg>
      <pc:sldChg chg="addSp modSp add mod modAnim">
        <pc:chgData name="اسية مسعود" userId="3cd82cedb48f369b" providerId="LiveId" clId="{FBD73F86-BF2C-4507-991A-D30C86E994E8}" dt="2022-02-19T11:45:51.227" v="3771" actId="1036"/>
        <pc:sldMkLst>
          <pc:docMk/>
          <pc:sldMk cId="876113670" sldId="274"/>
        </pc:sldMkLst>
        <pc:spChg chg="add mod">
          <ac:chgData name="اسية مسعود" userId="3cd82cedb48f369b" providerId="LiveId" clId="{FBD73F86-BF2C-4507-991A-D30C86E994E8}" dt="2022-02-19T11:42:44.464" v="3732" actId="1036"/>
          <ac:spMkLst>
            <pc:docMk/>
            <pc:sldMk cId="876113670" sldId="274"/>
            <ac:spMk id="4" creationId="{4526BB26-7DAA-4945-9B85-B1E76A2C13F9}"/>
          </ac:spMkLst>
        </pc:spChg>
        <pc:spChg chg="add mod">
          <ac:chgData name="اسية مسعود" userId="3cd82cedb48f369b" providerId="LiveId" clId="{FBD73F86-BF2C-4507-991A-D30C86E994E8}" dt="2022-02-19T11:42:55.428" v="3737" actId="1036"/>
          <ac:spMkLst>
            <pc:docMk/>
            <pc:sldMk cId="876113670" sldId="274"/>
            <ac:spMk id="5" creationId="{5AA3E172-67DD-4490-AD31-61C49030E44D}"/>
          </ac:spMkLst>
        </pc:spChg>
        <pc:spChg chg="add mod">
          <ac:chgData name="اسية مسعود" userId="3cd82cedb48f369b" providerId="LiveId" clId="{FBD73F86-BF2C-4507-991A-D30C86E994E8}" dt="2022-02-19T11:43:05.993" v="3739" actId="1076"/>
          <ac:spMkLst>
            <pc:docMk/>
            <pc:sldMk cId="876113670" sldId="274"/>
            <ac:spMk id="6" creationId="{DCBF6141-A61D-4365-B3A6-7F4193E61F62}"/>
          </ac:spMkLst>
        </pc:spChg>
        <pc:spChg chg="add mod">
          <ac:chgData name="اسية مسعود" userId="3cd82cedb48f369b" providerId="LiveId" clId="{FBD73F86-BF2C-4507-991A-D30C86E994E8}" dt="2022-02-19T11:43:16.855" v="3741" actId="1076"/>
          <ac:spMkLst>
            <pc:docMk/>
            <pc:sldMk cId="876113670" sldId="274"/>
            <ac:spMk id="7" creationId="{F9555C96-6F44-4BD1-BF7F-114F0F8BDDF8}"/>
          </ac:spMkLst>
        </pc:spChg>
        <pc:spChg chg="add mod">
          <ac:chgData name="اسية مسعود" userId="3cd82cedb48f369b" providerId="LiveId" clId="{FBD73F86-BF2C-4507-991A-D30C86E994E8}" dt="2022-02-19T11:43:24.770" v="3743" actId="1076"/>
          <ac:spMkLst>
            <pc:docMk/>
            <pc:sldMk cId="876113670" sldId="274"/>
            <ac:spMk id="8" creationId="{7118C08A-5086-4AE0-A978-C2536D82F54D}"/>
          </ac:spMkLst>
        </pc:spChg>
        <pc:spChg chg="add mod">
          <ac:chgData name="اسية مسعود" userId="3cd82cedb48f369b" providerId="LiveId" clId="{FBD73F86-BF2C-4507-991A-D30C86E994E8}" dt="2022-02-19T11:43:33.111" v="3745" actId="1076"/>
          <ac:spMkLst>
            <pc:docMk/>
            <pc:sldMk cId="876113670" sldId="274"/>
            <ac:spMk id="9" creationId="{FF5939B5-C026-41ED-AF35-4CC7E4D56ACD}"/>
          </ac:spMkLst>
        </pc:spChg>
        <pc:spChg chg="add mod">
          <ac:chgData name="اسية مسعود" userId="3cd82cedb48f369b" providerId="LiveId" clId="{FBD73F86-BF2C-4507-991A-D30C86E994E8}" dt="2022-02-19T11:43:42.286" v="3747" actId="1076"/>
          <ac:spMkLst>
            <pc:docMk/>
            <pc:sldMk cId="876113670" sldId="274"/>
            <ac:spMk id="10" creationId="{11E81A51-88DF-45C8-81C0-AC82318C7F44}"/>
          </ac:spMkLst>
        </pc:spChg>
        <pc:spChg chg="add mod">
          <ac:chgData name="اسية مسعود" userId="3cd82cedb48f369b" providerId="LiveId" clId="{FBD73F86-BF2C-4507-991A-D30C86E994E8}" dt="2022-02-19T11:43:52.057" v="3752" actId="1036"/>
          <ac:spMkLst>
            <pc:docMk/>
            <pc:sldMk cId="876113670" sldId="274"/>
            <ac:spMk id="11" creationId="{024D4D82-52E1-4DD4-88BD-164E4C68C637}"/>
          </ac:spMkLst>
        </pc:spChg>
        <pc:spChg chg="add mod">
          <ac:chgData name="اسية مسعود" userId="3cd82cedb48f369b" providerId="LiveId" clId="{FBD73F86-BF2C-4507-991A-D30C86E994E8}" dt="2022-02-19T11:45:51.227" v="3771" actId="1036"/>
          <ac:spMkLst>
            <pc:docMk/>
            <pc:sldMk cId="876113670" sldId="274"/>
            <ac:spMk id="12" creationId="{5A17B44F-C0BD-4987-96AE-5E029AC2B084}"/>
          </ac:spMkLst>
        </pc:spChg>
      </pc:sldChg>
      <pc:sldChg chg="addSp modSp add mod modAnim">
        <pc:chgData name="اسية مسعود" userId="3cd82cedb48f369b" providerId="LiveId" clId="{FBD73F86-BF2C-4507-991A-D30C86E994E8}" dt="2022-02-19T11:52:55.118" v="3949" actId="14100"/>
        <pc:sldMkLst>
          <pc:docMk/>
          <pc:sldMk cId="2317763217" sldId="275"/>
        </pc:sldMkLst>
        <pc:spChg chg="add mod">
          <ac:chgData name="اسية مسعود" userId="3cd82cedb48f369b" providerId="LiveId" clId="{FBD73F86-BF2C-4507-991A-D30C86E994E8}" dt="2022-02-19T11:45:56.442" v="3772"/>
          <ac:spMkLst>
            <pc:docMk/>
            <pc:sldMk cId="2317763217" sldId="275"/>
            <ac:spMk id="7" creationId="{FA28ADF8-7BF3-4AD9-BD9E-1826C069EC2D}"/>
          </ac:spMkLst>
        </pc:spChg>
        <pc:spChg chg="mod">
          <ac:chgData name="اسية مسعود" userId="3cd82cedb48f369b" providerId="LiveId" clId="{FBD73F86-BF2C-4507-991A-D30C86E994E8}" dt="2022-02-19T11:51:39.694" v="3900"/>
          <ac:spMkLst>
            <pc:docMk/>
            <pc:sldMk cId="2317763217" sldId="275"/>
            <ac:spMk id="8" creationId="{FD3BCF52-96B1-46BE-BC9A-3ACCC0D14F7C}"/>
          </ac:spMkLst>
        </pc:spChg>
        <pc:spChg chg="add mod">
          <ac:chgData name="اسية مسعود" userId="3cd82cedb48f369b" providerId="LiveId" clId="{FBD73F86-BF2C-4507-991A-D30C86E994E8}" dt="2022-02-19T11:47:30.414" v="3796" actId="20577"/>
          <ac:spMkLst>
            <pc:docMk/>
            <pc:sldMk cId="2317763217" sldId="275"/>
            <ac:spMk id="9" creationId="{8C63900A-563C-48C3-A68B-7969C6509FB3}"/>
          </ac:spMkLst>
        </pc:spChg>
        <pc:spChg chg="add mod">
          <ac:chgData name="اسية مسعود" userId="3cd82cedb48f369b" providerId="LiveId" clId="{FBD73F86-BF2C-4507-991A-D30C86E994E8}" dt="2022-02-19T11:47:58.531" v="3819" actId="1076"/>
          <ac:spMkLst>
            <pc:docMk/>
            <pc:sldMk cId="2317763217" sldId="275"/>
            <ac:spMk id="10" creationId="{19784209-025A-4D3F-88E1-C1F65408E13D}"/>
          </ac:spMkLst>
        </pc:spChg>
        <pc:spChg chg="add mod">
          <ac:chgData name="اسية مسعود" userId="3cd82cedb48f369b" providerId="LiveId" clId="{FBD73F86-BF2C-4507-991A-D30C86E994E8}" dt="2022-02-19T11:48:57.853" v="3831" actId="20577"/>
          <ac:spMkLst>
            <pc:docMk/>
            <pc:sldMk cId="2317763217" sldId="275"/>
            <ac:spMk id="11" creationId="{0F0D6917-C7A5-431D-8BE8-0B27853303B2}"/>
          </ac:spMkLst>
        </pc:spChg>
        <pc:spChg chg="add mod">
          <ac:chgData name="اسية مسعود" userId="3cd82cedb48f369b" providerId="LiveId" clId="{FBD73F86-BF2C-4507-991A-D30C86E994E8}" dt="2022-02-19T11:49:27.078" v="3844" actId="20577"/>
          <ac:spMkLst>
            <pc:docMk/>
            <pc:sldMk cId="2317763217" sldId="275"/>
            <ac:spMk id="12" creationId="{1032CDA3-B40D-4452-8FC4-CCDF50927B1E}"/>
          </ac:spMkLst>
        </pc:spChg>
        <pc:spChg chg="add mod">
          <ac:chgData name="اسية مسعود" userId="3cd82cedb48f369b" providerId="LiveId" clId="{FBD73F86-BF2C-4507-991A-D30C86E994E8}" dt="2022-02-19T11:50:01.182" v="3865" actId="207"/>
          <ac:spMkLst>
            <pc:docMk/>
            <pc:sldMk cId="2317763217" sldId="275"/>
            <ac:spMk id="13" creationId="{C5B4FB31-E986-4BC0-8CC6-A11BC8D416BC}"/>
          </ac:spMkLst>
        </pc:spChg>
        <pc:spChg chg="add mod">
          <ac:chgData name="اسية مسعود" userId="3cd82cedb48f369b" providerId="LiveId" clId="{FBD73F86-BF2C-4507-991A-D30C86E994E8}" dt="2022-02-19T11:50:15.825" v="3872" actId="20577"/>
          <ac:spMkLst>
            <pc:docMk/>
            <pc:sldMk cId="2317763217" sldId="275"/>
            <ac:spMk id="14" creationId="{9DDB75E8-079D-41CC-8A7B-B85AF80C3027}"/>
          </ac:spMkLst>
        </pc:spChg>
        <pc:spChg chg="add mod">
          <ac:chgData name="اسية مسعود" userId="3cd82cedb48f369b" providerId="LiveId" clId="{FBD73F86-BF2C-4507-991A-D30C86E994E8}" dt="2022-02-19T11:51:04.521" v="3878" actId="20577"/>
          <ac:spMkLst>
            <pc:docMk/>
            <pc:sldMk cId="2317763217" sldId="275"/>
            <ac:spMk id="15" creationId="{CDCFD343-DFD1-4569-BB55-696F18345A67}"/>
          </ac:spMkLst>
        </pc:spChg>
        <pc:spChg chg="add mod">
          <ac:chgData name="اسية مسعود" userId="3cd82cedb48f369b" providerId="LiveId" clId="{FBD73F86-BF2C-4507-991A-D30C86E994E8}" dt="2022-02-19T11:51:26.029" v="3898" actId="20577"/>
          <ac:spMkLst>
            <pc:docMk/>
            <pc:sldMk cId="2317763217" sldId="275"/>
            <ac:spMk id="16" creationId="{BFB9B1F1-FDB1-4755-A74C-9D61FF4AF5FD}"/>
          </ac:spMkLst>
        </pc:spChg>
        <pc:spChg chg="add mod">
          <ac:chgData name="اسية مسعود" userId="3cd82cedb48f369b" providerId="LiveId" clId="{FBD73F86-BF2C-4507-991A-D30C86E994E8}" dt="2022-02-19T11:51:55.499" v="3906" actId="20577"/>
          <ac:spMkLst>
            <pc:docMk/>
            <pc:sldMk cId="2317763217" sldId="275"/>
            <ac:spMk id="17" creationId="{19A74279-B3A4-4B00-AFE1-93AFCBF1CFB3}"/>
          </ac:spMkLst>
        </pc:spChg>
        <pc:spChg chg="add mod">
          <ac:chgData name="اسية مسعود" userId="3cd82cedb48f369b" providerId="LiveId" clId="{FBD73F86-BF2C-4507-991A-D30C86E994E8}" dt="2022-02-19T11:52:14.402" v="3918" actId="1076"/>
          <ac:spMkLst>
            <pc:docMk/>
            <pc:sldMk cId="2317763217" sldId="275"/>
            <ac:spMk id="18" creationId="{D471AEEB-25DB-45C3-AF66-4B494E19F0FF}"/>
          </ac:spMkLst>
        </pc:spChg>
        <pc:spChg chg="add mod">
          <ac:chgData name="اسية مسعود" userId="3cd82cedb48f369b" providerId="LiveId" clId="{FBD73F86-BF2C-4507-991A-D30C86E994E8}" dt="2022-02-19T11:52:28.460" v="3927" actId="20577"/>
          <ac:spMkLst>
            <pc:docMk/>
            <pc:sldMk cId="2317763217" sldId="275"/>
            <ac:spMk id="19" creationId="{9CBF058F-B4EB-47DB-8D94-DEED9987FB89}"/>
          </ac:spMkLst>
        </pc:spChg>
        <pc:spChg chg="add mod">
          <ac:chgData name="اسية مسعود" userId="3cd82cedb48f369b" providerId="LiveId" clId="{FBD73F86-BF2C-4507-991A-D30C86E994E8}" dt="2022-02-19T11:52:55.118" v="3949" actId="14100"/>
          <ac:spMkLst>
            <pc:docMk/>
            <pc:sldMk cId="2317763217" sldId="275"/>
            <ac:spMk id="20" creationId="{D2C8A751-A893-43D4-B361-3A7873CBEE3B}"/>
          </ac:spMkLst>
        </pc:spChg>
      </pc:sldChg>
      <pc:sldChg chg="add del">
        <pc:chgData name="اسية مسعود" userId="3cd82cedb48f369b" providerId="LiveId" clId="{FBD73F86-BF2C-4507-991A-D30C86E994E8}" dt="2022-02-19T11:45:32.974" v="3759"/>
        <pc:sldMkLst>
          <pc:docMk/>
          <pc:sldMk cId="128983824" sldId="276"/>
        </pc:sldMkLst>
      </pc:sldChg>
      <pc:sldChg chg="addSp modSp add mod ord modAnim">
        <pc:chgData name="اسية مسعود" userId="3cd82cedb48f369b" providerId="LiveId" clId="{FBD73F86-BF2C-4507-991A-D30C86E994E8}" dt="2022-02-19T16:40:33.263" v="6787"/>
        <pc:sldMkLst>
          <pc:docMk/>
          <pc:sldMk cId="2032800931" sldId="276"/>
        </pc:sldMkLst>
        <pc:spChg chg="add mod">
          <ac:chgData name="اسية مسعود" userId="3cd82cedb48f369b" providerId="LiveId" clId="{FBD73F86-BF2C-4507-991A-D30C86E994E8}" dt="2022-02-19T16:38:47.997" v="6763" actId="1076"/>
          <ac:spMkLst>
            <pc:docMk/>
            <pc:sldMk cId="2032800931" sldId="276"/>
            <ac:spMk id="4" creationId="{404BBEF3-D593-4B33-9DF3-A987BE2A4A57}"/>
          </ac:spMkLst>
        </pc:spChg>
        <pc:spChg chg="add mod">
          <ac:chgData name="اسية مسعود" userId="3cd82cedb48f369b" providerId="LiveId" clId="{FBD73F86-BF2C-4507-991A-D30C86E994E8}" dt="2022-02-19T16:39:05.814" v="6765" actId="1076"/>
          <ac:spMkLst>
            <pc:docMk/>
            <pc:sldMk cId="2032800931" sldId="276"/>
            <ac:spMk id="5" creationId="{E60C62E9-6BF2-4BC0-A8E9-4887A8CAE6E3}"/>
          </ac:spMkLst>
        </pc:spChg>
        <pc:spChg chg="add mod">
          <ac:chgData name="اسية مسعود" userId="3cd82cedb48f369b" providerId="LiveId" clId="{FBD73F86-BF2C-4507-991A-D30C86E994E8}" dt="2022-02-19T16:39:14.749" v="6767" actId="1076"/>
          <ac:spMkLst>
            <pc:docMk/>
            <pc:sldMk cId="2032800931" sldId="276"/>
            <ac:spMk id="6" creationId="{7EDE0A18-FFA1-4244-BE15-055DDF50FB99}"/>
          </ac:spMkLst>
        </pc:spChg>
        <pc:spChg chg="add mod">
          <ac:chgData name="اسية مسعود" userId="3cd82cedb48f369b" providerId="LiveId" clId="{FBD73F86-BF2C-4507-991A-D30C86E994E8}" dt="2022-02-19T16:39:34.394" v="6775" actId="1036"/>
          <ac:spMkLst>
            <pc:docMk/>
            <pc:sldMk cId="2032800931" sldId="276"/>
            <ac:spMk id="7" creationId="{1C4A0FAE-DD14-4F71-91FF-3292634ACCC3}"/>
          </ac:spMkLst>
        </pc:spChg>
        <pc:spChg chg="add mod">
          <ac:chgData name="اسية مسعود" userId="3cd82cedb48f369b" providerId="LiveId" clId="{FBD73F86-BF2C-4507-991A-D30C86E994E8}" dt="2022-02-19T16:39:50.319" v="6780" actId="1037"/>
          <ac:spMkLst>
            <pc:docMk/>
            <pc:sldMk cId="2032800931" sldId="276"/>
            <ac:spMk id="8" creationId="{7C765760-1520-493E-A10A-6B04BF50F122}"/>
          </ac:spMkLst>
        </pc:spChg>
        <pc:spChg chg="add mod">
          <ac:chgData name="اسية مسعود" userId="3cd82cedb48f369b" providerId="LiveId" clId="{FBD73F86-BF2C-4507-991A-D30C86E994E8}" dt="2022-02-19T16:39:59.444" v="6782" actId="1076"/>
          <ac:spMkLst>
            <pc:docMk/>
            <pc:sldMk cId="2032800931" sldId="276"/>
            <ac:spMk id="9" creationId="{1B2C5C0C-269B-498E-AFD8-06D63121990E}"/>
          </ac:spMkLst>
        </pc:spChg>
        <pc:spChg chg="add mod">
          <ac:chgData name="اسية مسعود" userId="3cd82cedb48f369b" providerId="LiveId" clId="{FBD73F86-BF2C-4507-991A-D30C86E994E8}" dt="2022-02-19T16:40:09.123" v="6784" actId="1076"/>
          <ac:spMkLst>
            <pc:docMk/>
            <pc:sldMk cId="2032800931" sldId="276"/>
            <ac:spMk id="10" creationId="{DB24455C-0D51-42FF-B0C3-4B115FE01AFD}"/>
          </ac:spMkLst>
        </pc:spChg>
        <pc:spChg chg="add mod">
          <ac:chgData name="اسية مسعود" userId="3cd82cedb48f369b" providerId="LiveId" clId="{FBD73F86-BF2C-4507-991A-D30C86E994E8}" dt="2022-02-19T16:40:33.263" v="6787"/>
          <ac:spMkLst>
            <pc:docMk/>
            <pc:sldMk cId="2032800931" sldId="276"/>
            <ac:spMk id="11" creationId="{591D1525-6F38-442C-ABD5-0253D5E70018}"/>
          </ac:spMkLst>
        </pc:spChg>
        <pc:graphicFrameChg chg="mod modGraphic">
          <ac:chgData name="اسية مسعود" userId="3cd82cedb48f369b" providerId="LiveId" clId="{FBD73F86-BF2C-4507-991A-D30C86E994E8}" dt="2022-02-19T16:02:56.449" v="5989" actId="113"/>
          <ac:graphicFrameMkLst>
            <pc:docMk/>
            <pc:sldMk cId="2032800931" sldId="276"/>
            <ac:graphicFrameMk id="3" creationId="{896C8392-C77E-4E54-8236-12060AF42D52}"/>
          </ac:graphicFrameMkLst>
        </pc:graphicFrameChg>
      </pc:sldChg>
      <pc:sldChg chg="delSp add del mod">
        <pc:chgData name="اسية مسعود" userId="3cd82cedb48f369b" providerId="LiveId" clId="{FBD73F86-BF2C-4507-991A-D30C86E994E8}" dt="2022-02-19T11:54:11.393" v="3951" actId="2696"/>
        <pc:sldMkLst>
          <pc:docMk/>
          <pc:sldMk cId="2228940608" sldId="276"/>
        </pc:sldMkLst>
        <pc:spChg chg="del">
          <ac:chgData name="اسية مسعود" userId="3cd82cedb48f369b" providerId="LiveId" clId="{FBD73F86-BF2C-4507-991A-D30C86E994E8}" dt="2022-02-19T11:54:07.210" v="3950" actId="21"/>
          <ac:spMkLst>
            <pc:docMk/>
            <pc:sldMk cId="2228940608" sldId="276"/>
            <ac:spMk id="6" creationId="{8E292F89-E5F0-4AD0-800E-3F401FDAF44C}"/>
          </ac:spMkLst>
        </pc:spChg>
      </pc:sldChg>
      <pc:sldChg chg="addSp modSp add mod modAnim">
        <pc:chgData name="اسية مسعود" userId="3cd82cedb48f369b" providerId="LiveId" clId="{FBD73F86-BF2C-4507-991A-D30C86E994E8}" dt="2022-02-19T17:40:47.858" v="7083" actId="1076"/>
        <pc:sldMkLst>
          <pc:docMk/>
          <pc:sldMk cId="453185532" sldId="277"/>
        </pc:sldMkLst>
        <pc:spChg chg="mod">
          <ac:chgData name="اسية مسعود" userId="3cd82cedb48f369b" providerId="LiveId" clId="{FBD73F86-BF2C-4507-991A-D30C86E994E8}" dt="2022-02-19T15:18:47.774" v="5295" actId="1076"/>
          <ac:spMkLst>
            <pc:docMk/>
            <pc:sldMk cId="453185532" sldId="277"/>
            <ac:spMk id="2" creationId="{4DCA6B6C-27B6-4542-8EC9-9CCA30A0E5E3}"/>
          </ac:spMkLst>
        </pc:spChg>
        <pc:spChg chg="add mod">
          <ac:chgData name="اسية مسعود" userId="3cd82cedb48f369b" providerId="LiveId" clId="{FBD73F86-BF2C-4507-991A-D30C86E994E8}" dt="2022-02-19T17:40:47.858" v="7083" actId="1076"/>
          <ac:spMkLst>
            <pc:docMk/>
            <pc:sldMk cId="453185532" sldId="277"/>
            <ac:spMk id="4" creationId="{4277EFAF-ADF1-47E5-B059-332B94BC663A}"/>
          </ac:spMkLst>
        </pc:spChg>
        <pc:graphicFrameChg chg="mod modGraphic">
          <ac:chgData name="اسية مسعود" userId="3cd82cedb48f369b" providerId="LiveId" clId="{FBD73F86-BF2C-4507-991A-D30C86E994E8}" dt="2022-02-19T15:24:01.493" v="5406" actId="1076"/>
          <ac:graphicFrameMkLst>
            <pc:docMk/>
            <pc:sldMk cId="453185532" sldId="277"/>
            <ac:graphicFrameMk id="3" creationId="{896C8392-C77E-4E54-8236-12060AF42D52}"/>
          </ac:graphicFrameMkLst>
        </pc:graphicFrameChg>
      </pc:sldChg>
      <pc:sldChg chg="add del">
        <pc:chgData name="اسية مسعود" userId="3cd82cedb48f369b" providerId="LiveId" clId="{FBD73F86-BF2C-4507-991A-D30C86E994E8}" dt="2022-02-19T11:46:48.462" v="3780"/>
        <pc:sldMkLst>
          <pc:docMk/>
          <pc:sldMk cId="2516913440" sldId="277"/>
        </pc:sldMkLst>
      </pc:sldChg>
      <pc:sldChg chg="addSp delSp modSp add mod delAnim modAnim">
        <pc:chgData name="اسية مسعود" userId="3cd82cedb48f369b" providerId="LiveId" clId="{FBD73F86-BF2C-4507-991A-D30C86E994E8}" dt="2022-02-19T16:54:55.416" v="7026"/>
        <pc:sldMkLst>
          <pc:docMk/>
          <pc:sldMk cId="386134780" sldId="278"/>
        </pc:sldMkLst>
        <pc:spChg chg="del mod">
          <ac:chgData name="اسية مسعود" userId="3cd82cedb48f369b" providerId="LiveId" clId="{FBD73F86-BF2C-4507-991A-D30C86E994E8}" dt="2022-02-19T15:32:58.677" v="5508" actId="478"/>
          <ac:spMkLst>
            <pc:docMk/>
            <pc:sldMk cId="386134780" sldId="278"/>
            <ac:spMk id="2" creationId="{748609A1-82DB-4101-8A99-61778E3130A4}"/>
          </ac:spMkLst>
        </pc:spChg>
        <pc:spChg chg="mod">
          <ac:chgData name="اسية مسعود" userId="3cd82cedb48f369b" providerId="LiveId" clId="{FBD73F86-BF2C-4507-991A-D30C86E994E8}" dt="2022-02-19T16:34:35.786" v="6740" actId="20577"/>
          <ac:spMkLst>
            <pc:docMk/>
            <pc:sldMk cId="386134780" sldId="278"/>
            <ac:spMk id="6" creationId="{12F63C03-FA9F-4DAB-A0F9-02BD182A62D7}"/>
          </ac:spMkLst>
        </pc:spChg>
        <pc:spChg chg="del">
          <ac:chgData name="اسية مسعود" userId="3cd82cedb48f369b" providerId="LiveId" clId="{FBD73F86-BF2C-4507-991A-D30C86E994E8}" dt="2022-02-19T15:28:53.270" v="5425" actId="478"/>
          <ac:spMkLst>
            <pc:docMk/>
            <pc:sldMk cId="386134780" sldId="278"/>
            <ac:spMk id="7" creationId="{FA28ADF8-7BF3-4AD9-BD9E-1826C069EC2D}"/>
          </ac:spMkLst>
        </pc:spChg>
        <pc:spChg chg="del">
          <ac:chgData name="اسية مسعود" userId="3cd82cedb48f369b" providerId="LiveId" clId="{FBD73F86-BF2C-4507-991A-D30C86E994E8}" dt="2022-02-19T15:33:52.239" v="5521" actId="478"/>
          <ac:spMkLst>
            <pc:docMk/>
            <pc:sldMk cId="386134780" sldId="278"/>
            <ac:spMk id="8" creationId="{FD3BCF52-96B1-46BE-BC9A-3ACCC0D14F7C}"/>
          </ac:spMkLst>
        </pc:spChg>
        <pc:spChg chg="del">
          <ac:chgData name="اسية مسعود" userId="3cd82cedb48f369b" providerId="LiveId" clId="{FBD73F86-BF2C-4507-991A-D30C86E994E8}" dt="2022-02-19T15:29:03.052" v="5429" actId="478"/>
          <ac:spMkLst>
            <pc:docMk/>
            <pc:sldMk cId="386134780" sldId="278"/>
            <ac:spMk id="9" creationId="{8C63900A-563C-48C3-A68B-7969C6509FB3}"/>
          </ac:spMkLst>
        </pc:spChg>
        <pc:spChg chg="del">
          <ac:chgData name="اسية مسعود" userId="3cd82cedb48f369b" providerId="LiveId" clId="{FBD73F86-BF2C-4507-991A-D30C86E994E8}" dt="2022-02-19T15:29:01.689" v="5428" actId="478"/>
          <ac:spMkLst>
            <pc:docMk/>
            <pc:sldMk cId="386134780" sldId="278"/>
            <ac:spMk id="10" creationId="{19784209-025A-4D3F-88E1-C1F65408E13D}"/>
          </ac:spMkLst>
        </pc:spChg>
        <pc:spChg chg="del">
          <ac:chgData name="اسية مسعود" userId="3cd82cedb48f369b" providerId="LiveId" clId="{FBD73F86-BF2C-4507-991A-D30C86E994E8}" dt="2022-02-19T15:29:00.301" v="5427" actId="478"/>
          <ac:spMkLst>
            <pc:docMk/>
            <pc:sldMk cId="386134780" sldId="278"/>
            <ac:spMk id="11" creationId="{0F0D6917-C7A5-431D-8BE8-0B27853303B2}"/>
          </ac:spMkLst>
        </pc:spChg>
        <pc:spChg chg="del">
          <ac:chgData name="اسية مسعود" userId="3cd82cedb48f369b" providerId="LiveId" clId="{FBD73F86-BF2C-4507-991A-D30C86E994E8}" dt="2022-02-19T15:28:57.126" v="5426" actId="478"/>
          <ac:spMkLst>
            <pc:docMk/>
            <pc:sldMk cId="386134780" sldId="278"/>
            <ac:spMk id="12" creationId="{1032CDA3-B40D-4452-8FC4-CCDF50927B1E}"/>
          </ac:spMkLst>
        </pc:spChg>
        <pc:spChg chg="del">
          <ac:chgData name="اسية مسعود" userId="3cd82cedb48f369b" providerId="LiveId" clId="{FBD73F86-BF2C-4507-991A-D30C86E994E8}" dt="2022-02-19T15:29:20.799" v="5434" actId="478"/>
          <ac:spMkLst>
            <pc:docMk/>
            <pc:sldMk cId="386134780" sldId="278"/>
            <ac:spMk id="13" creationId="{C5B4FB31-E986-4BC0-8CC6-A11BC8D416BC}"/>
          </ac:spMkLst>
        </pc:spChg>
        <pc:spChg chg="del">
          <ac:chgData name="اسية مسعود" userId="3cd82cedb48f369b" providerId="LiveId" clId="{FBD73F86-BF2C-4507-991A-D30C86E994E8}" dt="2022-02-19T15:29:18.315" v="5433" actId="478"/>
          <ac:spMkLst>
            <pc:docMk/>
            <pc:sldMk cId="386134780" sldId="278"/>
            <ac:spMk id="14" creationId="{9DDB75E8-079D-41CC-8A7B-B85AF80C3027}"/>
          </ac:spMkLst>
        </pc:spChg>
        <pc:spChg chg="del">
          <ac:chgData name="اسية مسعود" userId="3cd82cedb48f369b" providerId="LiveId" clId="{FBD73F86-BF2C-4507-991A-D30C86E994E8}" dt="2022-02-19T15:29:15.364" v="5432" actId="478"/>
          <ac:spMkLst>
            <pc:docMk/>
            <pc:sldMk cId="386134780" sldId="278"/>
            <ac:spMk id="15" creationId="{CDCFD343-DFD1-4569-BB55-696F18345A67}"/>
          </ac:spMkLst>
        </pc:spChg>
        <pc:spChg chg="del">
          <ac:chgData name="اسية مسعود" userId="3cd82cedb48f369b" providerId="LiveId" clId="{FBD73F86-BF2C-4507-991A-D30C86E994E8}" dt="2022-02-19T15:29:22.442" v="5435" actId="478"/>
          <ac:spMkLst>
            <pc:docMk/>
            <pc:sldMk cId="386134780" sldId="278"/>
            <ac:spMk id="16" creationId="{BFB9B1F1-FDB1-4755-A74C-9D61FF4AF5FD}"/>
          </ac:spMkLst>
        </pc:spChg>
        <pc:spChg chg="del">
          <ac:chgData name="اسية مسعود" userId="3cd82cedb48f369b" providerId="LiveId" clId="{FBD73F86-BF2C-4507-991A-D30C86E994E8}" dt="2022-02-19T15:29:23.707" v="5436" actId="478"/>
          <ac:spMkLst>
            <pc:docMk/>
            <pc:sldMk cId="386134780" sldId="278"/>
            <ac:spMk id="17" creationId="{19A74279-B3A4-4B00-AFE1-93AFCBF1CFB3}"/>
          </ac:spMkLst>
        </pc:spChg>
        <pc:spChg chg="del">
          <ac:chgData name="اسية مسعود" userId="3cd82cedb48f369b" providerId="LiveId" clId="{FBD73F86-BF2C-4507-991A-D30C86E994E8}" dt="2022-02-19T15:29:24.932" v="5437" actId="478"/>
          <ac:spMkLst>
            <pc:docMk/>
            <pc:sldMk cId="386134780" sldId="278"/>
            <ac:spMk id="18" creationId="{D471AEEB-25DB-45C3-AF66-4B494E19F0FF}"/>
          </ac:spMkLst>
        </pc:spChg>
        <pc:spChg chg="del">
          <ac:chgData name="اسية مسعود" userId="3cd82cedb48f369b" providerId="LiveId" clId="{FBD73F86-BF2C-4507-991A-D30C86E994E8}" dt="2022-02-19T15:29:26.124" v="5438" actId="478"/>
          <ac:spMkLst>
            <pc:docMk/>
            <pc:sldMk cId="386134780" sldId="278"/>
            <ac:spMk id="19" creationId="{9CBF058F-B4EB-47DB-8D94-DEED9987FB89}"/>
          </ac:spMkLst>
        </pc:spChg>
        <pc:spChg chg="del">
          <ac:chgData name="اسية مسعود" userId="3cd82cedb48f369b" providerId="LiveId" clId="{FBD73F86-BF2C-4507-991A-D30C86E994E8}" dt="2022-02-19T15:29:27.381" v="5439" actId="478"/>
          <ac:spMkLst>
            <pc:docMk/>
            <pc:sldMk cId="386134780" sldId="278"/>
            <ac:spMk id="20" creationId="{D2C8A751-A893-43D4-B361-3A7873CBEE3B}"/>
          </ac:spMkLst>
        </pc:spChg>
        <pc:spChg chg="add mod">
          <ac:chgData name="اسية مسعود" userId="3cd82cedb48f369b" providerId="LiveId" clId="{FBD73F86-BF2C-4507-991A-D30C86E994E8}" dt="2022-02-19T16:33:29.674" v="6735" actId="404"/>
          <ac:spMkLst>
            <pc:docMk/>
            <pc:sldMk cId="386134780" sldId="278"/>
            <ac:spMk id="21" creationId="{C7DCF057-7DB7-4F98-8DF7-F30A0729D47E}"/>
          </ac:spMkLst>
        </pc:spChg>
        <pc:spChg chg="add mod">
          <ac:chgData name="اسية مسعود" userId="3cd82cedb48f369b" providerId="LiveId" clId="{FBD73F86-BF2C-4507-991A-D30C86E994E8}" dt="2022-02-19T16:53:23.448" v="6978" actId="1038"/>
          <ac:spMkLst>
            <pc:docMk/>
            <pc:sldMk cId="386134780" sldId="278"/>
            <ac:spMk id="22" creationId="{5DE88920-3DC0-4541-BDE0-3CE02422CAC6}"/>
          </ac:spMkLst>
        </pc:spChg>
        <pc:spChg chg="add mod">
          <ac:chgData name="اسية مسعود" userId="3cd82cedb48f369b" providerId="LiveId" clId="{FBD73F86-BF2C-4507-991A-D30C86E994E8}" dt="2022-02-19T16:53:26.633" v="6982" actId="1038"/>
          <ac:spMkLst>
            <pc:docMk/>
            <pc:sldMk cId="386134780" sldId="278"/>
            <ac:spMk id="23" creationId="{622224A4-59EE-4C94-84FE-6796F6FC820A}"/>
          </ac:spMkLst>
        </pc:spChg>
        <pc:spChg chg="add mod">
          <ac:chgData name="اسية مسعود" userId="3cd82cedb48f369b" providerId="LiveId" clId="{FBD73F86-BF2C-4507-991A-D30C86E994E8}" dt="2022-02-19T16:52:12.942" v="6944" actId="20577"/>
          <ac:spMkLst>
            <pc:docMk/>
            <pc:sldMk cId="386134780" sldId="278"/>
            <ac:spMk id="24" creationId="{A0B6D7C4-7A0F-4424-AC97-60D9E2A754F9}"/>
          </ac:spMkLst>
        </pc:spChg>
        <pc:spChg chg="add mod">
          <ac:chgData name="اسية مسعود" userId="3cd82cedb48f369b" providerId="LiveId" clId="{FBD73F86-BF2C-4507-991A-D30C86E994E8}" dt="2022-02-19T16:52:37.272" v="6947" actId="20577"/>
          <ac:spMkLst>
            <pc:docMk/>
            <pc:sldMk cId="386134780" sldId="278"/>
            <ac:spMk id="25" creationId="{C504BFDA-809D-4C48-84C7-B666FA58A6E3}"/>
          </ac:spMkLst>
        </pc:spChg>
        <pc:spChg chg="add mod">
          <ac:chgData name="اسية مسعود" userId="3cd82cedb48f369b" providerId="LiveId" clId="{FBD73F86-BF2C-4507-991A-D30C86E994E8}" dt="2022-02-19T16:53:10.297" v="6974" actId="20577"/>
          <ac:spMkLst>
            <pc:docMk/>
            <pc:sldMk cId="386134780" sldId="278"/>
            <ac:spMk id="26" creationId="{E3CE12B5-F4DF-4688-8A5F-72A68221052C}"/>
          </ac:spMkLst>
        </pc:spChg>
        <pc:spChg chg="add mod">
          <ac:chgData name="اسية مسعود" userId="3cd82cedb48f369b" providerId="LiveId" clId="{FBD73F86-BF2C-4507-991A-D30C86E994E8}" dt="2022-02-19T16:53:49.562" v="6984"/>
          <ac:spMkLst>
            <pc:docMk/>
            <pc:sldMk cId="386134780" sldId="278"/>
            <ac:spMk id="27" creationId="{11C670A1-1609-4F52-9A14-CFAA4CF0C40D}"/>
          </ac:spMkLst>
        </pc:spChg>
        <pc:spChg chg="add mod">
          <ac:chgData name="اسية مسعود" userId="3cd82cedb48f369b" providerId="LiveId" clId="{FBD73F86-BF2C-4507-991A-D30C86E994E8}" dt="2022-02-19T16:54:07.854" v="7002" actId="20577"/>
          <ac:spMkLst>
            <pc:docMk/>
            <pc:sldMk cId="386134780" sldId="278"/>
            <ac:spMk id="28" creationId="{591FAD64-4B2E-4569-BD05-5B2C8EEE20A1}"/>
          </ac:spMkLst>
        </pc:spChg>
        <pc:spChg chg="add mod">
          <ac:chgData name="اسية مسعود" userId="3cd82cedb48f369b" providerId="LiveId" clId="{FBD73F86-BF2C-4507-991A-D30C86E994E8}" dt="2022-02-19T16:54:21.879" v="7007" actId="122"/>
          <ac:spMkLst>
            <pc:docMk/>
            <pc:sldMk cId="386134780" sldId="278"/>
            <ac:spMk id="29" creationId="{47875EDB-4938-47F4-B1F9-0A88D6C7091F}"/>
          </ac:spMkLst>
        </pc:spChg>
        <pc:spChg chg="add mod">
          <ac:chgData name="اسية مسعود" userId="3cd82cedb48f369b" providerId="LiveId" clId="{FBD73F86-BF2C-4507-991A-D30C86E994E8}" dt="2022-02-19T16:54:55.416" v="7026"/>
          <ac:spMkLst>
            <pc:docMk/>
            <pc:sldMk cId="386134780" sldId="278"/>
            <ac:spMk id="30" creationId="{147F59DB-D5B2-42C0-B189-53741EE1A8BB}"/>
          </ac:spMkLst>
        </pc:spChg>
        <pc:graphicFrameChg chg="add mod modGraphic">
          <ac:chgData name="اسية مسعود" userId="3cd82cedb48f369b" providerId="LiveId" clId="{FBD73F86-BF2C-4507-991A-D30C86E994E8}" dt="2022-02-19T16:07:59.676" v="6059" actId="1076"/>
          <ac:graphicFrameMkLst>
            <pc:docMk/>
            <pc:sldMk cId="386134780" sldId="278"/>
            <ac:graphicFrameMk id="3" creationId="{D2DB8799-1B5E-45EF-AC45-C6E961979A5B}"/>
          </ac:graphicFrameMkLst>
        </pc:graphicFrameChg>
        <pc:graphicFrameChg chg="del modGraphic">
          <ac:chgData name="اسية مسعود" userId="3cd82cedb48f369b" providerId="LiveId" clId="{FBD73F86-BF2C-4507-991A-D30C86E994E8}" dt="2022-02-19T15:33:24.861" v="5514" actId="478"/>
          <ac:graphicFrameMkLst>
            <pc:docMk/>
            <pc:sldMk cId="386134780" sldId="278"/>
            <ac:graphicFrameMk id="4" creationId="{03B42FAD-F208-436F-B9F7-05DF3B9AE5F5}"/>
          </ac:graphicFrameMkLst>
        </pc:graphicFrameChg>
      </pc:sldChg>
      <pc:sldChg chg="addSp delSp modSp add mod ord modAnim">
        <pc:chgData name="اسية مسعود" userId="3cd82cedb48f369b" providerId="LiveId" clId="{FBD73F86-BF2C-4507-991A-D30C86E994E8}" dt="2022-02-19T17:40:29.044" v="7079"/>
        <pc:sldMkLst>
          <pc:docMk/>
          <pc:sldMk cId="2435176718" sldId="279"/>
        </pc:sldMkLst>
        <pc:spChg chg="add del mod">
          <ac:chgData name="اسية مسعود" userId="3cd82cedb48f369b" providerId="LiveId" clId="{FBD73F86-BF2C-4507-991A-D30C86E994E8}" dt="2022-02-19T16:40:30.983" v="6786" actId="21"/>
          <ac:spMkLst>
            <pc:docMk/>
            <pc:sldMk cId="2435176718" sldId="279"/>
            <ac:spMk id="4" creationId="{AEC4C8F2-1DB5-4BB9-B423-97B8D45CC44E}"/>
          </ac:spMkLst>
        </pc:spChg>
        <pc:spChg chg="add mod">
          <ac:chgData name="اسية مسعود" userId="3cd82cedb48f369b" providerId="LiveId" clId="{FBD73F86-BF2C-4507-991A-D30C86E994E8}" dt="2022-02-19T17:40:29.044" v="7079"/>
          <ac:spMkLst>
            <pc:docMk/>
            <pc:sldMk cId="2435176718" sldId="279"/>
            <ac:spMk id="5" creationId="{5EC43606-DD30-45E2-9DAF-FE371DCA1BE6}"/>
          </ac:spMkLst>
        </pc:spChg>
      </pc:sldChg>
      <pc:sldChg chg="addSp modSp add mod modAnim">
        <pc:chgData name="اسية مسعود" userId="3cd82cedb48f369b" providerId="LiveId" clId="{FBD73F86-BF2C-4507-991A-D30C86E994E8}" dt="2022-02-19T16:42:52.887" v="6825" actId="1036"/>
        <pc:sldMkLst>
          <pc:docMk/>
          <pc:sldMk cId="3889902074" sldId="280"/>
        </pc:sldMkLst>
        <pc:spChg chg="add mod">
          <ac:chgData name="اسية مسعود" userId="3cd82cedb48f369b" providerId="LiveId" clId="{FBD73F86-BF2C-4507-991A-D30C86E994E8}" dt="2022-02-19T16:37:33.235" v="6750" actId="1076"/>
          <ac:spMkLst>
            <pc:docMk/>
            <pc:sldMk cId="3889902074" sldId="280"/>
            <ac:spMk id="4" creationId="{8940B8DA-CAF3-429D-A271-946FDFA7F400}"/>
          </ac:spMkLst>
        </pc:spChg>
        <pc:spChg chg="add mod">
          <ac:chgData name="اسية مسعود" userId="3cd82cedb48f369b" providerId="LiveId" clId="{FBD73F86-BF2C-4507-991A-D30C86E994E8}" dt="2022-02-19T16:40:46.129" v="6790" actId="1076"/>
          <ac:spMkLst>
            <pc:docMk/>
            <pc:sldMk cId="3889902074" sldId="280"/>
            <ac:spMk id="5" creationId="{A47F136C-9D2E-4C4C-8855-29F20F88E9AD}"/>
          </ac:spMkLst>
        </pc:spChg>
        <pc:spChg chg="add mod">
          <ac:chgData name="اسية مسعود" userId="3cd82cedb48f369b" providerId="LiveId" clId="{FBD73F86-BF2C-4507-991A-D30C86E994E8}" dt="2022-02-19T16:40:57.334" v="6792" actId="1076"/>
          <ac:spMkLst>
            <pc:docMk/>
            <pc:sldMk cId="3889902074" sldId="280"/>
            <ac:spMk id="6" creationId="{1BA166A1-32E4-46AF-83F1-4C1570E11E38}"/>
          </ac:spMkLst>
        </pc:spChg>
        <pc:spChg chg="add mod">
          <ac:chgData name="اسية مسعود" userId="3cd82cedb48f369b" providerId="LiveId" clId="{FBD73F86-BF2C-4507-991A-D30C86E994E8}" dt="2022-02-19T16:41:17.038" v="6794" actId="1076"/>
          <ac:spMkLst>
            <pc:docMk/>
            <pc:sldMk cId="3889902074" sldId="280"/>
            <ac:spMk id="7" creationId="{A06D5F83-4F1B-49C1-9F8F-845BE620744C}"/>
          </ac:spMkLst>
        </pc:spChg>
        <pc:spChg chg="add mod">
          <ac:chgData name="اسية مسعود" userId="3cd82cedb48f369b" providerId="LiveId" clId="{FBD73F86-BF2C-4507-991A-D30C86E994E8}" dt="2022-02-19T16:41:38.603" v="6800" actId="1036"/>
          <ac:spMkLst>
            <pc:docMk/>
            <pc:sldMk cId="3889902074" sldId="280"/>
            <ac:spMk id="8" creationId="{5F369A1E-03C7-46E2-8806-C59B78B18725}"/>
          </ac:spMkLst>
        </pc:spChg>
        <pc:spChg chg="add mod">
          <ac:chgData name="اسية مسعود" userId="3cd82cedb48f369b" providerId="LiveId" clId="{FBD73F86-BF2C-4507-991A-D30C86E994E8}" dt="2022-02-19T16:41:50.835" v="6802" actId="1076"/>
          <ac:spMkLst>
            <pc:docMk/>
            <pc:sldMk cId="3889902074" sldId="280"/>
            <ac:spMk id="9" creationId="{79A9BD25-8365-4FD1-9638-9C8AA0F89C8E}"/>
          </ac:spMkLst>
        </pc:spChg>
        <pc:spChg chg="add mod">
          <ac:chgData name="اسية مسعود" userId="3cd82cedb48f369b" providerId="LiveId" clId="{FBD73F86-BF2C-4507-991A-D30C86E994E8}" dt="2022-02-19T16:42:52.887" v="6825" actId="1036"/>
          <ac:spMkLst>
            <pc:docMk/>
            <pc:sldMk cId="3889902074" sldId="280"/>
            <ac:spMk id="10" creationId="{050ACC3C-B082-4E81-BC91-E1B9886B0358}"/>
          </ac:spMkLst>
        </pc:spChg>
        <pc:spChg chg="add mod">
          <ac:chgData name="اسية مسعود" userId="3cd82cedb48f369b" providerId="LiveId" clId="{FBD73F86-BF2C-4507-991A-D30C86E994E8}" dt="2022-02-19T16:42:47.027" v="6818" actId="1036"/>
          <ac:spMkLst>
            <pc:docMk/>
            <pc:sldMk cId="3889902074" sldId="280"/>
            <ac:spMk id="11" creationId="{48D8B452-1435-486F-AD90-DCFAC00D1A2B}"/>
          </ac:spMkLst>
        </pc:spChg>
      </pc:sldChg>
      <pc:sldChg chg="addSp modSp add mod modAnim">
        <pc:chgData name="اسية مسعود" userId="3cd82cedb48f369b" providerId="LiveId" clId="{FBD73F86-BF2C-4507-991A-D30C86E994E8}" dt="2022-02-19T16:55:20.717" v="7027" actId="1035"/>
        <pc:sldMkLst>
          <pc:docMk/>
          <pc:sldMk cId="3158045781" sldId="281"/>
        </pc:sldMkLst>
        <pc:spChg chg="add mod">
          <ac:chgData name="اسية مسعود" userId="3cd82cedb48f369b" providerId="LiveId" clId="{FBD73F86-BF2C-4507-991A-D30C86E994E8}" dt="2022-02-19T16:38:12.351" v="6759" actId="1076"/>
          <ac:spMkLst>
            <pc:docMk/>
            <pc:sldMk cId="3158045781" sldId="281"/>
            <ac:spMk id="4" creationId="{B9DADA30-7129-41B1-A262-1263B15F70EA}"/>
          </ac:spMkLst>
        </pc:spChg>
        <pc:spChg chg="add mod">
          <ac:chgData name="اسية مسعود" userId="3cd82cedb48f369b" providerId="LiveId" clId="{FBD73F86-BF2C-4507-991A-D30C86E994E8}" dt="2022-02-19T16:43:08.176" v="6827" actId="1076"/>
          <ac:spMkLst>
            <pc:docMk/>
            <pc:sldMk cId="3158045781" sldId="281"/>
            <ac:spMk id="5" creationId="{16BEC7F3-4A21-4D3A-8D12-7F3B5B07FB6B}"/>
          </ac:spMkLst>
        </pc:spChg>
        <pc:spChg chg="add mod">
          <ac:chgData name="اسية مسعود" userId="3cd82cedb48f369b" providerId="LiveId" clId="{FBD73F86-BF2C-4507-991A-D30C86E994E8}" dt="2022-02-19T16:43:14.447" v="6829" actId="1076"/>
          <ac:spMkLst>
            <pc:docMk/>
            <pc:sldMk cId="3158045781" sldId="281"/>
            <ac:spMk id="6" creationId="{B39DA55B-690D-4A14-9BFE-66B055AA5AB5}"/>
          </ac:spMkLst>
        </pc:spChg>
        <pc:spChg chg="add mod">
          <ac:chgData name="اسية مسعود" userId="3cd82cedb48f369b" providerId="LiveId" clId="{FBD73F86-BF2C-4507-991A-D30C86E994E8}" dt="2022-02-19T16:43:37.543" v="6831" actId="1076"/>
          <ac:spMkLst>
            <pc:docMk/>
            <pc:sldMk cId="3158045781" sldId="281"/>
            <ac:spMk id="7" creationId="{15E18915-DD02-4EB5-8163-D6157E70780E}"/>
          </ac:spMkLst>
        </pc:spChg>
        <pc:spChg chg="add mod">
          <ac:chgData name="اسية مسعود" userId="3cd82cedb48f369b" providerId="LiveId" clId="{FBD73F86-BF2C-4507-991A-D30C86E994E8}" dt="2022-02-19T16:43:45.101" v="6833" actId="1076"/>
          <ac:spMkLst>
            <pc:docMk/>
            <pc:sldMk cId="3158045781" sldId="281"/>
            <ac:spMk id="8" creationId="{786ED859-81CA-4D6E-BBCD-FED9E431F977}"/>
          </ac:spMkLst>
        </pc:spChg>
        <pc:spChg chg="add mod">
          <ac:chgData name="اسية مسعود" userId="3cd82cedb48f369b" providerId="LiveId" clId="{FBD73F86-BF2C-4507-991A-D30C86E994E8}" dt="2022-02-19T16:43:53.525" v="6835" actId="1076"/>
          <ac:spMkLst>
            <pc:docMk/>
            <pc:sldMk cId="3158045781" sldId="281"/>
            <ac:spMk id="9" creationId="{ABA774CA-F610-4B96-9A7B-253A3690597B}"/>
          </ac:spMkLst>
        </pc:spChg>
        <pc:spChg chg="add mod">
          <ac:chgData name="اسية مسعود" userId="3cd82cedb48f369b" providerId="LiveId" clId="{FBD73F86-BF2C-4507-991A-D30C86E994E8}" dt="2022-02-19T16:55:20.717" v="7027" actId="1035"/>
          <ac:spMkLst>
            <pc:docMk/>
            <pc:sldMk cId="3158045781" sldId="281"/>
            <ac:spMk id="10" creationId="{2BEA4874-F525-436D-A312-B7B7A4F855F9}"/>
          </ac:spMkLst>
        </pc:spChg>
        <pc:spChg chg="add mod">
          <ac:chgData name="اسية مسعود" userId="3cd82cedb48f369b" providerId="LiveId" clId="{FBD73F86-BF2C-4507-991A-D30C86E994E8}" dt="2022-02-19T16:45:33.289" v="6913" actId="1076"/>
          <ac:spMkLst>
            <pc:docMk/>
            <pc:sldMk cId="3158045781" sldId="281"/>
            <ac:spMk id="11" creationId="{36B4D2B6-C942-4229-AD58-DB1F3FC7BFA2}"/>
          </ac:spMkLst>
        </pc:spChg>
        <pc:spChg chg="add mod">
          <ac:chgData name="اسية مسعود" userId="3cd82cedb48f369b" providerId="LiveId" clId="{FBD73F86-BF2C-4507-991A-D30C86E994E8}" dt="2022-02-19T16:45:43.477" v="6915" actId="1076"/>
          <ac:spMkLst>
            <pc:docMk/>
            <pc:sldMk cId="3158045781" sldId="281"/>
            <ac:spMk id="12" creationId="{BF582ABB-00C1-4412-A078-682B19B9CBAA}"/>
          </ac:spMkLst>
        </pc:spChg>
        <pc:graphicFrameChg chg="mod modGraphic">
          <ac:chgData name="اسية مسعود" userId="3cd82cedb48f369b" providerId="LiveId" clId="{FBD73F86-BF2C-4507-991A-D30C86E994E8}" dt="2022-02-19T16:38:08.599" v="6758" actId="1076"/>
          <ac:graphicFrameMkLst>
            <pc:docMk/>
            <pc:sldMk cId="3158045781" sldId="281"/>
            <ac:graphicFrameMk id="3" creationId="{896C8392-C77E-4E54-8236-12060AF42D52}"/>
          </ac:graphicFrameMkLst>
        </pc:graphicFrameChg>
      </pc:sldChg>
      <pc:sldChg chg="addSp delSp modSp add mod ord modAnim">
        <pc:chgData name="اسية مسعود" userId="3cd82cedb48f369b" providerId="LiveId" clId="{FBD73F86-BF2C-4507-991A-D30C86E994E8}" dt="2022-02-19T17:40:57.210" v="7085" actId="1076"/>
        <pc:sldMkLst>
          <pc:docMk/>
          <pc:sldMk cId="1887825835" sldId="282"/>
        </pc:sldMkLst>
        <pc:spChg chg="add del mod">
          <ac:chgData name="اسية مسعود" userId="3cd82cedb48f369b" providerId="LiveId" clId="{FBD73F86-BF2C-4507-991A-D30C86E994E8}" dt="2022-02-19T16:53:45.210" v="6983" actId="21"/>
          <ac:spMkLst>
            <pc:docMk/>
            <pc:sldMk cId="1887825835" sldId="282"/>
            <ac:spMk id="5" creationId="{1A9D1FD2-D947-41C5-8547-026B890BE136}"/>
          </ac:spMkLst>
        </pc:spChg>
        <pc:spChg chg="add mod">
          <ac:chgData name="اسية مسعود" userId="3cd82cedb48f369b" providerId="LiveId" clId="{FBD73F86-BF2C-4507-991A-D30C86E994E8}" dt="2022-02-19T17:40:57.210" v="7085" actId="1076"/>
          <ac:spMkLst>
            <pc:docMk/>
            <pc:sldMk cId="1887825835" sldId="282"/>
            <ac:spMk id="7" creationId="{B9523137-1C12-4FB7-AD98-F7E67CAFF595}"/>
          </ac:spMkLst>
        </pc:spChg>
      </pc:sldChg>
    </pc:docChg>
  </pc:docChgLst>
  <pc:docChgLst>
    <pc:chgData name="اسية مسعود" userId="3cd82cedb48f369b" providerId="LiveId" clId="{9207C2DD-F4B3-4755-A965-803A1D05C338}"/>
    <pc:docChg chg="undo redo custSel addSld delSld modSld">
      <pc:chgData name="اسية مسعود" userId="3cd82cedb48f369b" providerId="LiveId" clId="{9207C2DD-F4B3-4755-A965-803A1D05C338}" dt="2023-02-08T08:34:08.180" v="557" actId="20577"/>
      <pc:docMkLst>
        <pc:docMk/>
      </pc:docMkLst>
      <pc:sldChg chg="modSp mod">
        <pc:chgData name="اسية مسعود" userId="3cd82cedb48f369b" providerId="LiveId" clId="{9207C2DD-F4B3-4755-A965-803A1D05C338}" dt="2023-02-08T08:34:08.180" v="557" actId="20577"/>
        <pc:sldMkLst>
          <pc:docMk/>
          <pc:sldMk cId="3567998017" sldId="256"/>
        </pc:sldMkLst>
        <pc:spChg chg="mod">
          <ac:chgData name="اسية مسعود" userId="3cd82cedb48f369b" providerId="LiveId" clId="{9207C2DD-F4B3-4755-A965-803A1D05C338}" dt="2023-02-08T08:01:21.763" v="209" actId="20577"/>
          <ac:spMkLst>
            <pc:docMk/>
            <pc:sldMk cId="3567998017" sldId="256"/>
            <ac:spMk id="4" creationId="{A3AF73AE-991E-4CDE-995B-69F5B96E282D}"/>
          </ac:spMkLst>
        </pc:spChg>
        <pc:graphicFrameChg chg="modGraphic">
          <ac:chgData name="اسية مسعود" userId="3cd82cedb48f369b" providerId="LiveId" clId="{9207C2DD-F4B3-4755-A965-803A1D05C338}" dt="2023-02-08T08:34:08.180" v="557" actId="20577"/>
          <ac:graphicFrameMkLst>
            <pc:docMk/>
            <pc:sldMk cId="3567998017" sldId="256"/>
            <ac:graphicFrameMk id="5" creationId="{9884389A-BB11-4FF8-9027-1CC188B2D3D8}"/>
          </ac:graphicFrameMkLst>
        </pc:graphicFrameChg>
      </pc:sldChg>
      <pc:sldChg chg="modSp mod">
        <pc:chgData name="اسية مسعود" userId="3cd82cedb48f369b" providerId="LiveId" clId="{9207C2DD-F4B3-4755-A965-803A1D05C338}" dt="2023-02-08T08:05:05.031" v="231" actId="20577"/>
        <pc:sldMkLst>
          <pc:docMk/>
          <pc:sldMk cId="275594254" sldId="257"/>
        </pc:sldMkLst>
        <pc:spChg chg="mod">
          <ac:chgData name="اسية مسعود" userId="3cd82cedb48f369b" providerId="LiveId" clId="{9207C2DD-F4B3-4755-A965-803A1D05C338}" dt="2023-02-08T07:49:20.193" v="63" actId="1076"/>
          <ac:spMkLst>
            <pc:docMk/>
            <pc:sldMk cId="275594254" sldId="257"/>
            <ac:spMk id="3" creationId="{8676A714-4112-4FCE-8C28-B880BF428E80}"/>
          </ac:spMkLst>
        </pc:spChg>
        <pc:graphicFrameChg chg="mod modGraphic">
          <ac:chgData name="اسية مسعود" userId="3cd82cedb48f369b" providerId="LiveId" clId="{9207C2DD-F4B3-4755-A965-803A1D05C338}" dt="2023-02-08T08:05:05.031" v="231" actId="20577"/>
          <ac:graphicFrameMkLst>
            <pc:docMk/>
            <pc:sldMk cId="275594254" sldId="257"/>
            <ac:graphicFrameMk id="4" creationId="{8385B943-76A5-4CE4-867E-8349066EAD33}"/>
          </ac:graphicFrameMkLst>
        </pc:graphicFrameChg>
      </pc:sldChg>
      <pc:sldChg chg="delSp modSp del mod">
        <pc:chgData name="اسية مسعود" userId="3cd82cedb48f369b" providerId="LiveId" clId="{9207C2DD-F4B3-4755-A965-803A1D05C338}" dt="2023-02-08T07:56:08.915" v="131" actId="47"/>
        <pc:sldMkLst>
          <pc:docMk/>
          <pc:sldMk cId="1468669526" sldId="258"/>
        </pc:sldMkLst>
        <pc:graphicFrameChg chg="modGraphic">
          <ac:chgData name="اسية مسعود" userId="3cd82cedb48f369b" providerId="LiveId" clId="{9207C2DD-F4B3-4755-A965-803A1D05C338}" dt="2023-02-08T07:54:34.441" v="128" actId="20577"/>
          <ac:graphicFrameMkLst>
            <pc:docMk/>
            <pc:sldMk cId="1468669526" sldId="258"/>
            <ac:graphicFrameMk id="3" creationId="{6F99E495-C000-4E81-8B64-0418E2A44FBE}"/>
          </ac:graphicFrameMkLst>
        </pc:graphicFrameChg>
        <pc:picChg chg="del">
          <ac:chgData name="اسية مسعود" userId="3cd82cedb48f369b" providerId="LiveId" clId="{9207C2DD-F4B3-4755-A965-803A1D05C338}" dt="2023-02-08T07:53:39.226" v="108" actId="478"/>
          <ac:picMkLst>
            <pc:docMk/>
            <pc:sldMk cId="1468669526" sldId="258"/>
            <ac:picMk id="14" creationId="{E4485401-5E34-43CF-9707-918FD51C1080}"/>
          </ac:picMkLst>
        </pc:picChg>
      </pc:sldChg>
      <pc:sldChg chg="modSp mod">
        <pc:chgData name="اسية مسعود" userId="3cd82cedb48f369b" providerId="LiveId" clId="{9207C2DD-F4B3-4755-A965-803A1D05C338}" dt="2023-02-08T08:07:44.760" v="253"/>
        <pc:sldMkLst>
          <pc:docMk/>
          <pc:sldMk cId="3411613255" sldId="259"/>
        </pc:sldMkLst>
        <pc:graphicFrameChg chg="mod modGraphic">
          <ac:chgData name="اسية مسعود" userId="3cd82cedb48f369b" providerId="LiveId" clId="{9207C2DD-F4B3-4755-A965-803A1D05C338}" dt="2023-02-08T08:07:44.760" v="253"/>
          <ac:graphicFrameMkLst>
            <pc:docMk/>
            <pc:sldMk cId="3411613255" sldId="259"/>
            <ac:graphicFrameMk id="3" creationId="{059669CA-2B8C-4DBF-9895-1E4120CA913D}"/>
          </ac:graphicFrameMkLst>
        </pc:graphicFrameChg>
      </pc:sldChg>
      <pc:sldChg chg="modSp mod">
        <pc:chgData name="اسية مسعود" userId="3cd82cedb48f369b" providerId="LiveId" clId="{9207C2DD-F4B3-4755-A965-803A1D05C338}" dt="2023-02-08T08:10:00.940" v="263" actId="108"/>
        <pc:sldMkLst>
          <pc:docMk/>
          <pc:sldMk cId="1664447494" sldId="261"/>
        </pc:sldMkLst>
        <pc:graphicFrameChg chg="mod modGraphic">
          <ac:chgData name="اسية مسعود" userId="3cd82cedb48f369b" providerId="LiveId" clId="{9207C2DD-F4B3-4755-A965-803A1D05C338}" dt="2023-02-08T08:10:00.940" v="263" actId="108"/>
          <ac:graphicFrameMkLst>
            <pc:docMk/>
            <pc:sldMk cId="1664447494" sldId="261"/>
            <ac:graphicFrameMk id="3" creationId="{896C8392-C77E-4E54-8236-12060AF42D52}"/>
          </ac:graphicFrameMkLst>
        </pc:graphicFrameChg>
      </pc:sldChg>
      <pc:sldChg chg="modSp mod">
        <pc:chgData name="اسية مسعود" userId="3cd82cedb48f369b" providerId="LiveId" clId="{9207C2DD-F4B3-4755-A965-803A1D05C338}" dt="2023-02-08T08:15:01.247" v="349" actId="1076"/>
        <pc:sldMkLst>
          <pc:docMk/>
          <pc:sldMk cId="1822944078" sldId="262"/>
        </pc:sldMkLst>
        <pc:spChg chg="mod">
          <ac:chgData name="اسية مسعود" userId="3cd82cedb48f369b" providerId="LiveId" clId="{9207C2DD-F4B3-4755-A965-803A1D05C338}" dt="2023-02-08T08:15:01.247" v="349" actId="1076"/>
          <ac:spMkLst>
            <pc:docMk/>
            <pc:sldMk cId="1822944078" sldId="262"/>
            <ac:spMk id="3" creationId="{F4C6829A-5961-45F1-936E-E1A4AC727B9B}"/>
          </ac:spMkLst>
        </pc:spChg>
        <pc:graphicFrameChg chg="mod">
          <ac:chgData name="اسية مسعود" userId="3cd82cedb48f369b" providerId="LiveId" clId="{9207C2DD-F4B3-4755-A965-803A1D05C338}" dt="2023-02-08T08:14:56.675" v="348" actId="1076"/>
          <ac:graphicFrameMkLst>
            <pc:docMk/>
            <pc:sldMk cId="1822944078" sldId="262"/>
            <ac:graphicFrameMk id="2" creationId="{C59FCC46-5DBB-4076-9143-37C04B3DB0CF}"/>
          </ac:graphicFrameMkLst>
        </pc:graphicFrameChg>
      </pc:sldChg>
      <pc:sldChg chg="addSp delSp modSp mod">
        <pc:chgData name="اسية مسعود" userId="3cd82cedb48f369b" providerId="LiveId" clId="{9207C2DD-F4B3-4755-A965-803A1D05C338}" dt="2023-02-08T08:13:57.254" v="343" actId="478"/>
        <pc:sldMkLst>
          <pc:docMk/>
          <pc:sldMk cId="4108334672" sldId="264"/>
        </pc:sldMkLst>
        <pc:graphicFrameChg chg="modGraphic">
          <ac:chgData name="اسية مسعود" userId="3cd82cedb48f369b" providerId="LiveId" clId="{9207C2DD-F4B3-4755-A965-803A1D05C338}" dt="2023-02-08T08:13:51.384" v="342" actId="20577"/>
          <ac:graphicFrameMkLst>
            <pc:docMk/>
            <pc:sldMk cId="4108334672" sldId="264"/>
            <ac:graphicFrameMk id="3" creationId="{896C8392-C77E-4E54-8236-12060AF42D52}"/>
          </ac:graphicFrameMkLst>
        </pc:graphicFrameChg>
        <pc:picChg chg="add del mod">
          <ac:chgData name="اسية مسعود" userId="3cd82cedb48f369b" providerId="LiveId" clId="{9207C2DD-F4B3-4755-A965-803A1D05C338}" dt="2023-02-08T08:13:57.254" v="343" actId="478"/>
          <ac:picMkLst>
            <pc:docMk/>
            <pc:sldMk cId="4108334672" sldId="264"/>
            <ac:picMk id="4" creationId="{017B6F06-4828-0B7F-CB0B-05575A5F12D1}"/>
          </ac:picMkLst>
        </pc:picChg>
      </pc:sldChg>
      <pc:sldChg chg="modSp mod">
        <pc:chgData name="اسية مسعود" userId="3cd82cedb48f369b" providerId="LiveId" clId="{9207C2DD-F4B3-4755-A965-803A1D05C338}" dt="2023-02-08T08:14:37.928" v="347" actId="20577"/>
        <pc:sldMkLst>
          <pc:docMk/>
          <pc:sldMk cId="3007830000" sldId="265"/>
        </pc:sldMkLst>
        <pc:spChg chg="mod">
          <ac:chgData name="اسية مسعود" userId="3cd82cedb48f369b" providerId="LiveId" clId="{9207C2DD-F4B3-4755-A965-803A1D05C338}" dt="2023-02-08T08:14:37.928" v="347" actId="20577"/>
          <ac:spMkLst>
            <pc:docMk/>
            <pc:sldMk cId="3007830000" sldId="265"/>
            <ac:spMk id="8" creationId="{FD3BCF52-96B1-46BE-BC9A-3ACCC0D14F7C}"/>
          </ac:spMkLst>
        </pc:spChg>
      </pc:sldChg>
      <pc:sldChg chg="modSp mod">
        <pc:chgData name="اسية مسعود" userId="3cd82cedb48f369b" providerId="LiveId" clId="{9207C2DD-F4B3-4755-A965-803A1D05C338}" dt="2023-02-08T08:18:36.742" v="354" actId="20577"/>
        <pc:sldMkLst>
          <pc:docMk/>
          <pc:sldMk cId="1970071061" sldId="267"/>
        </pc:sldMkLst>
        <pc:graphicFrameChg chg="modGraphic">
          <ac:chgData name="اسية مسعود" userId="3cd82cedb48f369b" providerId="LiveId" clId="{9207C2DD-F4B3-4755-A965-803A1D05C338}" dt="2023-02-08T08:18:36.742" v="354" actId="20577"/>
          <ac:graphicFrameMkLst>
            <pc:docMk/>
            <pc:sldMk cId="1970071061" sldId="267"/>
            <ac:graphicFrameMk id="3" creationId="{896C8392-C77E-4E54-8236-12060AF42D52}"/>
          </ac:graphicFrameMkLst>
        </pc:graphicFrameChg>
      </pc:sldChg>
      <pc:sldChg chg="modSp mod">
        <pc:chgData name="اسية مسعود" userId="3cd82cedb48f369b" providerId="LiveId" clId="{9207C2DD-F4B3-4755-A965-803A1D05C338}" dt="2023-02-08T08:02:07.843" v="216" actId="20577"/>
        <pc:sldMkLst>
          <pc:docMk/>
          <pc:sldMk cId="2113384171" sldId="268"/>
        </pc:sldMkLst>
        <pc:spChg chg="mod">
          <ac:chgData name="اسية مسعود" userId="3cd82cedb48f369b" providerId="LiveId" clId="{9207C2DD-F4B3-4755-A965-803A1D05C338}" dt="2023-02-08T07:50:11.871" v="78" actId="20577"/>
          <ac:spMkLst>
            <pc:docMk/>
            <pc:sldMk cId="2113384171" sldId="268"/>
            <ac:spMk id="4" creationId="{A3AF73AE-991E-4CDE-995B-69F5B96E282D}"/>
          </ac:spMkLst>
        </pc:spChg>
        <pc:graphicFrameChg chg="mod modGraphic">
          <ac:chgData name="اسية مسعود" userId="3cd82cedb48f369b" providerId="LiveId" clId="{9207C2DD-F4B3-4755-A965-803A1D05C338}" dt="2023-02-08T08:02:07.843" v="216" actId="20577"/>
          <ac:graphicFrameMkLst>
            <pc:docMk/>
            <pc:sldMk cId="2113384171" sldId="268"/>
            <ac:graphicFrameMk id="5" creationId="{9884389A-BB11-4FF8-9027-1CC188B2D3D8}"/>
          </ac:graphicFrameMkLst>
        </pc:graphicFrameChg>
      </pc:sldChg>
      <pc:sldChg chg="delSp modSp mod">
        <pc:chgData name="اسية مسعود" userId="3cd82cedb48f369b" providerId="LiveId" clId="{9207C2DD-F4B3-4755-A965-803A1D05C338}" dt="2023-02-08T07:53:18.396" v="107" actId="20577"/>
        <pc:sldMkLst>
          <pc:docMk/>
          <pc:sldMk cId="4169822503" sldId="270"/>
        </pc:sldMkLst>
        <pc:grpChg chg="mod">
          <ac:chgData name="اسية مسعود" userId="3cd82cedb48f369b" providerId="LiveId" clId="{9207C2DD-F4B3-4755-A965-803A1D05C338}" dt="2023-02-08T07:52:03.883" v="90" actId="1076"/>
          <ac:grpSpMkLst>
            <pc:docMk/>
            <pc:sldMk cId="4169822503" sldId="270"/>
            <ac:grpSpMk id="24" creationId="{C3B51E24-ADF7-401F-A79E-0741A390DED3}"/>
          </ac:grpSpMkLst>
        </pc:grpChg>
        <pc:graphicFrameChg chg="mod modGraphic">
          <ac:chgData name="اسية مسعود" userId="3cd82cedb48f369b" providerId="LiveId" clId="{9207C2DD-F4B3-4755-A965-803A1D05C338}" dt="2023-02-08T07:53:18.396" v="107" actId="20577"/>
          <ac:graphicFrameMkLst>
            <pc:docMk/>
            <pc:sldMk cId="4169822503" sldId="270"/>
            <ac:graphicFrameMk id="3" creationId="{6F99E495-C000-4E81-8B64-0418E2A44FBE}"/>
          </ac:graphicFrameMkLst>
        </pc:graphicFrameChg>
        <pc:picChg chg="del">
          <ac:chgData name="اسية مسعود" userId="3cd82cedb48f369b" providerId="LiveId" clId="{9207C2DD-F4B3-4755-A965-803A1D05C338}" dt="2023-02-08T07:51:17.303" v="79" actId="478"/>
          <ac:picMkLst>
            <pc:docMk/>
            <pc:sldMk cId="4169822503" sldId="270"/>
            <ac:picMk id="14" creationId="{E4485401-5E34-43CF-9707-918FD51C1080}"/>
          </ac:picMkLst>
        </pc:picChg>
        <pc:picChg chg="mod">
          <ac:chgData name="اسية مسعود" userId="3cd82cedb48f369b" providerId="LiveId" clId="{9207C2DD-F4B3-4755-A965-803A1D05C338}" dt="2023-02-08T07:52:15.469" v="92" actId="14100"/>
          <ac:picMkLst>
            <pc:docMk/>
            <pc:sldMk cId="4169822503" sldId="270"/>
            <ac:picMk id="22" creationId="{8CA0F61D-1BD9-42AB-AC69-4A8D7D095E06}"/>
          </ac:picMkLst>
        </pc:picChg>
        <pc:picChg chg="mod">
          <ac:chgData name="اسية مسعود" userId="3cd82cedb48f369b" providerId="LiveId" clId="{9207C2DD-F4B3-4755-A965-803A1D05C338}" dt="2023-02-08T07:52:20.515" v="100" actId="1038"/>
          <ac:picMkLst>
            <pc:docMk/>
            <pc:sldMk cId="4169822503" sldId="270"/>
            <ac:picMk id="23" creationId="{E132D4E6-6255-44E4-A287-BAB2175A62E4}"/>
          </ac:picMkLst>
        </pc:picChg>
        <pc:picChg chg="mod">
          <ac:chgData name="اسية مسعود" userId="3cd82cedb48f369b" providerId="LiveId" clId="{9207C2DD-F4B3-4755-A965-803A1D05C338}" dt="2023-02-08T07:51:48.551" v="87" actId="1076"/>
          <ac:picMkLst>
            <pc:docMk/>
            <pc:sldMk cId="4169822503" sldId="270"/>
            <ac:picMk id="25" creationId="{4E18767D-3E68-4DEE-956E-4BAD47342629}"/>
          </ac:picMkLst>
        </pc:picChg>
      </pc:sldChg>
      <pc:sldChg chg="delSp modSp mod delAnim">
        <pc:chgData name="اسية مسعود" userId="3cd82cedb48f369b" providerId="LiveId" clId="{9207C2DD-F4B3-4755-A965-803A1D05C338}" dt="2023-02-08T08:06:43.908" v="248" actId="1076"/>
        <pc:sldMkLst>
          <pc:docMk/>
          <pc:sldMk cId="405326817" sldId="271"/>
        </pc:sldMkLst>
        <pc:spChg chg="mod">
          <ac:chgData name="اسية مسعود" userId="3cd82cedb48f369b" providerId="LiveId" clId="{9207C2DD-F4B3-4755-A965-803A1D05C338}" dt="2023-02-08T08:04:45.864" v="224" actId="1076"/>
          <ac:spMkLst>
            <pc:docMk/>
            <pc:sldMk cId="405326817" sldId="271"/>
            <ac:spMk id="9" creationId="{4D7B12D8-5035-4060-8A7C-B8E19C4EAE3F}"/>
          </ac:spMkLst>
        </pc:spChg>
        <pc:spChg chg="mod">
          <ac:chgData name="اسية مسعود" userId="3cd82cedb48f369b" providerId="LiveId" clId="{9207C2DD-F4B3-4755-A965-803A1D05C338}" dt="2023-02-08T08:06:35.825" v="246" actId="1076"/>
          <ac:spMkLst>
            <pc:docMk/>
            <pc:sldMk cId="405326817" sldId="271"/>
            <ac:spMk id="10" creationId="{B68BEBC6-CF8A-49B8-8EF2-0C84ED84CB89}"/>
          </ac:spMkLst>
        </pc:spChg>
        <pc:spChg chg="del">
          <ac:chgData name="اسية مسعود" userId="3cd82cedb48f369b" providerId="LiveId" clId="{9207C2DD-F4B3-4755-A965-803A1D05C338}" dt="2023-02-08T08:06:40.260" v="247" actId="478"/>
          <ac:spMkLst>
            <pc:docMk/>
            <pc:sldMk cId="405326817" sldId="271"/>
            <ac:spMk id="11" creationId="{CC16710E-8C99-4E4E-BCD7-C21B393B23BB}"/>
          </ac:spMkLst>
        </pc:spChg>
        <pc:spChg chg="mod">
          <ac:chgData name="اسية مسعود" userId="3cd82cedb48f369b" providerId="LiveId" clId="{9207C2DD-F4B3-4755-A965-803A1D05C338}" dt="2023-02-08T08:06:43.908" v="248" actId="1076"/>
          <ac:spMkLst>
            <pc:docMk/>
            <pc:sldMk cId="405326817" sldId="271"/>
            <ac:spMk id="12" creationId="{40155A8D-7EB1-4BC3-99A0-61FA55F94F02}"/>
          </ac:spMkLst>
        </pc:spChg>
        <pc:graphicFrameChg chg="mod modGraphic">
          <ac:chgData name="اسية مسعود" userId="3cd82cedb48f369b" providerId="LiveId" clId="{9207C2DD-F4B3-4755-A965-803A1D05C338}" dt="2023-02-08T08:06:23.826" v="245" actId="2165"/>
          <ac:graphicFrameMkLst>
            <pc:docMk/>
            <pc:sldMk cId="405326817" sldId="271"/>
            <ac:graphicFrameMk id="4" creationId="{8385B943-76A5-4CE4-867E-8349066EAD33}"/>
          </ac:graphicFrameMkLst>
        </pc:graphicFrameChg>
      </pc:sldChg>
      <pc:sldChg chg="modSp">
        <pc:chgData name="اسية مسعود" userId="3cd82cedb48f369b" providerId="LiveId" clId="{9207C2DD-F4B3-4755-A965-803A1D05C338}" dt="2023-02-08T08:08:17.336" v="254"/>
        <pc:sldMkLst>
          <pc:docMk/>
          <pc:sldMk cId="2338420303" sldId="272"/>
        </pc:sldMkLst>
        <pc:graphicFrameChg chg="mod">
          <ac:chgData name="اسية مسعود" userId="3cd82cedb48f369b" providerId="LiveId" clId="{9207C2DD-F4B3-4755-A965-803A1D05C338}" dt="2023-02-08T08:08:17.336" v="254"/>
          <ac:graphicFrameMkLst>
            <pc:docMk/>
            <pc:sldMk cId="2338420303" sldId="272"/>
            <ac:graphicFrameMk id="3" creationId="{059669CA-2B8C-4DBF-9895-1E4120CA913D}"/>
          </ac:graphicFrameMkLst>
        </pc:graphicFrameChg>
      </pc:sldChg>
      <pc:sldChg chg="modSp mod">
        <pc:chgData name="اسية مسعود" userId="3cd82cedb48f369b" providerId="LiveId" clId="{9207C2DD-F4B3-4755-A965-803A1D05C338}" dt="2023-02-08T08:10:34.009" v="268" actId="20577"/>
        <pc:sldMkLst>
          <pc:docMk/>
          <pc:sldMk cId="4001930821" sldId="273"/>
        </pc:sldMkLst>
        <pc:graphicFrameChg chg="modGraphic">
          <ac:chgData name="اسية مسعود" userId="3cd82cedb48f369b" providerId="LiveId" clId="{9207C2DD-F4B3-4755-A965-803A1D05C338}" dt="2023-02-08T08:10:34.009" v="268" actId="20577"/>
          <ac:graphicFrameMkLst>
            <pc:docMk/>
            <pc:sldMk cId="4001930821" sldId="273"/>
            <ac:graphicFrameMk id="3" creationId="{896C8392-C77E-4E54-8236-12060AF42D52}"/>
          </ac:graphicFrameMkLst>
        </pc:graphicFrameChg>
      </pc:sldChg>
      <pc:sldChg chg="modSp mod">
        <pc:chgData name="اسية مسعود" userId="3cd82cedb48f369b" providerId="LiveId" clId="{9207C2DD-F4B3-4755-A965-803A1D05C338}" dt="2023-02-08T08:14:13.844" v="346" actId="20577"/>
        <pc:sldMkLst>
          <pc:docMk/>
          <pc:sldMk cId="876113670" sldId="274"/>
        </pc:sldMkLst>
        <pc:graphicFrameChg chg="mod modGraphic">
          <ac:chgData name="اسية مسعود" userId="3cd82cedb48f369b" providerId="LiveId" clId="{9207C2DD-F4B3-4755-A965-803A1D05C338}" dt="2023-02-08T08:14:13.844" v="346" actId="20577"/>
          <ac:graphicFrameMkLst>
            <pc:docMk/>
            <pc:sldMk cId="876113670" sldId="274"/>
            <ac:graphicFrameMk id="3" creationId="{896C8392-C77E-4E54-8236-12060AF42D52}"/>
          </ac:graphicFrameMkLst>
        </pc:graphicFrameChg>
      </pc:sldChg>
      <pc:sldChg chg="modSp mod modAnim">
        <pc:chgData name="اسية مسعود" userId="3cd82cedb48f369b" providerId="LiveId" clId="{9207C2DD-F4B3-4755-A965-803A1D05C338}" dt="2023-02-08T08:25:50.628" v="463" actId="20577"/>
        <pc:sldMkLst>
          <pc:docMk/>
          <pc:sldMk cId="2032800931" sldId="276"/>
        </pc:sldMkLst>
        <pc:spChg chg="mod">
          <ac:chgData name="اسية مسعود" userId="3cd82cedb48f369b" providerId="LiveId" clId="{9207C2DD-F4B3-4755-A965-803A1D05C338}" dt="2023-02-08T08:25:16.731" v="456" actId="20578"/>
          <ac:spMkLst>
            <pc:docMk/>
            <pc:sldMk cId="2032800931" sldId="276"/>
            <ac:spMk id="6" creationId="{7EDE0A18-FFA1-4244-BE15-055DDF50FB99}"/>
          </ac:spMkLst>
        </pc:spChg>
        <pc:graphicFrameChg chg="mod modGraphic">
          <ac:chgData name="اسية مسعود" userId="3cd82cedb48f369b" providerId="LiveId" clId="{9207C2DD-F4B3-4755-A965-803A1D05C338}" dt="2023-02-08T08:25:50.628" v="463" actId="20577"/>
          <ac:graphicFrameMkLst>
            <pc:docMk/>
            <pc:sldMk cId="2032800931" sldId="276"/>
            <ac:graphicFrameMk id="3" creationId="{896C8392-C77E-4E54-8236-12060AF42D52}"/>
          </ac:graphicFrameMkLst>
        </pc:graphicFrameChg>
      </pc:sldChg>
      <pc:sldChg chg="modSp mod">
        <pc:chgData name="اسية مسعود" userId="3cd82cedb48f369b" providerId="LiveId" clId="{9207C2DD-F4B3-4755-A965-803A1D05C338}" dt="2023-02-08T08:21:58.295" v="402" actId="1076"/>
        <pc:sldMkLst>
          <pc:docMk/>
          <pc:sldMk cId="453185532" sldId="277"/>
        </pc:sldMkLst>
        <pc:spChg chg="mod">
          <ac:chgData name="اسية مسعود" userId="3cd82cedb48f369b" providerId="LiveId" clId="{9207C2DD-F4B3-4755-A965-803A1D05C338}" dt="2023-02-08T08:21:58.295" v="402" actId="1076"/>
          <ac:spMkLst>
            <pc:docMk/>
            <pc:sldMk cId="453185532" sldId="277"/>
            <ac:spMk id="2" creationId="{4DCA6B6C-27B6-4542-8EC9-9CCA30A0E5E3}"/>
          </ac:spMkLst>
        </pc:spChg>
        <pc:graphicFrameChg chg="mod modGraphic">
          <ac:chgData name="اسية مسعود" userId="3cd82cedb48f369b" providerId="LiveId" clId="{9207C2DD-F4B3-4755-A965-803A1D05C338}" dt="2023-02-08T08:19:44.437" v="373" actId="20577"/>
          <ac:graphicFrameMkLst>
            <pc:docMk/>
            <pc:sldMk cId="453185532" sldId="277"/>
            <ac:graphicFrameMk id="3" creationId="{896C8392-C77E-4E54-8236-12060AF42D52}"/>
          </ac:graphicFrameMkLst>
        </pc:graphicFrameChg>
      </pc:sldChg>
      <pc:sldChg chg="addSp delSp modSp mod delAnim">
        <pc:chgData name="اسية مسعود" userId="3cd82cedb48f369b" providerId="LiveId" clId="{9207C2DD-F4B3-4755-A965-803A1D05C338}" dt="2023-02-08T08:32:30.619" v="549" actId="404"/>
        <pc:sldMkLst>
          <pc:docMk/>
          <pc:sldMk cId="386134780" sldId="278"/>
        </pc:sldMkLst>
        <pc:spChg chg="del">
          <ac:chgData name="اسية مسعود" userId="3cd82cedb48f369b" providerId="LiveId" clId="{9207C2DD-F4B3-4755-A965-803A1D05C338}" dt="2023-02-08T08:31:10.542" v="531" actId="478"/>
          <ac:spMkLst>
            <pc:docMk/>
            <pc:sldMk cId="386134780" sldId="278"/>
            <ac:spMk id="22" creationId="{5DE88920-3DC0-4541-BDE0-3CE02422CAC6}"/>
          </ac:spMkLst>
        </pc:spChg>
        <pc:spChg chg="mod">
          <ac:chgData name="اسية مسعود" userId="3cd82cedb48f369b" providerId="LiveId" clId="{9207C2DD-F4B3-4755-A965-803A1D05C338}" dt="2023-02-08T08:32:30.619" v="549" actId="404"/>
          <ac:spMkLst>
            <pc:docMk/>
            <pc:sldMk cId="386134780" sldId="278"/>
            <ac:spMk id="23" creationId="{622224A4-59EE-4C94-84FE-6796F6FC820A}"/>
          </ac:spMkLst>
        </pc:spChg>
        <pc:spChg chg="mod">
          <ac:chgData name="اسية مسعود" userId="3cd82cedb48f369b" providerId="LiveId" clId="{9207C2DD-F4B3-4755-A965-803A1D05C338}" dt="2023-02-08T08:31:59.536" v="541" actId="1036"/>
          <ac:spMkLst>
            <pc:docMk/>
            <pc:sldMk cId="386134780" sldId="278"/>
            <ac:spMk id="24" creationId="{A0B6D7C4-7A0F-4424-AC97-60D9E2A754F9}"/>
          </ac:spMkLst>
        </pc:spChg>
        <pc:spChg chg="mod">
          <ac:chgData name="اسية مسعود" userId="3cd82cedb48f369b" providerId="LiveId" clId="{9207C2DD-F4B3-4755-A965-803A1D05C338}" dt="2023-02-08T08:32:24.295" v="548" actId="1076"/>
          <ac:spMkLst>
            <pc:docMk/>
            <pc:sldMk cId="386134780" sldId="278"/>
            <ac:spMk id="25" creationId="{C504BFDA-809D-4C48-84C7-B666FA58A6E3}"/>
          </ac:spMkLst>
        </pc:spChg>
        <pc:spChg chg="mod">
          <ac:chgData name="اسية مسعود" userId="3cd82cedb48f369b" providerId="LiveId" clId="{9207C2DD-F4B3-4755-A965-803A1D05C338}" dt="2023-02-08T08:32:12.535" v="546" actId="1076"/>
          <ac:spMkLst>
            <pc:docMk/>
            <pc:sldMk cId="386134780" sldId="278"/>
            <ac:spMk id="26" creationId="{E3CE12B5-F4DF-4688-8A5F-72A68221052C}"/>
          </ac:spMkLst>
        </pc:spChg>
        <pc:graphicFrameChg chg="add mod ord">
          <ac:chgData name="اسية مسعود" userId="3cd82cedb48f369b" providerId="LiveId" clId="{9207C2DD-F4B3-4755-A965-803A1D05C338}" dt="2023-02-08T08:31:06.744" v="530" actId="167"/>
          <ac:graphicFrameMkLst>
            <pc:docMk/>
            <pc:sldMk cId="386134780" sldId="278"/>
            <ac:graphicFrameMk id="2" creationId="{F8D8F619-BADD-3D49-8E9E-3B571CCEC377}"/>
          </ac:graphicFrameMkLst>
        </pc:graphicFrameChg>
        <pc:graphicFrameChg chg="del">
          <ac:chgData name="اسية مسعود" userId="3cd82cedb48f369b" providerId="LiveId" clId="{9207C2DD-F4B3-4755-A965-803A1D05C338}" dt="2023-02-08T08:30:38.510" v="528" actId="478"/>
          <ac:graphicFrameMkLst>
            <pc:docMk/>
            <pc:sldMk cId="386134780" sldId="278"/>
            <ac:graphicFrameMk id="3" creationId="{D2DB8799-1B5E-45EF-AC45-C6E961979A5B}"/>
          </ac:graphicFrameMkLst>
        </pc:graphicFrameChg>
      </pc:sldChg>
      <pc:sldChg chg="modSp mod">
        <pc:chgData name="اسية مسعود" userId="3cd82cedb48f369b" providerId="LiveId" clId="{9207C2DD-F4B3-4755-A965-803A1D05C338}" dt="2023-02-08T08:26:05.825" v="471" actId="20577"/>
        <pc:sldMkLst>
          <pc:docMk/>
          <pc:sldMk cId="2435176718" sldId="279"/>
        </pc:sldMkLst>
        <pc:graphicFrameChg chg="modGraphic">
          <ac:chgData name="اسية مسعود" userId="3cd82cedb48f369b" providerId="LiveId" clId="{9207C2DD-F4B3-4755-A965-803A1D05C338}" dt="2023-02-08T08:26:05.825" v="471" actId="20577"/>
          <ac:graphicFrameMkLst>
            <pc:docMk/>
            <pc:sldMk cId="2435176718" sldId="279"/>
            <ac:graphicFrameMk id="3" creationId="{896C8392-C77E-4E54-8236-12060AF42D52}"/>
          </ac:graphicFrameMkLst>
        </pc:graphicFrameChg>
      </pc:sldChg>
      <pc:sldChg chg="modSp mod">
        <pc:chgData name="اسية مسعود" userId="3cd82cedb48f369b" providerId="LiveId" clId="{9207C2DD-F4B3-4755-A965-803A1D05C338}" dt="2023-02-08T08:23:08.350" v="409" actId="1076"/>
        <pc:sldMkLst>
          <pc:docMk/>
          <pc:sldMk cId="3889902074" sldId="280"/>
        </pc:sldMkLst>
        <pc:spChg chg="mod">
          <ac:chgData name="اسية مسعود" userId="3cd82cedb48f369b" providerId="LiveId" clId="{9207C2DD-F4B3-4755-A965-803A1D05C338}" dt="2023-02-08T08:23:08.350" v="409" actId="1076"/>
          <ac:spMkLst>
            <pc:docMk/>
            <pc:sldMk cId="3889902074" sldId="280"/>
            <ac:spMk id="4" creationId="{8940B8DA-CAF3-429D-A271-946FDFA7F400}"/>
          </ac:spMkLst>
        </pc:spChg>
        <pc:graphicFrameChg chg="modGraphic">
          <ac:chgData name="اسية مسعود" userId="3cd82cedb48f369b" providerId="LiveId" clId="{9207C2DD-F4B3-4755-A965-803A1D05C338}" dt="2023-02-08T08:18:52.093" v="357" actId="20577"/>
          <ac:graphicFrameMkLst>
            <pc:docMk/>
            <pc:sldMk cId="3889902074" sldId="280"/>
            <ac:graphicFrameMk id="3" creationId="{896C8392-C77E-4E54-8236-12060AF42D52}"/>
          </ac:graphicFrameMkLst>
        </pc:graphicFrameChg>
      </pc:sldChg>
      <pc:sldChg chg="delSp modSp mod delAnim">
        <pc:chgData name="اسية مسعود" userId="3cd82cedb48f369b" providerId="LiveId" clId="{9207C2DD-F4B3-4755-A965-803A1D05C338}" dt="2023-02-08T08:21:49.805" v="401" actId="1076"/>
        <pc:sldMkLst>
          <pc:docMk/>
          <pc:sldMk cId="3158045781" sldId="281"/>
        </pc:sldMkLst>
        <pc:spChg chg="mod">
          <ac:chgData name="اسية مسعود" userId="3cd82cedb48f369b" providerId="LiveId" clId="{9207C2DD-F4B3-4755-A965-803A1D05C338}" dt="2023-02-08T08:21:49.805" v="401" actId="1076"/>
          <ac:spMkLst>
            <pc:docMk/>
            <pc:sldMk cId="3158045781" sldId="281"/>
            <ac:spMk id="2" creationId="{4DCA6B6C-27B6-4542-8EC9-9CCA30A0E5E3}"/>
          </ac:spMkLst>
        </pc:spChg>
        <pc:spChg chg="del">
          <ac:chgData name="اسية مسعود" userId="3cd82cedb48f369b" providerId="LiveId" clId="{9207C2DD-F4B3-4755-A965-803A1D05C338}" dt="2023-02-08T08:21:23.978" v="397" actId="478"/>
          <ac:spMkLst>
            <pc:docMk/>
            <pc:sldMk cId="3158045781" sldId="281"/>
            <ac:spMk id="5" creationId="{16BEC7F3-4A21-4D3A-8D12-7F3B5B07FB6B}"/>
          </ac:spMkLst>
        </pc:spChg>
        <pc:graphicFrameChg chg="mod modGraphic">
          <ac:chgData name="اسية مسعود" userId="3cd82cedb48f369b" providerId="LiveId" clId="{9207C2DD-F4B3-4755-A965-803A1D05C338}" dt="2023-02-08T08:21:38.931" v="399" actId="1076"/>
          <ac:graphicFrameMkLst>
            <pc:docMk/>
            <pc:sldMk cId="3158045781" sldId="281"/>
            <ac:graphicFrameMk id="3" creationId="{896C8392-C77E-4E54-8236-12060AF42D52}"/>
          </ac:graphicFrameMkLst>
        </pc:graphicFrameChg>
      </pc:sldChg>
      <pc:sldChg chg="modSp mod">
        <pc:chgData name="اسية مسعود" userId="3cd82cedb48f369b" providerId="LiveId" clId="{9207C2DD-F4B3-4755-A965-803A1D05C338}" dt="2023-02-08T08:30:03.519" v="527" actId="20577"/>
        <pc:sldMkLst>
          <pc:docMk/>
          <pc:sldMk cId="1887825835" sldId="282"/>
        </pc:sldMkLst>
        <pc:spChg chg="mod">
          <ac:chgData name="اسية مسعود" userId="3cd82cedb48f369b" providerId="LiveId" clId="{9207C2DD-F4B3-4755-A965-803A1D05C338}" dt="2023-02-08T08:20:43.252" v="396" actId="1076"/>
          <ac:spMkLst>
            <pc:docMk/>
            <pc:sldMk cId="1887825835" sldId="282"/>
            <ac:spMk id="21" creationId="{C7DCF057-7DB7-4F98-8DF7-F30A0729D47E}"/>
          </ac:spMkLst>
        </pc:spChg>
        <pc:graphicFrameChg chg="mod modGraphic">
          <ac:chgData name="اسية مسعود" userId="3cd82cedb48f369b" providerId="LiveId" clId="{9207C2DD-F4B3-4755-A965-803A1D05C338}" dt="2023-02-08T08:30:03.519" v="527" actId="20577"/>
          <ac:graphicFrameMkLst>
            <pc:docMk/>
            <pc:sldMk cId="1887825835" sldId="282"/>
            <ac:graphicFrameMk id="3" creationId="{D2DB8799-1B5E-45EF-AC45-C6E961979A5B}"/>
          </ac:graphicFrameMkLst>
        </pc:graphicFrameChg>
      </pc:sldChg>
      <pc:sldChg chg="addSp modSp add mod modAnim">
        <pc:chgData name="اسية مسعود" userId="3cd82cedb48f369b" providerId="LiveId" clId="{9207C2DD-F4B3-4755-A965-803A1D05C338}" dt="2023-02-08T08:00:51.810" v="196" actId="14100"/>
        <pc:sldMkLst>
          <pc:docMk/>
          <pc:sldMk cId="4202613770" sldId="283"/>
        </pc:sldMkLst>
        <pc:spChg chg="add mod">
          <ac:chgData name="اسية مسعود" userId="3cd82cedb48f369b" providerId="LiveId" clId="{9207C2DD-F4B3-4755-A965-803A1D05C338}" dt="2023-02-08T07:57:08.631" v="150" actId="20577"/>
          <ac:spMkLst>
            <pc:docMk/>
            <pc:sldMk cId="4202613770" sldId="283"/>
            <ac:spMk id="6" creationId="{1DD7196D-065F-89DC-96C5-6EB0A9CE1586}"/>
          </ac:spMkLst>
        </pc:spChg>
        <pc:spChg chg="add mod">
          <ac:chgData name="اسية مسعود" userId="3cd82cedb48f369b" providerId="LiveId" clId="{9207C2DD-F4B3-4755-A965-803A1D05C338}" dt="2023-02-08T07:56:19.080" v="133" actId="1076"/>
          <ac:spMkLst>
            <pc:docMk/>
            <pc:sldMk cId="4202613770" sldId="283"/>
            <ac:spMk id="7" creationId="{EF262A85-947D-B903-E06F-AD61C197684E}"/>
          </ac:spMkLst>
        </pc:spChg>
        <pc:spChg chg="add mod">
          <ac:chgData name="اسية مسعود" userId="3cd82cedb48f369b" providerId="LiveId" clId="{9207C2DD-F4B3-4755-A965-803A1D05C338}" dt="2023-02-08T07:57:24.622" v="155" actId="1035"/>
          <ac:spMkLst>
            <pc:docMk/>
            <pc:sldMk cId="4202613770" sldId="283"/>
            <ac:spMk id="9" creationId="{554E8B98-2439-6B36-7649-49F593B477E4}"/>
          </ac:spMkLst>
        </pc:spChg>
        <pc:spChg chg="add mod">
          <ac:chgData name="اسية مسعود" userId="3cd82cedb48f369b" providerId="LiveId" clId="{9207C2DD-F4B3-4755-A965-803A1D05C338}" dt="2023-02-08T07:58:05.393" v="163" actId="20577"/>
          <ac:spMkLst>
            <pc:docMk/>
            <pc:sldMk cId="4202613770" sldId="283"/>
            <ac:spMk id="10" creationId="{8D5AE678-1FE3-E5F2-719B-AA0FBEAE3B1B}"/>
          </ac:spMkLst>
        </pc:spChg>
        <pc:spChg chg="add mod">
          <ac:chgData name="اسية مسعود" userId="3cd82cedb48f369b" providerId="LiveId" clId="{9207C2DD-F4B3-4755-A965-803A1D05C338}" dt="2023-02-08T07:58:21.760" v="166" actId="20577"/>
          <ac:spMkLst>
            <pc:docMk/>
            <pc:sldMk cId="4202613770" sldId="283"/>
            <ac:spMk id="14" creationId="{4251687D-AA67-32AF-DA0B-D692C70B6043}"/>
          </ac:spMkLst>
        </pc:spChg>
        <pc:spChg chg="add mod">
          <ac:chgData name="اسية مسعود" userId="3cd82cedb48f369b" providerId="LiveId" clId="{9207C2DD-F4B3-4755-A965-803A1D05C338}" dt="2023-02-08T07:58:39.408" v="169" actId="20577"/>
          <ac:spMkLst>
            <pc:docMk/>
            <pc:sldMk cId="4202613770" sldId="283"/>
            <ac:spMk id="16" creationId="{5D1341EA-D757-4CB5-0019-FBA772DD7B90}"/>
          </ac:spMkLst>
        </pc:spChg>
        <pc:spChg chg="add mod">
          <ac:chgData name="اسية مسعود" userId="3cd82cedb48f369b" providerId="LiveId" clId="{9207C2DD-F4B3-4755-A965-803A1D05C338}" dt="2023-02-08T07:59:29.653" v="173" actId="20577"/>
          <ac:spMkLst>
            <pc:docMk/>
            <pc:sldMk cId="4202613770" sldId="283"/>
            <ac:spMk id="19" creationId="{DBAFDEB2-E844-152C-1662-E22E9B3E3F4B}"/>
          </ac:spMkLst>
        </pc:spChg>
        <pc:spChg chg="add mod">
          <ac:chgData name="اسية مسعود" userId="3cd82cedb48f369b" providerId="LiveId" clId="{9207C2DD-F4B3-4755-A965-803A1D05C338}" dt="2023-02-08T07:59:49.032" v="176" actId="20577"/>
          <ac:spMkLst>
            <pc:docMk/>
            <pc:sldMk cId="4202613770" sldId="283"/>
            <ac:spMk id="20" creationId="{5A56E0D8-59D4-60EE-5266-6A9C8665410D}"/>
          </ac:spMkLst>
        </pc:spChg>
        <pc:spChg chg="add mod">
          <ac:chgData name="اسية مسعود" userId="3cd82cedb48f369b" providerId="LiveId" clId="{9207C2DD-F4B3-4755-A965-803A1D05C338}" dt="2023-02-08T08:00:02.251" v="179" actId="20577"/>
          <ac:spMkLst>
            <pc:docMk/>
            <pc:sldMk cId="4202613770" sldId="283"/>
            <ac:spMk id="21" creationId="{9AB7002A-B221-7A5A-2FA3-3772B68A9E67}"/>
          </ac:spMkLst>
        </pc:spChg>
        <pc:spChg chg="add mod">
          <ac:chgData name="اسية مسعود" userId="3cd82cedb48f369b" providerId="LiveId" clId="{9207C2DD-F4B3-4755-A965-803A1D05C338}" dt="2023-02-08T08:00:33.629" v="191" actId="20577"/>
          <ac:spMkLst>
            <pc:docMk/>
            <pc:sldMk cId="4202613770" sldId="283"/>
            <ac:spMk id="26" creationId="{68912709-D9CA-CE62-8CA1-DEC25BA52A2D}"/>
          </ac:spMkLst>
        </pc:spChg>
        <pc:spChg chg="add mod">
          <ac:chgData name="اسية مسعود" userId="3cd82cedb48f369b" providerId="LiveId" clId="{9207C2DD-F4B3-4755-A965-803A1D05C338}" dt="2023-02-08T08:00:51.810" v="196" actId="14100"/>
          <ac:spMkLst>
            <pc:docMk/>
            <pc:sldMk cId="4202613770" sldId="283"/>
            <ac:spMk id="27" creationId="{464E28DE-BCF0-9908-3CE8-4A6D10BB790F}"/>
          </ac:spMkLst>
        </pc:spChg>
        <pc:picChg chg="mod modCrop">
          <ac:chgData name="اسية مسعود" userId="3cd82cedb48f369b" providerId="LiveId" clId="{9207C2DD-F4B3-4755-A965-803A1D05C338}" dt="2023-02-08T07:59:03.872" v="170" actId="732"/>
          <ac:picMkLst>
            <pc:docMk/>
            <pc:sldMk cId="4202613770" sldId="283"/>
            <ac:picMk id="8" creationId="{5857A8B7-DA4B-418A-ABB9-EC9C96B1B2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BBCB9-6485-4BC2-9FC3-E8CC98B33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99DF8BA-F94E-4571-95F5-D9EDDB1E0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043778-A2D5-45EC-B844-F4E459DC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935531-D70F-4D2C-8594-36EA10FD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BDEFF-2A6E-4835-B5DC-C41A1764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55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CDB64-8E14-4CEC-BD23-03EA4099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4FCBC9-02E2-4800-ADAF-A0B378CB4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2CE873-70E2-41C6-820F-D32CD9E4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376B85-2ED1-4522-AC7A-862E3FCF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43E2D9-4954-48F9-975C-1689C34B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261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0A02426-0EFF-4AD5-AA92-161948EE2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C394CC3-CB88-48E5-9DBC-86A2980C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D1C757-4343-47DB-B8A6-2C8D6421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B6DDD5-3F7E-4088-9139-DA60EF9C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79A504-3E8B-4BB7-98A3-14164767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040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CBA99F-7368-4D25-B96B-5EAFA4A3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05D139-DEA3-406D-B08F-8E069E7EB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A535FF-DE98-480C-9CF5-113903B5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9132E6-33B8-4BAC-9398-4032B735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F3D114-3B46-4844-BA91-A98E991E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795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8F6EC4-A697-4531-BEDD-A50DAA25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BCFD355-45D1-4207-A6E1-D04CF09F3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E76501-D1AE-45CA-8B54-A757D3AE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5F902C-C4F7-4CF7-8B73-44B41F80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E0736E-EF12-4A3C-BBF2-D8688EEA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35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12AD6A-86CD-4137-81EA-7F2C092F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47E283-779C-4D42-9F82-43016A8BA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DE8B4A9-CF6B-44DC-AE66-1F96D9FF0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15DF43-3DFA-46CC-BCE9-826867CA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5A0573C-CD74-4123-995A-71906276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8D975C-D563-4B94-BF9E-11ED8332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79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B194A1-ADA6-40D8-B01A-9509B57D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7F7C3A-5E93-4CEE-9B9B-6E0CF9DF1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D0CE398-2AA3-42CE-8BC2-DF6FF84BD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839DDAF-5485-44DD-B537-7CE5BC684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26E51B0-D205-4710-8860-B8DC10105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51C540A-4DB6-47EA-93EF-6DD0F053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3A13DE-9C69-4E6E-80BD-A7EC2675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12FF290-A240-4ACD-B2A2-5D2CCBE2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12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F228F8-DCF8-4E7A-BB2E-8A2DBC54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7AA679-E72D-4EC9-A0DC-DE079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B3F027-7B17-4FEA-B763-C904876D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38B7E06-40E5-4065-978C-3A426818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78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243978B-A6E8-49F0-8A7B-2C79AA27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5274AA-C13B-4B74-A395-DF520CF4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3F1ED7-02D0-4B23-A468-70BEF336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16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9205ED-C4D1-4D97-AF41-D2BB6A10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D98362-F40D-473C-B232-AAB3A0172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8D70BFB-B593-4AC4-A45E-12D9846AF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043B56A-164A-46A6-B9B3-575EC0F9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8C1726-C7A3-4739-A0E8-5A238D7D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0E7DB7B-FC32-4C18-9E2E-22BF3B70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777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84C7D1-484A-4E16-893E-E8010DFC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B21125-0933-48F4-8377-2BB07EA22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5DA11D-7A8B-4309-9CB6-0F384F9A4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2DA6FF-992B-4F91-AAAC-A34B1C90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CFCFB43-D783-4AD2-A049-A9BA2FCF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9ABB17-68ED-4013-A787-38E97796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292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0F8FE58-6A00-4625-BDEE-A9C2E760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2A83A8-867A-40C9-B83C-AC4CD2E7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3E1CE-FF47-48DC-89EA-144160B17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816B8-033D-4C96-9CDD-5D75387B9D07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4B0CE2-F967-4EE5-9D85-CA02F4515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E56622-5962-4DA0-BB70-8339E5957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EBD6-87DB-4FCC-AD1C-8ED22C7388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343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A3AF73AE-991E-4CDE-995B-69F5B96E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1274"/>
          </a:xfrm>
        </p:spPr>
        <p:txBody>
          <a:bodyPr>
            <a:normAutofit/>
          </a:bodyPr>
          <a:lstStyle/>
          <a:p>
            <a:pPr algn="ctr"/>
            <a:r>
              <a:rPr lang="ar-SA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أولا: التوحيد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الأول : ضعي المصطلح المناسب أمام المعنى المناسب :</a:t>
            </a:r>
            <a:b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الإسلام ـــ الخوف ــ  الرجاء ــــ الذبح  ـــــ الاستعاذة ــــ الإنابة ـــــ الاستعانة ـــ الخشوع ـــ شهادة أن لا إله إلا الله ــ التوكل 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9884389A-BB11-4FF8-9027-1CC188B2D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47581"/>
              </p:ext>
            </p:extLst>
          </p:nvPr>
        </p:nvGraphicFramePr>
        <p:xfrm>
          <a:off x="1417637" y="1780962"/>
          <a:ext cx="9566275" cy="406915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63363">
                  <a:extLst>
                    <a:ext uri="{9D8B030D-6E8A-4147-A177-3AD203B41FA5}">
                      <a16:colId xmlns:a16="http://schemas.microsoft.com/office/drawing/2014/main" val="1990211830"/>
                    </a:ext>
                  </a:extLst>
                </a:gridCol>
                <a:gridCol w="7102912">
                  <a:extLst>
                    <a:ext uri="{9D8B030D-6E8A-4147-A177-3AD203B41FA5}">
                      <a16:colId xmlns:a16="http://schemas.microsoft.com/office/drawing/2014/main" val="4107559680"/>
                    </a:ext>
                  </a:extLst>
                </a:gridCol>
              </a:tblGrid>
              <a:tr h="36992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المصطلح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المعنى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86657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18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الالتجاء وطلب الحماية من كل مكروه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839660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18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طلب العون من الله تعالى في أمور الدين والدنيا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02375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18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عمل قلبي يحمل صاحبه على فعل الواجبات ويمنعه من فعل المعاصي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959434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18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طمع العبد في فضل الله تعالى ورحمته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1280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algn="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هو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EG" sz="1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8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عتماد</a:t>
                      </a:r>
                      <a:r>
                        <a:rPr lang="ar-SA" sz="1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على الله تعالى في حصول مطلوب أو دفع مكروه، مع فعل الأسباب المشروعة.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81934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algn="r" rtl="1"/>
                      <a:endParaRPr lang="ar-SA" sz="1800" b="1" kern="120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التذلل لعظمة الله تعالى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746461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algn="r" rtl="1"/>
                      <a:endParaRPr lang="ar-SA" sz="18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الرجوع إلى الله تعالى بالتوبة والاستقامة على طاعته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59551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algn="r" rtl="1"/>
                      <a:endParaRPr lang="ar-SA" sz="1800" b="1" kern="120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التقرب إلى الله تعالى بإراقة دم الذبيحة  تعظيما لله تعالى 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591974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الاستسلام لله بالتوحيد , والانقياد له بالطاعة , والبراءة من الشرك وأهله 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855139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لا معبود بحق إلا الله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55393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2BB3BD9E-78A7-40A5-9097-FAADFF3C87BB}"/>
              </a:ext>
            </a:extLst>
          </p:cNvPr>
          <p:cNvSpPr txBox="1"/>
          <p:nvPr/>
        </p:nvSpPr>
        <p:spPr>
          <a:xfrm>
            <a:off x="838200" y="637962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35679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1D2053B7-F05E-4ECE-813B-01209A10F64B}"/>
              </a:ext>
            </a:extLst>
          </p:cNvPr>
          <p:cNvSpPr txBox="1">
            <a:spLocks/>
          </p:cNvSpPr>
          <p:nvPr/>
        </p:nvSpPr>
        <p:spPr>
          <a:xfrm>
            <a:off x="947340" y="419100"/>
            <a:ext cx="10515600" cy="6731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الرابع : اختاري الإجابة الصحيحة مما يلي : </a:t>
            </a: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059669CA-2B8C-4DBF-9895-1E4120CA9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49001"/>
              </p:ext>
            </p:extLst>
          </p:nvPr>
        </p:nvGraphicFramePr>
        <p:xfrm>
          <a:off x="690960" y="1273175"/>
          <a:ext cx="11210133" cy="4714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36711">
                  <a:extLst>
                    <a:ext uri="{9D8B030D-6E8A-4147-A177-3AD203B41FA5}">
                      <a16:colId xmlns:a16="http://schemas.microsoft.com/office/drawing/2014/main" val="2269408972"/>
                    </a:ext>
                  </a:extLst>
                </a:gridCol>
                <a:gridCol w="3736711">
                  <a:extLst>
                    <a:ext uri="{9D8B030D-6E8A-4147-A177-3AD203B41FA5}">
                      <a16:colId xmlns:a16="http://schemas.microsoft.com/office/drawing/2014/main" val="79470587"/>
                    </a:ext>
                  </a:extLst>
                </a:gridCol>
                <a:gridCol w="3736711">
                  <a:extLst>
                    <a:ext uri="{9D8B030D-6E8A-4147-A177-3AD203B41FA5}">
                      <a16:colId xmlns:a16="http://schemas.microsoft.com/office/drawing/2014/main" val="360839645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من ثمرات التوكل على الله تعالى 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2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امتثال أمر الله عز وجل والثقة به 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محبة الله عز وجل للمتوكلين 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/>
                        <a:t>جميع ما سبق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393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أمثلة الذبح لله تعالى 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639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الأضحية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الذبح للأحجار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الذبح للجن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5697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أمثلة الخوف الطبيعي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08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الخوف من الأصنام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الخوف من الحريق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الخوف من الجن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58475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أركان شهادة أن لا إله إلا الله : </a:t>
                      </a:r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1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النفي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الإثبات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جميع ما سبق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163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مراتب الدين ثلاثة هي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8816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إقام الصلاة .و إيتاء الزكاة .وصوم رمضان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الإسلام والإيمان والإحسان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معرفة الله ومعرفة الدين ومعرفة النبي </a:t>
                      </a:r>
                      <a:r>
                        <a:rPr lang="ar-SA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7269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أمثلة الأوامر التي أمرنا بها الرسول صلى الله عليه وسلم : 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00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أداء الصلاة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قوله </a:t>
                      </a:r>
                      <a:r>
                        <a:rPr lang="ar-S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ﷺ </a:t>
                      </a: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( لا تحاسدوا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قصة الثلاثة الذين انطبقت عليهم الصخرة في الغار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91497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5727B40F-F6D4-42AA-BD6C-AB16B452A155}"/>
              </a:ext>
            </a:extLst>
          </p:cNvPr>
          <p:cNvSpPr txBox="1"/>
          <p:nvPr/>
        </p:nvSpPr>
        <p:spPr>
          <a:xfrm>
            <a:off x="9809262" y="782578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DCEE9C-2DB0-4D07-8414-74EDF4E07A83}"/>
              </a:ext>
            </a:extLst>
          </p:cNvPr>
          <p:cNvSpPr txBox="1"/>
          <p:nvPr/>
        </p:nvSpPr>
        <p:spPr>
          <a:xfrm>
            <a:off x="4125431" y="1743739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1A130E2-3DD2-4C2B-BF1F-0F4D6256C3B1}"/>
              </a:ext>
            </a:extLst>
          </p:cNvPr>
          <p:cNvSpPr txBox="1"/>
          <p:nvPr/>
        </p:nvSpPr>
        <p:spPr>
          <a:xfrm>
            <a:off x="11582889" y="2445489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9B0E6F0-BEB5-4E15-985F-5D349651C294}"/>
              </a:ext>
            </a:extLst>
          </p:cNvPr>
          <p:cNvSpPr txBox="1"/>
          <p:nvPr/>
        </p:nvSpPr>
        <p:spPr>
          <a:xfrm>
            <a:off x="7868090" y="3213913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FA03D42-FABB-4C4F-AFCD-2DE19E7C5DED}"/>
              </a:ext>
            </a:extLst>
          </p:cNvPr>
          <p:cNvSpPr txBox="1"/>
          <p:nvPr/>
        </p:nvSpPr>
        <p:spPr>
          <a:xfrm>
            <a:off x="4125431" y="3965944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A54DC39-729A-400C-BAAA-16E9B9A9D548}"/>
              </a:ext>
            </a:extLst>
          </p:cNvPr>
          <p:cNvSpPr txBox="1"/>
          <p:nvPr/>
        </p:nvSpPr>
        <p:spPr>
          <a:xfrm>
            <a:off x="7868090" y="4699591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53DCBD6-DEB7-4870-B56F-878D46985784}"/>
              </a:ext>
            </a:extLst>
          </p:cNvPr>
          <p:cNvSpPr txBox="1"/>
          <p:nvPr/>
        </p:nvSpPr>
        <p:spPr>
          <a:xfrm>
            <a:off x="11582888" y="5446693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4DCA6B6C-27B6-4542-8EC9-9CCA30A0E5E3}"/>
              </a:ext>
            </a:extLst>
          </p:cNvPr>
          <p:cNvSpPr txBox="1">
            <a:spLocks/>
          </p:cNvSpPr>
          <p:nvPr/>
        </p:nvSpPr>
        <p:spPr>
          <a:xfrm>
            <a:off x="828675" y="264042"/>
            <a:ext cx="10515600" cy="119697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ثانيا : الفقه  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مما يلي :</a:t>
            </a:r>
            <a:b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896C8392-C77E-4E54-8236-12060AF4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06734"/>
              </p:ext>
            </p:extLst>
          </p:nvPr>
        </p:nvGraphicFramePr>
        <p:xfrm>
          <a:off x="1100064" y="1319648"/>
          <a:ext cx="9972822" cy="527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660946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064776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247100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يقرأ دعاء الاستفتاح 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0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بعد تكبيرة الإحرام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قبل التسليم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بعد الركوع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2917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مكروهات الصلاة 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2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استقبال القبلة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قول سبحان ربي الأعلى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الصلاة بحضرة طعام يشتهيه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96348"/>
                  </a:ext>
                </a:extLst>
              </a:tr>
              <a:tr h="45339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الأسباب المعينة على الخشوع في الصلاة 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حضور القلب وعدم الانشغال والحركة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محبة الله و تعظيمه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جميع ما سبق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يضع المصلي في الركوع يديه على 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2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ركبتيه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رجليه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جنبيه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401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تفضل صلاة الجماعة عن صلاة الفرد بــــ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ثلاث عشرة درجة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سبع وعشرين درجة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أربع وعشرين درجة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أقل عدد تنعقد به الجماعة </a:t>
                      </a: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واحد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اثنان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ثلاثة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تجب صلاة الجماعة على </a:t>
                      </a: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2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الرجال فقط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النساء فقط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الرجال والنساء معا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96565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B2871A0E-A439-4291-A406-E2C30FFDB95A}"/>
              </a:ext>
            </a:extLst>
          </p:cNvPr>
          <p:cNvSpPr txBox="1"/>
          <p:nvPr/>
        </p:nvSpPr>
        <p:spPr>
          <a:xfrm>
            <a:off x="838200" y="637962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16644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4DCA6B6C-27B6-4542-8EC9-9CCA30A0E5E3}"/>
              </a:ext>
            </a:extLst>
          </p:cNvPr>
          <p:cNvSpPr txBox="1">
            <a:spLocks/>
          </p:cNvSpPr>
          <p:nvPr/>
        </p:nvSpPr>
        <p:spPr>
          <a:xfrm>
            <a:off x="828675" y="264042"/>
            <a:ext cx="10515600" cy="119697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ثانيا : الفقه  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مما يلي :</a:t>
            </a:r>
            <a:b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896C8392-C77E-4E54-8236-12060AF4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39347"/>
              </p:ext>
            </p:extLst>
          </p:nvPr>
        </p:nvGraphicFramePr>
        <p:xfrm>
          <a:off x="1100064" y="1126535"/>
          <a:ext cx="9972822" cy="527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660946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064776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247100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يقرأ دعاء الاستفتاح 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0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بعد تكبيرة الإحرام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قبل التسليم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بعد الركوع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2917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مكروهات الصلاة 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2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استقبال القبلة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قول سبحان ربي الأعلى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الصلاة بحضرة طعام يشتهيه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96348"/>
                  </a:ext>
                </a:extLst>
              </a:tr>
              <a:tr h="45339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الأسباب المعينة على الخشوع في الصلاة 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حضور القلب وعدم الانشغال والحركة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محبة الله و تعظيمه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جميع ما سبق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يضع المصلي في الركوع يديه على 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2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ركبتيه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رجليه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جنبيه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401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تفضل صلاة الجماعة عن صلاة الفرد بــــ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ثلاث عشرة درجة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سبع وعشرين درجة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أربع وعشرين درجة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أقل عدد تنعقد به الجماعة 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واحد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اثنان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ثلاثة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تجب صلاة الجماعة على 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2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الرجال فقط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النساء فقط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الرجال والنساء معا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96565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F416F18F-E620-4EE8-8FC5-10C9B7819676}"/>
              </a:ext>
            </a:extLst>
          </p:cNvPr>
          <p:cNvSpPr txBox="1"/>
          <p:nvPr/>
        </p:nvSpPr>
        <p:spPr>
          <a:xfrm>
            <a:off x="9458388" y="662474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6A87513-3D2A-4D79-B01E-45D111EAAE3A}"/>
              </a:ext>
            </a:extLst>
          </p:cNvPr>
          <p:cNvSpPr txBox="1"/>
          <p:nvPr/>
        </p:nvSpPr>
        <p:spPr>
          <a:xfrm>
            <a:off x="10780039" y="1556866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169301-4C62-4895-BB46-269FB19701FD}"/>
              </a:ext>
            </a:extLst>
          </p:cNvPr>
          <p:cNvSpPr txBox="1"/>
          <p:nvPr/>
        </p:nvSpPr>
        <p:spPr>
          <a:xfrm>
            <a:off x="4044405" y="2323509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935406B-9432-4258-81FC-11B223620A09}"/>
              </a:ext>
            </a:extLst>
          </p:cNvPr>
          <p:cNvSpPr txBox="1"/>
          <p:nvPr/>
        </p:nvSpPr>
        <p:spPr>
          <a:xfrm>
            <a:off x="4044404" y="3127917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A084171-0B93-47C2-B64B-F9BD3224053C}"/>
              </a:ext>
            </a:extLst>
          </p:cNvPr>
          <p:cNvSpPr txBox="1"/>
          <p:nvPr/>
        </p:nvSpPr>
        <p:spPr>
          <a:xfrm>
            <a:off x="10780039" y="3872622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75BC3D7-B9EF-4524-A370-B83D852C8094}"/>
              </a:ext>
            </a:extLst>
          </p:cNvPr>
          <p:cNvSpPr txBox="1"/>
          <p:nvPr/>
        </p:nvSpPr>
        <p:spPr>
          <a:xfrm>
            <a:off x="7117215" y="4614530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F2300F0-4C4F-44B9-89BC-4C0F146E8F44}"/>
              </a:ext>
            </a:extLst>
          </p:cNvPr>
          <p:cNvSpPr txBox="1"/>
          <p:nvPr/>
        </p:nvSpPr>
        <p:spPr>
          <a:xfrm>
            <a:off x="7117214" y="5348386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CE32F97-2473-431F-B265-B50694F4993B}"/>
              </a:ext>
            </a:extLst>
          </p:cNvPr>
          <p:cNvSpPr txBox="1"/>
          <p:nvPr/>
        </p:nvSpPr>
        <p:spPr>
          <a:xfrm>
            <a:off x="10780038" y="6082145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4DCA6B6C-27B6-4542-8EC9-9CCA30A0E5E3}"/>
              </a:ext>
            </a:extLst>
          </p:cNvPr>
          <p:cNvSpPr txBox="1">
            <a:spLocks/>
          </p:cNvSpPr>
          <p:nvPr/>
        </p:nvSpPr>
        <p:spPr>
          <a:xfrm>
            <a:off x="828675" y="-190500"/>
            <a:ext cx="10515600" cy="176847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مما يلي :</a:t>
            </a:r>
            <a:b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896C8392-C77E-4E54-8236-12060AF4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13535"/>
              </p:ext>
            </p:extLst>
          </p:nvPr>
        </p:nvGraphicFramePr>
        <p:xfrm>
          <a:off x="761999" y="693737"/>
          <a:ext cx="10328275" cy="60159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91430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174011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362834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دخل فارس للصلاة المسجد فأقيمت الصلاة فكبر لصلاة النافلة ففعله: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0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جائز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يجوز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فرض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29175"/>
                  </a:ext>
                </a:extLst>
              </a:tr>
              <a:tr h="45339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دخل محمد المسجد و إمام الصلاة ساجد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ينتظر حتى يقوم للركعة التي تليها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يسجد معه و لا يحتسب هذه الركعة من صلاته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دخل صالح المسجد وإمام الصلاة راكع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2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يركض كي يدرك الركوع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يمشي بهدوء وسكينة حتى لو فاتته الركعة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401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تدرك الركعة بــــــــ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بإدراك الركوع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بإدراك السجود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بإدراك التشهد الأخير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يجب على المرأة إذا خرجت للمسجد أن تخرج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متعطرة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متبرجة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محجبة غير متعطرة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indent="0" rtl="1">
                        <a:buFont typeface="Wingdings" panose="05000000000000000000" pitchFamily="2" charset="2"/>
                        <a:buNone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صلى صالح صلاة المغرب أربع ركعات ولم ينتبه لذلك إلا آخر صلاته .(من هذا المثال تبين أن السهو في الصلاة هنا 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2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زيادة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نقص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9656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صلى ماجد صلاة الظهر فنسي التشهد الأول  ولم ينتبه لذلك إلا آخر صلاته .(من هذا المثال تبين أن السهو في الصلاة هنا 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24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زيادة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نقص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28300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صلى يوسف صلاة العشاء وفي أثنائها شك هل صلى ثلاث ركعات أو أربعاً .(من هذا المثال تبين أن السهو في الصلاة هنا 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07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زيادة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نقص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944354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A4098DF6-3663-441F-A119-3A466C62DE42}"/>
              </a:ext>
            </a:extLst>
          </p:cNvPr>
          <p:cNvSpPr txBox="1"/>
          <p:nvPr/>
        </p:nvSpPr>
        <p:spPr>
          <a:xfrm>
            <a:off x="1113773" y="148273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41083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4DCA6B6C-27B6-4542-8EC9-9CCA30A0E5E3}"/>
              </a:ext>
            </a:extLst>
          </p:cNvPr>
          <p:cNvSpPr txBox="1">
            <a:spLocks/>
          </p:cNvSpPr>
          <p:nvPr/>
        </p:nvSpPr>
        <p:spPr>
          <a:xfrm>
            <a:off x="828675" y="-190500"/>
            <a:ext cx="10515600" cy="176847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مما يلي :</a:t>
            </a:r>
            <a:b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896C8392-C77E-4E54-8236-12060AF4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984516"/>
              </p:ext>
            </p:extLst>
          </p:nvPr>
        </p:nvGraphicFramePr>
        <p:xfrm>
          <a:off x="761999" y="693737"/>
          <a:ext cx="10328275" cy="60159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91430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174011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362834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دخل فارس للصلاة المسجد فأقيمت الصلاة فكبر لصلاة النافلة ففعله: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0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جائز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يجوز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فرض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29175"/>
                  </a:ext>
                </a:extLst>
              </a:tr>
              <a:tr h="45339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دخل محمد المسجد و إمام الصلاة ساجد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ينتظر حتى يقوم للركعة التي تليها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يسجد معه و لا يحتسب هذه الركعة من صلاته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دخل صالح المسجد وإمام الصلاة راكع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2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يركض كي يدرك الركوع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يمشي بهدوء وسكينة حتى لو فاتته الركعة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401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تدرك الركعة بــــــــ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بإدراك الركوع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بإدراك السجود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بإدراك التشهد الأخير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يجب على المرأة إذا خرجت للمسجد أن تخرج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متعطرة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متبرجة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محجبة غير متعطرة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indent="0" rtl="1">
                        <a:buFont typeface="Wingdings" panose="05000000000000000000" pitchFamily="2" charset="2"/>
                        <a:buNone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صلى صالح صلاة المغرب أربع ركعات ولم ينتبه لذلك إلا آخر صلاته .(من هذا المثال تبين أن السهو في الصلاة هنا 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2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زيادة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نقص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9656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صلى ماجد صلاة الظهر فنسي التشهد الأول  ولم ينتبه لذلك إلا آخر صلاته .(من هذا المثال تبين أن السهو في الصلاة هنا 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24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زيادة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نقص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28300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صلى يوسف صلاة العشاء وفي أثنائها شك هل صلى ثلاث ركعات أو أربعاً .(من هذا المثال تبين أن السهو في الصلاة هنا 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07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زيادة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نقص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944354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4526BB26-7DAA-4945-9B85-B1E76A2C13F9}"/>
              </a:ext>
            </a:extLst>
          </p:cNvPr>
          <p:cNvSpPr txBox="1"/>
          <p:nvPr/>
        </p:nvSpPr>
        <p:spPr>
          <a:xfrm>
            <a:off x="7005481" y="1129423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AA3E172-67DD-4490-AD31-61C49030E44D}"/>
              </a:ext>
            </a:extLst>
          </p:cNvPr>
          <p:cNvSpPr txBox="1"/>
          <p:nvPr/>
        </p:nvSpPr>
        <p:spPr>
          <a:xfrm>
            <a:off x="7005481" y="1939326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CBF6141-A61D-4365-B3A6-7F4193E61F62}"/>
              </a:ext>
            </a:extLst>
          </p:cNvPr>
          <p:cNvSpPr txBox="1"/>
          <p:nvPr/>
        </p:nvSpPr>
        <p:spPr>
          <a:xfrm>
            <a:off x="7005480" y="2703040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9555C96-6F44-4BD1-BF7F-114F0F8BDDF8}"/>
              </a:ext>
            </a:extLst>
          </p:cNvPr>
          <p:cNvSpPr txBox="1"/>
          <p:nvPr/>
        </p:nvSpPr>
        <p:spPr>
          <a:xfrm>
            <a:off x="10769407" y="3429000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118C08A-5086-4AE0-A978-C2536D82F54D}"/>
              </a:ext>
            </a:extLst>
          </p:cNvPr>
          <p:cNvSpPr txBox="1"/>
          <p:nvPr/>
        </p:nvSpPr>
        <p:spPr>
          <a:xfrm>
            <a:off x="3805081" y="4180966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5939B5-C026-41ED-AF35-4CC7E4D56ACD}"/>
              </a:ext>
            </a:extLst>
          </p:cNvPr>
          <p:cNvSpPr txBox="1"/>
          <p:nvPr/>
        </p:nvSpPr>
        <p:spPr>
          <a:xfrm>
            <a:off x="10769406" y="4963130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1E81A51-88DF-45C8-81C0-AC82318C7F44}"/>
              </a:ext>
            </a:extLst>
          </p:cNvPr>
          <p:cNvSpPr txBox="1"/>
          <p:nvPr/>
        </p:nvSpPr>
        <p:spPr>
          <a:xfrm>
            <a:off x="6990260" y="5680157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4D4D82-52E1-4DD4-88BD-164E4C68C637}"/>
              </a:ext>
            </a:extLst>
          </p:cNvPr>
          <p:cNvSpPr txBox="1"/>
          <p:nvPr/>
        </p:nvSpPr>
        <p:spPr>
          <a:xfrm>
            <a:off x="3811126" y="6392539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A17B44F-C0BD-4987-96AE-5E029AC2B084}"/>
              </a:ext>
            </a:extLst>
          </p:cNvPr>
          <p:cNvSpPr txBox="1"/>
          <p:nvPr/>
        </p:nvSpPr>
        <p:spPr>
          <a:xfrm>
            <a:off x="9011821" y="217394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</p:spTree>
    <p:extLst>
      <p:ext uri="{BB962C8B-B14F-4D97-AF65-F5344CB8AC3E}">
        <p14:creationId xmlns:p14="http://schemas.microsoft.com/office/powerpoint/2010/main" val="8761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748609A1-82DB-4101-8A99-61778E3130A4}"/>
              </a:ext>
            </a:extLst>
          </p:cNvPr>
          <p:cNvSpPr txBox="1">
            <a:spLocks/>
          </p:cNvSpPr>
          <p:nvPr/>
        </p:nvSpPr>
        <p:spPr>
          <a:xfrm>
            <a:off x="942974" y="138887"/>
            <a:ext cx="10515600" cy="1434731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الثاني  : ضعي المصطلح المناسب أمام المعنى المناسب :</a:t>
            </a:r>
          </a:p>
          <a:p>
            <a:pPr algn="ctr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مكروهات الصلاة ــــ الطمأنينة في الصلاة ـــ  سجود السهو ــــ الافتراش في الصلاة </a:t>
            </a:r>
          </a:p>
        </p:txBody>
      </p:sp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id="{03B42FAD-F208-436F-B9F7-05DF3B9AE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65761"/>
              </p:ext>
            </p:extLst>
          </p:nvPr>
        </p:nvGraphicFramePr>
        <p:xfrm>
          <a:off x="958573" y="1435403"/>
          <a:ext cx="10274853" cy="195488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32704">
                  <a:extLst>
                    <a:ext uri="{9D8B030D-6E8A-4147-A177-3AD203B41FA5}">
                      <a16:colId xmlns:a16="http://schemas.microsoft.com/office/drawing/2014/main" val="1990211830"/>
                    </a:ext>
                  </a:extLst>
                </a:gridCol>
                <a:gridCol w="7442149">
                  <a:extLst>
                    <a:ext uri="{9D8B030D-6E8A-4147-A177-3AD203B41FA5}">
                      <a16:colId xmlns:a16="http://schemas.microsoft.com/office/drawing/2014/main" val="4107559680"/>
                    </a:ext>
                  </a:extLst>
                </a:gridCol>
              </a:tblGrid>
              <a:tr h="36992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المصطلح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المعنى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86657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18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هما سجدتان </a:t>
                      </a:r>
                      <a:r>
                        <a:rPr lang="ar-SA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يسجدهما</a:t>
                      </a:r>
                      <a:r>
                        <a:rPr lang="ar-SA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المصلي آخر صلاته </a:t>
                      </a:r>
                      <a:endParaRPr lang="ar-SA" sz="20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839660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1800" b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أن يفرش رجله اليسرى ويقعد عليها وينصب رجله اليمنى مستقبلا بأصابعها القبلة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02375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2000" b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هي ما ينقص أجر المصلي ولا يبطل صلاته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959434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أن يتأنى في جميع أركان الصلاة ولا يسرع فيها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1280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12F63C03-FA9F-4DAB-A0F9-02BD182A62D7}"/>
              </a:ext>
            </a:extLst>
          </p:cNvPr>
          <p:cNvSpPr txBox="1"/>
          <p:nvPr/>
        </p:nvSpPr>
        <p:spPr>
          <a:xfrm>
            <a:off x="3290111" y="3579091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الثالث : أكملي الفراغات التالية بما يناسبها 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D3BCF52-96B1-46BE-BC9A-3ACCC0D14F7C}"/>
              </a:ext>
            </a:extLst>
          </p:cNvPr>
          <p:cNvSpPr txBox="1"/>
          <p:nvPr/>
        </p:nvSpPr>
        <p:spPr>
          <a:xfrm>
            <a:off x="2142589" y="4064261"/>
            <a:ext cx="9090837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أسباب سجود السهو  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................           و .....................         و 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الأسباب التي تقلل وقوع السهو في الصلاة 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حكم سجود السهو    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يشرع التورك في الصلاة 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.........................و 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العدد المستحب في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تسبيح الركوع والسجود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E8FFD3E-6F44-4D6B-9CB5-18A42B1F03B7}"/>
              </a:ext>
            </a:extLst>
          </p:cNvPr>
          <p:cNvSpPr txBox="1"/>
          <p:nvPr/>
        </p:nvSpPr>
        <p:spPr>
          <a:xfrm>
            <a:off x="838200" y="637962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30078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748609A1-82DB-4101-8A99-61778E3130A4}"/>
              </a:ext>
            </a:extLst>
          </p:cNvPr>
          <p:cNvSpPr txBox="1">
            <a:spLocks/>
          </p:cNvSpPr>
          <p:nvPr/>
        </p:nvSpPr>
        <p:spPr>
          <a:xfrm>
            <a:off x="942974" y="138887"/>
            <a:ext cx="10515600" cy="1434731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الثاني  : ضعي المصطلح المناسب أمام المعنى المناسب :</a:t>
            </a:r>
          </a:p>
          <a:p>
            <a:pPr algn="ctr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مكروهات الصلاة ــــ الطمأنينة في الصلاة ـــ  سجود السهو ــــ الافتراش في الصلاة </a:t>
            </a:r>
          </a:p>
        </p:txBody>
      </p:sp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id="{03B42FAD-F208-436F-B9F7-05DF3B9AE5F5}"/>
              </a:ext>
            </a:extLst>
          </p:cNvPr>
          <p:cNvGraphicFramePr>
            <a:graphicFrameLocks noGrp="1"/>
          </p:cNvGraphicFramePr>
          <p:nvPr/>
        </p:nvGraphicFramePr>
        <p:xfrm>
          <a:off x="958573" y="1435403"/>
          <a:ext cx="10274853" cy="195488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32704">
                  <a:extLst>
                    <a:ext uri="{9D8B030D-6E8A-4147-A177-3AD203B41FA5}">
                      <a16:colId xmlns:a16="http://schemas.microsoft.com/office/drawing/2014/main" val="1990211830"/>
                    </a:ext>
                  </a:extLst>
                </a:gridCol>
                <a:gridCol w="7442149">
                  <a:extLst>
                    <a:ext uri="{9D8B030D-6E8A-4147-A177-3AD203B41FA5}">
                      <a16:colId xmlns:a16="http://schemas.microsoft.com/office/drawing/2014/main" val="4107559680"/>
                    </a:ext>
                  </a:extLst>
                </a:gridCol>
              </a:tblGrid>
              <a:tr h="36992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المصطلح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المعنى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86657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18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هما سجدتان </a:t>
                      </a:r>
                      <a:r>
                        <a:rPr lang="ar-SA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يسجدهما</a:t>
                      </a:r>
                      <a:r>
                        <a:rPr lang="ar-SA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المصلي آخر صلاته </a:t>
                      </a:r>
                      <a:endParaRPr lang="ar-SA" sz="20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839660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1800" b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أن يفرش رجله اليسرى ويقعد عليها وينصب رجله اليمنى مستقبلا بأصابعها القبلة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02375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2000" b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هي ما ينقص أجر المصلي ولا يبطل صلاته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959434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endParaRPr lang="ar-SA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أن يتأنى في جميع أركان الصلاة ولا يسرع فيها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1280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12F63C03-FA9F-4DAB-A0F9-02BD182A62D7}"/>
              </a:ext>
            </a:extLst>
          </p:cNvPr>
          <p:cNvSpPr txBox="1"/>
          <p:nvPr/>
        </p:nvSpPr>
        <p:spPr>
          <a:xfrm>
            <a:off x="3290111" y="3579091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الثالث : أكملي الفراغات التالية بما يناسبها 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D3BCF52-96B1-46BE-BC9A-3ACCC0D14F7C}"/>
              </a:ext>
            </a:extLst>
          </p:cNvPr>
          <p:cNvSpPr txBox="1"/>
          <p:nvPr/>
        </p:nvSpPr>
        <p:spPr>
          <a:xfrm>
            <a:off x="2142589" y="4064261"/>
            <a:ext cx="9090837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أسباب سجود السهو 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................           و .....................         و 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الأسباب التي تقلل وقوع السهو في الصلاة 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حكم سجود السهو    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يشرع التورك في الصلاة 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.........................و 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العدد المستحب في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تسبيح الركوع والسجود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A28ADF8-7BF3-4AD9-BD9E-1826C069EC2D}"/>
              </a:ext>
            </a:extLst>
          </p:cNvPr>
          <p:cNvSpPr txBox="1"/>
          <p:nvPr/>
        </p:nvSpPr>
        <p:spPr>
          <a:xfrm>
            <a:off x="9458388" y="662474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63900A-563C-48C3-A68B-7969C6509FB3}"/>
              </a:ext>
            </a:extLst>
          </p:cNvPr>
          <p:cNvSpPr txBox="1"/>
          <p:nvPr/>
        </p:nvSpPr>
        <p:spPr>
          <a:xfrm>
            <a:off x="9192903" y="1881787"/>
            <a:ext cx="14353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سجود السهو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9784209-025A-4D3F-88E1-C1F65408E13D}"/>
              </a:ext>
            </a:extLst>
          </p:cNvPr>
          <p:cNvSpPr txBox="1"/>
          <p:nvPr/>
        </p:nvSpPr>
        <p:spPr>
          <a:xfrm>
            <a:off x="8791257" y="2189956"/>
            <a:ext cx="20447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الافتراش في الصلاة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0D6917-C7A5-431D-8BE8-0B27853303B2}"/>
              </a:ext>
            </a:extLst>
          </p:cNvPr>
          <p:cNvSpPr txBox="1"/>
          <p:nvPr/>
        </p:nvSpPr>
        <p:spPr>
          <a:xfrm>
            <a:off x="8791257" y="2562775"/>
            <a:ext cx="20447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مكروهات الصلاة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032CDA3-B40D-4452-8FC4-CCDF50927B1E}"/>
              </a:ext>
            </a:extLst>
          </p:cNvPr>
          <p:cNvSpPr txBox="1"/>
          <p:nvPr/>
        </p:nvSpPr>
        <p:spPr>
          <a:xfrm>
            <a:off x="8791257" y="2990176"/>
            <a:ext cx="20447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الطمأنينة في الصلاة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5B4FB31-E986-4BC0-8CC6-A11BC8D416BC}"/>
              </a:ext>
            </a:extLst>
          </p:cNvPr>
          <p:cNvSpPr txBox="1"/>
          <p:nvPr/>
        </p:nvSpPr>
        <p:spPr>
          <a:xfrm>
            <a:off x="8187067" y="4168006"/>
            <a:ext cx="9406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الزيادة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DDB75E8-079D-41CC-8A7B-B85AF80C3027}"/>
              </a:ext>
            </a:extLst>
          </p:cNvPr>
          <p:cNvSpPr txBox="1"/>
          <p:nvPr/>
        </p:nvSpPr>
        <p:spPr>
          <a:xfrm>
            <a:off x="6510667" y="4168006"/>
            <a:ext cx="9406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النقص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DCFD343-DFD1-4569-BB55-696F18345A67}"/>
              </a:ext>
            </a:extLst>
          </p:cNvPr>
          <p:cNvSpPr txBox="1"/>
          <p:nvPr/>
        </p:nvSpPr>
        <p:spPr>
          <a:xfrm>
            <a:off x="4164416" y="4104871"/>
            <a:ext cx="9406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الشك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FB9B1F1-FDB1-4755-A74C-9D61FF4AF5FD}"/>
              </a:ext>
            </a:extLst>
          </p:cNvPr>
          <p:cNvSpPr txBox="1"/>
          <p:nvPr/>
        </p:nvSpPr>
        <p:spPr>
          <a:xfrm>
            <a:off x="4763386" y="4556223"/>
            <a:ext cx="237805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الخشوع في الصلاة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9A74279-B3A4-4B00-AFE1-93AFCBF1CFB3}"/>
              </a:ext>
            </a:extLst>
          </p:cNvPr>
          <p:cNvSpPr txBox="1"/>
          <p:nvPr/>
        </p:nvSpPr>
        <p:spPr>
          <a:xfrm>
            <a:off x="7970872" y="4979510"/>
            <a:ext cx="9406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واجب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471AEEB-25DB-45C3-AF66-4B494E19F0FF}"/>
              </a:ext>
            </a:extLst>
          </p:cNvPr>
          <p:cNvSpPr txBox="1"/>
          <p:nvPr/>
        </p:nvSpPr>
        <p:spPr>
          <a:xfrm>
            <a:off x="7970872" y="5401529"/>
            <a:ext cx="9406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الثلاثية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CBF058F-B4EB-47DB-8D94-DEED9987FB89}"/>
              </a:ext>
            </a:extLst>
          </p:cNvPr>
          <p:cNvSpPr txBox="1"/>
          <p:nvPr/>
        </p:nvSpPr>
        <p:spPr>
          <a:xfrm>
            <a:off x="6200774" y="5373674"/>
            <a:ext cx="9406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الرباعية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2C8A751-A893-43D4-B361-3A7873CBEE3B}"/>
              </a:ext>
            </a:extLst>
          </p:cNvPr>
          <p:cNvSpPr txBox="1"/>
          <p:nvPr/>
        </p:nvSpPr>
        <p:spPr>
          <a:xfrm>
            <a:off x="4922875" y="5842257"/>
            <a:ext cx="221856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زاد على الواحدة </a:t>
            </a:r>
          </a:p>
        </p:txBody>
      </p:sp>
    </p:spTree>
    <p:extLst>
      <p:ext uri="{BB962C8B-B14F-4D97-AF65-F5344CB8AC3E}">
        <p14:creationId xmlns:p14="http://schemas.microsoft.com/office/powerpoint/2010/main" val="23177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C59FCC46-5DBB-4076-9143-37C04B3D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220"/>
              </p:ext>
            </p:extLst>
          </p:nvPr>
        </p:nvGraphicFramePr>
        <p:xfrm>
          <a:off x="971548" y="2666739"/>
          <a:ext cx="10623168" cy="317552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55792">
                  <a:extLst>
                    <a:ext uri="{9D8B030D-6E8A-4147-A177-3AD203B41FA5}">
                      <a16:colId xmlns:a16="http://schemas.microsoft.com/office/drawing/2014/main" val="2673354883"/>
                    </a:ext>
                  </a:extLst>
                </a:gridCol>
                <a:gridCol w="2655792">
                  <a:extLst>
                    <a:ext uri="{9D8B030D-6E8A-4147-A177-3AD203B41FA5}">
                      <a16:colId xmlns:a16="http://schemas.microsoft.com/office/drawing/2014/main" val="435237262"/>
                    </a:ext>
                  </a:extLst>
                </a:gridCol>
                <a:gridCol w="2655792">
                  <a:extLst>
                    <a:ext uri="{9D8B030D-6E8A-4147-A177-3AD203B41FA5}">
                      <a16:colId xmlns:a16="http://schemas.microsoft.com/office/drawing/2014/main" val="11262821"/>
                    </a:ext>
                  </a:extLst>
                </a:gridCol>
                <a:gridCol w="2655792">
                  <a:extLst>
                    <a:ext uri="{9D8B030D-6E8A-4147-A177-3AD203B41FA5}">
                      <a16:colId xmlns:a16="http://schemas.microsoft.com/office/drawing/2014/main" val="4037224208"/>
                    </a:ext>
                  </a:extLst>
                </a:gridCol>
              </a:tblGrid>
              <a:tr h="52925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أركان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واجبات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سنن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مكروهات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66179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252303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algn="ctr" rtl="1"/>
                      <a:endParaRPr lang="ar-SA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80475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78838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04315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08582"/>
                  </a:ext>
                </a:extLst>
              </a:tr>
            </a:tbl>
          </a:graphicData>
        </a:graphic>
      </p:graphicFrame>
      <p:sp>
        <p:nvSpPr>
          <p:cNvPr id="3" name="عنوان 3">
            <a:extLst>
              <a:ext uri="{FF2B5EF4-FFF2-40B4-BE49-F238E27FC236}">
                <a16:creationId xmlns:a16="http://schemas.microsoft.com/office/drawing/2014/main" id="{F4C6829A-5961-45F1-936E-E1A4AC727B9B}"/>
              </a:ext>
            </a:extLst>
          </p:cNvPr>
          <p:cNvSpPr txBox="1">
            <a:spLocks/>
          </p:cNvSpPr>
          <p:nvPr/>
        </p:nvSpPr>
        <p:spPr>
          <a:xfrm>
            <a:off x="971548" y="929000"/>
            <a:ext cx="105156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صنفي الأفعال الآتية في الصلاة إلى أركان وواجبات وسنن ومكروهات :</a:t>
            </a:r>
          </a:p>
          <a:p>
            <a:pPr algn="ctr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تغميض العينين لغير حاجة ـــ التورك ــــــ وضع اليدين على الصدر ـــ تكبيرة الركوع ـــــ تكبيرة الإحرام ــــ السجود ـــــ دعاء الاستفتاح ــــ </a:t>
            </a:r>
          </a:p>
          <a:p>
            <a:pPr algn="ctr"/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الركوع ـــ قول ( رب اغفر لي ) بين السجدتين ـــ التشهد الأخير ـــ افتراش الذراعين في السجود .الصلاة عند غلبة النوم 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80D910A-A772-4037-B44E-B685820C70A7}"/>
              </a:ext>
            </a:extLst>
          </p:cNvPr>
          <p:cNvSpPr txBox="1"/>
          <p:nvPr/>
        </p:nvSpPr>
        <p:spPr>
          <a:xfrm>
            <a:off x="838200" y="637962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18229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C59FCC46-5DBB-4076-9143-37C04B3D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71114"/>
              </p:ext>
            </p:extLst>
          </p:nvPr>
        </p:nvGraphicFramePr>
        <p:xfrm>
          <a:off x="828675" y="2457450"/>
          <a:ext cx="10623168" cy="323368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55792">
                  <a:extLst>
                    <a:ext uri="{9D8B030D-6E8A-4147-A177-3AD203B41FA5}">
                      <a16:colId xmlns:a16="http://schemas.microsoft.com/office/drawing/2014/main" val="2673354883"/>
                    </a:ext>
                  </a:extLst>
                </a:gridCol>
                <a:gridCol w="2655792">
                  <a:extLst>
                    <a:ext uri="{9D8B030D-6E8A-4147-A177-3AD203B41FA5}">
                      <a16:colId xmlns:a16="http://schemas.microsoft.com/office/drawing/2014/main" val="435237262"/>
                    </a:ext>
                  </a:extLst>
                </a:gridCol>
                <a:gridCol w="2655792">
                  <a:extLst>
                    <a:ext uri="{9D8B030D-6E8A-4147-A177-3AD203B41FA5}">
                      <a16:colId xmlns:a16="http://schemas.microsoft.com/office/drawing/2014/main" val="11262821"/>
                    </a:ext>
                  </a:extLst>
                </a:gridCol>
                <a:gridCol w="2655792">
                  <a:extLst>
                    <a:ext uri="{9D8B030D-6E8A-4147-A177-3AD203B41FA5}">
                      <a16:colId xmlns:a16="http://schemas.microsoft.com/office/drawing/2014/main" val="4037224208"/>
                    </a:ext>
                  </a:extLst>
                </a:gridCol>
              </a:tblGrid>
              <a:tr h="5292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أركان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واجبات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سنن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مكروهات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66179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الركوع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قول ( رب اغفر لي ) بين السجدتين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التورك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تغميض العينين لغير حاجة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252303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السجود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تكبيرة الركوع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وضع اليدين على الصدر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الصلاة عند غلبة النوم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80475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تكبيرة الإحرام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دعاء الاستفتاح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افتراش الذراعين في السجود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78838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التشهد الأخير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04315"/>
                  </a:ext>
                </a:extLst>
              </a:tr>
            </a:tbl>
          </a:graphicData>
        </a:graphic>
      </p:graphicFrame>
      <p:sp>
        <p:nvSpPr>
          <p:cNvPr id="3" name="عنوان 3">
            <a:extLst>
              <a:ext uri="{FF2B5EF4-FFF2-40B4-BE49-F238E27FC236}">
                <a16:creationId xmlns:a16="http://schemas.microsoft.com/office/drawing/2014/main" id="{F4C6829A-5961-45F1-936E-E1A4AC727B9B}"/>
              </a:ext>
            </a:extLst>
          </p:cNvPr>
          <p:cNvSpPr txBox="1">
            <a:spLocks/>
          </p:cNvSpPr>
          <p:nvPr/>
        </p:nvSpPr>
        <p:spPr>
          <a:xfrm>
            <a:off x="828675" y="380999"/>
            <a:ext cx="10515600" cy="2076451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صنفي الأفعال الآتية في الصلاة إلى أركان وواجبات وسنن ومكروهات :</a:t>
            </a:r>
          </a:p>
          <a:p>
            <a:pPr algn="ctr"/>
            <a:endParaRPr lang="ar-S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تغميض العينين لغير حاجة ـــ التورك ــــــ وضع اليدين على الصدر ـــ تكبيرة الركوع ـــــ تكبيرة الإحرام ــــ السجود ـــــ دعاء الاستفتاح ــــ </a:t>
            </a:r>
          </a:p>
          <a:p>
            <a:pPr algn="ctr">
              <a:lnSpc>
                <a:spcPct val="150000"/>
              </a:lnSpc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الركوع ـــ قول ( رب اغفر لي ) بين السجدتين ـــ التشهد الأخير ـــ افتراش الذراعين في السجود .الصلاة عند غلبة النوم .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AAA7367-2274-427E-B9D7-E07C3E955028}"/>
              </a:ext>
            </a:extLst>
          </p:cNvPr>
          <p:cNvSpPr txBox="1"/>
          <p:nvPr/>
        </p:nvSpPr>
        <p:spPr>
          <a:xfrm>
            <a:off x="9908877" y="553981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</p:spTree>
    <p:extLst>
      <p:ext uri="{BB962C8B-B14F-4D97-AF65-F5344CB8AC3E}">
        <p14:creationId xmlns:p14="http://schemas.microsoft.com/office/powerpoint/2010/main" val="19274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4DCA6B6C-27B6-4542-8EC9-9CCA30A0E5E3}"/>
              </a:ext>
            </a:extLst>
          </p:cNvPr>
          <p:cNvSpPr txBox="1">
            <a:spLocks/>
          </p:cNvSpPr>
          <p:nvPr/>
        </p:nvSpPr>
        <p:spPr>
          <a:xfrm>
            <a:off x="828675" y="264042"/>
            <a:ext cx="10515600" cy="119697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ثالثا : الحديث 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مما يلي :</a:t>
            </a:r>
            <a:b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896C8392-C77E-4E54-8236-12060AF4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10745"/>
              </p:ext>
            </p:extLst>
          </p:nvPr>
        </p:nvGraphicFramePr>
        <p:xfrm>
          <a:off x="448599" y="1105270"/>
          <a:ext cx="10914726" cy="527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06712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354235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553779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الآثار المترتبة على ترك الإنسان المسلم ذكر ربه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0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الطمأنينة والراحة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تمكن الشيطان منه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زوال الهم والغم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29175"/>
                  </a:ext>
                </a:extLst>
              </a:tr>
              <a:tr h="45339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أكملي الحديث : قال النبي -ﷺ  «مثل الذي يذكر ربه والذي لا يذكر ربه مثل ..............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التمرة والحنظلة </a:t>
                      </a:r>
                      <a:endParaRPr lang="ar-S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الحي والميت </a:t>
                      </a:r>
                      <a:endParaRPr lang="ar-S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الظلمات والنور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الصحابي الجليل الحارث بن ربعي الأنصاري يكنى بــــ  :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2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أبي هريرة رضي الله عنه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أبي قتادة الأنصاري رضي الله عنه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أبي موسى الأشعري رضي الله عنه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5401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أمثلة الذكر المطلق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أذكار الصباح والمساء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الذكر بعد الصلاة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التسبيح والتهليل والاستغفار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أمثلة الذكر المقيد 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أذكار الصباح والمساء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الاستغفار 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التسبيح والتهليل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indent="0" rtl="1">
                        <a:buFontTx/>
                        <a:buNone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حين قدم النبي صلى الله عليه وسلم المدينة بدأ ببناء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2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مكان</a:t>
                      </a: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اجتماعه 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مسجده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9656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أنواع عمارة المساجد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الحسية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المعنوية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جميع ما سبق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961652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5EC43606-DD30-45E2-9DAF-FE371DCA1BE6}"/>
              </a:ext>
            </a:extLst>
          </p:cNvPr>
          <p:cNvSpPr txBox="1"/>
          <p:nvPr/>
        </p:nvSpPr>
        <p:spPr>
          <a:xfrm>
            <a:off x="838200" y="637962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24351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A3AF73AE-991E-4CDE-995B-69F5B96E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4570"/>
            <a:ext cx="10515600" cy="1311274"/>
          </a:xfrm>
        </p:spPr>
        <p:txBody>
          <a:bodyPr>
            <a:normAutofit/>
          </a:bodyPr>
          <a:lstStyle/>
          <a:p>
            <a:pPr algn="ctr"/>
            <a:r>
              <a:rPr lang="ar-SA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أولا: التوحيد 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الأول : ضعي المصطلح المناسب أمام المعنى المناسب :</a:t>
            </a:r>
            <a:b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الإسلام ـــ الخوف ــ  الرجاء ــــ الذبح ـــــــ الاستعاذة ــــ الإنابة ـــــ الاستعانة ـــ الخشوع ـــ شهادة أن لا إله إلا الله ــ التوكل 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9884389A-BB11-4FF8-9027-1CC188B2D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78575"/>
              </p:ext>
            </p:extLst>
          </p:nvPr>
        </p:nvGraphicFramePr>
        <p:xfrm>
          <a:off x="1150937" y="2294332"/>
          <a:ext cx="9566275" cy="406915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63363">
                  <a:extLst>
                    <a:ext uri="{9D8B030D-6E8A-4147-A177-3AD203B41FA5}">
                      <a16:colId xmlns:a16="http://schemas.microsoft.com/office/drawing/2014/main" val="1990211830"/>
                    </a:ext>
                  </a:extLst>
                </a:gridCol>
                <a:gridCol w="7102912">
                  <a:extLst>
                    <a:ext uri="{9D8B030D-6E8A-4147-A177-3AD203B41FA5}">
                      <a16:colId xmlns:a16="http://schemas.microsoft.com/office/drawing/2014/main" val="4107559680"/>
                    </a:ext>
                  </a:extLst>
                </a:gridCol>
              </a:tblGrid>
              <a:tr h="36992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المصطلح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المعنى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86657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الاستعاذة </a:t>
                      </a:r>
                      <a:endParaRPr lang="ar-SA" sz="18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الالتجاء وطلب الحماية من كل مكروه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839660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الاستعانة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طلب العون من الله تعالى في أمور الدين والدنيا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02375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الخوف</a:t>
                      </a:r>
                      <a:endParaRPr lang="ar-SA" sz="18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عمل قلبي يحمل صاحبه على فعل الواجبات ويمنعه من فعل المعاصي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959434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الرجاء </a:t>
                      </a:r>
                      <a:endParaRPr lang="ar-SA" sz="18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طمع العبد في فضل الله ورحمته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1280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التوكل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هو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EG" sz="1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800" b="1" dirty="0" err="1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عتماد</a:t>
                      </a:r>
                      <a:r>
                        <a:rPr lang="ar-SA" sz="18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على الله تعالى في حصول مطلوب أو دفع مكروه، مع فعل الأسباب المشروعة.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281934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الخشوع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التذلل لعظمة الله تعالى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746461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الإنابة</a:t>
                      </a:r>
                      <a:endParaRPr lang="ar-SA" sz="18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الرجوع إلى الله تعالى بالتوبة والاستقامة على طاعته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59551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الذبح </a:t>
                      </a:r>
                      <a:endParaRPr lang="ar-SA" sz="18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التقرب إلى الله تعالى بإراقة دم الذبيحة  تعظيما لله تعالى 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591974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الإسلام</a:t>
                      </a:r>
                      <a:endParaRPr lang="ar-SA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الاستسلام لله بالتوحيد , والانقياد له بالطاعة , والبراءة من الشرك وأهله 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855139"/>
                  </a:ext>
                </a:extLst>
              </a:tr>
              <a:tr h="369923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شهادة أن لا إله إلا الله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لا معبود بحق إلا الله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55393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0835BF40-2E6B-4AFA-94BE-9718D96474B8}"/>
              </a:ext>
            </a:extLst>
          </p:cNvPr>
          <p:cNvSpPr txBox="1"/>
          <p:nvPr/>
        </p:nvSpPr>
        <p:spPr>
          <a:xfrm>
            <a:off x="10122193" y="494515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</p:spTree>
    <p:extLst>
      <p:ext uri="{BB962C8B-B14F-4D97-AF65-F5344CB8AC3E}">
        <p14:creationId xmlns:p14="http://schemas.microsoft.com/office/powerpoint/2010/main" val="21133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4DCA6B6C-27B6-4542-8EC9-9CCA30A0E5E3}"/>
              </a:ext>
            </a:extLst>
          </p:cNvPr>
          <p:cNvSpPr txBox="1">
            <a:spLocks/>
          </p:cNvSpPr>
          <p:nvPr/>
        </p:nvSpPr>
        <p:spPr>
          <a:xfrm>
            <a:off x="828675" y="264042"/>
            <a:ext cx="10515600" cy="119697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ثالثا : الحديث 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مما يلي :</a:t>
            </a:r>
            <a:b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896C8392-C77E-4E54-8236-12060AF4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35062"/>
              </p:ext>
            </p:extLst>
          </p:nvPr>
        </p:nvGraphicFramePr>
        <p:xfrm>
          <a:off x="448599" y="1105270"/>
          <a:ext cx="10914726" cy="527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06712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354235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553779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الآثار المترتبة على ترك الإنسان المسلم ذكر ربه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0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الطمأنينة والراحة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تمكن الشيطان منه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زوال الهم والغم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29175"/>
                  </a:ext>
                </a:extLst>
              </a:tr>
              <a:tr h="45339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أكملي الحديث : قال النبي -ﷺ  «مثل الذي يذكر ربه والذي لا يذكر ربه مثل ..............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التمرة والحنظلة </a:t>
                      </a:r>
                      <a:endParaRPr lang="ar-S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الحي والميت </a:t>
                      </a:r>
                      <a:endParaRPr lang="ar-S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الظلمات والنور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الصحابي الجليل الحارث بن ربعي الأنصاري يكنى بــــ :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2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أبي هريرة رضي الله عنه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أبي قتادة الأنصاري رضي الله عنه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أبي موسى الأشعري رضي الله عنه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5401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أمثلة الذكر المطلق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أذكار الصباح والمساء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الذكر بعد الصلاة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التسبيح والتهليل والاستغفار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أمثلة الذكر المقيد 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أذكار الصباح والمساء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الاستغفار 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التسبيح والتهليل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indent="0" rtl="1">
                        <a:buFontTx/>
                        <a:buNone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حين قدم النبي صلى الله عليه وسلم المدينة بدأ ببناء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2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مكان</a:t>
                      </a: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اجتماعه 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مسجده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9656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أنواع عمارة المساجد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الحسية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المعنوية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جميع ما سبق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961652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404BBEF3-D593-4B33-9DF3-A987BE2A4A57}"/>
              </a:ext>
            </a:extLst>
          </p:cNvPr>
          <p:cNvSpPr txBox="1"/>
          <p:nvPr/>
        </p:nvSpPr>
        <p:spPr>
          <a:xfrm>
            <a:off x="7043059" y="1567834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60C62E9-6BF2-4BC0-A8E9-4887A8CAE6E3}"/>
              </a:ext>
            </a:extLst>
          </p:cNvPr>
          <p:cNvSpPr txBox="1"/>
          <p:nvPr/>
        </p:nvSpPr>
        <p:spPr>
          <a:xfrm>
            <a:off x="7043058" y="2398140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EDE0A18-FFA1-4244-BE15-055DDF50FB99}"/>
              </a:ext>
            </a:extLst>
          </p:cNvPr>
          <p:cNvSpPr txBox="1"/>
          <p:nvPr/>
        </p:nvSpPr>
        <p:spPr>
          <a:xfrm>
            <a:off x="3663119" y="3098097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C4A0FAE-DD14-4F71-91FF-3292634ACCC3}"/>
              </a:ext>
            </a:extLst>
          </p:cNvPr>
          <p:cNvSpPr txBox="1"/>
          <p:nvPr/>
        </p:nvSpPr>
        <p:spPr>
          <a:xfrm>
            <a:off x="3663119" y="3876695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C765760-1520-493E-A10A-6B04BF50F122}"/>
              </a:ext>
            </a:extLst>
          </p:cNvPr>
          <p:cNvSpPr txBox="1"/>
          <p:nvPr/>
        </p:nvSpPr>
        <p:spPr>
          <a:xfrm>
            <a:off x="11059607" y="4601220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B2C5C0C-269B-498E-AFD8-06D63121990E}"/>
              </a:ext>
            </a:extLst>
          </p:cNvPr>
          <p:cNvSpPr txBox="1"/>
          <p:nvPr/>
        </p:nvSpPr>
        <p:spPr>
          <a:xfrm>
            <a:off x="3732216" y="5315204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24455C-0D51-42FF-B0C3-4B115FE01AFD}"/>
              </a:ext>
            </a:extLst>
          </p:cNvPr>
          <p:cNvSpPr txBox="1"/>
          <p:nvPr/>
        </p:nvSpPr>
        <p:spPr>
          <a:xfrm>
            <a:off x="3694638" y="6093802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1D1525-6F38-442C-ABD5-0253D5E70018}"/>
              </a:ext>
            </a:extLst>
          </p:cNvPr>
          <p:cNvSpPr txBox="1"/>
          <p:nvPr/>
        </p:nvSpPr>
        <p:spPr>
          <a:xfrm>
            <a:off x="9908877" y="553981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</p:spTree>
    <p:extLst>
      <p:ext uri="{BB962C8B-B14F-4D97-AF65-F5344CB8AC3E}">
        <p14:creationId xmlns:p14="http://schemas.microsoft.com/office/powerpoint/2010/main" val="20328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4DCA6B6C-27B6-4542-8EC9-9CCA30A0E5E3}"/>
              </a:ext>
            </a:extLst>
          </p:cNvPr>
          <p:cNvSpPr txBox="1">
            <a:spLocks/>
          </p:cNvSpPr>
          <p:nvPr/>
        </p:nvSpPr>
        <p:spPr>
          <a:xfrm>
            <a:off x="828675" y="264042"/>
            <a:ext cx="10515600" cy="119697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مما يلي :</a:t>
            </a:r>
            <a:b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896C8392-C77E-4E54-8236-12060AF4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8554"/>
              </p:ext>
            </p:extLst>
          </p:nvPr>
        </p:nvGraphicFramePr>
        <p:xfrm>
          <a:off x="489921" y="666075"/>
          <a:ext cx="11212158" cy="55258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15897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445640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650621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384424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أمثلة العمارة الحسية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09269"/>
                  </a:ext>
                </a:extLst>
              </a:tr>
              <a:tr h="44276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ببنائه وصيانته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الذكر والتعليم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طول المكث فيه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29175"/>
                  </a:ext>
                </a:extLst>
              </a:tr>
              <a:tr h="384424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أمثلة العمارة المعنوية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29856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ببنائه وصيانته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الاعتناء بنظافته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الذكر والتعليم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96348"/>
                  </a:ext>
                </a:extLst>
              </a:tr>
              <a:tr h="469998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إذا قدم النبي </a:t>
                      </a: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من سفر فإن أول عمل يقوم به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دخول بيته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زيارة جيرانه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الصلاة في مسجده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84424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وعد الرسول </a:t>
                      </a: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من بنى مسجدا بــــــــ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29894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بنى الله له بيتا في الجنة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بنى الله له بيتا في الدنيا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أن يحصل على مال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40194"/>
                  </a:ext>
                </a:extLst>
              </a:tr>
              <a:tr h="384424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اتصف الصحابي الجليل جابر بن عبدالله رضي الله عنه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1817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حسن الصوت بقراءة القرآن الكريم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الشجاعة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384424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معنى كلمة مفحص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جناح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مكان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قدم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  <a:tr h="384424">
                <a:tc gridSpan="3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ماذا تسمى الركعتان اللتان تصليان عند دخول المسجد؟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25169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سنة راتبة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تحية المسجد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صلاة الفريضة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96565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8E11817F-81E5-46D0-B5A0-69794E3937F3}"/>
              </a:ext>
            </a:extLst>
          </p:cNvPr>
          <p:cNvSpPr txBox="1"/>
          <p:nvPr/>
        </p:nvSpPr>
        <p:spPr>
          <a:xfrm>
            <a:off x="838200" y="264042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19700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4DCA6B6C-27B6-4542-8EC9-9CCA30A0E5E3}"/>
              </a:ext>
            </a:extLst>
          </p:cNvPr>
          <p:cNvSpPr txBox="1">
            <a:spLocks/>
          </p:cNvSpPr>
          <p:nvPr/>
        </p:nvSpPr>
        <p:spPr>
          <a:xfrm>
            <a:off x="828675" y="264042"/>
            <a:ext cx="10515600" cy="119697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مما يلي :</a:t>
            </a:r>
            <a:b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896C8392-C77E-4E54-8236-12060AF4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6475"/>
              </p:ext>
            </p:extLst>
          </p:nvPr>
        </p:nvGraphicFramePr>
        <p:xfrm>
          <a:off x="489921" y="666075"/>
          <a:ext cx="11212158" cy="55258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15897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445640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650621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384424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أمثلة العمارة الحسية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09269"/>
                  </a:ext>
                </a:extLst>
              </a:tr>
              <a:tr h="44276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ببنائه وصيانته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الذكر والتعليم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طول المكث فيه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29175"/>
                  </a:ext>
                </a:extLst>
              </a:tr>
              <a:tr h="384424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أمثلة العمارة المعنوية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29856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ببنائه وصيانته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الاعتناء بنظافته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الذكر والتعليم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96348"/>
                  </a:ext>
                </a:extLst>
              </a:tr>
              <a:tr h="469998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إذا قدم النبي </a:t>
                      </a: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من سفر فإن أول عمل يقوم به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دخول بيته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زيارة جيرانه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الصلاة في مسجده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84424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وعد الرسول </a:t>
                      </a: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من بنى مسجدا بــــــــ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29894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بنى الله له بيتا في الجنة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بنى الله له بيتا في الدنيا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أن يحصل على مال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40194"/>
                  </a:ext>
                </a:extLst>
              </a:tr>
              <a:tr h="384424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اتصف الصحابي الجليل جابر بن عبدالله رضي الله عنه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1817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حسن الصوت بقراءة القرآن الكريم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الشجاعة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384424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معنى كلمة مفحص :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جناح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مكان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قدم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  <a:tr h="384424">
                <a:tc gridSpan="3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ماذا تسمى الركعتان اللتان تصليان عند دخول المسجد؟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25169"/>
                  </a:ext>
                </a:extLst>
              </a:tr>
              <a:tr h="38442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سنة راتبة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تحية المسجد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صلاة الفريضة 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96565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8940B8DA-CAF3-429D-A271-946FDFA7F400}"/>
              </a:ext>
            </a:extLst>
          </p:cNvPr>
          <p:cNvSpPr txBox="1"/>
          <p:nvPr/>
        </p:nvSpPr>
        <p:spPr>
          <a:xfrm>
            <a:off x="9908877" y="143811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47F136C-9D2E-4C4C-8855-29F20F88E9AD}"/>
              </a:ext>
            </a:extLst>
          </p:cNvPr>
          <p:cNvSpPr txBox="1"/>
          <p:nvPr/>
        </p:nvSpPr>
        <p:spPr>
          <a:xfrm>
            <a:off x="11409430" y="1154475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BA166A1-32E4-46AF-83F1-4C1570E11E38}"/>
              </a:ext>
            </a:extLst>
          </p:cNvPr>
          <p:cNvSpPr txBox="1"/>
          <p:nvPr/>
        </p:nvSpPr>
        <p:spPr>
          <a:xfrm>
            <a:off x="3858323" y="1983280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06D5F83-4F1B-49C1-9F8F-845BE620744C}"/>
              </a:ext>
            </a:extLst>
          </p:cNvPr>
          <p:cNvSpPr txBox="1"/>
          <p:nvPr/>
        </p:nvSpPr>
        <p:spPr>
          <a:xfrm>
            <a:off x="3858322" y="2822524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F369A1E-03C7-46E2-8806-C59B78B18725}"/>
              </a:ext>
            </a:extLst>
          </p:cNvPr>
          <p:cNvSpPr txBox="1"/>
          <p:nvPr/>
        </p:nvSpPr>
        <p:spPr>
          <a:xfrm>
            <a:off x="11384377" y="3592019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9A9BD25-8365-4FD1-9638-9C8AA0F89C8E}"/>
              </a:ext>
            </a:extLst>
          </p:cNvPr>
          <p:cNvSpPr txBox="1"/>
          <p:nvPr/>
        </p:nvSpPr>
        <p:spPr>
          <a:xfrm>
            <a:off x="7315506" y="4375752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0ACC3C-B082-4E81-BC91-E1B9886B0358}"/>
              </a:ext>
            </a:extLst>
          </p:cNvPr>
          <p:cNvSpPr txBox="1"/>
          <p:nvPr/>
        </p:nvSpPr>
        <p:spPr>
          <a:xfrm>
            <a:off x="7289684" y="5134002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8D8B452-1435-486F-AD90-DCFAC00D1A2B}"/>
              </a:ext>
            </a:extLst>
          </p:cNvPr>
          <p:cNvSpPr txBox="1"/>
          <p:nvPr/>
        </p:nvSpPr>
        <p:spPr>
          <a:xfrm>
            <a:off x="7289683" y="5879726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4DCA6B6C-27B6-4542-8EC9-9CCA30A0E5E3}"/>
              </a:ext>
            </a:extLst>
          </p:cNvPr>
          <p:cNvSpPr txBox="1">
            <a:spLocks/>
          </p:cNvSpPr>
          <p:nvPr/>
        </p:nvSpPr>
        <p:spPr>
          <a:xfrm>
            <a:off x="838198" y="447934"/>
            <a:ext cx="10515600" cy="119697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مما يلي :</a:t>
            </a:r>
            <a:b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896C8392-C77E-4E54-8236-12060AF4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94582"/>
              </p:ext>
            </p:extLst>
          </p:nvPr>
        </p:nvGraphicFramePr>
        <p:xfrm>
          <a:off x="539364" y="1046421"/>
          <a:ext cx="11113269" cy="53357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79595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415250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618424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الصدق يكون في 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2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الأقوال فقط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الأفعال فقط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الأقوال والأفعال معا 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96348"/>
                  </a:ext>
                </a:extLst>
              </a:tr>
              <a:tr h="45339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أبرز صفات النبي  </a:t>
                      </a: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قبل الإسلام الصدق حتى كان يسمى بــــــــ :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الصادق الأمين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القوي الشجاع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الرجل الجليل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ما معنى البر في قول  النَّبِيِّ صَلَّى اللهُ عَلَيْهِ وَسَلَّمَ،  «إنَّ الصِّدقَ يَهْدِي إِلَى البرِّ، وَإِنَّ البر يَهدِي إِلَى الجَنَّةِ)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2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الخير </a:t>
                      </a: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والإكثار من الطاعات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اسم جامع لكل شر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طريق الضلال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43561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الفائدة من قوله ﷺ: ( وَإِنَّ الكَذِبَ يَهْدِي إِلَى الفُجُورِ، وَإِنَّ الفُجُورَ يَهدِي إِلَى النَّارِ، وَإِنَّ الرَّجُلَ لَيَكْذِبُ حَتَّى يُكتَبَ عِنْدَ اللهِ كَذَّابًا»      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وجوب الصبر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الكذب من أسوأ الصفات التي يترتب عليها كراهية الله للكاذب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الكذب من أسوأ الصفات التي يترتب عليها كراهية الله للكاذب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أعظم أمانة أداها الرسول </a:t>
                      </a: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25169"/>
                  </a:ext>
                </a:extLst>
              </a:tr>
              <a:tr h="36746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تبليغ دين الله تعالى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رد الديون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الجهاد في سبيل الله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9656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معنى أدى الله عنه </a:t>
                      </a: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قوله </a:t>
                      </a: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: ( من أخذ أموال الناس يريد أداءها أدى الله عنه ومن أخذها يريد إتلافها أتلفه الله ) ؟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6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أعانه الله ووفقه لسداد دينه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أتلف الله ماله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عذبه بكثرة المصائب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11770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الفائدة من قوله </a:t>
                      </a: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: ( من أخذ أموال الناس يريد أداءها أدى الله عنه ومن أخذها يريد إتلافها أتلفه الله ) :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33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الأمانة رد الديون إلى أصحابها في الوقت المحدد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وجوب الصدق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فضل بناء المسجد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40019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4277EFAF-ADF1-47E5-B059-332B94BC663A}"/>
              </a:ext>
            </a:extLst>
          </p:cNvPr>
          <p:cNvSpPr txBox="1"/>
          <p:nvPr/>
        </p:nvSpPr>
        <p:spPr>
          <a:xfrm>
            <a:off x="712939" y="301123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4531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4DCA6B6C-27B6-4542-8EC9-9CCA30A0E5E3}"/>
              </a:ext>
            </a:extLst>
          </p:cNvPr>
          <p:cNvSpPr txBox="1">
            <a:spLocks/>
          </p:cNvSpPr>
          <p:nvPr/>
        </p:nvSpPr>
        <p:spPr>
          <a:xfrm>
            <a:off x="838192" y="512846"/>
            <a:ext cx="10515600" cy="119697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مما يلي :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896C8392-C77E-4E54-8236-12060AF4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295228"/>
              </p:ext>
            </p:extLst>
          </p:nvPr>
        </p:nvGraphicFramePr>
        <p:xfrm>
          <a:off x="539364" y="1250828"/>
          <a:ext cx="11113269" cy="53357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79595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415250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618424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الصدق يكون في 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2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الأقوال فقط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الأفعال فقط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الأقوال والأفعال معا 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96348"/>
                  </a:ext>
                </a:extLst>
              </a:tr>
              <a:tr h="453390">
                <a:tc gridSpan="3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أبرز صفات النبي  </a:t>
                      </a: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قبل الإسلام الصدق حتى كان يسمى بــــــــ :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الصادق الأمين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القوي الشجاع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الرجل الجليل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ما معنى البر في قول  النَّبِيِّ صَلَّى اللهُ عَلَيْهِ وَسَلَّمَ،  «إنَّ الصِّدقَ يَهْدِي إِلَى البرِّ، وَإِنَّ البر يَهدِي إِلَى الجَنَّةِ)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2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الخير </a:t>
                      </a: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والإكثار من الطاعات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اسم جامع لكل شر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طريق الضلال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43561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الفائدة من قوله ﷺ: ( وَإِنَّ الكَذِبَ يَهْدِي إِلَى الفُجُورِ، وَإِنَّ الفُجُورَ يَهدِي إِلَى النَّارِ، وَإِنَّ الرَّجُلَ لَيَكْذِبُ حَتَّى يُكتَبَ عِنْدَ اللهِ كَذَّابًا»      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وجوب الصبر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الكذب من أسوأ الصفات التي يترتب عليها كراهية الله للكاذب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الكذب من أسوأ الصفات التي يترتب عليها كراهية الله للكاذب 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أعظم أمانة أداها الرسول </a:t>
                      </a: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: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25169"/>
                  </a:ext>
                </a:extLst>
              </a:tr>
              <a:tr h="367464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تبليغ دين الله تعالى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رد الديون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الجهاد في سبيل الله تعالى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9656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معنى أدى الله عنه </a:t>
                      </a: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قوله </a:t>
                      </a: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: ( من أخذ أموال الناس يريد أداءها أدى الله عنه ومن أخذها يريد إتلافها أتلفه الله ) ؟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6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أعانه الله ووفقه لسداد دينه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أتلف الله ماله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عذبه بكثرة المصائب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11770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الفائدة من قوله </a:t>
                      </a:r>
                      <a:r>
                        <a:rPr lang="ar-SA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: ( من أخذ أموال الناس يريد أداءها أدى الله عنه ومن أخذها يريد إتلافها أتلفه الله ) :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33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الأمانة رد الديون إلى أصحابها في الوقت المحدد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وجوب الصدق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فضل بناء المسجد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40019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B9DADA30-7129-41B1-A262-1263B15F70EA}"/>
              </a:ext>
            </a:extLst>
          </p:cNvPr>
          <p:cNvSpPr txBox="1"/>
          <p:nvPr/>
        </p:nvSpPr>
        <p:spPr>
          <a:xfrm>
            <a:off x="1052975" y="271468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39DA55B-690D-4A14-9BFE-66B055AA5AB5}"/>
              </a:ext>
            </a:extLst>
          </p:cNvPr>
          <p:cNvSpPr txBox="1"/>
          <p:nvPr/>
        </p:nvSpPr>
        <p:spPr>
          <a:xfrm>
            <a:off x="3856236" y="1696961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5E18915-DD02-4EB5-8163-D6157E70780E}"/>
              </a:ext>
            </a:extLst>
          </p:cNvPr>
          <p:cNvSpPr txBox="1"/>
          <p:nvPr/>
        </p:nvSpPr>
        <p:spPr>
          <a:xfrm>
            <a:off x="11353799" y="2532338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86ED859-81CA-4D6E-BBCD-FED9E431F977}"/>
              </a:ext>
            </a:extLst>
          </p:cNvPr>
          <p:cNvSpPr txBox="1"/>
          <p:nvPr/>
        </p:nvSpPr>
        <p:spPr>
          <a:xfrm>
            <a:off x="11353798" y="3272955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BA774CA-F610-4B96-9A7B-253A3690597B}"/>
              </a:ext>
            </a:extLst>
          </p:cNvPr>
          <p:cNvSpPr txBox="1"/>
          <p:nvPr/>
        </p:nvSpPr>
        <p:spPr>
          <a:xfrm>
            <a:off x="7288367" y="4060513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BEA4874-F525-436D-A312-B7B7A4F855F9}"/>
              </a:ext>
            </a:extLst>
          </p:cNvPr>
          <p:cNvSpPr txBox="1"/>
          <p:nvPr/>
        </p:nvSpPr>
        <p:spPr>
          <a:xfrm>
            <a:off x="11359326" y="4824593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6B4D2B6-C942-4229-AD58-DB1F3FC7BFA2}"/>
              </a:ext>
            </a:extLst>
          </p:cNvPr>
          <p:cNvSpPr txBox="1"/>
          <p:nvPr/>
        </p:nvSpPr>
        <p:spPr>
          <a:xfrm>
            <a:off x="11353797" y="5533950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582ABB-00C1-4412-A078-682B19B9CBAA}"/>
              </a:ext>
            </a:extLst>
          </p:cNvPr>
          <p:cNvSpPr txBox="1"/>
          <p:nvPr/>
        </p:nvSpPr>
        <p:spPr>
          <a:xfrm>
            <a:off x="11353796" y="6274567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12F63C03-FA9F-4DAB-A0F9-02BD182A62D7}"/>
              </a:ext>
            </a:extLst>
          </p:cNvPr>
          <p:cNvSpPr txBox="1"/>
          <p:nvPr/>
        </p:nvSpPr>
        <p:spPr>
          <a:xfrm>
            <a:off x="1996379" y="291877"/>
            <a:ext cx="819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الثاني: صلي بين الراوي في العمود أ  بما يناسبه في العمود ب :</a:t>
            </a: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D2DB8799-1B5E-45EF-AC45-C6E961979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67341"/>
              </p:ext>
            </p:extLst>
          </p:nvPr>
        </p:nvGraphicFramePr>
        <p:xfrm>
          <a:off x="797363" y="831447"/>
          <a:ext cx="10597274" cy="1854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27662">
                  <a:extLst>
                    <a:ext uri="{9D8B030D-6E8A-4147-A177-3AD203B41FA5}">
                      <a16:colId xmlns:a16="http://schemas.microsoft.com/office/drawing/2014/main" val="1191671211"/>
                    </a:ext>
                  </a:extLst>
                </a:gridCol>
                <a:gridCol w="4590889">
                  <a:extLst>
                    <a:ext uri="{9D8B030D-6E8A-4147-A177-3AD203B41FA5}">
                      <a16:colId xmlns:a16="http://schemas.microsoft.com/office/drawing/2014/main" val="3564364284"/>
                    </a:ext>
                  </a:extLst>
                </a:gridCol>
                <a:gridCol w="556054">
                  <a:extLst>
                    <a:ext uri="{9D8B030D-6E8A-4147-A177-3AD203B41FA5}">
                      <a16:colId xmlns:a16="http://schemas.microsoft.com/office/drawing/2014/main" val="2036906846"/>
                    </a:ext>
                  </a:extLst>
                </a:gridCol>
                <a:gridCol w="5022669">
                  <a:extLst>
                    <a:ext uri="{9D8B030D-6E8A-4147-A177-3AD203B41FA5}">
                      <a16:colId xmlns:a16="http://schemas.microsoft.com/office/drawing/2014/main" val="1903496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الراوي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صفته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أبو قتادة الأنصاري رضي الله عنه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اتصف بحب رسول الله </a:t>
                      </a: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له .</a:t>
                      </a:r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2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عبدالله بن مسعود رضي الله عنه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محبا للعلم وأكثر  الصحابة رواية للحديث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0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جابر بن عبد الله رضي الله عنه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اتصف بالعلم وكان له حلقة يعلم الناس فيها بالمدينة المنورة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أبو هريرة رضي الله عنه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صحابي وفقيه ومقرئ ومحدث وأحد السابقين للإسلام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741578"/>
                  </a:ext>
                </a:extLst>
              </a:tr>
            </a:tbl>
          </a:graphicData>
        </a:graphic>
      </p:graphicFrame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7DCF057-7DB7-4F98-8DF7-F30A0729D47E}"/>
              </a:ext>
            </a:extLst>
          </p:cNvPr>
          <p:cNvSpPr txBox="1"/>
          <p:nvPr/>
        </p:nvSpPr>
        <p:spPr>
          <a:xfrm>
            <a:off x="996890" y="3218542"/>
            <a:ext cx="10483472" cy="363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الثالث : </a:t>
            </a:r>
            <a:r>
              <a:rPr lang="ar-SA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أجيبي</a:t>
            </a: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على الأسئلة التالية : </a:t>
            </a:r>
          </a:p>
          <a:p>
            <a:pPr algn="ctr"/>
            <a:endParaRPr lang="ar-SA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اذكري واحد من آثار انتشار الصدق في المجتمع؟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.........................................................................................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هل يعد من يقود السيارة أو الدراجة النارية بسرعة جنونية شجاعا ؟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.........................................................................................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علام يدل قول علي رضي الله عنه :(كنا يوم بدر نلوذ برسول الله ﷺ) ؟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..........................................................................................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523137-1C12-4FB7-AD98-F7E67CAFF595}"/>
              </a:ext>
            </a:extLst>
          </p:cNvPr>
          <p:cNvSpPr txBox="1"/>
          <p:nvPr/>
        </p:nvSpPr>
        <p:spPr>
          <a:xfrm>
            <a:off x="1439449" y="5510587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18878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4">
            <a:extLst>
              <a:ext uri="{FF2B5EF4-FFF2-40B4-BE49-F238E27FC236}">
                <a16:creationId xmlns:a16="http://schemas.microsoft.com/office/drawing/2014/main" id="{F8D8F619-BADD-3D49-8E9E-3B571CCEC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52731"/>
              </p:ext>
            </p:extLst>
          </p:nvPr>
        </p:nvGraphicFramePr>
        <p:xfrm>
          <a:off x="797363" y="831447"/>
          <a:ext cx="10597274" cy="1854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27662">
                  <a:extLst>
                    <a:ext uri="{9D8B030D-6E8A-4147-A177-3AD203B41FA5}">
                      <a16:colId xmlns:a16="http://schemas.microsoft.com/office/drawing/2014/main" val="1191671211"/>
                    </a:ext>
                  </a:extLst>
                </a:gridCol>
                <a:gridCol w="4590889">
                  <a:extLst>
                    <a:ext uri="{9D8B030D-6E8A-4147-A177-3AD203B41FA5}">
                      <a16:colId xmlns:a16="http://schemas.microsoft.com/office/drawing/2014/main" val="3564364284"/>
                    </a:ext>
                  </a:extLst>
                </a:gridCol>
                <a:gridCol w="556054">
                  <a:extLst>
                    <a:ext uri="{9D8B030D-6E8A-4147-A177-3AD203B41FA5}">
                      <a16:colId xmlns:a16="http://schemas.microsoft.com/office/drawing/2014/main" val="2036906846"/>
                    </a:ext>
                  </a:extLst>
                </a:gridCol>
                <a:gridCol w="5022669">
                  <a:extLst>
                    <a:ext uri="{9D8B030D-6E8A-4147-A177-3AD203B41FA5}">
                      <a16:colId xmlns:a16="http://schemas.microsoft.com/office/drawing/2014/main" val="1903496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الراوي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صفته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أبو قتادة الأنصاري رضي الله عنه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اتصف بحب رسول الله </a:t>
                      </a: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ﷺ له .</a:t>
                      </a:r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2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عبدالله بن مسعود رضي الله عنه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محبا للعلم وأكثر  الصحابة رواية للحديث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0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جابر بن عبد الله رضي الله عنه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اتصف بالعلم وكان له حلقة يعلم الناس فيها بالمدينة المنورة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أبو هريرة رضي الله عنه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صحابي وفقيه ومقرئ ومحدث وأحد السابقين للإسلام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741578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12F63C03-FA9F-4DAB-A0F9-02BD182A62D7}"/>
              </a:ext>
            </a:extLst>
          </p:cNvPr>
          <p:cNvSpPr txBox="1"/>
          <p:nvPr/>
        </p:nvSpPr>
        <p:spPr>
          <a:xfrm>
            <a:off x="1996379" y="291877"/>
            <a:ext cx="819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الثاني: صلي بين الراوي في العمود أ  بما يناسبه في العمود ب :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7DCF057-7DB7-4F98-8DF7-F30A0729D47E}"/>
              </a:ext>
            </a:extLst>
          </p:cNvPr>
          <p:cNvSpPr txBox="1"/>
          <p:nvPr/>
        </p:nvSpPr>
        <p:spPr>
          <a:xfrm>
            <a:off x="911165" y="3134392"/>
            <a:ext cx="10483472" cy="363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الثالث : </a:t>
            </a:r>
            <a:r>
              <a:rPr lang="ar-SA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أجيبي</a:t>
            </a: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على الأسئلة التالية : </a:t>
            </a:r>
          </a:p>
          <a:p>
            <a:pPr algn="ctr"/>
            <a:endParaRPr lang="ar-SA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اذكري واحد من آثار انتشار الصدق في المجتمع؟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.........................................................................................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هل يعد من يقود السيارة أو الدراجة النارية بسرعة جنونية شجاعا ؟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.........................................................................................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علام يدل قول علي رضي الله عنه :(كنا يوم بدر نلوذ برسول الله ﷺ) ؟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..........................................................................................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22224A4-59EE-4C94-84FE-6796F6FC820A}"/>
              </a:ext>
            </a:extLst>
          </p:cNvPr>
          <p:cNvSpPr txBox="1"/>
          <p:nvPr/>
        </p:nvSpPr>
        <p:spPr>
          <a:xfrm flipH="1">
            <a:off x="5890364" y="2328802"/>
            <a:ext cx="4112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0B6D7C4-7A0F-4424-AC97-60D9E2A754F9}"/>
              </a:ext>
            </a:extLst>
          </p:cNvPr>
          <p:cNvSpPr txBox="1"/>
          <p:nvPr/>
        </p:nvSpPr>
        <p:spPr>
          <a:xfrm flipH="1">
            <a:off x="5890364" y="1206395"/>
            <a:ext cx="41127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504BFDA-809D-4C48-84C7-B666FA58A6E3}"/>
              </a:ext>
            </a:extLst>
          </p:cNvPr>
          <p:cNvSpPr txBox="1"/>
          <p:nvPr/>
        </p:nvSpPr>
        <p:spPr>
          <a:xfrm flipH="1">
            <a:off x="5890364" y="1563136"/>
            <a:ext cx="41127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3CE12B5-F4DF-4688-8A5F-72A68221052C}"/>
              </a:ext>
            </a:extLst>
          </p:cNvPr>
          <p:cNvSpPr txBox="1"/>
          <p:nvPr/>
        </p:nvSpPr>
        <p:spPr>
          <a:xfrm flipH="1">
            <a:off x="5890364" y="1956785"/>
            <a:ext cx="41127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1C670A1-1609-4F52-9A14-CFAA4CF0C40D}"/>
              </a:ext>
            </a:extLst>
          </p:cNvPr>
          <p:cNvSpPr txBox="1"/>
          <p:nvPr/>
        </p:nvSpPr>
        <p:spPr>
          <a:xfrm>
            <a:off x="9783617" y="322654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91FAD64-4B2E-4569-BD05-5B2C8EEE20A1}"/>
              </a:ext>
            </a:extLst>
          </p:cNvPr>
          <p:cNvSpPr txBox="1"/>
          <p:nvPr/>
        </p:nvSpPr>
        <p:spPr>
          <a:xfrm>
            <a:off x="9309716" y="4120128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انتشار المحبة 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7875EDB-4938-47F4-B1F9-0A88D6C7091F}"/>
              </a:ext>
            </a:extLst>
          </p:cNvPr>
          <p:cNvSpPr txBox="1"/>
          <p:nvPr/>
        </p:nvSpPr>
        <p:spPr>
          <a:xfrm>
            <a:off x="9375239" y="5046879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47F59DB-D5B2-42C0-B189-53741EE1A8BB}"/>
              </a:ext>
            </a:extLst>
          </p:cNvPr>
          <p:cNvSpPr txBox="1"/>
          <p:nvPr/>
        </p:nvSpPr>
        <p:spPr>
          <a:xfrm>
            <a:off x="8041710" y="5973630"/>
            <a:ext cx="27689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شجاعة النبي ﷺ </a:t>
            </a:r>
          </a:p>
        </p:txBody>
      </p:sp>
    </p:spTree>
    <p:extLst>
      <p:ext uri="{BB962C8B-B14F-4D97-AF65-F5344CB8AC3E}">
        <p14:creationId xmlns:p14="http://schemas.microsoft.com/office/powerpoint/2010/main" val="38613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CC50D81C-CECC-4401-B38E-40B93A831A50}"/>
              </a:ext>
            </a:extLst>
          </p:cNvPr>
          <p:cNvSpPr txBox="1">
            <a:spLocks/>
          </p:cNvSpPr>
          <p:nvPr/>
        </p:nvSpPr>
        <p:spPr>
          <a:xfrm>
            <a:off x="1004490" y="85725"/>
            <a:ext cx="10515600" cy="6731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الثاني : أكملي الفراغات التالية بما يناسبها :</a:t>
            </a:r>
          </a:p>
          <a:p>
            <a:pPr algn="ctr"/>
            <a:endParaRPr lang="ar-S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FBAA8C5-F3EB-4F3C-B4FB-A9B065D1D9D7}"/>
              </a:ext>
            </a:extLst>
          </p:cNvPr>
          <p:cNvSpPr txBox="1"/>
          <p:nvPr/>
        </p:nvSpPr>
        <p:spPr>
          <a:xfrm>
            <a:off x="630832" y="1262703"/>
            <a:ext cx="11262915" cy="51229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من المواضع التي تشرع فيها الاستعاذة عند 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من أهم مواضع الخشوع : الخشوع في 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الرجاء دون عمل هو رجاء ................................................................................................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الذبيحة التي تذبح للمولود تسمى 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عدد أركان الإسلام ..........................................................................................................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من أمثلة فعل الطاعات ......................................................................................................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من أمثلة ترك المعاصي .....................................................................................................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الركن الثاني من أركان الإسلام 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ما يتضمنه معنى شهادة أن رسول الله </a:t>
            </a:r>
            <a:r>
              <a:rPr lang="ar-SA" sz="20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ﷺ طاعته فيما ............. وتصديقه فيما ................. واجتناب ما ......... عنه وزجر 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D608EDA-7F6E-4D5C-AA4E-0CF0ED956CD1}"/>
              </a:ext>
            </a:extLst>
          </p:cNvPr>
          <p:cNvSpPr txBox="1"/>
          <p:nvPr/>
        </p:nvSpPr>
        <p:spPr>
          <a:xfrm>
            <a:off x="838200" y="637962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1114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CC50D81C-CECC-4401-B38E-40B93A831A50}"/>
              </a:ext>
            </a:extLst>
          </p:cNvPr>
          <p:cNvSpPr txBox="1">
            <a:spLocks/>
          </p:cNvSpPr>
          <p:nvPr/>
        </p:nvSpPr>
        <p:spPr>
          <a:xfrm>
            <a:off x="1004490" y="85725"/>
            <a:ext cx="10515600" cy="6731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الثاني : أكملي الفراغات التالية بما يناسبها :</a:t>
            </a:r>
          </a:p>
          <a:p>
            <a:pPr algn="ctr"/>
            <a:endParaRPr lang="ar-S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FBAA8C5-F3EB-4F3C-B4FB-A9B065D1D9D7}"/>
              </a:ext>
            </a:extLst>
          </p:cNvPr>
          <p:cNvSpPr txBox="1"/>
          <p:nvPr/>
        </p:nvSpPr>
        <p:spPr>
          <a:xfrm>
            <a:off x="630832" y="1262703"/>
            <a:ext cx="11262915" cy="51229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من المواضع التي تشرع فيها الاستعاذة عند 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من أهم مواضع الخشوع : الخشوع في 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الرجاء دون عمل هو رجاء ................................................................................................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الذبيحة التي تذبح للمولود تسمى 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عدد أركان الإسلام ..........................................................................................................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من أمثلة فعل الطاعات ......................................................................................................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من أمثلة ترك المعاصي .....................................................................................................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الركن الثاني من أركان الإسلام ...........................................................................................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ما يتضمنه معنى شهادة أن رسول الله </a:t>
            </a:r>
            <a:r>
              <a:rPr lang="ar-SA" sz="2000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ﷺ طاعته فيما ............. وتصديقه فيما ................. واجتناب ما ......... عنه وزجر 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7FDC9D1-734F-4383-8D11-7AFA4F77BAE2}"/>
              </a:ext>
            </a:extLst>
          </p:cNvPr>
          <p:cNvSpPr txBox="1"/>
          <p:nvPr/>
        </p:nvSpPr>
        <p:spPr>
          <a:xfrm>
            <a:off x="5837274" y="1839432"/>
            <a:ext cx="1754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قراءة القرآن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D25D8F7-2E16-4F00-A323-9D7E8B398D85}"/>
              </a:ext>
            </a:extLst>
          </p:cNvPr>
          <p:cNvSpPr txBox="1"/>
          <p:nvPr/>
        </p:nvSpPr>
        <p:spPr>
          <a:xfrm>
            <a:off x="6393712" y="2248210"/>
            <a:ext cx="1754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الصلاة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4ABD8D5-3683-4C59-8E00-4F98C5E5AB05}"/>
              </a:ext>
            </a:extLst>
          </p:cNvPr>
          <p:cNvSpPr txBox="1"/>
          <p:nvPr/>
        </p:nvSpPr>
        <p:spPr>
          <a:xfrm>
            <a:off x="7435702" y="2752088"/>
            <a:ext cx="1754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كاذب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92D81B0-695D-46FB-AF13-5A6DB6E0B535}"/>
              </a:ext>
            </a:extLst>
          </p:cNvPr>
          <p:cNvSpPr txBox="1"/>
          <p:nvPr/>
        </p:nvSpPr>
        <p:spPr>
          <a:xfrm>
            <a:off x="6558515" y="3225049"/>
            <a:ext cx="1754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العقيقة 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F70D789-081F-4DD2-BD50-E3740F65A819}"/>
              </a:ext>
            </a:extLst>
          </p:cNvPr>
          <p:cNvSpPr txBox="1"/>
          <p:nvPr/>
        </p:nvSpPr>
        <p:spPr>
          <a:xfrm>
            <a:off x="7747591" y="3705803"/>
            <a:ext cx="1754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خمسة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706DA1F-7A74-4BF8-B45F-842203867ADF}"/>
              </a:ext>
            </a:extLst>
          </p:cNvPr>
          <p:cNvSpPr txBox="1"/>
          <p:nvPr/>
        </p:nvSpPr>
        <p:spPr>
          <a:xfrm>
            <a:off x="7435701" y="4155368"/>
            <a:ext cx="1754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الصدق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F3A04D-3B4F-4D54-A866-620865C9A319}"/>
              </a:ext>
            </a:extLst>
          </p:cNvPr>
          <p:cNvSpPr txBox="1"/>
          <p:nvPr/>
        </p:nvSpPr>
        <p:spPr>
          <a:xfrm>
            <a:off x="7435700" y="4555478"/>
            <a:ext cx="1754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الكذب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58213DC-C37A-45E8-BE33-0EE41A5710A8}"/>
              </a:ext>
            </a:extLst>
          </p:cNvPr>
          <p:cNvSpPr txBox="1"/>
          <p:nvPr/>
        </p:nvSpPr>
        <p:spPr>
          <a:xfrm>
            <a:off x="7141535" y="5025703"/>
            <a:ext cx="1754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إقام الصلاة 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3056765-67D9-4D58-8005-51E4B3BEDF36}"/>
              </a:ext>
            </a:extLst>
          </p:cNvPr>
          <p:cNvSpPr txBox="1"/>
          <p:nvPr/>
        </p:nvSpPr>
        <p:spPr>
          <a:xfrm>
            <a:off x="6558515" y="5505618"/>
            <a:ext cx="5830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أمر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AB5B491-21B4-42BB-BF87-925200B4BECF}"/>
              </a:ext>
            </a:extLst>
          </p:cNvPr>
          <p:cNvSpPr txBox="1"/>
          <p:nvPr/>
        </p:nvSpPr>
        <p:spPr>
          <a:xfrm>
            <a:off x="4307953" y="5523441"/>
            <a:ext cx="5830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أخبر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96E9C9B-8F39-4C5D-95A1-74B04B2E59B5}"/>
              </a:ext>
            </a:extLst>
          </p:cNvPr>
          <p:cNvSpPr txBox="1"/>
          <p:nvPr/>
        </p:nvSpPr>
        <p:spPr>
          <a:xfrm>
            <a:off x="2425994" y="5505618"/>
            <a:ext cx="5830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نهى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D0A4C74-AB1E-4FFB-AC42-94D15F5F21E3}"/>
              </a:ext>
            </a:extLst>
          </p:cNvPr>
          <p:cNvSpPr txBox="1"/>
          <p:nvPr/>
        </p:nvSpPr>
        <p:spPr>
          <a:xfrm>
            <a:off x="10122193" y="494515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</p:spTree>
    <p:extLst>
      <p:ext uri="{BB962C8B-B14F-4D97-AF65-F5344CB8AC3E}">
        <p14:creationId xmlns:p14="http://schemas.microsoft.com/office/powerpoint/2010/main" val="3492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F5627B07-CF29-4156-ADD1-394F76A2D5F1}"/>
              </a:ext>
            </a:extLst>
          </p:cNvPr>
          <p:cNvSpPr txBox="1">
            <a:spLocks/>
          </p:cNvSpPr>
          <p:nvPr/>
        </p:nvSpPr>
        <p:spPr>
          <a:xfrm>
            <a:off x="2263797" y="-45868"/>
            <a:ext cx="8060732" cy="64638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1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الثالث : اربطي الأدلة التالية في العمود ( أ ) بما يدل عليها  في العمود ( ب ): 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6F99E495-C000-4E81-8B64-0418E2A44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3985"/>
              </p:ext>
            </p:extLst>
          </p:nvPr>
        </p:nvGraphicFramePr>
        <p:xfrm>
          <a:off x="530224" y="618851"/>
          <a:ext cx="11322051" cy="558215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3869789749"/>
                    </a:ext>
                  </a:extLst>
                </a:gridCol>
                <a:gridCol w="7753350">
                  <a:extLst>
                    <a:ext uri="{9D8B030D-6E8A-4147-A177-3AD203B41FA5}">
                      <a16:colId xmlns:a16="http://schemas.microsoft.com/office/drawing/2014/main" val="3885121391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254903275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627725207"/>
                    </a:ext>
                  </a:extLst>
                </a:gridCol>
              </a:tblGrid>
              <a:tr h="368734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390547"/>
                  </a:ext>
                </a:extLst>
              </a:tr>
              <a:tr h="50006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  <a:p>
                      <a:pPr rtl="1"/>
                      <a:endParaRPr lang="ar-SA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الاستعانة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85979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الإنابة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93060"/>
                  </a:ext>
                </a:extLst>
              </a:tr>
              <a:tr h="512213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قال تعالى : </a:t>
                      </a:r>
                      <a:r>
                        <a:rPr lang="ar-SA" sz="1800" b="0" i="0" kern="1200" dirty="0">
                          <a:solidFill>
                            <a:srgbClr val="13905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ar-SA" sz="1800" b="1" i="0" kern="1200" dirty="0">
                          <a:solidFill>
                            <a:srgbClr val="13905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فَمَن كَانَ يَرْجُو لِقَاءَ رَبِّهِ فَلْيَعْمَلْ عَمَلًا صَالِحًا وَلَا يُشْرِكْ بِعِبَادَةِ رَبِّهِ أَحَدًا </a:t>
                      </a:r>
                      <a:r>
                        <a:rPr lang="ar-SA" sz="1800" b="0" i="0" kern="1200" dirty="0">
                          <a:solidFill>
                            <a:srgbClr val="13905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ar-SA" dirty="0">
                        <a:solidFill>
                          <a:srgbClr val="13905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التوكل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840584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  <a:p>
                      <a:pPr rtl="1"/>
                      <a:endParaRPr lang="ar-SA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الرجاء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368038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  <a:p>
                      <a:pPr rtl="1"/>
                      <a:r>
                        <a:rPr lang="ar-SA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الاستعاذة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50243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 </a:t>
                      </a:r>
                    </a:p>
                    <a:p>
                      <a:pPr rtl="1"/>
                      <a:endParaRPr lang="ar-SA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شهادة أن محمدا رسول الله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10576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1"/>
                      <a:endParaRPr lang="ar-SA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الخوف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14409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  <a:p>
                      <a:pPr rtl="1"/>
                      <a:endParaRPr lang="ar-SA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الذبح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271087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 </a:t>
                      </a:r>
                    </a:p>
                    <a:p>
                      <a:pPr rtl="1"/>
                      <a:endParaRPr lang="ar-SA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إقام الصلاة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19721"/>
                  </a:ext>
                </a:extLst>
              </a:tr>
              <a:tr h="443302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  <a:p>
                      <a:pPr rtl="1"/>
                      <a:r>
                        <a:rPr lang="ar-SA" sz="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حج بيت الله الحرام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01188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الدعاء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330043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9CDD9455-96C1-49A7-8622-9F396B1A7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9" t="24840" r="37296" b="71845"/>
          <a:stretch/>
        </p:blipFill>
        <p:spPr>
          <a:xfrm>
            <a:off x="6737287" y="1002972"/>
            <a:ext cx="3752850" cy="3430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0F139D-FFE3-4822-AFF6-7E17EC8B7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75" t="38369" r="29613" b="58519"/>
          <a:stretch/>
        </p:blipFill>
        <p:spPr>
          <a:xfrm>
            <a:off x="7562850" y="1515974"/>
            <a:ext cx="2867025" cy="31102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57A8B7-DA4B-418A-ABB9-EC9C96B1B2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27" t="63382" r="40645" b="32208"/>
          <a:stretch/>
        </p:blipFill>
        <p:spPr>
          <a:xfrm>
            <a:off x="7125262" y="2429332"/>
            <a:ext cx="3412500" cy="45046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080DFCD-2336-483C-8B39-3E88DCE3F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373" t="84870" r="18231" b="11191"/>
          <a:stretch/>
        </p:blipFill>
        <p:spPr>
          <a:xfrm>
            <a:off x="7298382" y="2933757"/>
            <a:ext cx="3237518" cy="37231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A7F924C-DE16-4874-A67B-C55536EA49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906" t="16512" r="18176" b="79380"/>
          <a:stretch/>
        </p:blipFill>
        <p:spPr>
          <a:xfrm>
            <a:off x="8006405" y="3470433"/>
            <a:ext cx="2423470" cy="39358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8B5B220-597A-4013-B9C3-5C7865AA27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944" t="63742" r="8045" b="11015"/>
          <a:stretch/>
        </p:blipFill>
        <p:spPr>
          <a:xfrm>
            <a:off x="8136985" y="3940079"/>
            <a:ext cx="3162301" cy="367858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40FB4056-CDB8-4728-ABA4-994E0A228EF1}"/>
              </a:ext>
            </a:extLst>
          </p:cNvPr>
          <p:cNvGrpSpPr/>
          <p:nvPr/>
        </p:nvGrpSpPr>
        <p:grpSpPr>
          <a:xfrm>
            <a:off x="6379151" y="4974226"/>
            <a:ext cx="4156749" cy="363787"/>
            <a:chOff x="5803837" y="5144005"/>
            <a:chExt cx="4664138" cy="412850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861D8778-F0CB-48BE-A061-3CD81EF670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0004" t="35830" r="33061" b="60478"/>
            <a:stretch/>
          </p:blipFill>
          <p:spPr>
            <a:xfrm>
              <a:off x="5803837" y="5144005"/>
              <a:ext cx="2819400" cy="412850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7E3430AB-EB26-42BD-8E17-58DC9E0AF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802" t="32141" r="46574" b="64588"/>
            <a:stretch/>
          </p:blipFill>
          <p:spPr>
            <a:xfrm>
              <a:off x="8623237" y="5184959"/>
              <a:ext cx="1844738" cy="365752"/>
            </a:xfrm>
            <a:prstGeom prst="rect">
              <a:avLst/>
            </a:prstGeom>
          </p:spPr>
        </p:pic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3B51E24-ADF7-401F-A79E-0741A390DED3}"/>
              </a:ext>
            </a:extLst>
          </p:cNvPr>
          <p:cNvGrpSpPr/>
          <p:nvPr/>
        </p:nvGrpSpPr>
        <p:grpSpPr>
          <a:xfrm>
            <a:off x="6813495" y="5421015"/>
            <a:ext cx="3581891" cy="375206"/>
            <a:chOff x="6270228" y="5725070"/>
            <a:chExt cx="4160138" cy="380798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8CA0F61D-1BD9-42AB-AC69-4A8D7D095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6506" t="76643" r="47746" b="19102"/>
            <a:stretch/>
          </p:blipFill>
          <p:spPr>
            <a:xfrm>
              <a:off x="8811116" y="5725070"/>
              <a:ext cx="1619250" cy="350322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E132D4E6-6255-44E4-A287-BAB2175A62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1323" t="81303" r="33110" b="14442"/>
            <a:stretch/>
          </p:blipFill>
          <p:spPr>
            <a:xfrm>
              <a:off x="6270228" y="5725070"/>
              <a:ext cx="2502382" cy="380798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4E18767D-3E68-4DEE-956E-4BAD473426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5064" t="32279" r="39376" b="64059"/>
          <a:stretch/>
        </p:blipFill>
        <p:spPr>
          <a:xfrm>
            <a:off x="8408302" y="4399378"/>
            <a:ext cx="2021573" cy="391134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6FA6B42-F398-418A-9B4E-17904F872867}"/>
              </a:ext>
            </a:extLst>
          </p:cNvPr>
          <p:cNvSpPr txBox="1"/>
          <p:nvPr/>
        </p:nvSpPr>
        <p:spPr>
          <a:xfrm>
            <a:off x="530224" y="102453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41698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F5627B07-CF29-4156-ADD1-394F76A2D5F1}"/>
              </a:ext>
            </a:extLst>
          </p:cNvPr>
          <p:cNvSpPr txBox="1">
            <a:spLocks/>
          </p:cNvSpPr>
          <p:nvPr/>
        </p:nvSpPr>
        <p:spPr>
          <a:xfrm>
            <a:off x="2263797" y="-45868"/>
            <a:ext cx="8060732" cy="64638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1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الثالث : اربطي الأدلة التالية في العمود ( أ ) بما يدل عليها  في العمود ( ب ): 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6F99E495-C000-4E81-8B64-0418E2A44FBE}"/>
              </a:ext>
            </a:extLst>
          </p:cNvPr>
          <p:cNvGraphicFramePr>
            <a:graphicFrameLocks noGrp="1"/>
          </p:cNvGraphicFramePr>
          <p:nvPr/>
        </p:nvGraphicFramePr>
        <p:xfrm>
          <a:off x="530224" y="618851"/>
          <a:ext cx="11322051" cy="558215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3869789749"/>
                    </a:ext>
                  </a:extLst>
                </a:gridCol>
                <a:gridCol w="7753350">
                  <a:extLst>
                    <a:ext uri="{9D8B030D-6E8A-4147-A177-3AD203B41FA5}">
                      <a16:colId xmlns:a16="http://schemas.microsoft.com/office/drawing/2014/main" val="3885121391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254903275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627725207"/>
                    </a:ext>
                  </a:extLst>
                </a:gridCol>
              </a:tblGrid>
              <a:tr h="368734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390547"/>
                  </a:ext>
                </a:extLst>
              </a:tr>
              <a:tr h="50006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  <a:p>
                      <a:pPr rtl="1"/>
                      <a:endParaRPr lang="ar-SA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الاستعانة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85979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الإنابة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93060"/>
                  </a:ext>
                </a:extLst>
              </a:tr>
              <a:tr h="512213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قال تعالى : </a:t>
                      </a:r>
                      <a:r>
                        <a:rPr lang="ar-SA" sz="1800" b="0" i="0" kern="1200" dirty="0">
                          <a:solidFill>
                            <a:srgbClr val="13905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ar-SA" sz="1800" b="1" i="0" kern="1200" dirty="0">
                          <a:solidFill>
                            <a:srgbClr val="13905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فَمَن كَانَ يَرْجُو لِقَاءَ رَبِّهِ فَلْيَعْمَلْ عَمَلًا صَالِحًا وَلَا يُشْرِكْ بِعِبَادَةِ رَبِّهِ أَحَدًا </a:t>
                      </a:r>
                      <a:r>
                        <a:rPr lang="ar-SA" sz="1800" b="0" i="0" kern="1200" dirty="0">
                          <a:solidFill>
                            <a:srgbClr val="13905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ar-SA" dirty="0">
                        <a:solidFill>
                          <a:srgbClr val="13905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التوكل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840584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  <a:p>
                      <a:pPr rtl="1"/>
                      <a:endParaRPr lang="ar-SA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الرجاء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368038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  <a:p>
                      <a:pPr rtl="1"/>
                      <a:r>
                        <a:rPr lang="ar-SA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الاستعاذة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50243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 </a:t>
                      </a:r>
                    </a:p>
                    <a:p>
                      <a:pPr rtl="1"/>
                      <a:endParaRPr lang="ar-SA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شهادة أن محمدا رسول الله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10576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1"/>
                      <a:endParaRPr lang="ar-SA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الخوف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14409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  <a:p>
                      <a:pPr rtl="1"/>
                      <a:endParaRPr lang="ar-SA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الذبح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271087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 </a:t>
                      </a:r>
                    </a:p>
                    <a:p>
                      <a:pPr rtl="1"/>
                      <a:endParaRPr lang="ar-SA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إقام الصلاة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19721"/>
                  </a:ext>
                </a:extLst>
              </a:tr>
              <a:tr h="443302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تعالى :</a:t>
                      </a:r>
                    </a:p>
                    <a:p>
                      <a:pPr rtl="1"/>
                      <a:r>
                        <a:rPr lang="ar-SA" sz="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حج بيت الله الحرام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01188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الدعاء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330043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9CDD9455-96C1-49A7-8622-9F396B1A7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9" t="24840" r="37296" b="71845"/>
          <a:stretch/>
        </p:blipFill>
        <p:spPr>
          <a:xfrm>
            <a:off x="6737287" y="1002972"/>
            <a:ext cx="3752850" cy="3430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0F139D-FFE3-4822-AFF6-7E17EC8B7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75" t="38369" r="29613" b="58519"/>
          <a:stretch/>
        </p:blipFill>
        <p:spPr>
          <a:xfrm>
            <a:off x="7562850" y="1515974"/>
            <a:ext cx="2867025" cy="31102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57A8B7-DA4B-418A-ABB9-EC9C96B1B2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14" t="63692" r="40644" b="32208"/>
          <a:stretch/>
        </p:blipFill>
        <p:spPr>
          <a:xfrm>
            <a:off x="7210424" y="2461005"/>
            <a:ext cx="3327337" cy="41879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080DFCD-2336-483C-8B39-3E88DCE3F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373" t="84870" r="18231" b="11191"/>
          <a:stretch/>
        </p:blipFill>
        <p:spPr>
          <a:xfrm>
            <a:off x="7298382" y="2933757"/>
            <a:ext cx="3237518" cy="37231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A7F924C-DE16-4874-A67B-C55536EA49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906" t="16512" r="18176" b="79380"/>
          <a:stretch/>
        </p:blipFill>
        <p:spPr>
          <a:xfrm>
            <a:off x="8006405" y="3470433"/>
            <a:ext cx="2423470" cy="39358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8B5B220-597A-4013-B9C3-5C7865AA27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944" t="63742" r="8045" b="11015"/>
          <a:stretch/>
        </p:blipFill>
        <p:spPr>
          <a:xfrm>
            <a:off x="8136985" y="3940079"/>
            <a:ext cx="3162301" cy="367858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40FB4056-CDB8-4728-ABA4-994E0A228EF1}"/>
              </a:ext>
            </a:extLst>
          </p:cNvPr>
          <p:cNvGrpSpPr/>
          <p:nvPr/>
        </p:nvGrpSpPr>
        <p:grpSpPr>
          <a:xfrm>
            <a:off x="6379151" y="4974226"/>
            <a:ext cx="4156749" cy="363787"/>
            <a:chOff x="5803837" y="5144005"/>
            <a:chExt cx="4664138" cy="412850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861D8778-F0CB-48BE-A061-3CD81EF670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0004" t="35830" r="33061" b="60478"/>
            <a:stretch/>
          </p:blipFill>
          <p:spPr>
            <a:xfrm>
              <a:off x="5803837" y="5144005"/>
              <a:ext cx="2819400" cy="412850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7E3430AB-EB26-42BD-8E17-58DC9E0AF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802" t="32141" r="46574" b="64588"/>
            <a:stretch/>
          </p:blipFill>
          <p:spPr>
            <a:xfrm>
              <a:off x="8623237" y="5184959"/>
              <a:ext cx="1844738" cy="365752"/>
            </a:xfrm>
            <a:prstGeom prst="rect">
              <a:avLst/>
            </a:prstGeom>
          </p:spPr>
        </p:pic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3B51E24-ADF7-401F-A79E-0741A390DED3}"/>
              </a:ext>
            </a:extLst>
          </p:cNvPr>
          <p:cNvGrpSpPr/>
          <p:nvPr/>
        </p:nvGrpSpPr>
        <p:grpSpPr>
          <a:xfrm>
            <a:off x="6813495" y="5421015"/>
            <a:ext cx="3581891" cy="375206"/>
            <a:chOff x="6270228" y="5725070"/>
            <a:chExt cx="4160138" cy="380798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8CA0F61D-1BD9-42AB-AC69-4A8D7D095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6506" t="76643" r="47746" b="19102"/>
            <a:stretch/>
          </p:blipFill>
          <p:spPr>
            <a:xfrm>
              <a:off x="8811116" y="5725070"/>
              <a:ext cx="1619250" cy="350322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E132D4E6-6255-44E4-A287-BAB2175A62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1323" t="81303" r="33110" b="14442"/>
            <a:stretch/>
          </p:blipFill>
          <p:spPr>
            <a:xfrm>
              <a:off x="6270228" y="5725070"/>
              <a:ext cx="2502382" cy="380798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4E18767D-3E68-4DEE-956E-4BAD473426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5064" t="32279" r="39376" b="64059"/>
          <a:stretch/>
        </p:blipFill>
        <p:spPr>
          <a:xfrm>
            <a:off x="8408302" y="4399378"/>
            <a:ext cx="2021573" cy="391134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6FA6B42-F398-418A-9B4E-17904F872867}"/>
              </a:ext>
            </a:extLst>
          </p:cNvPr>
          <p:cNvSpPr txBox="1"/>
          <p:nvPr/>
        </p:nvSpPr>
        <p:spPr>
          <a:xfrm>
            <a:off x="530224" y="102453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DD7196D-065F-89DC-96C5-6EB0A9CE1586}"/>
              </a:ext>
            </a:extLst>
          </p:cNvPr>
          <p:cNvSpPr txBox="1"/>
          <p:nvPr/>
        </p:nvSpPr>
        <p:spPr>
          <a:xfrm>
            <a:off x="3248541" y="2927420"/>
            <a:ext cx="3792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262A85-947D-B903-E06F-AD61C197684E}"/>
              </a:ext>
            </a:extLst>
          </p:cNvPr>
          <p:cNvSpPr txBox="1"/>
          <p:nvPr/>
        </p:nvSpPr>
        <p:spPr>
          <a:xfrm>
            <a:off x="10226378" y="164779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4E8B98-2439-6B36-7649-49F593B477E4}"/>
              </a:ext>
            </a:extLst>
          </p:cNvPr>
          <p:cNvSpPr txBox="1"/>
          <p:nvPr/>
        </p:nvSpPr>
        <p:spPr>
          <a:xfrm>
            <a:off x="3248541" y="1087289"/>
            <a:ext cx="379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D5AE678-1FE3-E5F2-719B-AA0FBEAE3B1B}"/>
              </a:ext>
            </a:extLst>
          </p:cNvPr>
          <p:cNvSpPr txBox="1"/>
          <p:nvPr/>
        </p:nvSpPr>
        <p:spPr>
          <a:xfrm>
            <a:off x="3237760" y="2410421"/>
            <a:ext cx="3792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251687D-AA67-32AF-DA0B-D692C70B6043}"/>
              </a:ext>
            </a:extLst>
          </p:cNvPr>
          <p:cNvSpPr txBox="1"/>
          <p:nvPr/>
        </p:nvSpPr>
        <p:spPr>
          <a:xfrm>
            <a:off x="3237760" y="3939749"/>
            <a:ext cx="3792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D1341EA-D757-4CB5-0019-FBA772DD7B90}"/>
              </a:ext>
            </a:extLst>
          </p:cNvPr>
          <p:cNvSpPr txBox="1"/>
          <p:nvPr/>
        </p:nvSpPr>
        <p:spPr>
          <a:xfrm>
            <a:off x="3237760" y="1976647"/>
            <a:ext cx="3792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BAFDEB2-E844-152C-1662-E22E9B3E3F4B}"/>
              </a:ext>
            </a:extLst>
          </p:cNvPr>
          <p:cNvSpPr txBox="1"/>
          <p:nvPr/>
        </p:nvSpPr>
        <p:spPr>
          <a:xfrm>
            <a:off x="3237760" y="1488442"/>
            <a:ext cx="3792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A56E0D8-59D4-60EE-5266-6A9C8665410D}"/>
              </a:ext>
            </a:extLst>
          </p:cNvPr>
          <p:cNvSpPr txBox="1"/>
          <p:nvPr/>
        </p:nvSpPr>
        <p:spPr>
          <a:xfrm>
            <a:off x="3199660" y="4505326"/>
            <a:ext cx="3792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AB7002A-B221-7A5A-2FA3-3772B68A9E67}"/>
              </a:ext>
            </a:extLst>
          </p:cNvPr>
          <p:cNvSpPr txBox="1"/>
          <p:nvPr/>
        </p:nvSpPr>
        <p:spPr>
          <a:xfrm>
            <a:off x="3207929" y="4960168"/>
            <a:ext cx="3792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8912709-D9CA-CE62-8CA1-DEC25BA52A2D}"/>
              </a:ext>
            </a:extLst>
          </p:cNvPr>
          <p:cNvSpPr txBox="1"/>
          <p:nvPr/>
        </p:nvSpPr>
        <p:spPr>
          <a:xfrm>
            <a:off x="3217454" y="3442426"/>
            <a:ext cx="3792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64E28DE-BCF0-9908-3CE8-4A6D10BB790F}"/>
              </a:ext>
            </a:extLst>
          </p:cNvPr>
          <p:cNvSpPr txBox="1"/>
          <p:nvPr/>
        </p:nvSpPr>
        <p:spPr>
          <a:xfrm>
            <a:off x="3217453" y="5439341"/>
            <a:ext cx="41031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026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animBg="1"/>
      <p:bldP spid="9" grpId="0" animBg="1"/>
      <p:bldP spid="10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3">
            <a:extLst>
              <a:ext uri="{FF2B5EF4-FFF2-40B4-BE49-F238E27FC236}">
                <a16:creationId xmlns:a16="http://schemas.microsoft.com/office/drawing/2014/main" id="{8676A714-4112-4FCE-8C28-B880BF428E80}"/>
              </a:ext>
            </a:extLst>
          </p:cNvPr>
          <p:cNvSpPr txBox="1">
            <a:spLocks/>
          </p:cNvSpPr>
          <p:nvPr/>
        </p:nvSpPr>
        <p:spPr>
          <a:xfrm>
            <a:off x="739775" y="595870"/>
            <a:ext cx="10515600" cy="6731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الرابع : اختاري الإجابة الصحيحة مما يلي : </a:t>
            </a: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8385B943-76A5-4CE4-867E-8349066EA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327388"/>
              </p:ext>
            </p:extLst>
          </p:nvPr>
        </p:nvGraphicFramePr>
        <p:xfrm>
          <a:off x="625475" y="1539875"/>
          <a:ext cx="10941050" cy="45034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16375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424180">
                <a:tc gridSpan="3"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تشرع الاستعاذة بالله تعالى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4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الشيطان فقط</a:t>
                      </a:r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كل مؤذٍ وعدو فقط</a:t>
                      </a:r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الشيطان ومن كل مؤذٍ وعدو </a:t>
                      </a:r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7337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الخوف من الأصنام والأموات أن يصيبوه بمرض أو شر :</a:t>
                      </a:r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0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خوف طبيعي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خوف من غير الله تعالى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خوف من الله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2917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أمثلة الذبح لغير الله تعالى : </a:t>
                      </a:r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2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الذبح للجن </a:t>
                      </a:r>
                      <a:endParaRPr lang="ar-SA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الأضحية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العقيقة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9634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الرجاء الكاذب هو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الرجاء المصحوب بالعمل بطاعة الله تعالى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الرجاء دون عمل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استغاثة بالله تعالى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حكم الاستعانة بغير الله تعالى فيما لا يقدر عليه إلا الله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جائز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سنة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القعود عن العمل وترك الأسباب يعتبر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توكل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عجز تواكل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رجاء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C3BDF82-9445-48A6-AD98-17906C550E73}"/>
              </a:ext>
            </a:extLst>
          </p:cNvPr>
          <p:cNvSpPr txBox="1"/>
          <p:nvPr/>
        </p:nvSpPr>
        <p:spPr>
          <a:xfrm>
            <a:off x="1026091" y="395815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2755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3">
            <a:extLst>
              <a:ext uri="{FF2B5EF4-FFF2-40B4-BE49-F238E27FC236}">
                <a16:creationId xmlns:a16="http://schemas.microsoft.com/office/drawing/2014/main" id="{8676A714-4112-4FCE-8C28-B880BF428E80}"/>
              </a:ext>
            </a:extLst>
          </p:cNvPr>
          <p:cNvSpPr txBox="1">
            <a:spLocks/>
          </p:cNvSpPr>
          <p:nvPr/>
        </p:nvSpPr>
        <p:spPr>
          <a:xfrm>
            <a:off x="1254125" y="63500"/>
            <a:ext cx="10515600" cy="6731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الرابع : اختاري الإجابة الصحيحة مما يلي : </a:t>
            </a: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8385B943-76A5-4CE4-867E-8349066EA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226562"/>
              </p:ext>
            </p:extLst>
          </p:nvPr>
        </p:nvGraphicFramePr>
        <p:xfrm>
          <a:off x="828675" y="939800"/>
          <a:ext cx="10941050" cy="45034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16375">
                  <a:extLst>
                    <a:ext uri="{9D8B030D-6E8A-4147-A177-3AD203B41FA5}">
                      <a16:colId xmlns:a16="http://schemas.microsoft.com/office/drawing/2014/main" val="2233465039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66463735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985312342"/>
                    </a:ext>
                  </a:extLst>
                </a:gridCol>
              </a:tblGrid>
              <a:tr h="42418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تشرع الاستعاذة بالله تعالى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4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الشيطان فقط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كل مؤذٍ وعدو فقط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الشيطان ومن كل مؤذٍ وعدو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37337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الخوف من الأصنام والأموات أن يصيبوه بمرض أو شر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0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خوف طبيعي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خوف من غير الله تعالى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خوف من الله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2917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أمثلة الذبح لغير الله تعالى :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2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الذبح للجن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الأضحية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العقيقة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9634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الرجاء الكاذب هو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25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الرجاء المصحوب بالعمل بطاعة الله تعالى 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الرجاء دون عمل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استغاثة بالله تعالى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11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حكم الاستعانة بغير الله تعالى فيما لا يقدر عليه إلا الله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جائز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سنة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7456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القعود عن العمل وترك الأسباب يعتبر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7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توكل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عجز تواكل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رجاء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95489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49857EDE-C6F4-40D2-98E3-3ED95623ACCA}"/>
              </a:ext>
            </a:extLst>
          </p:cNvPr>
          <p:cNvSpPr txBox="1"/>
          <p:nvPr/>
        </p:nvSpPr>
        <p:spPr>
          <a:xfrm>
            <a:off x="4082900" y="1467293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54C4168-B696-4E7D-B048-F2DB40D9DFBA}"/>
              </a:ext>
            </a:extLst>
          </p:cNvPr>
          <p:cNvSpPr txBox="1"/>
          <p:nvPr/>
        </p:nvSpPr>
        <p:spPr>
          <a:xfrm>
            <a:off x="7446341" y="2204489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A935FED-358D-4E36-9001-2086D36C9CEE}"/>
              </a:ext>
            </a:extLst>
          </p:cNvPr>
          <p:cNvSpPr txBox="1"/>
          <p:nvPr/>
        </p:nvSpPr>
        <p:spPr>
          <a:xfrm>
            <a:off x="11454832" y="2906232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D7B12D8-5035-4060-8A7C-B8E19C4EAE3F}"/>
              </a:ext>
            </a:extLst>
          </p:cNvPr>
          <p:cNvSpPr txBox="1"/>
          <p:nvPr/>
        </p:nvSpPr>
        <p:spPr>
          <a:xfrm>
            <a:off x="7446339" y="3649560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8BEBC6-CF8A-49B8-8EF2-0C84ED84CB89}"/>
              </a:ext>
            </a:extLst>
          </p:cNvPr>
          <p:cNvSpPr txBox="1"/>
          <p:nvPr/>
        </p:nvSpPr>
        <p:spPr>
          <a:xfrm>
            <a:off x="11454832" y="4412471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0155A8D-7EB1-4BC3-99A0-61FA55F94F02}"/>
              </a:ext>
            </a:extLst>
          </p:cNvPr>
          <p:cNvSpPr txBox="1"/>
          <p:nvPr/>
        </p:nvSpPr>
        <p:spPr>
          <a:xfrm>
            <a:off x="7446339" y="5143381"/>
            <a:ext cx="227493" cy="21246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20279C3-C233-46F9-8698-003A0733022C}"/>
              </a:ext>
            </a:extLst>
          </p:cNvPr>
          <p:cNvSpPr txBox="1"/>
          <p:nvPr/>
        </p:nvSpPr>
        <p:spPr>
          <a:xfrm>
            <a:off x="9771318" y="400050"/>
            <a:ext cx="14353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نموذج إجابة </a:t>
            </a:r>
          </a:p>
        </p:txBody>
      </p:sp>
    </p:spTree>
    <p:extLst>
      <p:ext uri="{BB962C8B-B14F-4D97-AF65-F5344CB8AC3E}">
        <p14:creationId xmlns:p14="http://schemas.microsoft.com/office/powerpoint/2010/main" val="4053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>
            <a:extLst>
              <a:ext uri="{FF2B5EF4-FFF2-40B4-BE49-F238E27FC236}">
                <a16:creationId xmlns:a16="http://schemas.microsoft.com/office/drawing/2014/main" id="{1D2053B7-F05E-4ECE-813B-01209A10F64B}"/>
              </a:ext>
            </a:extLst>
          </p:cNvPr>
          <p:cNvSpPr txBox="1">
            <a:spLocks/>
          </p:cNvSpPr>
          <p:nvPr/>
        </p:nvSpPr>
        <p:spPr>
          <a:xfrm>
            <a:off x="947340" y="419100"/>
            <a:ext cx="10515600" cy="6731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السؤال الرابع : اختاري الإجابة الصحيحة مما يلي : </a:t>
            </a: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059669CA-2B8C-4DBF-9895-1E4120CA9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72936"/>
              </p:ext>
            </p:extLst>
          </p:nvPr>
        </p:nvGraphicFramePr>
        <p:xfrm>
          <a:off x="495300" y="1273175"/>
          <a:ext cx="11405793" cy="4714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01931">
                  <a:extLst>
                    <a:ext uri="{9D8B030D-6E8A-4147-A177-3AD203B41FA5}">
                      <a16:colId xmlns:a16="http://schemas.microsoft.com/office/drawing/2014/main" val="2269408972"/>
                    </a:ext>
                  </a:extLst>
                </a:gridCol>
                <a:gridCol w="3801931">
                  <a:extLst>
                    <a:ext uri="{9D8B030D-6E8A-4147-A177-3AD203B41FA5}">
                      <a16:colId xmlns:a16="http://schemas.microsoft.com/office/drawing/2014/main" val="79470587"/>
                    </a:ext>
                  </a:extLst>
                </a:gridCol>
                <a:gridCol w="3801931">
                  <a:extLst>
                    <a:ext uri="{9D8B030D-6E8A-4147-A177-3AD203B41FA5}">
                      <a16:colId xmlns:a16="http://schemas.microsoft.com/office/drawing/2014/main" val="360839645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ثمرات التوكل على الله تعالى 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2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امتثال أمر الله عز وجل والثقة به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محبة الله عز وجل للمتوكلين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جميع ما سبق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393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أمثلة الذبح لله تعالى 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639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الأضحية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الذبح للأحجار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الذبح للجن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5697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أمثلة الخوف الطبيعي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08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الخوف من الأصنام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الخوف من الحريق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الخوف من الجن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58475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أركان شهادة أن لا إله إلا الله :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1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النفي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الإثبات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جميع ما سبق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163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مراتب الدين ثلاثة هي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8816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إقام الصلاة .و إيتاء الزكاة .وصوم رمضان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الإسلام والإيمان والإحسان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معرفة الله ومعرفة الدين ومعرفة النبي 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7269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من أمثلة الأوامر التي أمرنا بها الرسول صلى الله عليه وسلم 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00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أداء الصلاة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قوله </a:t>
                      </a:r>
                      <a:r>
                        <a:rPr lang="ar-S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ﷺ </a:t>
                      </a: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 لا تحاسدوا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Wingdings" panose="05000000000000000000" pitchFamily="2" charset="2"/>
                        <a:buChar char="q"/>
                      </a:pPr>
                      <a:r>
                        <a:rPr lang="ar-SA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قصة الثلاثة الذين انطبقت عليهم الصخرة في الغار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91497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A4EA634-EA9F-466F-92B3-3D5AF497913C}"/>
              </a:ext>
            </a:extLst>
          </p:cNvPr>
          <p:cNvSpPr txBox="1"/>
          <p:nvPr/>
        </p:nvSpPr>
        <p:spPr>
          <a:xfrm>
            <a:off x="838200" y="637962"/>
            <a:ext cx="223822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أ / آسية مسعود </a:t>
            </a:r>
          </a:p>
        </p:txBody>
      </p:sp>
    </p:spTree>
    <p:extLst>
      <p:ext uri="{BB962C8B-B14F-4D97-AF65-F5344CB8AC3E}">
        <p14:creationId xmlns:p14="http://schemas.microsoft.com/office/powerpoint/2010/main" val="34116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4351</TotalTime>
  <Words>3306</Words>
  <Application>Microsoft Office PowerPoint</Application>
  <PresentationFormat>شاشة عريضة</PresentationFormat>
  <Paragraphs>691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نسق Office</vt:lpstr>
      <vt:lpstr>أولا: التوحيد : السؤال الأول : ضعي المصطلح المناسب أمام المعنى المناسب : الإسلام ـــ الخوف ــ  الرجاء ــــ الذبح  ـــــ الاستعاذة ــــ الإنابة ـــــ الاستعانة ـــ الخشوع ـــ شهادة أن لا إله إلا الله ــ التوكل </vt:lpstr>
      <vt:lpstr>أولا: التوحيد : السؤال الأول : ضعي المصطلح المناسب أمام المعنى المناسب : الإسلام ـــ الخوف ــ  الرجاء ــــ الذبح ـــــــ الاستعاذة ــــ الإنابة ـــــ الاستعانة ـــ الخشوع ـــ شهادة أن لا إله إلا الله ــ التوكل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أولا: التوحيد : السؤال الأول : ضعي المصطلح المناسب أمام المعنى المناسب : الإسلام ـــ الخوف ــ  الرجاء ــــ الذبح ـــــــ النذر ـــــ الاستعاذة ــــ الإنابة ـــــ الاستعانة ـــ الخشوع ـــ شهادة أن لا إله إلا الله ــ التوكل </dc:title>
  <dc:creator>اسية مسعود</dc:creator>
  <cp:lastModifiedBy>اسية مسعود</cp:lastModifiedBy>
  <cp:revision>42</cp:revision>
  <dcterms:created xsi:type="dcterms:W3CDTF">2022-02-16T17:58:07Z</dcterms:created>
  <dcterms:modified xsi:type="dcterms:W3CDTF">2023-02-08T08:34:14Z</dcterms:modified>
</cp:coreProperties>
</file>