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zuBPRYTGeJX+wlFYD9/fQ==" hashData="krvpfHxsuTITyvSqGqLRDdCz98IltCrcKLAdfO8QT3hSYLn1BuDhvIQUpoj1C5E43BmkI0MOpIaGtdBCOKqCGQ=="/>
  <p:extLst>
    <p:ext uri="{521415D9-36F7-43E2-AB2F-B90AF26B5E84}">
      <p14:sectionLst xmlns:p14="http://schemas.microsoft.com/office/powerpoint/2010/main">
        <p14:section name="مقطع افتراضي" id="{AE9CCEA0-00F6-4DA8-B24B-4413D9962422}">
          <p14:sldIdLst>
            <p14:sldId id="256"/>
            <p14:sldId id="257"/>
            <p14:sldId id="258"/>
            <p14:sldId id="263"/>
            <p14:sldId id="259"/>
            <p14:sldId id="260"/>
            <p14:sldId id="261"/>
            <p14:sldId id="262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ACC5F9E-6038-1AA7-0603-DE447F227C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4E5BF60E-93B9-AFC2-C40C-EF2D415CF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EF44348-D0B0-E958-3C5E-D830FE368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393F7C2-04ED-69CE-6F7C-CCE0A12F5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CF1AE84-0881-07B0-C64E-7158B821D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3087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47A87B3-4114-57EA-09E6-6CEEB2D63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CEB2C55-F3D4-0110-3771-7E9FDD25E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FCB4658-ADEE-34A2-7842-93A946E4A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D0D3D0E-8B4C-D5DF-37AC-1878AC920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1AF0069-F14A-D3A9-7663-9CED23900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10839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F485E96-EDB1-DFFC-2418-FD464004D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308DEBD-8421-D925-7A99-386EEDD39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75A44C2-4C83-C1F2-2416-68E94670B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F0B46B7-CBAB-B84F-6295-2B6855CF4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3ABD06A-CEB8-C67A-4906-94F1B213D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68298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6CFC104-1A18-D2B5-78F5-D2256D6DE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C3E4AD3-ABFA-0087-D65E-A8C232EE1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873B96B3-6A6E-DA17-A6A3-CF55C9E70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67414D3-048D-EB50-DA5D-F64F59BB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59F32D6-9460-9920-705F-3303DA092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AC6F6F1-0A70-474C-C095-4EFC1AD5E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25052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8E4C795-2EF4-D321-6844-412B76D31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02AB648-535D-9629-056D-B604136633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9239D71-F6E2-3716-711C-EBCF35D39F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FCE70D48-EFBE-5FF4-EDC2-1F120844DE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4139E165-B813-FD8F-684C-B480B95263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5FF8E968-623F-4F51-6CB6-3157984C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46870178-1A37-3C2A-CE8E-D5A77BAFE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B5AB1F26-201D-C1F5-3193-7F3F2DB1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165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0B510B7-55BC-4704-C1A0-863B3CD57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65C2D1C-E415-F3E8-4C66-685463AE3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6008081-C69B-6530-6F83-713E9A531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4B9F961-D49A-F3AE-3663-DC35906CD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6305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1AFD461E-7465-3C77-DC90-FB0DF6AF1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3DA9D3E4-3183-FDE2-41BB-D843FC0CF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EAAEC70-3684-D92D-FA0F-81E12FB5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46919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1804D60-4327-968F-0128-ADE6FB0AC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DA97324-E658-2ED6-9591-4CBDAD2AB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1E84C60-BFEA-C8CD-3E5F-023D20B5D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8E61057-6285-7E76-9C94-1FCA7FF1E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438D59BF-5834-FB9C-6710-0BD8D9750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C6AF564-3924-94CE-D029-DFE20B27F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3868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2530EE5-3A5C-D0FC-7FF9-5FE1CCFC3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F2B7B8CF-1468-C777-493F-875FB73C0E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C03DB015-AE30-8881-BF6F-A699FA95D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145B2B23-4120-773A-A7B1-57237CE38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111349A-FCFC-560C-CE52-E53F701A1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EF6D465-A53E-C0D3-6721-20BB488F9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41501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5C8ADB-C6AE-7031-271B-13FDC293F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CF179F4A-03CE-8C64-D0D6-B829F044B2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B0CBCDD-D9F1-97FB-0CFE-20A852765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A5F27BD-9829-F9E9-91FD-0B8CD8AE4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BF0AB36-D45C-A376-325A-273499FA0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51431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2505FECE-4FD8-1862-DCF9-EC93FF27EB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420C7BE-11FC-1C80-341C-DD6997A96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6628B2D-071C-B989-5529-7FB8FD3BD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3097E36-ACCB-8175-0CF3-81311E7A2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66DB0D6-A0B6-9729-9103-8946B8920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42853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C4B32B2-AA2E-A0C7-8B68-CA3E5AE1F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96594AC-F8F3-419D-E5E9-4E09CFB71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767A5B4-D948-97F6-74FA-A104DF6480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8C72-0936-480C-A221-1F2EEFF030A3}" type="datetimeFigureOut">
              <a:rPr lang="ar-SA" smtClean="0"/>
              <a:t>22/05/45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17ED868-1283-E49C-CFF9-E63BCEF0FF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0A514DC-A766-4CDA-A8A8-9AFD6494C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F0ADE-CB4C-4E76-A7BB-CF2C41B06E3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0488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Aboturky2030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87AF2137-8A8D-5B67-3CB3-480F244E2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9" y="506765"/>
            <a:ext cx="1713857" cy="1417931"/>
          </a:xfrm>
          <a:prstGeom prst="rect">
            <a:avLst/>
          </a:prstGeom>
        </p:spPr>
      </p:pic>
      <p:sp>
        <p:nvSpPr>
          <p:cNvPr id="5" name="مربع نص 8">
            <a:extLst>
              <a:ext uri="{FF2B5EF4-FFF2-40B4-BE49-F238E27FC236}">
                <a16:creationId xmlns:a16="http://schemas.microsoft.com/office/drawing/2014/main" id="{040BDF4D-AE45-CABA-82E8-38196BDBA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144" y="658291"/>
            <a:ext cx="404111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ar-SA" altLang="ar-SA" sz="2800" b="1" dirty="0"/>
              <a:t>المملكة العربية السعودية</a:t>
            </a:r>
          </a:p>
          <a:p>
            <a:pPr algn="ctr" rtl="1"/>
            <a:r>
              <a:rPr lang="ar-SA" altLang="ar-SA" sz="2800" b="1" dirty="0"/>
              <a:t>وزارة التعليم</a:t>
            </a:r>
          </a:p>
        </p:txBody>
      </p:sp>
      <p:grpSp>
        <p:nvGrpSpPr>
          <p:cNvPr id="19" name="مجموعة 18">
            <a:extLst>
              <a:ext uri="{FF2B5EF4-FFF2-40B4-BE49-F238E27FC236}">
                <a16:creationId xmlns:a16="http://schemas.microsoft.com/office/drawing/2014/main" id="{BE34532D-1E95-0000-8DAA-82EE7C9F4FBB}"/>
              </a:ext>
            </a:extLst>
          </p:cNvPr>
          <p:cNvGrpSpPr/>
          <p:nvPr/>
        </p:nvGrpSpPr>
        <p:grpSpPr>
          <a:xfrm>
            <a:off x="3677103" y="2625813"/>
            <a:ext cx="5601476" cy="1376625"/>
            <a:chOff x="3295262" y="1440108"/>
            <a:chExt cx="5601476" cy="1376625"/>
          </a:xfrm>
        </p:grpSpPr>
        <p:sp>
          <p:nvSpPr>
            <p:cNvPr id="16" name="مستطيل: زوايا مستديرة 15">
              <a:extLst>
                <a:ext uri="{FF2B5EF4-FFF2-40B4-BE49-F238E27FC236}">
                  <a16:creationId xmlns:a16="http://schemas.microsoft.com/office/drawing/2014/main" id="{AF129F5D-59EC-F991-2040-30FDF134B127}"/>
                </a:ext>
              </a:extLst>
            </p:cNvPr>
            <p:cNvSpPr/>
            <p:nvPr/>
          </p:nvSpPr>
          <p:spPr>
            <a:xfrm>
              <a:off x="3295262" y="1440108"/>
              <a:ext cx="5601476" cy="1259999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  <p:sp>
          <p:nvSpPr>
            <p:cNvPr id="17" name="مستطيل: زوايا مستديرة 16">
              <a:extLst>
                <a:ext uri="{FF2B5EF4-FFF2-40B4-BE49-F238E27FC236}">
                  <a16:creationId xmlns:a16="http://schemas.microsoft.com/office/drawing/2014/main" id="{A3DA24E7-F62F-8739-902F-B19C8E8E5E1C}"/>
                </a:ext>
              </a:extLst>
            </p:cNvPr>
            <p:cNvSpPr/>
            <p:nvPr/>
          </p:nvSpPr>
          <p:spPr>
            <a:xfrm>
              <a:off x="4253204" y="1627167"/>
              <a:ext cx="4250453" cy="118956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sp>
          <p:nvSpPr>
            <p:cNvPr id="18" name="مستطيل 17">
              <a:extLst>
                <a:ext uri="{FF2B5EF4-FFF2-40B4-BE49-F238E27FC236}">
                  <a16:creationId xmlns:a16="http://schemas.microsoft.com/office/drawing/2014/main" id="{9BF80F8B-F766-88B3-02A4-E1CB6AF1E821}"/>
                </a:ext>
              </a:extLst>
            </p:cNvPr>
            <p:cNvSpPr/>
            <p:nvPr/>
          </p:nvSpPr>
          <p:spPr>
            <a:xfrm rot="20659226">
              <a:off x="3431422" y="1627424"/>
              <a:ext cx="1317522" cy="1189054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114300" dir="144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8CE0F486-5456-EEFD-D2E7-F11731B4F262}"/>
              </a:ext>
            </a:extLst>
          </p:cNvPr>
          <p:cNvSpPr txBox="1"/>
          <p:nvPr/>
        </p:nvSpPr>
        <p:spPr>
          <a:xfrm>
            <a:off x="5357808" y="2911772"/>
            <a:ext cx="323497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400" b="1" dirty="0"/>
              <a:t>جداول الدوال</a:t>
            </a:r>
          </a:p>
        </p:txBody>
      </p:sp>
      <p:sp>
        <p:nvSpPr>
          <p:cNvPr id="23" name="مربع نص 22">
            <a:extLst>
              <a:ext uri="{FF2B5EF4-FFF2-40B4-BE49-F238E27FC236}">
                <a16:creationId xmlns:a16="http://schemas.microsoft.com/office/drawing/2014/main" id="{A6985F43-E77A-5141-7C91-9DE64703C237}"/>
              </a:ext>
            </a:extLst>
          </p:cNvPr>
          <p:cNvSpPr txBox="1"/>
          <p:nvPr/>
        </p:nvSpPr>
        <p:spPr>
          <a:xfrm rot="20785087">
            <a:off x="3646957" y="2742536"/>
            <a:ext cx="1720725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400" dirty="0"/>
              <a:t>الصف 5</a:t>
            </a:r>
          </a:p>
        </p:txBody>
      </p:sp>
    </p:spTree>
    <p:extLst>
      <p:ext uri="{BB962C8B-B14F-4D97-AF65-F5344CB8AC3E}">
        <p14:creationId xmlns:p14="http://schemas.microsoft.com/office/powerpoint/2010/main" val="291999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BA7B32E-7A6D-3CF2-A925-39FB6F407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972" y="405460"/>
            <a:ext cx="8271916" cy="4580017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0C5CE272-C1C1-349A-A96E-7A13DD4DB6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534"/>
          <a:stretch/>
        </p:blipFill>
        <p:spPr>
          <a:xfrm>
            <a:off x="8752113" y="405460"/>
            <a:ext cx="3024557" cy="618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39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A2D430BE-7768-1257-D398-89162043A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59"/>
            <a:ext cx="12192000" cy="6897660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FF22BC8-F4C8-37BE-D737-BD63F1761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376" y="393543"/>
            <a:ext cx="5453286" cy="597043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7070135-5398-002D-02D7-DF2D32BF52A5}"/>
              </a:ext>
            </a:extLst>
          </p:cNvPr>
          <p:cNvSpPr txBox="1"/>
          <p:nvPr/>
        </p:nvSpPr>
        <p:spPr>
          <a:xfrm>
            <a:off x="1286183" y="122239"/>
            <a:ext cx="254367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400" dirty="0"/>
              <a:t>التوضيح</a:t>
            </a:r>
          </a:p>
        </p:txBody>
      </p:sp>
    </p:spTree>
    <p:extLst>
      <p:ext uri="{BB962C8B-B14F-4D97-AF65-F5344CB8AC3E}">
        <p14:creationId xmlns:p14="http://schemas.microsoft.com/office/powerpoint/2010/main" val="3022753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A2D430BE-7768-1257-D398-89162043A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59"/>
            <a:ext cx="12192000" cy="6897660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7070135-5398-002D-02D7-DF2D32BF52A5}"/>
              </a:ext>
            </a:extLst>
          </p:cNvPr>
          <p:cNvSpPr txBox="1"/>
          <p:nvPr/>
        </p:nvSpPr>
        <p:spPr>
          <a:xfrm>
            <a:off x="1286183" y="122239"/>
            <a:ext cx="254367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5400" dirty="0"/>
              <a:t>التوضيح</a:t>
            </a: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953A6206-3DA2-160D-4822-897C0570E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741" y="222503"/>
            <a:ext cx="5311735" cy="62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6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E7B33D08-FF71-8722-3E43-929D0F66F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25" y="457200"/>
            <a:ext cx="1134427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0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9F8FA1D-60DC-CCA5-4D17-7B61111159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96"/>
          <a:stretch/>
        </p:blipFill>
        <p:spPr>
          <a:xfrm>
            <a:off x="6172744" y="448056"/>
            <a:ext cx="5624048" cy="277063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BDFC219C-F7AF-0500-000A-0262058CC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33" y="478285"/>
            <a:ext cx="5624047" cy="277063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B649E7E-D9B9-D793-8562-9C7F74A68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046" y="3268170"/>
            <a:ext cx="10734124" cy="132211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E3FA8C1D-ADE2-475C-68B8-90A87452D3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3914" y="5742432"/>
            <a:ext cx="8229600" cy="85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3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C6FD6BA1-805C-56A0-1914-54E9019157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32" y="402336"/>
            <a:ext cx="11338034" cy="483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57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5B40127-35EF-C11E-29FC-85D45428A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368" y="429768"/>
            <a:ext cx="7670073" cy="1127204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EA55530B-6740-6826-03E8-41E8464F1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5335" y="2871216"/>
            <a:ext cx="10133231" cy="101246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7BC5C1EC-ABE8-7215-C1E1-D9FBC6074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206" y="5384201"/>
            <a:ext cx="9120235" cy="107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71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B253CCCE-BE78-14D7-5A00-F710D433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855" y="685800"/>
            <a:ext cx="11307471" cy="4187952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D8E2B25-C128-071C-F533-7876A7195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88" y="5080222"/>
            <a:ext cx="8727859" cy="973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8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4E19485-0584-8CCF-3BCE-91FAE7E736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092"/>
          <a:stretch/>
        </p:blipFill>
        <p:spPr>
          <a:xfrm>
            <a:off x="7141464" y="414268"/>
            <a:ext cx="3984065" cy="6160267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57AA7DE5-2D79-3448-C54E-ACDEC0D05C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401" b="38125"/>
          <a:stretch/>
        </p:blipFill>
        <p:spPr>
          <a:xfrm>
            <a:off x="3214133" y="414268"/>
            <a:ext cx="3881612" cy="3811654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F383E8B1-C526-0EB7-EC69-AFC9036FE4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813" r="50401"/>
          <a:stretch/>
        </p:blipFill>
        <p:spPr>
          <a:xfrm>
            <a:off x="3204989" y="4160520"/>
            <a:ext cx="3881612" cy="241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88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928B18E7-A310-B083-B6E7-48B595F0F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0802" y="449520"/>
            <a:ext cx="8131715" cy="1653600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FCD9CE20-E3AE-0F3A-68C4-66CD8F1D5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395" y="2430745"/>
            <a:ext cx="9003130" cy="99825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02F0EF3-B728-4B76-AF91-B4FB0DBEE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3104" y="3675064"/>
            <a:ext cx="9038558" cy="173818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D9248774-7DE2-43B8-8714-802B893E15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2448" y="5445978"/>
            <a:ext cx="7237445" cy="104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2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138989D2-6446-9E1E-5E64-614DF86742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5" t="6944" r="7029" b="7028"/>
          <a:stretch/>
        </p:blipFill>
        <p:spPr>
          <a:xfrm>
            <a:off x="5310636" y="4636008"/>
            <a:ext cx="1570728" cy="1572768"/>
          </a:xfrm>
          <a:prstGeom prst="rect">
            <a:avLst/>
          </a:prstGeom>
        </p:spPr>
      </p:pic>
      <p:sp>
        <p:nvSpPr>
          <p:cNvPr id="3" name="مربع نص 8">
            <a:extLst>
              <a:ext uri="{FF2B5EF4-FFF2-40B4-BE49-F238E27FC236}">
                <a16:creationId xmlns:a16="http://schemas.microsoft.com/office/drawing/2014/main" id="{74811525-8160-CEBF-76E3-D08F63659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2438" y="1394034"/>
            <a:ext cx="6727124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ar-SA" altLang="ar-SA" sz="4400" b="1" dirty="0">
                <a:solidFill>
                  <a:srgbClr val="002060"/>
                </a:solidFill>
              </a:rPr>
              <a:t>انتهى الدرس</a:t>
            </a:r>
          </a:p>
          <a:p>
            <a:pPr algn="ctr" rtl="1"/>
            <a:r>
              <a:rPr lang="ar-SA" altLang="ar-SA" sz="4400" b="1" dirty="0">
                <a:solidFill>
                  <a:srgbClr val="002060"/>
                </a:solidFill>
              </a:rPr>
              <a:t>لا تنسى الرجوع لقناة عين</a:t>
            </a:r>
          </a:p>
          <a:p>
            <a:pPr algn="ctr" rtl="1"/>
            <a:r>
              <a:rPr lang="ar-SA" altLang="ar-SA" sz="4400" b="1" dirty="0">
                <a:solidFill>
                  <a:srgbClr val="002060"/>
                </a:solidFill>
              </a:rPr>
              <a:t>ومنصة مدرستي</a:t>
            </a:r>
          </a:p>
          <a:p>
            <a:pPr algn="ctr" rtl="1"/>
            <a:r>
              <a:rPr lang="ar-SA" altLang="ar-SA" sz="4400" b="1" dirty="0">
                <a:solidFill>
                  <a:srgbClr val="002060"/>
                </a:solidFill>
              </a:rPr>
              <a:t>وفقنا الله واياكم لكل خير </a:t>
            </a:r>
          </a:p>
        </p:txBody>
      </p:sp>
      <p:sp>
        <p:nvSpPr>
          <p:cNvPr id="4" name="مربع نص 2">
            <a:extLst>
              <a:ext uri="{FF2B5EF4-FFF2-40B4-BE49-F238E27FC236}">
                <a16:creationId xmlns:a16="http://schemas.microsoft.com/office/drawing/2014/main" id="{B649A2AE-66DE-1DA3-395E-7A385A2F1EB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336560" y="5823949"/>
            <a:ext cx="2457641" cy="50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en-US" sz="16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https://t.me/Aboturky2030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مربع نص 8">
            <a:extLst>
              <a:ext uri="{FF2B5EF4-FFF2-40B4-BE49-F238E27FC236}">
                <a16:creationId xmlns:a16="http://schemas.microsoft.com/office/drawing/2014/main" id="{67D2F8E5-AA4B-07F4-C720-5FC0F14F5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6962" y="5079245"/>
            <a:ext cx="27127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/>
            <a:r>
              <a:rPr lang="ar-SA" altLang="ar-SA" sz="2400" b="1" dirty="0">
                <a:solidFill>
                  <a:srgbClr val="002060"/>
                </a:solidFill>
              </a:rPr>
              <a:t>يسعدني انضمامك لقناتي</a:t>
            </a:r>
            <a:r>
              <a:rPr lang="ar-SA" altLang="ar-SA" sz="4400" b="1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629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35</Words>
  <Application>Microsoft Office PowerPoint</Application>
  <PresentationFormat>شاشة عريضة</PresentationFormat>
  <Paragraphs>12</Paragraphs>
  <Slides>12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ABOTURKY</dc:creator>
  <cp:lastModifiedBy>علي البدر</cp:lastModifiedBy>
  <cp:revision>2</cp:revision>
  <dcterms:created xsi:type="dcterms:W3CDTF">2023-12-04T18:12:36Z</dcterms:created>
  <dcterms:modified xsi:type="dcterms:W3CDTF">2023-12-04T19:16:12Z</dcterms:modified>
</cp:coreProperties>
</file>