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21"/>
  </p:notesMasterIdLst>
  <p:sldIdLst>
    <p:sldId id="303" r:id="rId3"/>
    <p:sldId id="256" r:id="rId4"/>
    <p:sldId id="314" r:id="rId5"/>
    <p:sldId id="258" r:id="rId6"/>
    <p:sldId id="309" r:id="rId7"/>
    <p:sldId id="261" r:id="rId8"/>
    <p:sldId id="278" r:id="rId9"/>
    <p:sldId id="308" r:id="rId10"/>
    <p:sldId id="262" r:id="rId11"/>
    <p:sldId id="266" r:id="rId12"/>
    <p:sldId id="305" r:id="rId13"/>
    <p:sldId id="267" r:id="rId14"/>
    <p:sldId id="316" r:id="rId15"/>
    <p:sldId id="304" r:id="rId16"/>
    <p:sldId id="310" r:id="rId17"/>
    <p:sldId id="311" r:id="rId18"/>
    <p:sldId id="312" r:id="rId19"/>
    <p:sldId id="313" r:id="rId20"/>
  </p:sldIdLst>
  <p:sldSz cx="9144000" cy="5143500" type="screen16x9"/>
  <p:notesSz cx="6858000" cy="9144000"/>
  <p:embeddedFontLst>
    <p:embeddedFont>
      <p:font typeface="Bebas Neue" panose="020B0604020202020204" charset="0"/>
      <p:regular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Black Han Sans" panose="020B0604020202020204" charset="0"/>
      <p:regular r:id="rId27"/>
    </p:embeddedFont>
    <p:embeddedFont>
      <p:font typeface="Didact Gothic" panose="020B0604020202020204" charset="0"/>
      <p:regular r:id="rId28"/>
    </p:embeddedFont>
    <p:embeddedFont>
      <p:font typeface="Chau Philomene One" panose="020B0604020202020204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ECB369-34DE-4545-B1E6-5185D67CC79E}">
  <a:tblStyle styleId="{84ECB369-34DE-4545-B1E6-5185D67CC7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4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287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207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bd6c00e73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bd6c00e73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957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bd6c00e73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bd6c00e73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576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030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892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bd6c00e73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bd6c00e73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8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85e75991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85e75991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85e75991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85e75991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07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751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d85e75991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d85e75991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bd6c00e73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bd6c00e73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bd6c00e73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bd6c00e73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04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59800" y="2610223"/>
            <a:ext cx="5424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82352" y="4029350"/>
            <a:ext cx="6921584" cy="1143229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584902" y="4187825"/>
            <a:ext cx="3931438" cy="1131065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5690" y="3722101"/>
            <a:ext cx="3811359" cy="1464184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5332650" y="3722101"/>
            <a:ext cx="3811359" cy="1464184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911761" y="157647"/>
            <a:ext cx="1404435" cy="4451698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394460" y="-4853"/>
            <a:ext cx="1626810" cy="4417071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0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0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0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385200" y="109846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-297325" y="3312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6592418" y="-3022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4137074"/>
            <a:ext cx="9144000" cy="1010679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2749525"/>
            <a:ext cx="1006460" cy="2407938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597" y="4209528"/>
            <a:ext cx="7677721" cy="96374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2752225"/>
            <a:ext cx="1006460" cy="2407938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4064689" y="4209526"/>
            <a:ext cx="809260" cy="256125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28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DC89BE-A874-47AA-BE43-F2EFE6C1FC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DD7805A-1207-4B9A-9A65-ACF4504D8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7A48021-548D-4516-B3C9-99D00F3BF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C910D-1BA7-421F-A189-D159845CE54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435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" y="0"/>
            <a:ext cx="9144048" cy="5133089"/>
            <a:chOff x="-25" y="0"/>
            <a:chExt cx="9144048" cy="513308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5" y="0"/>
              <a:ext cx="9144047" cy="5133088"/>
              <a:chOff x="-25" y="0"/>
              <a:chExt cx="9144047" cy="5133088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06205" y="2835200"/>
                <a:ext cx="6737787" cy="2297888"/>
              </a:xfrm>
              <a:custGeom>
                <a:avLst/>
                <a:gdLst/>
                <a:ahLst/>
                <a:cxnLst/>
                <a:rect l="l" t="t" r="r" b="b"/>
                <a:pathLst>
                  <a:path w="33456" h="11410" extrusionOk="0">
                    <a:moveTo>
                      <a:pt x="22424" y="1"/>
                    </a:moveTo>
                    <a:cubicBezTo>
                      <a:pt x="16324" y="1"/>
                      <a:pt x="10216" y="1853"/>
                      <a:pt x="5291" y="5466"/>
                    </a:cubicBezTo>
                    <a:cubicBezTo>
                      <a:pt x="3145" y="7038"/>
                      <a:pt x="1158" y="9055"/>
                      <a:pt x="1" y="11410"/>
                    </a:cubicBezTo>
                    <a:lnTo>
                      <a:pt x="10841" y="11410"/>
                    </a:lnTo>
                    <a:cubicBezTo>
                      <a:pt x="13276" y="8184"/>
                      <a:pt x="17056" y="5854"/>
                      <a:pt x="20972" y="5009"/>
                    </a:cubicBezTo>
                    <a:cubicBezTo>
                      <a:pt x="22163" y="4754"/>
                      <a:pt x="23375" y="4631"/>
                      <a:pt x="24588" y="4631"/>
                    </a:cubicBezTo>
                    <a:cubicBezTo>
                      <a:pt x="27653" y="4631"/>
                      <a:pt x="30721" y="5417"/>
                      <a:pt x="33456" y="6840"/>
                    </a:cubicBezTo>
                    <a:lnTo>
                      <a:pt x="33456" y="2151"/>
                    </a:lnTo>
                    <a:cubicBezTo>
                      <a:pt x="29971" y="710"/>
                      <a:pt x="26199" y="1"/>
                      <a:pt x="22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25" y="0"/>
                <a:ext cx="1609721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14301" h="13510" extrusionOk="0">
                    <a:moveTo>
                      <a:pt x="1" y="1"/>
                    </a:moveTo>
                    <a:lnTo>
                      <a:pt x="1" y="10726"/>
                    </a:lnTo>
                    <a:cubicBezTo>
                      <a:pt x="2821" y="12270"/>
                      <a:pt x="5968" y="13216"/>
                      <a:pt x="9173" y="13471"/>
                    </a:cubicBezTo>
                    <a:cubicBezTo>
                      <a:pt x="9467" y="13495"/>
                      <a:pt x="9769" y="13510"/>
                      <a:pt x="10071" y="13510"/>
                    </a:cubicBezTo>
                    <a:cubicBezTo>
                      <a:pt x="11246" y="13510"/>
                      <a:pt x="12433" y="13283"/>
                      <a:pt x="13226" y="12461"/>
                    </a:cubicBezTo>
                    <a:cubicBezTo>
                      <a:pt x="14300" y="11341"/>
                      <a:pt x="14232" y="9575"/>
                      <a:pt x="14001" y="8044"/>
                    </a:cubicBezTo>
                    <a:cubicBezTo>
                      <a:pt x="13562" y="5173"/>
                      <a:pt x="12728" y="2274"/>
                      <a:pt x="10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7123" y="1345453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254000" y="0"/>
                <a:ext cx="2890022" cy="2725961"/>
              </a:xfrm>
              <a:custGeom>
                <a:avLst/>
                <a:gdLst/>
                <a:ahLst/>
                <a:cxnLst/>
                <a:rect l="l" t="t" r="r" b="b"/>
                <a:pathLst>
                  <a:path w="39212" h="36986" extrusionOk="0">
                    <a:moveTo>
                      <a:pt x="6787" y="1"/>
                    </a:moveTo>
                    <a:cubicBezTo>
                      <a:pt x="6305" y="2741"/>
                      <a:pt x="6839" y="5663"/>
                      <a:pt x="8309" y="8028"/>
                    </a:cubicBezTo>
                    <a:cubicBezTo>
                      <a:pt x="9017" y="9164"/>
                      <a:pt x="9935" y="10198"/>
                      <a:pt x="10350" y="11474"/>
                    </a:cubicBezTo>
                    <a:cubicBezTo>
                      <a:pt x="11278" y="14342"/>
                      <a:pt x="9370" y="17353"/>
                      <a:pt x="7196" y="19439"/>
                    </a:cubicBezTo>
                    <a:cubicBezTo>
                      <a:pt x="5019" y="21525"/>
                      <a:pt x="2385" y="23348"/>
                      <a:pt x="1235" y="26135"/>
                    </a:cubicBezTo>
                    <a:cubicBezTo>
                      <a:pt x="0" y="29132"/>
                      <a:pt x="933" y="32881"/>
                      <a:pt x="3430" y="34946"/>
                    </a:cubicBezTo>
                    <a:cubicBezTo>
                      <a:pt x="5159" y="36380"/>
                      <a:pt x="7464" y="36986"/>
                      <a:pt x="9714" y="36986"/>
                    </a:cubicBezTo>
                    <a:cubicBezTo>
                      <a:pt x="9771" y="36986"/>
                      <a:pt x="9827" y="36985"/>
                      <a:pt x="9884" y="36984"/>
                    </a:cubicBezTo>
                    <a:cubicBezTo>
                      <a:pt x="12187" y="36950"/>
                      <a:pt x="14439" y="36342"/>
                      <a:pt x="16627" y="35610"/>
                    </a:cubicBezTo>
                    <a:cubicBezTo>
                      <a:pt x="24844" y="32875"/>
                      <a:pt x="32397" y="28469"/>
                      <a:pt x="39212" y="23086"/>
                    </a:cubicBezTo>
                    <a:lnTo>
                      <a:pt x="392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761045" y="7693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761045" y="909777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797900" y="495850"/>
            <a:ext cx="4398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797888" y="2575950"/>
            <a:ext cx="23838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934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0" y="0"/>
            <a:ext cx="9137824" cy="5133101"/>
            <a:chOff x="0" y="0"/>
            <a:chExt cx="9137824" cy="5133101"/>
          </a:xfrm>
        </p:grpSpPr>
        <p:sp>
          <p:nvSpPr>
            <p:cNvPr id="24" name="Google Shape;24;p3"/>
            <p:cNvSpPr/>
            <p:nvPr/>
          </p:nvSpPr>
          <p:spPr>
            <a:xfrm rot="10800000">
              <a:off x="7722839" y="4042618"/>
              <a:ext cx="1414985" cy="1090482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" name="Google Shape;26;p3"/>
            <p:cNvGrpSpPr/>
            <p:nvPr/>
          </p:nvGrpSpPr>
          <p:grpSpPr>
            <a:xfrm>
              <a:off x="1795905" y="186181"/>
              <a:ext cx="6030168" cy="4556029"/>
              <a:chOff x="1795905" y="186181"/>
              <a:chExt cx="6030168" cy="4556029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2827650" y="827400"/>
                <a:ext cx="3488700" cy="3488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5470684">
                <a:off x="7513653" y="180465"/>
                <a:ext cx="209940" cy="225978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70737">
                <a:off x="7460032" y="4376313"/>
                <a:ext cx="369367" cy="35519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 rot="9507153">
                <a:off x="1827046" y="1574774"/>
                <a:ext cx="219888" cy="211463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" name="Google Shape;31;p3"/>
          <p:cNvSpPr txBox="1">
            <a:spLocks noGrp="1"/>
          </p:cNvSpPr>
          <p:nvPr>
            <p:ph type="title" hasCustomPrompt="1"/>
          </p:nvPr>
        </p:nvSpPr>
        <p:spPr>
          <a:xfrm>
            <a:off x="3618075" y="149142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/>
          </p:nvPr>
        </p:nvSpPr>
        <p:spPr>
          <a:xfrm>
            <a:off x="1408350" y="231923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1361825" y="3192701"/>
            <a:ext cx="64203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364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-1" y="0"/>
            <a:ext cx="9144046" cy="5188037"/>
            <a:chOff x="-1" y="0"/>
            <a:chExt cx="9144046" cy="5188037"/>
          </a:xfrm>
        </p:grpSpPr>
        <p:sp>
          <p:nvSpPr>
            <p:cNvPr id="36" name="Google Shape;36;p4"/>
            <p:cNvSpPr/>
            <p:nvPr/>
          </p:nvSpPr>
          <p:spPr>
            <a:xfrm>
              <a:off x="4000900" y="0"/>
              <a:ext cx="5143144" cy="4851176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4"/>
            <p:cNvGrpSpPr/>
            <p:nvPr/>
          </p:nvGrpSpPr>
          <p:grpSpPr>
            <a:xfrm>
              <a:off x="7961666" y="3864230"/>
              <a:ext cx="337407" cy="924597"/>
              <a:chOff x="8514266" y="1265155"/>
              <a:chExt cx="337407" cy="924597"/>
            </a:xfrm>
          </p:grpSpPr>
          <p:sp>
            <p:nvSpPr>
              <p:cNvPr id="38" name="Google Shape;38;p4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" name="Google Shape;42;p4"/>
            <p:cNvSpPr/>
            <p:nvPr/>
          </p:nvSpPr>
          <p:spPr>
            <a:xfrm>
              <a:off x="6542786" y="0"/>
              <a:ext cx="2242956" cy="350011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-1" y="3823238"/>
              <a:ext cx="3777462" cy="1364799"/>
            </a:xfrm>
            <a:custGeom>
              <a:avLst/>
              <a:gdLst/>
              <a:ahLst/>
              <a:cxnLst/>
              <a:rect l="l" t="t" r="r" b="b"/>
              <a:pathLst>
                <a:path w="61918" h="22371" extrusionOk="0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1"/>
          </p:nvPr>
        </p:nvSpPr>
        <p:spPr>
          <a:xfrm>
            <a:off x="5361600" y="1605900"/>
            <a:ext cx="3068400" cy="19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76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2642850" y="1486950"/>
            <a:ext cx="3858300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20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1"/>
          <p:cNvGrpSpPr/>
          <p:nvPr/>
        </p:nvGrpSpPr>
        <p:grpSpPr>
          <a:xfrm rot="10800000" flipH="1">
            <a:off x="-30" y="192978"/>
            <a:ext cx="9186530" cy="5028462"/>
            <a:chOff x="-74390" y="-43"/>
            <a:chExt cx="9186530" cy="5028462"/>
          </a:xfrm>
        </p:grpSpPr>
        <p:sp>
          <p:nvSpPr>
            <p:cNvPr id="89" name="Google Shape;89;p11"/>
            <p:cNvSpPr/>
            <p:nvPr/>
          </p:nvSpPr>
          <p:spPr>
            <a:xfrm rot="10800000">
              <a:off x="-74390" y="-31"/>
              <a:ext cx="9026004" cy="3606773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 rot="10800000">
              <a:off x="6602782" y="-43"/>
              <a:ext cx="2509357" cy="2228579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 rot="10800000">
              <a:off x="5075688" y="4678722"/>
              <a:ext cx="416321" cy="349697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1"/>
            <p:cNvSpPr/>
            <p:nvPr/>
          </p:nvSpPr>
          <p:spPr>
            <a:xfrm rot="10800000">
              <a:off x="7731131" y="1176835"/>
              <a:ext cx="279478" cy="257703"/>
            </a:xfrm>
            <a:custGeom>
              <a:avLst/>
              <a:gdLst/>
              <a:ahLst/>
              <a:cxnLst/>
              <a:rect l="l" t="t" r="r" b="b"/>
              <a:pathLst>
                <a:path w="2798" h="2580" extrusionOk="0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1"/>
          <p:cNvSpPr txBox="1">
            <a:spLocks noGrp="1"/>
          </p:cNvSpPr>
          <p:nvPr>
            <p:ph type="title" hasCustomPrompt="1"/>
          </p:nvPr>
        </p:nvSpPr>
        <p:spPr>
          <a:xfrm>
            <a:off x="1120150" y="1106125"/>
            <a:ext cx="6903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2861375" y="3124175"/>
            <a:ext cx="3421200" cy="58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524811" y="1775715"/>
            <a:ext cx="378089" cy="363569"/>
          </a:xfrm>
          <a:custGeom>
            <a:avLst/>
            <a:gdLst/>
            <a:ahLst/>
            <a:cxnLst/>
            <a:rect l="l" t="t" r="r" b="b"/>
            <a:pathLst>
              <a:path w="3359" h="3230" extrusionOk="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743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5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3"/>
          <p:cNvGrpSpPr/>
          <p:nvPr/>
        </p:nvGrpSpPr>
        <p:grpSpPr>
          <a:xfrm>
            <a:off x="-1019576" y="-31904"/>
            <a:ext cx="10163576" cy="5187783"/>
            <a:chOff x="-1019576" y="-31904"/>
            <a:chExt cx="10163576" cy="5187783"/>
          </a:xfrm>
        </p:grpSpPr>
        <p:sp>
          <p:nvSpPr>
            <p:cNvPr id="99" name="Google Shape;99;p13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3"/>
            <p:cNvGrpSpPr/>
            <p:nvPr/>
          </p:nvGrpSpPr>
          <p:grpSpPr>
            <a:xfrm>
              <a:off x="5107548" y="-31904"/>
              <a:ext cx="4036452" cy="5028462"/>
              <a:chOff x="5075688" y="-43"/>
              <a:chExt cx="4036452" cy="5028462"/>
            </a:xfrm>
          </p:grpSpPr>
          <p:sp>
            <p:nvSpPr>
              <p:cNvPr id="101" name="Google Shape;101;p13"/>
              <p:cNvSpPr/>
              <p:nvPr/>
            </p:nvSpPr>
            <p:spPr>
              <a:xfrm rot="10800000">
                <a:off x="6602782" y="-43"/>
                <a:ext cx="2509357" cy="2228579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12063" extrusionOk="0">
                    <a:moveTo>
                      <a:pt x="5144" y="1"/>
                    </a:moveTo>
                    <a:cubicBezTo>
                      <a:pt x="4965" y="1"/>
                      <a:pt x="4788" y="15"/>
                      <a:pt x="4614" y="42"/>
                    </a:cubicBezTo>
                    <a:cubicBezTo>
                      <a:pt x="3179" y="267"/>
                      <a:pt x="2097" y="1206"/>
                      <a:pt x="1028" y="2110"/>
                    </a:cubicBezTo>
                    <a:cubicBezTo>
                      <a:pt x="718" y="2369"/>
                      <a:pt x="358" y="2611"/>
                      <a:pt x="1" y="2856"/>
                    </a:cubicBezTo>
                    <a:lnTo>
                      <a:pt x="1" y="12063"/>
                    </a:lnTo>
                    <a:lnTo>
                      <a:pt x="4213" y="12063"/>
                    </a:lnTo>
                    <a:cubicBezTo>
                      <a:pt x="4399" y="11297"/>
                      <a:pt x="4787" y="10607"/>
                      <a:pt x="5424" y="10147"/>
                    </a:cubicBezTo>
                    <a:cubicBezTo>
                      <a:pt x="6502" y="9357"/>
                      <a:pt x="7956" y="9436"/>
                      <a:pt x="9289" y="9361"/>
                    </a:cubicBezTo>
                    <a:cubicBezTo>
                      <a:pt x="10432" y="9296"/>
                      <a:pt x="11633" y="9058"/>
                      <a:pt x="12470" y="8275"/>
                    </a:cubicBezTo>
                    <a:cubicBezTo>
                      <a:pt x="13307" y="7496"/>
                      <a:pt x="13582" y="6034"/>
                      <a:pt x="12783" y="5217"/>
                    </a:cubicBezTo>
                    <a:cubicBezTo>
                      <a:pt x="11722" y="4135"/>
                      <a:pt x="9616" y="4775"/>
                      <a:pt x="8636" y="3621"/>
                    </a:cubicBezTo>
                    <a:cubicBezTo>
                      <a:pt x="8115" y="3013"/>
                      <a:pt x="8122" y="2118"/>
                      <a:pt x="7755" y="1407"/>
                    </a:cubicBezTo>
                    <a:cubicBezTo>
                      <a:pt x="7277" y="481"/>
                      <a:pt x="6199" y="1"/>
                      <a:pt x="51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 rot="10800000">
                <a:off x="5075688" y="4678722"/>
                <a:ext cx="416321" cy="349697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501" extrusionOk="0">
                    <a:moveTo>
                      <a:pt x="0" y="0"/>
                    </a:moveTo>
                    <a:lnTo>
                      <a:pt x="2379" y="3501"/>
                    </a:lnTo>
                    <a:lnTo>
                      <a:pt x="4168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 rot="10800000">
                <a:off x="7731131" y="1176835"/>
                <a:ext cx="279478" cy="257703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580" extrusionOk="0">
                    <a:moveTo>
                      <a:pt x="1402" y="0"/>
                    </a:moveTo>
                    <a:lnTo>
                      <a:pt x="1" y="2579"/>
                    </a:lnTo>
                    <a:lnTo>
                      <a:pt x="2797" y="1722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104;p13"/>
            <p:cNvSpPr/>
            <p:nvPr/>
          </p:nvSpPr>
          <p:spPr>
            <a:xfrm>
              <a:off x="-1019576" y="2606313"/>
              <a:ext cx="3180564" cy="2549566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 rot="-7694763">
              <a:off x="216952" y="1356031"/>
              <a:ext cx="289570" cy="243250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13"/>
          <p:cNvSpPr txBox="1">
            <a:spLocks noGrp="1"/>
          </p:cNvSpPr>
          <p:nvPr>
            <p:ph type="ctrTitle"/>
          </p:nvPr>
        </p:nvSpPr>
        <p:spPr>
          <a:xfrm>
            <a:off x="1922276" y="1566775"/>
            <a:ext cx="25014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2119525" y="1880700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2" hasCustomPrompt="1"/>
          </p:nvPr>
        </p:nvSpPr>
        <p:spPr>
          <a:xfrm>
            <a:off x="2643180" y="1121775"/>
            <a:ext cx="10596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ctrTitle" idx="3"/>
          </p:nvPr>
        </p:nvSpPr>
        <p:spPr>
          <a:xfrm>
            <a:off x="4917638" y="1566775"/>
            <a:ext cx="2106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"/>
          </p:nvPr>
        </p:nvSpPr>
        <p:spPr>
          <a:xfrm>
            <a:off x="4917650" y="1880700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 hasCustomPrompt="1"/>
          </p:nvPr>
        </p:nvSpPr>
        <p:spPr>
          <a:xfrm>
            <a:off x="5441305" y="1121775"/>
            <a:ext cx="10596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ctrTitle" idx="6"/>
          </p:nvPr>
        </p:nvSpPr>
        <p:spPr>
          <a:xfrm>
            <a:off x="720450" y="3252901"/>
            <a:ext cx="2106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7"/>
          </p:nvPr>
        </p:nvSpPr>
        <p:spPr>
          <a:xfrm>
            <a:off x="720479" y="3566825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8" hasCustomPrompt="1"/>
          </p:nvPr>
        </p:nvSpPr>
        <p:spPr>
          <a:xfrm>
            <a:off x="1327580" y="2807900"/>
            <a:ext cx="8925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ctrTitle" idx="9"/>
          </p:nvPr>
        </p:nvSpPr>
        <p:spPr>
          <a:xfrm>
            <a:off x="3518562" y="3252900"/>
            <a:ext cx="2106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>
            <a:off x="3518563" y="3566825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042218" y="2807899"/>
            <a:ext cx="10596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ctrTitle" idx="15"/>
          </p:nvPr>
        </p:nvSpPr>
        <p:spPr>
          <a:xfrm>
            <a:off x="6316687" y="3252900"/>
            <a:ext cx="2106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6"/>
          </p:nvPr>
        </p:nvSpPr>
        <p:spPr>
          <a:xfrm>
            <a:off x="6316688" y="3566825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7" hasCustomPrompt="1"/>
          </p:nvPr>
        </p:nvSpPr>
        <p:spPr>
          <a:xfrm>
            <a:off x="6840343" y="2807899"/>
            <a:ext cx="10596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1133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1938000" y="958025"/>
            <a:ext cx="5268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8594" y="2231150"/>
            <a:ext cx="9488891" cy="4425141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3483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8521527" y="1903699"/>
            <a:ext cx="889634" cy="42563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-25" y="1144975"/>
            <a:ext cx="10154363" cy="4076474"/>
            <a:chOff x="-25" y="1144975"/>
            <a:chExt cx="10154363" cy="4076474"/>
          </a:xfrm>
        </p:grpSpPr>
        <p:grpSp>
          <p:nvGrpSpPr>
            <p:cNvPr id="123" name="Google Shape;123;p14"/>
            <p:cNvGrpSpPr/>
            <p:nvPr/>
          </p:nvGrpSpPr>
          <p:grpSpPr>
            <a:xfrm>
              <a:off x="-25" y="1144975"/>
              <a:ext cx="9143989" cy="3988114"/>
              <a:chOff x="-25" y="1144975"/>
              <a:chExt cx="9143989" cy="3988114"/>
            </a:xfrm>
          </p:grpSpPr>
          <p:sp>
            <p:nvSpPr>
              <p:cNvPr id="124" name="Google Shape;124;p14"/>
              <p:cNvSpPr/>
              <p:nvPr/>
            </p:nvSpPr>
            <p:spPr>
              <a:xfrm>
                <a:off x="-25" y="4272475"/>
                <a:ext cx="9143989" cy="860614"/>
              </a:xfrm>
              <a:custGeom>
                <a:avLst/>
                <a:gdLst/>
                <a:ahLst/>
                <a:cxnLst/>
                <a:rect l="l" t="t" r="r" b="b"/>
                <a:pathLst>
                  <a:path w="69963" h="11820" extrusionOk="0">
                    <a:moveTo>
                      <a:pt x="1" y="0"/>
                    </a:moveTo>
                    <a:lnTo>
                      <a:pt x="1" y="11820"/>
                    </a:lnTo>
                    <a:lnTo>
                      <a:pt x="69962" y="11820"/>
                    </a:lnTo>
                    <a:lnTo>
                      <a:pt x="69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5" name="Google Shape;125;p14"/>
              <p:cNvGrpSpPr/>
              <p:nvPr/>
            </p:nvGrpSpPr>
            <p:grpSpPr>
              <a:xfrm>
                <a:off x="5107548" y="1144975"/>
                <a:ext cx="2934922" cy="3851584"/>
                <a:chOff x="5075688" y="1176835"/>
                <a:chExt cx="2934922" cy="3851584"/>
              </a:xfrm>
            </p:grpSpPr>
            <p:sp>
              <p:nvSpPr>
                <p:cNvPr id="126" name="Google Shape;126;p14"/>
                <p:cNvSpPr/>
                <p:nvPr/>
              </p:nvSpPr>
              <p:spPr>
                <a:xfrm rot="10800000">
                  <a:off x="5075688" y="4678722"/>
                  <a:ext cx="416321" cy="34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3501" extrusionOk="0">
                      <a:moveTo>
                        <a:pt x="0" y="0"/>
                      </a:moveTo>
                      <a:lnTo>
                        <a:pt x="2379" y="3501"/>
                      </a:lnTo>
                      <a:lnTo>
                        <a:pt x="4168" y="8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14"/>
                <p:cNvSpPr/>
                <p:nvPr/>
              </p:nvSpPr>
              <p:spPr>
                <a:xfrm rot="10800000">
                  <a:off x="7731131" y="1176835"/>
                  <a:ext cx="279478" cy="257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" h="2580" extrusionOk="0">
                      <a:moveTo>
                        <a:pt x="1402" y="0"/>
                      </a:moveTo>
                      <a:lnTo>
                        <a:pt x="1" y="2579"/>
                      </a:lnTo>
                      <a:lnTo>
                        <a:pt x="2797" y="1722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8" name="Google Shape;128;p14"/>
              <p:cNvSpPr/>
              <p:nvPr/>
            </p:nvSpPr>
            <p:spPr>
              <a:xfrm rot="-7694763">
                <a:off x="216952" y="1356031"/>
                <a:ext cx="289570" cy="243250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501" extrusionOk="0">
                    <a:moveTo>
                      <a:pt x="0" y="0"/>
                    </a:moveTo>
                    <a:lnTo>
                      <a:pt x="2379" y="3501"/>
                    </a:lnTo>
                    <a:lnTo>
                      <a:pt x="4168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" name="Google Shape;129;p14"/>
            <p:cNvSpPr/>
            <p:nvPr/>
          </p:nvSpPr>
          <p:spPr>
            <a:xfrm flipH="1">
              <a:off x="6973774" y="2606313"/>
              <a:ext cx="3180564" cy="2549566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-8" y="1848905"/>
              <a:ext cx="3797433" cy="3372543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573100" y="3023050"/>
            <a:ext cx="39978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1818850" y="2076575"/>
            <a:ext cx="55062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7634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Section 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8"/>
          <p:cNvGrpSpPr/>
          <p:nvPr/>
        </p:nvGrpSpPr>
        <p:grpSpPr>
          <a:xfrm>
            <a:off x="-690151" y="-2"/>
            <a:ext cx="10525851" cy="5144462"/>
            <a:chOff x="-690151" y="-2"/>
            <a:chExt cx="10525851" cy="5144462"/>
          </a:xfrm>
        </p:grpSpPr>
        <p:sp>
          <p:nvSpPr>
            <p:cNvPr id="174" name="Google Shape;174;p18"/>
            <p:cNvSpPr/>
            <p:nvPr/>
          </p:nvSpPr>
          <p:spPr>
            <a:xfrm flipH="1">
              <a:off x="-68" y="2960000"/>
              <a:ext cx="3194593" cy="2183549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175;p18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176" name="Google Shape;176;p18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8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8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" name="Google Shape;179;p18"/>
            <p:cNvSpPr/>
            <p:nvPr/>
          </p:nvSpPr>
          <p:spPr>
            <a:xfrm flipH="1">
              <a:off x="5468749" y="1643750"/>
              <a:ext cx="4366950" cy="3500710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 rot="10800000" flipH="1">
              <a:off x="-690151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2102700" y="2305142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2" hasCustomPrompt="1"/>
          </p:nvPr>
        </p:nvSpPr>
        <p:spPr>
          <a:xfrm>
            <a:off x="6522300" y="149142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2009700" y="3174446"/>
            <a:ext cx="64203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648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9"/>
          <p:cNvGrpSpPr/>
          <p:nvPr/>
        </p:nvGrpSpPr>
        <p:grpSpPr>
          <a:xfrm>
            <a:off x="-152410" y="0"/>
            <a:ext cx="9338910" cy="5221448"/>
            <a:chOff x="-152410" y="0"/>
            <a:chExt cx="9338910" cy="5221448"/>
          </a:xfrm>
        </p:grpSpPr>
        <p:sp>
          <p:nvSpPr>
            <p:cNvPr id="186" name="Google Shape;186;p19"/>
            <p:cNvSpPr/>
            <p:nvPr/>
          </p:nvSpPr>
          <p:spPr>
            <a:xfrm rot="10800000" flipH="1">
              <a:off x="-152410" y="3991667"/>
              <a:ext cx="1579980" cy="1217639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7" name="Google Shape;187;p19"/>
            <p:cNvGrpSpPr/>
            <p:nvPr/>
          </p:nvGrpSpPr>
          <p:grpSpPr>
            <a:xfrm>
              <a:off x="524811" y="1775715"/>
              <a:ext cx="8661689" cy="3445733"/>
              <a:chOff x="524811" y="1775715"/>
              <a:chExt cx="8661689" cy="3445733"/>
            </a:xfrm>
          </p:grpSpPr>
          <p:sp>
            <p:nvSpPr>
              <p:cNvPr id="188" name="Google Shape;188;p19"/>
              <p:cNvSpPr/>
              <p:nvPr/>
            </p:nvSpPr>
            <p:spPr>
              <a:xfrm flipH="1">
                <a:off x="5389067" y="1848905"/>
                <a:ext cx="3797433" cy="3372543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12063" extrusionOk="0">
                    <a:moveTo>
                      <a:pt x="5144" y="1"/>
                    </a:moveTo>
                    <a:cubicBezTo>
                      <a:pt x="4965" y="1"/>
                      <a:pt x="4788" y="15"/>
                      <a:pt x="4614" y="42"/>
                    </a:cubicBezTo>
                    <a:cubicBezTo>
                      <a:pt x="3179" y="267"/>
                      <a:pt x="2097" y="1206"/>
                      <a:pt x="1028" y="2110"/>
                    </a:cubicBezTo>
                    <a:cubicBezTo>
                      <a:pt x="718" y="2369"/>
                      <a:pt x="358" y="2611"/>
                      <a:pt x="1" y="2856"/>
                    </a:cubicBezTo>
                    <a:lnTo>
                      <a:pt x="1" y="12063"/>
                    </a:lnTo>
                    <a:lnTo>
                      <a:pt x="4213" y="12063"/>
                    </a:lnTo>
                    <a:cubicBezTo>
                      <a:pt x="4399" y="11297"/>
                      <a:pt x="4787" y="10607"/>
                      <a:pt x="5424" y="10147"/>
                    </a:cubicBezTo>
                    <a:cubicBezTo>
                      <a:pt x="6502" y="9357"/>
                      <a:pt x="7956" y="9436"/>
                      <a:pt x="9289" y="9361"/>
                    </a:cubicBezTo>
                    <a:cubicBezTo>
                      <a:pt x="10432" y="9296"/>
                      <a:pt x="11633" y="9058"/>
                      <a:pt x="12470" y="8275"/>
                    </a:cubicBezTo>
                    <a:cubicBezTo>
                      <a:pt x="13307" y="7496"/>
                      <a:pt x="13582" y="6034"/>
                      <a:pt x="12783" y="5217"/>
                    </a:cubicBezTo>
                    <a:cubicBezTo>
                      <a:pt x="11722" y="4135"/>
                      <a:pt x="9616" y="4775"/>
                      <a:pt x="8636" y="3621"/>
                    </a:cubicBezTo>
                    <a:cubicBezTo>
                      <a:pt x="8115" y="3013"/>
                      <a:pt x="8122" y="2118"/>
                      <a:pt x="7755" y="1407"/>
                    </a:cubicBezTo>
                    <a:cubicBezTo>
                      <a:pt x="7277" y="481"/>
                      <a:pt x="6199" y="1"/>
                      <a:pt x="51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>
                <a:off x="524811" y="177571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9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19"/>
          <p:cNvSpPr txBox="1">
            <a:spLocks noGrp="1"/>
          </p:cNvSpPr>
          <p:nvPr>
            <p:ph type="subTitle" idx="1"/>
          </p:nvPr>
        </p:nvSpPr>
        <p:spPr>
          <a:xfrm>
            <a:off x="713850" y="2553750"/>
            <a:ext cx="1284000" cy="8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2"/>
          </p:nvPr>
        </p:nvSpPr>
        <p:spPr>
          <a:xfrm>
            <a:off x="713850" y="3387750"/>
            <a:ext cx="3160800" cy="10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960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3"/>
          <p:cNvGrpSpPr/>
          <p:nvPr/>
        </p:nvGrpSpPr>
        <p:grpSpPr>
          <a:xfrm flipH="1">
            <a:off x="-25" y="0"/>
            <a:ext cx="9144047" cy="5188026"/>
            <a:chOff x="-25" y="0"/>
            <a:chExt cx="9144047" cy="5188026"/>
          </a:xfrm>
        </p:grpSpPr>
        <p:sp>
          <p:nvSpPr>
            <p:cNvPr id="239" name="Google Shape;239;p23"/>
            <p:cNvSpPr/>
            <p:nvPr/>
          </p:nvSpPr>
          <p:spPr>
            <a:xfrm>
              <a:off x="2406205" y="2890137"/>
              <a:ext cx="6737787" cy="2297888"/>
            </a:xfrm>
            <a:custGeom>
              <a:avLst/>
              <a:gdLst/>
              <a:ahLst/>
              <a:cxnLst/>
              <a:rect l="l" t="t" r="r" b="b"/>
              <a:pathLst>
                <a:path w="33456" h="11410" extrusionOk="0">
                  <a:moveTo>
                    <a:pt x="22424" y="1"/>
                  </a:moveTo>
                  <a:cubicBezTo>
                    <a:pt x="16324" y="1"/>
                    <a:pt x="10216" y="1853"/>
                    <a:pt x="5291" y="5466"/>
                  </a:cubicBezTo>
                  <a:cubicBezTo>
                    <a:pt x="3145" y="7038"/>
                    <a:pt x="1158" y="9055"/>
                    <a:pt x="1" y="11410"/>
                  </a:cubicBezTo>
                  <a:lnTo>
                    <a:pt x="10841" y="11410"/>
                  </a:lnTo>
                  <a:cubicBezTo>
                    <a:pt x="13276" y="8184"/>
                    <a:pt x="17056" y="5854"/>
                    <a:pt x="20972" y="5009"/>
                  </a:cubicBezTo>
                  <a:cubicBezTo>
                    <a:pt x="22163" y="4754"/>
                    <a:pt x="23375" y="4631"/>
                    <a:pt x="24588" y="4631"/>
                  </a:cubicBezTo>
                  <a:cubicBezTo>
                    <a:pt x="27653" y="4631"/>
                    <a:pt x="30721" y="5417"/>
                    <a:pt x="33456" y="6840"/>
                  </a:cubicBezTo>
                  <a:lnTo>
                    <a:pt x="33456" y="2151"/>
                  </a:lnTo>
                  <a:cubicBezTo>
                    <a:pt x="29971" y="710"/>
                    <a:pt x="26199" y="1"/>
                    <a:pt x="22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-25" y="0"/>
              <a:ext cx="1609721" cy="1520686"/>
            </a:xfrm>
            <a:custGeom>
              <a:avLst/>
              <a:gdLst/>
              <a:ahLst/>
              <a:cxnLst/>
              <a:rect l="l" t="t" r="r" b="b"/>
              <a:pathLst>
                <a:path w="14301" h="13510" extrusionOk="0">
                  <a:moveTo>
                    <a:pt x="1" y="1"/>
                  </a:moveTo>
                  <a:lnTo>
                    <a:pt x="1" y="10726"/>
                  </a:lnTo>
                  <a:cubicBezTo>
                    <a:pt x="2821" y="12270"/>
                    <a:pt x="5968" y="13216"/>
                    <a:pt x="9173" y="13471"/>
                  </a:cubicBezTo>
                  <a:cubicBezTo>
                    <a:pt x="9467" y="13495"/>
                    <a:pt x="9769" y="13510"/>
                    <a:pt x="10071" y="13510"/>
                  </a:cubicBezTo>
                  <a:cubicBezTo>
                    <a:pt x="11246" y="13510"/>
                    <a:pt x="12433" y="13283"/>
                    <a:pt x="13226" y="12461"/>
                  </a:cubicBezTo>
                  <a:cubicBezTo>
                    <a:pt x="14300" y="11341"/>
                    <a:pt x="14232" y="9575"/>
                    <a:pt x="14001" y="8044"/>
                  </a:cubicBezTo>
                  <a:cubicBezTo>
                    <a:pt x="13562" y="5173"/>
                    <a:pt x="12728" y="2274"/>
                    <a:pt x="10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227123" y="1345453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6254000" y="0"/>
              <a:ext cx="2890022" cy="2725961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8761045" y="769374"/>
              <a:ext cx="205188" cy="140477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8761045" y="909777"/>
              <a:ext cx="205188" cy="14077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10"/>
                  </a:lnTo>
                  <a:lnTo>
                    <a:pt x="2784" y="1910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8761045" y="1050474"/>
              <a:ext cx="205188" cy="140477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8761045" y="1190876"/>
              <a:ext cx="205188" cy="14077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23"/>
          <p:cNvSpPr txBox="1"/>
          <p:nvPr/>
        </p:nvSpPr>
        <p:spPr>
          <a:xfrm>
            <a:off x="3756425" y="3583350"/>
            <a:ext cx="46737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.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221B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221B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23"/>
          <p:cNvSpPr txBox="1">
            <a:spLocks noGrp="1"/>
          </p:cNvSpPr>
          <p:nvPr>
            <p:ph type="ctrTitle"/>
          </p:nvPr>
        </p:nvSpPr>
        <p:spPr>
          <a:xfrm flipH="1">
            <a:off x="3874800" y="541750"/>
            <a:ext cx="4555200" cy="15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 flipH="1">
            <a:off x="5166600" y="2152125"/>
            <a:ext cx="3263400" cy="13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449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347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6"/>
          <p:cNvGrpSpPr/>
          <p:nvPr/>
        </p:nvGrpSpPr>
        <p:grpSpPr>
          <a:xfrm>
            <a:off x="66" y="5"/>
            <a:ext cx="9143934" cy="5143438"/>
            <a:chOff x="66" y="5"/>
            <a:chExt cx="9143934" cy="5143438"/>
          </a:xfrm>
        </p:grpSpPr>
        <p:sp>
          <p:nvSpPr>
            <p:cNvPr id="261" name="Google Shape;261;p26"/>
            <p:cNvSpPr/>
            <p:nvPr/>
          </p:nvSpPr>
          <p:spPr>
            <a:xfrm rot="10800000">
              <a:off x="5279569" y="5"/>
              <a:ext cx="3864431" cy="3432044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 flipH="1">
              <a:off x="66" y="2983037"/>
              <a:ext cx="3160735" cy="2160406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26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264" name="Google Shape;264;p26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6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6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7" name="Google Shape;267;p26"/>
            <p:cNvSpPr/>
            <p:nvPr/>
          </p:nvSpPr>
          <p:spPr>
            <a:xfrm rot="10800000">
              <a:off x="6158934" y="2837359"/>
              <a:ext cx="2978896" cy="2295737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14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7"/>
          <p:cNvGrpSpPr/>
          <p:nvPr/>
        </p:nvGrpSpPr>
        <p:grpSpPr>
          <a:xfrm>
            <a:off x="-570751" y="0"/>
            <a:ext cx="9714795" cy="5144278"/>
            <a:chOff x="-570751" y="0"/>
            <a:chExt cx="9714795" cy="5144278"/>
          </a:xfrm>
        </p:grpSpPr>
        <p:sp>
          <p:nvSpPr>
            <p:cNvPr id="270" name="Google Shape;270;p27"/>
            <p:cNvSpPr/>
            <p:nvPr/>
          </p:nvSpPr>
          <p:spPr>
            <a:xfrm>
              <a:off x="-570751" y="1686273"/>
              <a:ext cx="4313833" cy="3458005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000900" y="0"/>
              <a:ext cx="5143144" cy="4851176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73" name="Google Shape;273;p27"/>
            <p:cNvGrpSpPr/>
            <p:nvPr/>
          </p:nvGrpSpPr>
          <p:grpSpPr>
            <a:xfrm>
              <a:off x="246061" y="1412165"/>
              <a:ext cx="8720172" cy="1766282"/>
              <a:chOff x="246061" y="-434635"/>
              <a:chExt cx="8720172" cy="1766282"/>
            </a:xfrm>
          </p:grpSpPr>
          <p:sp>
            <p:nvSpPr>
              <p:cNvPr id="274" name="Google Shape;274;p27"/>
              <p:cNvSpPr/>
              <p:nvPr/>
            </p:nvSpPr>
            <p:spPr>
              <a:xfrm>
                <a:off x="246061" y="-43463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2837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8"/>
          <p:cNvGrpSpPr/>
          <p:nvPr/>
        </p:nvGrpSpPr>
        <p:grpSpPr>
          <a:xfrm rot="10800000" flipH="1">
            <a:off x="-30" y="192978"/>
            <a:ext cx="9186530" cy="5028462"/>
            <a:chOff x="-74390" y="-43"/>
            <a:chExt cx="9186530" cy="5028462"/>
          </a:xfrm>
        </p:grpSpPr>
        <p:sp>
          <p:nvSpPr>
            <p:cNvPr id="279" name="Google Shape;279;p28"/>
            <p:cNvSpPr/>
            <p:nvPr/>
          </p:nvSpPr>
          <p:spPr>
            <a:xfrm rot="10800000">
              <a:off x="-74390" y="-31"/>
              <a:ext cx="9026004" cy="3606773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 rot="10800000">
              <a:off x="6602782" y="-43"/>
              <a:ext cx="2509357" cy="2228579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 rot="10800000">
              <a:off x="5075688" y="4678722"/>
              <a:ext cx="416321" cy="349697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 rot="10800000">
              <a:off x="7731131" y="1176835"/>
              <a:ext cx="279478" cy="257703"/>
            </a:xfrm>
            <a:custGeom>
              <a:avLst/>
              <a:gdLst/>
              <a:ahLst/>
              <a:cxnLst/>
              <a:rect l="l" t="t" r="r" b="b"/>
              <a:pathLst>
                <a:path w="2798" h="2580" extrusionOk="0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00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8063667" y="81447"/>
            <a:ext cx="1252529" cy="4451698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302850" y="325809"/>
            <a:ext cx="1260396" cy="3409465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391863" y="12534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2391888" y="2199575"/>
            <a:ext cx="43602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2599875" y="4134075"/>
            <a:ext cx="4251846" cy="1037394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9"/>
          <p:cNvGrpSpPr/>
          <p:nvPr/>
        </p:nvGrpSpPr>
        <p:grpSpPr>
          <a:xfrm>
            <a:off x="6103209" y="3908407"/>
            <a:ext cx="3052177" cy="1235105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1379" y="3707300"/>
            <a:ext cx="3811359" cy="1464184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1903" y="3893725"/>
            <a:ext cx="9199029" cy="1268157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1800" y="4175780"/>
            <a:ext cx="9199259" cy="986095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720000" y="1193713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720000" y="3006550"/>
            <a:ext cx="45204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2391888" y="27676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320150" y="1289300"/>
            <a:ext cx="65037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2673847" y="3969805"/>
            <a:ext cx="2723882" cy="1296273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7675254" y="2713613"/>
            <a:ext cx="1475677" cy="2459574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15"/>
          <p:cNvGrpSpPr/>
          <p:nvPr/>
        </p:nvGrpSpPr>
        <p:grpSpPr>
          <a:xfrm>
            <a:off x="473602" y="4391963"/>
            <a:ext cx="2374935" cy="849339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4656127" y="4391963"/>
            <a:ext cx="2374935" cy="849339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6326634" y="4282187"/>
            <a:ext cx="2024485" cy="963435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7569650" y="2716626"/>
            <a:ext cx="2150584" cy="253275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608589" y="1957538"/>
            <a:ext cx="2196841" cy="3249748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3623" y="3933250"/>
            <a:ext cx="9199029" cy="1268157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198488" y="30975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198500" y="364005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4745208" y="30975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4745209" y="364005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0"/>
          <p:cNvGrpSpPr/>
          <p:nvPr/>
        </p:nvGrpSpPr>
        <p:grpSpPr>
          <a:xfrm>
            <a:off x="8272771" y="3538420"/>
            <a:ext cx="343811" cy="1184379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8634836" y="2862810"/>
            <a:ext cx="414648" cy="1943386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7751065" y="3187527"/>
            <a:ext cx="343802" cy="1611235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542992" y="3635995"/>
            <a:ext cx="343811" cy="1184379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10090" y="2960385"/>
            <a:ext cx="414648" cy="1943386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064706" y="3285102"/>
            <a:ext cx="343802" cy="1611235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1903" y="4046125"/>
            <a:ext cx="9199029" cy="1268157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365837" y="1535538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0"/>
          <p:cNvSpPr/>
          <p:nvPr/>
        </p:nvSpPr>
        <p:spPr>
          <a:xfrm>
            <a:off x="7485963" y="129196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937700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937700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3484419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3484421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6031146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6031149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2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2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2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392150" y="13268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9"/>
          <p:cNvSpPr/>
          <p:nvPr/>
        </p:nvSpPr>
        <p:spPr>
          <a:xfrm>
            <a:off x="8024950" y="775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9"/>
          <p:cNvSpPr/>
          <p:nvPr/>
        </p:nvSpPr>
        <p:spPr>
          <a:xfrm>
            <a:off x="7456392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755875" y="3037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50" y="445025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60" r:id="rId5"/>
    <p:sldLayoutId id="2147483661" r:id="rId6"/>
    <p:sldLayoutId id="2147483666" r:id="rId7"/>
    <p:sldLayoutId id="2147483668" r:id="rId8"/>
    <p:sldLayoutId id="2147483675" r:id="rId9"/>
    <p:sldLayoutId id="2147483676" r:id="rId10"/>
    <p:sldLayoutId id="2147483696" r:id="rId11"/>
    <p:sldLayoutId id="214748369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3938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6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6" y="1407086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4" y="1221137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9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3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3263248" y="3999532"/>
            <a:ext cx="2548500" cy="5727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6542212" y="376235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34934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8248" y="2637484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40"/>
          <p:cNvSpPr txBox="1">
            <a:spLocks noGrp="1"/>
          </p:cNvSpPr>
          <p:nvPr>
            <p:ph type="subTitle" idx="1"/>
          </p:nvPr>
        </p:nvSpPr>
        <p:spPr>
          <a:xfrm>
            <a:off x="3855536" y="4016377"/>
            <a:ext cx="23838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ar-SA" dirty="0"/>
              <a:t>أ. </a:t>
            </a:r>
            <a:r>
              <a:rPr lang="ar-SA" dirty="0" smtClean="0"/>
              <a:t>ذكرى العوفي</a:t>
            </a:r>
            <a:endParaRPr lang="ar-SA" dirty="0"/>
          </a:p>
        </p:txBody>
      </p:sp>
      <p:sp>
        <p:nvSpPr>
          <p:cNvPr id="2" name="مجسم مشطوف الحواف 1"/>
          <p:cNvSpPr/>
          <p:nvPr/>
        </p:nvSpPr>
        <p:spPr>
          <a:xfrm>
            <a:off x="2787260" y="1001584"/>
            <a:ext cx="3388625" cy="1535383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اليوم:الاحد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التاريخ </a:t>
            </a:r>
            <a:r>
              <a:rPr kumimoji="0" 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1444/3/0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المادة: </a:t>
            </a:r>
            <a:r>
              <a:rPr kumimoji="0" 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الدراسات الاجتماعية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613" name="صورة 6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48" y="325926"/>
            <a:ext cx="1293618" cy="1293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55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C42A58C-958A-4F9D-96EE-C1F1505A2A9A}"/>
              </a:ext>
            </a:extLst>
          </p:cNvPr>
          <p:cNvGrpSpPr/>
          <p:nvPr/>
        </p:nvGrpSpPr>
        <p:grpSpPr>
          <a:xfrm>
            <a:off x="1503927" y="600719"/>
            <a:ext cx="6120680" cy="800472"/>
            <a:chOff x="1691680" y="476672"/>
            <a:chExt cx="6120680" cy="800472"/>
          </a:xfrm>
        </p:grpSpPr>
        <p:sp>
          <p:nvSpPr>
            <p:cNvPr id="4" name="مستطيل: زوايا مستديرة 4">
              <a:extLst>
                <a:ext uri="{FF2B5EF4-FFF2-40B4-BE49-F238E27FC236}">
                  <a16:creationId xmlns:a16="http://schemas.microsoft.com/office/drawing/2014/main" id="{860B5FC5-8024-485A-9E8A-B9ECAB390221}"/>
                </a:ext>
              </a:extLst>
            </p:cNvPr>
            <p:cNvSpPr/>
            <p:nvPr/>
          </p:nvSpPr>
          <p:spPr>
            <a:xfrm>
              <a:off x="1691680" y="629072"/>
              <a:ext cx="6120680" cy="64807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" name="مستطيل: زوايا مستديرة 3">
              <a:extLst>
                <a:ext uri="{FF2B5EF4-FFF2-40B4-BE49-F238E27FC236}">
                  <a16:creationId xmlns:a16="http://schemas.microsoft.com/office/drawing/2014/main" id="{FFB8DB23-D9CD-4E4F-BEFA-218941001904}"/>
                </a:ext>
              </a:extLst>
            </p:cNvPr>
            <p:cNvSpPr/>
            <p:nvPr/>
          </p:nvSpPr>
          <p:spPr>
            <a:xfrm>
              <a:off x="1835696" y="476672"/>
              <a:ext cx="5832648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jazeera" panose="02000000000000000000" pitchFamily="2" charset="-78"/>
                  <a:cs typeface="Aljazeera" panose="02000000000000000000" pitchFamily="2" charset="-78"/>
                </a:rPr>
                <a:t>عدد خلفاء الدولة العباسية 54 خليفة في العراق ومصر 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C42A58C-958A-4F9D-96EE-C1F1505A2A9A}"/>
              </a:ext>
            </a:extLst>
          </p:cNvPr>
          <p:cNvGrpSpPr/>
          <p:nvPr/>
        </p:nvGrpSpPr>
        <p:grpSpPr>
          <a:xfrm>
            <a:off x="1503927" y="2460681"/>
            <a:ext cx="6120680" cy="800472"/>
            <a:chOff x="1691680" y="476672"/>
            <a:chExt cx="6120680" cy="800472"/>
          </a:xfrm>
        </p:grpSpPr>
        <p:sp>
          <p:nvSpPr>
            <p:cNvPr id="7" name="مستطيل: زوايا مستديرة 4">
              <a:extLst>
                <a:ext uri="{FF2B5EF4-FFF2-40B4-BE49-F238E27FC236}">
                  <a16:creationId xmlns:a16="http://schemas.microsoft.com/office/drawing/2014/main" id="{860B5FC5-8024-485A-9E8A-B9ECAB390221}"/>
                </a:ext>
              </a:extLst>
            </p:cNvPr>
            <p:cNvSpPr/>
            <p:nvPr/>
          </p:nvSpPr>
          <p:spPr>
            <a:xfrm>
              <a:off x="1691680" y="629072"/>
              <a:ext cx="6120680" cy="64807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8" name="مستطيل: زوايا مستديرة 3">
              <a:extLst>
                <a:ext uri="{FF2B5EF4-FFF2-40B4-BE49-F238E27FC236}">
                  <a16:creationId xmlns:a16="http://schemas.microsoft.com/office/drawing/2014/main" id="{FFB8DB23-D9CD-4E4F-BEFA-218941001904}"/>
                </a:ext>
              </a:extLst>
            </p:cNvPr>
            <p:cNvSpPr/>
            <p:nvPr/>
          </p:nvSpPr>
          <p:spPr>
            <a:xfrm>
              <a:off x="1835696" y="476672"/>
              <a:ext cx="5832648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jazeera" panose="02000000000000000000" pitchFamily="2" charset="-78"/>
                <a:cs typeface="Aljazeera" panose="02000000000000000000" pitchFamily="2" charset="-78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2059259" y="2401111"/>
            <a:ext cx="4769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jazeera" panose="02000000000000000000" pitchFamily="2" charset="-78"/>
                <a:cs typeface="Aljazeera" panose="02000000000000000000" pitchFamily="2" charset="-78"/>
              </a:rPr>
              <a:t>آخر خليفة في الدولة العباسية المستعصم بالله عبد الله بن منصور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25082" y="332656"/>
            <a:ext cx="5274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/>
              <a:t>اتخذ الخلفاء العباسيون من مدينة بغداد بالعراق عاصمة للدولة العباسية حتى سقوطها عام 656هـ </a:t>
            </a:r>
          </a:p>
        </p:txBody>
      </p:sp>
      <p:pic>
        <p:nvPicPr>
          <p:cNvPr id="217" name="صورة 216">
            <a:extLst>
              <a:ext uri="{FF2B5EF4-FFF2-40B4-BE49-F238E27FC236}">
                <a16:creationId xmlns:a16="http://schemas.microsoft.com/office/drawing/2014/main" id="{4C442DE7-C406-4EE6-A487-5478E79C8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7944" t="22466" r="10818" b="55006"/>
          <a:stretch/>
        </p:blipFill>
        <p:spPr>
          <a:xfrm>
            <a:off x="1451517" y="1145948"/>
            <a:ext cx="6021658" cy="29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4"/>
          <p:cNvSpPr/>
          <p:nvPr/>
        </p:nvSpPr>
        <p:spPr>
          <a:xfrm>
            <a:off x="655300" y="141778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44"/>
          <p:cNvSpPr/>
          <p:nvPr/>
        </p:nvSpPr>
        <p:spPr>
          <a:xfrm>
            <a:off x="7411695" y="458024"/>
            <a:ext cx="1565057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مستطيل 1"/>
          <p:cNvSpPr/>
          <p:nvPr/>
        </p:nvSpPr>
        <p:spPr>
          <a:xfrm>
            <a:off x="2044389" y="267647"/>
            <a:ext cx="5092390" cy="657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ابرز المدن التي انشأها العباسيون او طوروها</a:t>
            </a:r>
            <a:endParaRPr lang="en-US" sz="2400" b="1" dirty="0"/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5471531" y="1278673"/>
            <a:ext cx="1501697" cy="95157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القطائع</a:t>
            </a:r>
          </a:p>
          <a:p>
            <a:pPr algn="ctr"/>
            <a:r>
              <a:rPr lang="ar-SA" sz="2400" b="1" dirty="0" smtClean="0"/>
              <a:t>في (مصر)</a:t>
            </a:r>
            <a:endParaRPr lang="en-US" sz="24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5471531" y="2583362"/>
            <a:ext cx="1501697" cy="95157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سامراء</a:t>
            </a:r>
          </a:p>
          <a:p>
            <a:pPr algn="ctr"/>
            <a:r>
              <a:rPr lang="ar-SA" sz="2400" b="1" dirty="0" smtClean="0"/>
              <a:t>في (العراق)</a:t>
            </a:r>
            <a:endParaRPr lang="en-US" sz="2400" b="1" dirty="0"/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1873405" y="2583362"/>
            <a:ext cx="1605627" cy="95157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فارس</a:t>
            </a:r>
          </a:p>
          <a:p>
            <a:pPr algn="ctr"/>
            <a:r>
              <a:rPr lang="ar-SA" sz="2400" b="1" dirty="0" smtClean="0"/>
              <a:t>في (المغرب)</a:t>
            </a:r>
            <a:endParaRPr lang="en-US" sz="2400" b="1" dirty="0"/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1977335" y="1278672"/>
            <a:ext cx="1501697" cy="95157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بغداد</a:t>
            </a:r>
          </a:p>
          <a:p>
            <a:pPr algn="ctr"/>
            <a:r>
              <a:rPr lang="ar-SA" sz="2400" b="1" dirty="0" smtClean="0"/>
              <a:t>في (العراق)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90E8802F-8A74-4164-ABF4-13E19E3CA68A}"/>
              </a:ext>
            </a:extLst>
          </p:cNvPr>
          <p:cNvGrpSpPr/>
          <p:nvPr/>
        </p:nvGrpSpPr>
        <p:grpSpPr>
          <a:xfrm>
            <a:off x="2411760" y="411510"/>
            <a:ext cx="4590510" cy="600354"/>
            <a:chOff x="1691680" y="476672"/>
            <a:chExt cx="6120680" cy="800472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7E2E5A0E-9A4E-4499-8045-47C3591794EF}"/>
                </a:ext>
              </a:extLst>
            </p:cNvPr>
            <p:cNvSpPr/>
            <p:nvPr/>
          </p:nvSpPr>
          <p:spPr>
            <a:xfrm>
              <a:off x="1691680" y="629072"/>
              <a:ext cx="6120680" cy="64807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050" dirty="0"/>
            </a:p>
          </p:txBody>
        </p:sp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3826812B-3DE0-4E09-A64E-39694FFA72E6}"/>
                </a:ext>
              </a:extLst>
            </p:cNvPr>
            <p:cNvSpPr/>
            <p:nvPr/>
          </p:nvSpPr>
          <p:spPr>
            <a:xfrm>
              <a:off x="1835696" y="476672"/>
              <a:ext cx="5832648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jazeera" panose="02000000000000000000" pitchFamily="2" charset="-78"/>
                  <a:cs typeface="Aljazeera" panose="02000000000000000000" pitchFamily="2" charset="-78"/>
                </a:rPr>
                <a:t>أبرز المدن التي أنشأها العباسيون </a:t>
              </a: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53F6DDD3-1AC3-4BCE-B7D6-1CB1736D538B}"/>
              </a:ext>
            </a:extLst>
          </p:cNvPr>
          <p:cNvGrpSpPr/>
          <p:nvPr/>
        </p:nvGrpSpPr>
        <p:grpSpPr>
          <a:xfrm rot="3839277">
            <a:off x="5145633" y="833546"/>
            <a:ext cx="1066226" cy="1552123"/>
            <a:chOff x="7055090" y="1066977"/>
            <a:chExt cx="1421634" cy="226428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C3D06930-B29F-4418-B12B-C98F702C3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7" b="97682" l="9991" r="89918">
                          <a14:foregroundMark x1="75023" y1="56824" x2="69391" y2="83348"/>
                          <a14:foregroundMark x1="73569" y1="91674" x2="67575" y2="96052"/>
                          <a14:foregroundMark x1="67575" y1="96052" x2="66303" y2="97682"/>
                          <a14:foregroundMark x1="51226" y1="61888" x2="51226" y2="61888"/>
                          <a14:foregroundMark x1="50318" y1="62403" x2="52589" y2="65923"/>
                          <a14:foregroundMark x1="49410" y1="61803" x2="51045" y2="65236"/>
                          <a14:foregroundMark x1="50954" y1="61116" x2="51771" y2="66781"/>
                          <a14:backgroundMark x1="43597" y1="10644" x2="41689" y2="26781"/>
                          <a14:backgroundMark x1="36876" y1="11159" x2="28792" y2="28755"/>
                          <a14:backgroundMark x1="28156" y1="12361" x2="25795" y2="27296"/>
                          <a14:backgroundMark x1="46866" y1="15794" x2="28883" y2="21803"/>
                          <a14:backgroundMark x1="28883" y1="21803" x2="28883" y2="21803"/>
                          <a14:backgroundMark x1="45141" y1="11845" x2="34242" y2="11845"/>
                          <a14:backgroundMark x1="41235" y1="8584" x2="32970" y2="38112"/>
                          <a14:backgroundMark x1="27884" y1="10644" x2="25976" y2="42232"/>
                          <a14:backgroundMark x1="25976" y1="42232" x2="25976" y2="42232"/>
                          <a14:backgroundMark x1="25704" y1="11845" x2="19800" y2="28584"/>
                          <a14:backgroundMark x1="19800" y1="28584" x2="24523" y2="38798"/>
                          <a14:backgroundMark x1="23433" y1="41717" x2="38783" y2="43691"/>
                          <a14:backgroundMark x1="38783" y1="43691" x2="44505" y2="43519"/>
                          <a14:backgroundMark x1="51135" y1="11159" x2="61853" y2="11502"/>
                          <a14:backgroundMark x1="49682" y1="4549" x2="57493" y2="4549"/>
                          <a14:backgroundMark x1="57493" y1="4549" x2="58129" y2="4292"/>
                          <a14:backgroundMark x1="57402" y1="4893" x2="56585" y2="19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93" t="55746" r="21117"/>
            <a:stretch/>
          </p:blipFill>
          <p:spPr>
            <a:xfrm rot="1172711">
              <a:off x="7055090" y="1066977"/>
              <a:ext cx="1421634" cy="2264281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87EDE944-8774-4509-AA78-277CAC5D6E14}"/>
                </a:ext>
              </a:extLst>
            </p:cNvPr>
            <p:cNvSpPr txBox="1"/>
            <p:nvPr/>
          </p:nvSpPr>
          <p:spPr>
            <a:xfrm rot="17553153">
              <a:off x="7028114" y="1579676"/>
              <a:ext cx="1475584" cy="98488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بغداد </a:t>
              </a:r>
            </a:p>
            <a:p>
              <a:pPr algn="ctr"/>
              <a:r>
                <a:rPr lang="ar-S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في العراق 145هـ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F3C25AA-B874-436A-88C6-786707C05D15}"/>
              </a:ext>
            </a:extLst>
          </p:cNvPr>
          <p:cNvGrpSpPr/>
          <p:nvPr/>
        </p:nvGrpSpPr>
        <p:grpSpPr>
          <a:xfrm>
            <a:off x="997211" y="1096278"/>
            <a:ext cx="2541173" cy="1018085"/>
            <a:chOff x="759928" y="1428915"/>
            <a:chExt cx="2016224" cy="1357447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F47D3138-7407-4B78-BB1B-252D6047A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4" t="8822" r="47778" b="55089"/>
            <a:stretch/>
          </p:blipFill>
          <p:spPr>
            <a:xfrm rot="270701">
              <a:off x="759928" y="1502819"/>
              <a:ext cx="2016224" cy="1283543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0A530750-BCCD-4427-A2D2-8309D820932D}"/>
                </a:ext>
              </a:extLst>
            </p:cNvPr>
            <p:cNvSpPr txBox="1"/>
            <p:nvPr/>
          </p:nvSpPr>
          <p:spPr>
            <a:xfrm>
              <a:off x="980239" y="1428915"/>
              <a:ext cx="1577699" cy="1354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فاس </a:t>
              </a:r>
            </a:p>
            <a:p>
              <a:pPr algn="ctr"/>
              <a:r>
                <a:rPr lang="ar-S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في المغرب</a:t>
              </a:r>
            </a:p>
            <a:p>
              <a:pPr algn="ctr"/>
              <a:r>
                <a:rPr lang="ar-S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182هـ 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F776E98-2E4B-4CAD-93AA-9025D06A8167}"/>
              </a:ext>
            </a:extLst>
          </p:cNvPr>
          <p:cNvGrpSpPr/>
          <p:nvPr/>
        </p:nvGrpSpPr>
        <p:grpSpPr>
          <a:xfrm rot="3483179">
            <a:off x="3608811" y="930274"/>
            <a:ext cx="1264792" cy="1433905"/>
            <a:chOff x="3287748" y="1240366"/>
            <a:chExt cx="1686389" cy="1911873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22CD0F07-2B84-4DE3-BEA0-4117D28CC0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71" b="89871" l="9991" r="99455">
                          <a14:foregroundMark x1="91099" y1="30472" x2="69028" y2="29614"/>
                          <a14:foregroundMark x1="91916" y1="31416" x2="96730" y2="37253"/>
                          <a14:foregroundMark x1="96730" y1="37253" x2="99455" y2="38541"/>
                          <a14:backgroundMark x1="45413" y1="11330" x2="33969" y2="30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29" t="23527" r="-3" b="46023"/>
            <a:stretch/>
          </p:blipFill>
          <p:spPr>
            <a:xfrm rot="6825246">
              <a:off x="3184360" y="1362462"/>
              <a:ext cx="1893165" cy="1686389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27A2724-5C4D-423B-99B0-46888824FA02}"/>
                </a:ext>
              </a:extLst>
            </p:cNvPr>
            <p:cNvSpPr txBox="1"/>
            <p:nvPr/>
          </p:nvSpPr>
          <p:spPr>
            <a:xfrm rot="17885732">
              <a:off x="3440109" y="1424161"/>
              <a:ext cx="1475585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سامراء </a:t>
              </a:r>
            </a:p>
            <a:p>
              <a:pPr algn="ctr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في العراق </a:t>
              </a:r>
            </a:p>
            <a:p>
              <a:pPr algn="ctr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221هـ 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64F606D4-2801-477F-949B-83B172E28C39}"/>
              </a:ext>
            </a:extLst>
          </p:cNvPr>
          <p:cNvGrpSpPr/>
          <p:nvPr/>
        </p:nvGrpSpPr>
        <p:grpSpPr>
          <a:xfrm rot="3723075">
            <a:off x="6877231" y="688546"/>
            <a:ext cx="1220327" cy="1595894"/>
            <a:chOff x="6840628" y="1093950"/>
            <a:chExt cx="1627102" cy="2127859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F57C9430-7049-403D-B4A8-D74DECCB4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71" b="89871" l="1362" r="89827">
                          <a14:foregroundMark x1="40418" y1="51845" x2="20163" y2="52103"/>
                          <a14:foregroundMark x1="39691" y1="71330" x2="15531" y2="67983"/>
                          <a14:foregroundMark x1="5450" y1="53219" x2="7811" y2="59485"/>
                          <a14:foregroundMark x1="1362" y1="52961" x2="2271" y2="56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160" r="51852" b="25110"/>
            <a:stretch/>
          </p:blipFill>
          <p:spPr>
            <a:xfrm rot="17976433">
              <a:off x="6583311" y="1351267"/>
              <a:ext cx="2127859" cy="1613225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09AEFA9B-1C63-483A-979C-6FE0E73CE7BB}"/>
                </a:ext>
              </a:extLst>
            </p:cNvPr>
            <p:cNvSpPr txBox="1"/>
            <p:nvPr/>
          </p:nvSpPr>
          <p:spPr>
            <a:xfrm rot="18147516">
              <a:off x="7114384" y="1535136"/>
              <a:ext cx="1475585" cy="12311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القطائع </a:t>
              </a:r>
            </a:p>
            <a:p>
              <a:pPr algn="ctr"/>
              <a:r>
                <a:rPr lang="ar-SA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في مصر </a:t>
              </a:r>
            </a:p>
            <a:p>
              <a:pPr algn="ctr"/>
              <a:r>
                <a:rPr lang="ar-SA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256هـ </a:t>
              </a:r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6BE778DE-E0D2-4B7F-954A-5707B1BFCD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/>
          </a:blip>
          <a:srcRect l="69838" t="61605" r="12700" b="30716"/>
          <a:stretch/>
        </p:blipFill>
        <p:spPr>
          <a:xfrm>
            <a:off x="6337260" y="2368297"/>
            <a:ext cx="1458162" cy="518855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8E25F82-4809-4988-BD98-BECC731F7FB7}"/>
              </a:ext>
            </a:extLst>
          </p:cNvPr>
          <p:cNvSpPr/>
          <p:nvPr/>
        </p:nvSpPr>
        <p:spPr>
          <a:xfrm>
            <a:off x="1831087" y="2929552"/>
            <a:ext cx="5854061" cy="47009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r>
              <a:rPr lang="ar-SA" sz="18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يصمم الطلبة خطاً زمنياً ويرتبون المدن التي أنشأها العباسيون</a:t>
            </a:r>
          </a:p>
          <a:p>
            <a:pPr algn="ctr"/>
            <a:r>
              <a:rPr lang="ar-SA" sz="18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( المذكورة في الفقرة السابقة ) حسب تسلسلها الزمني 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CAE749A-5183-4A7E-A080-3EBC950EEE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1" t="-1775" r="53539" b="-1653"/>
          <a:stretch/>
        </p:blipFill>
        <p:spPr>
          <a:xfrm rot="16200000">
            <a:off x="4622510" y="984804"/>
            <a:ext cx="619190" cy="5726636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3424BC5-DFC3-4CB1-8FE3-9306FD68D4F9}"/>
              </a:ext>
            </a:extLst>
          </p:cNvPr>
          <p:cNvSpPr txBox="1"/>
          <p:nvPr/>
        </p:nvSpPr>
        <p:spPr>
          <a:xfrm>
            <a:off x="6720100" y="3596926"/>
            <a:ext cx="901164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dirty="0"/>
              <a:t>بغداد </a:t>
            </a:r>
          </a:p>
          <a:p>
            <a:pPr algn="ctr"/>
            <a:r>
              <a:rPr lang="ar-SA" sz="1050" dirty="0"/>
              <a:t>في العراق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F7893F1-4A2C-4BA3-9CFE-D56E4C1BE084}"/>
              </a:ext>
            </a:extLst>
          </p:cNvPr>
          <p:cNvSpPr txBox="1"/>
          <p:nvPr/>
        </p:nvSpPr>
        <p:spPr>
          <a:xfrm>
            <a:off x="5436095" y="3588477"/>
            <a:ext cx="901164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dirty="0"/>
              <a:t>فاس </a:t>
            </a:r>
          </a:p>
          <a:p>
            <a:pPr algn="ctr"/>
            <a:r>
              <a:rPr lang="ar-SA" sz="1050" dirty="0"/>
              <a:t>في المغرب 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FBD9B16-7DE1-4B69-9A0F-8A96FDA2F359}"/>
              </a:ext>
            </a:extLst>
          </p:cNvPr>
          <p:cNvSpPr txBox="1"/>
          <p:nvPr/>
        </p:nvSpPr>
        <p:spPr>
          <a:xfrm>
            <a:off x="3818041" y="3564955"/>
            <a:ext cx="901164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dirty="0"/>
              <a:t>سامراء  </a:t>
            </a:r>
          </a:p>
          <a:p>
            <a:pPr algn="ctr"/>
            <a:r>
              <a:rPr lang="ar-SA" sz="1050" dirty="0"/>
              <a:t>في العراق  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DDB59771-829E-479C-8C20-0583C00EA3A6}"/>
              </a:ext>
            </a:extLst>
          </p:cNvPr>
          <p:cNvSpPr txBox="1"/>
          <p:nvPr/>
        </p:nvSpPr>
        <p:spPr>
          <a:xfrm>
            <a:off x="2494725" y="3602199"/>
            <a:ext cx="901164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dirty="0"/>
              <a:t>القطائع  </a:t>
            </a:r>
          </a:p>
          <a:p>
            <a:pPr algn="ctr"/>
            <a:r>
              <a:rPr lang="ar-SA" sz="1050" dirty="0"/>
              <a:t>في مصر  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5B94E19C-6B41-4D79-B460-5A542CDAC9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9" t="-1156" r="-6634" b="-1260"/>
          <a:stretch/>
        </p:blipFill>
        <p:spPr>
          <a:xfrm rot="16200000">
            <a:off x="4583099" y="1663069"/>
            <a:ext cx="575223" cy="5670631"/>
          </a:xfrm>
          <a:prstGeom prst="rect">
            <a:avLst/>
          </a:prstGeom>
        </p:spPr>
      </p:pic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FA6F646E-6DCB-4F19-AC14-5A49F718BAE8}"/>
              </a:ext>
            </a:extLst>
          </p:cNvPr>
          <p:cNvSpPr/>
          <p:nvPr/>
        </p:nvSpPr>
        <p:spPr>
          <a:xfrm>
            <a:off x="7002270" y="4296595"/>
            <a:ext cx="594066" cy="435395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1050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EF435E82-F450-420E-82BB-D391CDACC39D}"/>
              </a:ext>
            </a:extLst>
          </p:cNvPr>
          <p:cNvSpPr txBox="1"/>
          <p:nvPr/>
        </p:nvSpPr>
        <p:spPr>
          <a:xfrm>
            <a:off x="7002098" y="4359884"/>
            <a:ext cx="648072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dirty="0"/>
              <a:t>145هـ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2B8EF43-255A-4F9E-BB20-C5A58EB30BDA}"/>
              </a:ext>
            </a:extLst>
          </p:cNvPr>
          <p:cNvSpPr txBox="1"/>
          <p:nvPr/>
        </p:nvSpPr>
        <p:spPr>
          <a:xfrm>
            <a:off x="5562641" y="4359884"/>
            <a:ext cx="648072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dirty="0"/>
              <a:t>182هـ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B77084FB-9448-452F-B5D9-610BBFD879DB}"/>
              </a:ext>
            </a:extLst>
          </p:cNvPr>
          <p:cNvSpPr txBox="1"/>
          <p:nvPr/>
        </p:nvSpPr>
        <p:spPr>
          <a:xfrm>
            <a:off x="4123184" y="4359884"/>
            <a:ext cx="648072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dirty="0"/>
              <a:t>221هـ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D0A37311-F02F-4921-B850-01C4390FFEAE}"/>
              </a:ext>
            </a:extLst>
          </p:cNvPr>
          <p:cNvSpPr txBox="1"/>
          <p:nvPr/>
        </p:nvSpPr>
        <p:spPr>
          <a:xfrm>
            <a:off x="2683727" y="4359884"/>
            <a:ext cx="648072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050" dirty="0"/>
              <a:t>256هـ</a:t>
            </a:r>
          </a:p>
        </p:txBody>
      </p:sp>
    </p:spTree>
    <p:extLst>
      <p:ext uri="{BB962C8B-B14F-4D97-AF65-F5344CB8AC3E}">
        <p14:creationId xmlns:p14="http://schemas.microsoft.com/office/powerpoint/2010/main" val="32449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5"/>
          <p:cNvSpPr/>
          <p:nvPr/>
        </p:nvSpPr>
        <p:spPr>
          <a:xfrm>
            <a:off x="6449768" y="876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55"/>
          <p:cNvSpPr/>
          <p:nvPr/>
        </p:nvSpPr>
        <p:spPr>
          <a:xfrm>
            <a:off x="-512675" y="171900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82;p63"/>
          <p:cNvSpPr/>
          <p:nvPr/>
        </p:nvSpPr>
        <p:spPr>
          <a:xfrm>
            <a:off x="3501586" y="1581731"/>
            <a:ext cx="3605458" cy="1840800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smtClean="0">
                <a:solidFill>
                  <a:schemeClr val="bg1"/>
                </a:solidFill>
              </a:rPr>
              <a:t>عاصمة الدولة العباسية؟</a:t>
            </a:r>
            <a:endParaRPr sz="28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779" y="2502131"/>
            <a:ext cx="1670449" cy="27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5"/>
          <p:cNvSpPr/>
          <p:nvPr/>
        </p:nvSpPr>
        <p:spPr>
          <a:xfrm>
            <a:off x="6449768" y="876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55"/>
          <p:cNvSpPr/>
          <p:nvPr/>
        </p:nvSpPr>
        <p:spPr>
          <a:xfrm>
            <a:off x="-512675" y="171900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مستطيل: زوايا قطرية مستديرة 3">
            <a:extLst>
              <a:ext uri="{FF2B5EF4-FFF2-40B4-BE49-F238E27FC236}">
                <a16:creationId xmlns:a16="http://schemas.microsoft.com/office/drawing/2014/main" id="{8B11E3A1-F91D-4BB4-9233-688021426BA0}"/>
              </a:ext>
            </a:extLst>
          </p:cNvPr>
          <p:cNvSpPr/>
          <p:nvPr/>
        </p:nvSpPr>
        <p:spPr>
          <a:xfrm>
            <a:off x="5826905" y="804425"/>
            <a:ext cx="2016224" cy="5760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latin typeface="Aljazeera" panose="02000000000000000000" pitchFamily="2" charset="-78"/>
                <a:cs typeface="Aljazeera" panose="02000000000000000000" pitchFamily="2" charset="-78"/>
              </a:rPr>
              <a:t>درب زبيدة </a:t>
            </a:r>
          </a:p>
        </p:txBody>
      </p:sp>
      <p:sp>
        <p:nvSpPr>
          <p:cNvPr id="8" name="مستطيل: زوايا قطرية مستديرة 4">
            <a:extLst>
              <a:ext uri="{FF2B5EF4-FFF2-40B4-BE49-F238E27FC236}">
                <a16:creationId xmlns:a16="http://schemas.microsoft.com/office/drawing/2014/main" id="{130F425B-A6D9-4C62-8EA1-3C9B7692E237}"/>
              </a:ext>
            </a:extLst>
          </p:cNvPr>
          <p:cNvSpPr/>
          <p:nvPr/>
        </p:nvSpPr>
        <p:spPr>
          <a:xfrm>
            <a:off x="1722449" y="1620065"/>
            <a:ext cx="5112568" cy="21787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أنشأت السيدة زبيدة بنت جعفر المنصور </a:t>
            </a:r>
            <a:endParaRPr lang="en-US" sz="2400" dirty="0" smtClean="0"/>
          </a:p>
          <a:p>
            <a:pPr algn="ctr"/>
            <a:r>
              <a:rPr lang="ar-SA" sz="2400" dirty="0" smtClean="0"/>
              <a:t>– </a:t>
            </a:r>
            <a:r>
              <a:rPr lang="ar-SA" sz="2400" dirty="0"/>
              <a:t>وهي زوجة الخليفة هارون الرشيد </a:t>
            </a:r>
            <a:r>
              <a:rPr lang="ar-SA" sz="2400" dirty="0" smtClean="0"/>
              <a:t>–</a:t>
            </a:r>
            <a:endParaRPr lang="en-US" sz="2400" dirty="0" smtClean="0"/>
          </a:p>
          <a:p>
            <a:pPr algn="ctr"/>
            <a:r>
              <a:rPr lang="ar-SA" sz="2400" dirty="0" smtClean="0"/>
              <a:t> </a:t>
            </a:r>
            <a:r>
              <a:rPr lang="ar-SA" sz="2400" dirty="0"/>
              <a:t>طريق الحج من الكوفة بالعراق حتى مكة المكرمة ،</a:t>
            </a:r>
          </a:p>
          <a:p>
            <a:pPr algn="ctr"/>
            <a:r>
              <a:rPr lang="ar-SA" sz="2400" dirty="0"/>
              <a:t> ويسمى [ درب زبيدة ] </a:t>
            </a:r>
          </a:p>
        </p:txBody>
      </p:sp>
    </p:spTree>
    <p:extLst>
      <p:ext uri="{BB962C8B-B14F-4D97-AF65-F5344CB8AC3E}">
        <p14:creationId xmlns:p14="http://schemas.microsoft.com/office/powerpoint/2010/main" val="3225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D3F4998-86DA-400C-8664-15E2CD0B48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0827" y1="33693" x2="72934" y2="33693"/>
                        <a14:foregroundMark x1="50243" y1="50539" x2="59481" y2="51078"/>
                      </a14:backgroundRemoval>
                    </a14:imgEffect>
                  </a14:imgLayer>
                </a14:imgProps>
              </a:ext>
            </a:extLst>
          </a:blip>
          <a:srcRect l="10182" t="24531" r="10182" b="39813"/>
          <a:stretch/>
        </p:blipFill>
        <p:spPr>
          <a:xfrm>
            <a:off x="2132195" y="305322"/>
            <a:ext cx="5361425" cy="36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4"/>
          <p:cNvSpPr/>
          <p:nvPr/>
        </p:nvSpPr>
        <p:spPr>
          <a:xfrm>
            <a:off x="655300" y="141778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44"/>
          <p:cNvSpPr/>
          <p:nvPr/>
        </p:nvSpPr>
        <p:spPr>
          <a:xfrm>
            <a:off x="7411695" y="458024"/>
            <a:ext cx="1565057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605520" y="109148"/>
            <a:ext cx="4177990" cy="9024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يتكون درب زبيدة</a:t>
            </a: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2862146" y="1228755"/>
            <a:ext cx="3445577" cy="4237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طريق لقوافل التجارة والحج</a:t>
            </a:r>
            <a:endParaRPr lang="en-US" sz="2400" dirty="0"/>
          </a:p>
        </p:txBody>
      </p:sp>
      <p:sp>
        <p:nvSpPr>
          <p:cNvPr id="12" name="مستطيل 11"/>
          <p:cNvSpPr/>
          <p:nvPr/>
        </p:nvSpPr>
        <p:spPr>
          <a:xfrm>
            <a:off x="2862146" y="1895702"/>
            <a:ext cx="3445575" cy="4237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57 محطة تشمل كل محطة على:</a:t>
            </a:r>
            <a:endParaRPr lang="en-US" sz="2400" dirty="0"/>
          </a:p>
        </p:txBody>
      </p:sp>
      <p:sp>
        <p:nvSpPr>
          <p:cNvPr id="11" name="شكل بيضاوي 10"/>
          <p:cNvSpPr/>
          <p:nvPr/>
        </p:nvSpPr>
        <p:spPr>
          <a:xfrm>
            <a:off x="4943708" y="2676292"/>
            <a:ext cx="1613210" cy="84005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accent4"/>
                </a:solidFill>
              </a:rPr>
              <a:t>استراحة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2605520" y="3787697"/>
            <a:ext cx="1613210" cy="84005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accent4"/>
                </a:solidFill>
              </a:rPr>
              <a:t>بركة ماء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2676293" y="2676292"/>
            <a:ext cx="1613210" cy="84005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accent4"/>
                </a:solidFill>
              </a:rPr>
              <a:t>حصن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5014333" y="3787697"/>
            <a:ext cx="1613210" cy="84005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accent4"/>
                </a:solidFill>
              </a:rPr>
              <a:t>بئر</a:t>
            </a:r>
            <a:endParaRPr lang="en-US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5"/>
          <p:cNvSpPr/>
          <p:nvPr/>
        </p:nvSpPr>
        <p:spPr>
          <a:xfrm>
            <a:off x="6449768" y="876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55"/>
          <p:cNvSpPr/>
          <p:nvPr/>
        </p:nvSpPr>
        <p:spPr>
          <a:xfrm>
            <a:off x="-512675" y="171900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636687D-843F-4B92-8BF4-4D56ED1B8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543" y1="62399" x2="37368" y2="81336"/>
                        <a14:foregroundMark x1="41005" y1="80032" x2="12804" y2="77763"/>
                        <a14:foregroundMark x1="28571" y1="79630" x2="35008" y2="79515"/>
                        <a14:foregroundMark x1="12318" y1="79919" x2="26768" y2="79662"/>
                        <a14:foregroundMark x1="35008" y1="79515" x2="35494" y2="79515"/>
                        <a14:foregroundMark x1="24138" y1="80593" x2="24959" y2="80593"/>
                        <a14:foregroundMark x1="12804" y1="80593" x2="13381" y2="80593"/>
                        <a14:backgroundMark x1="79741" y1="33693" x2="37763" y2="44474"/>
                        <a14:backgroundMark x1="35981" y1="33423" x2="70016" y2="35849"/>
                        <a14:backgroundMark x1="28525" y1="38140" x2="70502" y2="42318"/>
                        <a14:backgroundMark x1="21070" y1="43396" x2="66613" y2="48248"/>
                        <a14:backgroundMark x1="20583" y1="51482" x2="89303" y2="52965"/>
                        <a14:backgroundMark x1="14100" y1="58086" x2="65316" y2="58086"/>
                        <a14:backgroundMark x1="85089" y1="30863" x2="79254" y2="47170"/>
                        <a14:backgroundMark x1="87196" y1="27898" x2="32091" y2="41240"/>
                        <a14:backgroundMark x1="63533" y1="28841" x2="13776" y2="43666"/>
                        <a14:backgroundMark x1="13776" y1="43666" x2="7131" y2="47170"/>
                        <a14:backgroundMark x1="36953" y1="32615" x2="16207" y2="32210"/>
                        <a14:backgroundMark x1="83144" y1="38005" x2="62561" y2="48248"/>
                        <a14:backgroundMark x1="62561" y1="48248" x2="61426" y2="48518"/>
                        <a14:backgroundMark x1="70178" y1="29380" x2="24959" y2="28571"/>
                        <a14:backgroundMark x1="17180" y1="43127" x2="32577" y2="55930"/>
                        <a14:backgroundMark x1="32577" y1="55930" x2="43760" y2="57682"/>
                        <a14:backgroundMark x1="88331" y1="34771" x2="77472" y2="51348"/>
                        <a14:backgroundMark x1="77472" y1="51348" x2="76661" y2="51482"/>
                        <a14:backgroundMark x1="25932" y1="34771" x2="45057" y2="34771"/>
                        <a14:backgroundMark x1="15559" y1="29245" x2="16856" y2="37197"/>
                        <a14:backgroundMark x1="15073" y1="46496" x2="17666" y2="57278"/>
                        <a14:backgroundMark x1="83144" y1="55391" x2="66126" y2="54447"/>
                        <a14:backgroundMark x1="23825" y1="46765" x2="42950" y2="47844"/>
                        <a14:backgroundMark x1="44408" y1="87062" x2="29822" y2="84232"/>
                        <a14:backgroundMark x1="48136" y1="87197" x2="48136" y2="87197"/>
                        <a14:backgroundMark x1="14263" y1="87197" x2="14263" y2="87197"/>
                        <a14:backgroundMark x1="16207" y1="84636" x2="16207" y2="84636"/>
                        <a14:backgroundMark x1="21232" y1="84906" x2="21232" y2="84906"/>
                        <a14:backgroundMark x1="25446" y1="85984" x2="25446" y2="85984"/>
                        <a14:backgroundMark x1="27391" y1="86658" x2="27391" y2="86658"/>
                        <a14:backgroundMark x1="27715" y1="85310" x2="16856" y2="85175"/>
                        <a14:backgroundMark x1="15073" y1="86119" x2="14587" y2="86119"/>
                        <a14:backgroundMark x1="15073" y1="87197" x2="13776" y2="88949"/>
                        <a14:backgroundMark x1="29335" y1="86119" x2="29335" y2="86119"/>
                        <a14:backgroundMark x1="29822" y1="85580" x2="27715" y2="85984"/>
                        <a14:backgroundMark x1="17180" y1="85984" x2="10697" y2="85984"/>
                        <a14:backgroundMark x1="16207" y1="86792" x2="29011" y2="86792"/>
                        <a14:backgroundMark x1="38736" y1="85175" x2="44733" y2="84232"/>
                        <a14:backgroundMark x1="37763" y1="85984" x2="29011" y2="85175"/>
                        <a14:backgroundMark x1="46840" y1="85175" x2="43922" y2="84501"/>
                      </a14:backgroundRemoval>
                    </a14:imgEffect>
                  </a14:imgLayer>
                </a14:imgProps>
              </a:ext>
            </a:extLst>
          </a:blip>
          <a:srcRect l="9189" t="58580" r="47931" b="15951"/>
          <a:stretch/>
        </p:blipFill>
        <p:spPr>
          <a:xfrm>
            <a:off x="1325199" y="488162"/>
            <a:ext cx="679878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5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33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193" name="Google Shape;1193;p33"/>
          <p:cNvSpPr/>
          <p:nvPr/>
        </p:nvSpPr>
        <p:spPr>
          <a:xfrm flipH="1">
            <a:off x="1445188" y="157651"/>
            <a:ext cx="1249611" cy="395477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3"/>
          <p:cNvSpPr/>
          <p:nvPr/>
        </p:nvSpPr>
        <p:spPr>
          <a:xfrm>
            <a:off x="6664751" y="264221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3"/>
          <p:cNvSpPr/>
          <p:nvPr/>
        </p:nvSpPr>
        <p:spPr>
          <a:xfrm>
            <a:off x="1029302" y="2297289"/>
            <a:ext cx="642043" cy="267498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3"/>
          <p:cNvSpPr/>
          <p:nvPr/>
        </p:nvSpPr>
        <p:spPr>
          <a:xfrm>
            <a:off x="549501" y="178774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3"/>
          <p:cNvSpPr/>
          <p:nvPr/>
        </p:nvSpPr>
        <p:spPr>
          <a:xfrm flipH="1">
            <a:off x="7503832" y="2702288"/>
            <a:ext cx="921669" cy="29168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628775" y="321327"/>
            <a:ext cx="6123214" cy="1200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الخط الزمني للعصور الإسلامية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00" y="2116982"/>
            <a:ext cx="6377964" cy="1994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33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 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1157" name="Google Shape;1157;p33"/>
          <p:cNvGrpSpPr/>
          <p:nvPr/>
        </p:nvGrpSpPr>
        <p:grpSpPr>
          <a:xfrm>
            <a:off x="3369658" y="3108218"/>
            <a:ext cx="2394625" cy="1738103"/>
            <a:chOff x="3587075" y="2798640"/>
            <a:chExt cx="2198114" cy="1595468"/>
          </a:xfrm>
        </p:grpSpPr>
        <p:sp>
          <p:nvSpPr>
            <p:cNvPr id="1158" name="Google Shape;1158;p33"/>
            <p:cNvSpPr/>
            <p:nvPr/>
          </p:nvSpPr>
          <p:spPr>
            <a:xfrm>
              <a:off x="5584471" y="3846360"/>
              <a:ext cx="200718" cy="441555"/>
            </a:xfrm>
            <a:custGeom>
              <a:avLst/>
              <a:gdLst/>
              <a:ahLst/>
              <a:cxnLst/>
              <a:rect l="l" t="t" r="r" b="b"/>
              <a:pathLst>
                <a:path w="9901" h="21781" extrusionOk="0">
                  <a:moveTo>
                    <a:pt x="4737" y="151"/>
                  </a:moveTo>
                  <a:cubicBezTo>
                    <a:pt x="3208" y="2006"/>
                    <a:pt x="1980" y="4838"/>
                    <a:pt x="1203" y="7419"/>
                  </a:cubicBezTo>
                  <a:cubicBezTo>
                    <a:pt x="577" y="9499"/>
                    <a:pt x="126" y="11855"/>
                    <a:pt x="51" y="14111"/>
                  </a:cubicBezTo>
                  <a:cubicBezTo>
                    <a:pt x="0" y="16041"/>
                    <a:pt x="251" y="18146"/>
                    <a:pt x="1178" y="19675"/>
                  </a:cubicBezTo>
                  <a:cubicBezTo>
                    <a:pt x="2131" y="21229"/>
                    <a:pt x="3509" y="21780"/>
                    <a:pt x="4963" y="21780"/>
                  </a:cubicBezTo>
                  <a:cubicBezTo>
                    <a:pt x="6391" y="21780"/>
                    <a:pt x="7795" y="21229"/>
                    <a:pt x="8747" y="19675"/>
                  </a:cubicBezTo>
                  <a:cubicBezTo>
                    <a:pt x="9675" y="18146"/>
                    <a:pt x="9900" y="16041"/>
                    <a:pt x="9850" y="14111"/>
                  </a:cubicBezTo>
                  <a:cubicBezTo>
                    <a:pt x="9800" y="11855"/>
                    <a:pt x="9324" y="9499"/>
                    <a:pt x="8722" y="7419"/>
                  </a:cubicBezTo>
                  <a:cubicBezTo>
                    <a:pt x="7945" y="4838"/>
                    <a:pt x="6717" y="2006"/>
                    <a:pt x="5163" y="151"/>
                  </a:cubicBezTo>
                  <a:cubicBezTo>
                    <a:pt x="5038" y="1"/>
                    <a:pt x="4863" y="1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5599717" y="3928164"/>
              <a:ext cx="170735" cy="436467"/>
            </a:xfrm>
            <a:custGeom>
              <a:avLst/>
              <a:gdLst/>
              <a:ahLst/>
              <a:cxnLst/>
              <a:rect l="l" t="t" r="r" b="b"/>
              <a:pathLst>
                <a:path w="8422" h="21530" extrusionOk="0">
                  <a:moveTo>
                    <a:pt x="3985" y="21304"/>
                  </a:moveTo>
                  <a:cubicBezTo>
                    <a:pt x="3985" y="21429"/>
                    <a:pt x="4086" y="21530"/>
                    <a:pt x="4211" y="21530"/>
                  </a:cubicBezTo>
                  <a:cubicBezTo>
                    <a:pt x="4336" y="21530"/>
                    <a:pt x="4436" y="21429"/>
                    <a:pt x="4436" y="21304"/>
                  </a:cubicBezTo>
                  <a:lnTo>
                    <a:pt x="4436" y="15514"/>
                  </a:lnTo>
                  <a:lnTo>
                    <a:pt x="8371" y="11580"/>
                  </a:lnTo>
                  <a:cubicBezTo>
                    <a:pt x="8421" y="11530"/>
                    <a:pt x="8421" y="11429"/>
                    <a:pt x="8371" y="11379"/>
                  </a:cubicBezTo>
                  <a:cubicBezTo>
                    <a:pt x="8296" y="11304"/>
                    <a:pt x="8196" y="11304"/>
                    <a:pt x="8146" y="11379"/>
                  </a:cubicBezTo>
                  <a:lnTo>
                    <a:pt x="4436" y="15088"/>
                  </a:lnTo>
                  <a:lnTo>
                    <a:pt x="4436" y="11705"/>
                  </a:lnTo>
                  <a:lnTo>
                    <a:pt x="8121" y="7996"/>
                  </a:lnTo>
                  <a:cubicBezTo>
                    <a:pt x="8171" y="7946"/>
                    <a:pt x="8171" y="7845"/>
                    <a:pt x="8121" y="7795"/>
                  </a:cubicBezTo>
                  <a:cubicBezTo>
                    <a:pt x="8045" y="7720"/>
                    <a:pt x="7945" y="7720"/>
                    <a:pt x="7895" y="7795"/>
                  </a:cubicBezTo>
                  <a:lnTo>
                    <a:pt x="4436" y="11279"/>
                  </a:lnTo>
                  <a:lnTo>
                    <a:pt x="4436" y="7895"/>
                  </a:lnTo>
                  <a:lnTo>
                    <a:pt x="7394" y="4938"/>
                  </a:lnTo>
                  <a:cubicBezTo>
                    <a:pt x="7444" y="4863"/>
                    <a:pt x="7444" y="4788"/>
                    <a:pt x="7394" y="4712"/>
                  </a:cubicBezTo>
                  <a:cubicBezTo>
                    <a:pt x="7344" y="4662"/>
                    <a:pt x="7243" y="4662"/>
                    <a:pt x="7168" y="4712"/>
                  </a:cubicBezTo>
                  <a:lnTo>
                    <a:pt x="4436" y="7469"/>
                  </a:lnTo>
                  <a:lnTo>
                    <a:pt x="4436" y="4086"/>
                  </a:lnTo>
                  <a:lnTo>
                    <a:pt x="6091" y="2432"/>
                  </a:lnTo>
                  <a:cubicBezTo>
                    <a:pt x="6141" y="2382"/>
                    <a:pt x="6141" y="2281"/>
                    <a:pt x="6091" y="2231"/>
                  </a:cubicBezTo>
                  <a:cubicBezTo>
                    <a:pt x="6015" y="2156"/>
                    <a:pt x="5915" y="2156"/>
                    <a:pt x="5865" y="2231"/>
                  </a:cubicBezTo>
                  <a:lnTo>
                    <a:pt x="4436" y="3660"/>
                  </a:lnTo>
                  <a:lnTo>
                    <a:pt x="4436" y="251"/>
                  </a:lnTo>
                  <a:cubicBezTo>
                    <a:pt x="4436" y="126"/>
                    <a:pt x="4336" y="1"/>
                    <a:pt x="4211" y="1"/>
                  </a:cubicBezTo>
                  <a:cubicBezTo>
                    <a:pt x="4086" y="1"/>
                    <a:pt x="3985" y="126"/>
                    <a:pt x="3985" y="251"/>
                  </a:cubicBezTo>
                  <a:lnTo>
                    <a:pt x="3985" y="3660"/>
                  </a:lnTo>
                  <a:lnTo>
                    <a:pt x="2557" y="2231"/>
                  </a:lnTo>
                  <a:cubicBezTo>
                    <a:pt x="2482" y="2156"/>
                    <a:pt x="2406" y="2156"/>
                    <a:pt x="2331" y="2231"/>
                  </a:cubicBezTo>
                  <a:cubicBezTo>
                    <a:pt x="2281" y="2281"/>
                    <a:pt x="2281" y="2382"/>
                    <a:pt x="2331" y="2432"/>
                  </a:cubicBezTo>
                  <a:lnTo>
                    <a:pt x="3985" y="4086"/>
                  </a:lnTo>
                  <a:lnTo>
                    <a:pt x="3985" y="7469"/>
                  </a:lnTo>
                  <a:lnTo>
                    <a:pt x="1379" y="4813"/>
                  </a:lnTo>
                  <a:cubicBezTo>
                    <a:pt x="1329" y="4763"/>
                    <a:pt x="1228" y="4763"/>
                    <a:pt x="1153" y="4813"/>
                  </a:cubicBezTo>
                  <a:cubicBezTo>
                    <a:pt x="1103" y="4863"/>
                    <a:pt x="1103" y="4963"/>
                    <a:pt x="1153" y="5038"/>
                  </a:cubicBezTo>
                  <a:lnTo>
                    <a:pt x="3985" y="7895"/>
                  </a:lnTo>
                  <a:lnTo>
                    <a:pt x="3985" y="11279"/>
                  </a:lnTo>
                  <a:lnTo>
                    <a:pt x="627" y="7946"/>
                  </a:lnTo>
                  <a:cubicBezTo>
                    <a:pt x="577" y="7895"/>
                    <a:pt x="477" y="7895"/>
                    <a:pt x="426" y="7946"/>
                  </a:cubicBezTo>
                  <a:cubicBezTo>
                    <a:pt x="351" y="8021"/>
                    <a:pt x="351" y="8096"/>
                    <a:pt x="426" y="8171"/>
                  </a:cubicBezTo>
                  <a:lnTo>
                    <a:pt x="3985" y="11705"/>
                  </a:lnTo>
                  <a:lnTo>
                    <a:pt x="3985" y="15088"/>
                  </a:lnTo>
                  <a:lnTo>
                    <a:pt x="276" y="11379"/>
                  </a:lnTo>
                  <a:cubicBezTo>
                    <a:pt x="201" y="11304"/>
                    <a:pt x="101" y="11304"/>
                    <a:pt x="50" y="11379"/>
                  </a:cubicBezTo>
                  <a:cubicBezTo>
                    <a:pt x="0" y="11429"/>
                    <a:pt x="0" y="11530"/>
                    <a:pt x="50" y="11580"/>
                  </a:cubicBezTo>
                  <a:lnTo>
                    <a:pt x="3985" y="15514"/>
                  </a:lnTo>
                  <a:lnTo>
                    <a:pt x="3985" y="2130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3587075" y="3875838"/>
              <a:ext cx="200718" cy="441535"/>
            </a:xfrm>
            <a:custGeom>
              <a:avLst/>
              <a:gdLst/>
              <a:ahLst/>
              <a:cxnLst/>
              <a:rect l="l" t="t" r="r" b="b"/>
              <a:pathLst>
                <a:path w="9901" h="21780" extrusionOk="0">
                  <a:moveTo>
                    <a:pt x="4737" y="151"/>
                  </a:moveTo>
                  <a:cubicBezTo>
                    <a:pt x="3184" y="2005"/>
                    <a:pt x="1956" y="4837"/>
                    <a:pt x="1204" y="7419"/>
                  </a:cubicBezTo>
                  <a:cubicBezTo>
                    <a:pt x="577" y="9524"/>
                    <a:pt x="101" y="11855"/>
                    <a:pt x="51" y="14111"/>
                  </a:cubicBezTo>
                  <a:cubicBezTo>
                    <a:pt x="1" y="16040"/>
                    <a:pt x="226" y="18146"/>
                    <a:pt x="1154" y="19674"/>
                  </a:cubicBezTo>
                  <a:cubicBezTo>
                    <a:pt x="2106" y="21253"/>
                    <a:pt x="3509" y="21780"/>
                    <a:pt x="4938" y="21780"/>
                  </a:cubicBezTo>
                  <a:cubicBezTo>
                    <a:pt x="6392" y="21780"/>
                    <a:pt x="7770" y="21253"/>
                    <a:pt x="8722" y="19674"/>
                  </a:cubicBezTo>
                  <a:cubicBezTo>
                    <a:pt x="9650" y="18146"/>
                    <a:pt x="9900" y="16040"/>
                    <a:pt x="9850" y="14111"/>
                  </a:cubicBezTo>
                  <a:cubicBezTo>
                    <a:pt x="9775" y="11855"/>
                    <a:pt x="9324" y="9524"/>
                    <a:pt x="8697" y="7419"/>
                  </a:cubicBezTo>
                  <a:cubicBezTo>
                    <a:pt x="7920" y="4837"/>
                    <a:pt x="6692" y="2005"/>
                    <a:pt x="5164" y="151"/>
                  </a:cubicBezTo>
                  <a:cubicBezTo>
                    <a:pt x="5038" y="0"/>
                    <a:pt x="4863" y="0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3601814" y="3958149"/>
              <a:ext cx="171242" cy="435960"/>
            </a:xfrm>
            <a:custGeom>
              <a:avLst/>
              <a:gdLst/>
              <a:ahLst/>
              <a:cxnLst/>
              <a:rect l="l" t="t" r="r" b="b"/>
              <a:pathLst>
                <a:path w="8447" h="21505" extrusionOk="0">
                  <a:moveTo>
                    <a:pt x="3985" y="21279"/>
                  </a:moveTo>
                  <a:cubicBezTo>
                    <a:pt x="3985" y="21404"/>
                    <a:pt x="4086" y="21504"/>
                    <a:pt x="4211" y="21504"/>
                  </a:cubicBezTo>
                  <a:cubicBezTo>
                    <a:pt x="4336" y="21504"/>
                    <a:pt x="4437" y="21404"/>
                    <a:pt x="4437" y="21279"/>
                  </a:cubicBezTo>
                  <a:lnTo>
                    <a:pt x="4437" y="15514"/>
                  </a:lnTo>
                  <a:lnTo>
                    <a:pt x="8371" y="11579"/>
                  </a:lnTo>
                  <a:cubicBezTo>
                    <a:pt x="8447" y="11504"/>
                    <a:pt x="8447" y="11429"/>
                    <a:pt x="8371" y="11354"/>
                  </a:cubicBezTo>
                  <a:cubicBezTo>
                    <a:pt x="8321" y="11304"/>
                    <a:pt x="8221" y="11304"/>
                    <a:pt x="8171" y="11354"/>
                  </a:cubicBezTo>
                  <a:lnTo>
                    <a:pt x="4437" y="15063"/>
                  </a:lnTo>
                  <a:lnTo>
                    <a:pt x="4437" y="11680"/>
                  </a:lnTo>
                  <a:lnTo>
                    <a:pt x="8121" y="7995"/>
                  </a:lnTo>
                  <a:cubicBezTo>
                    <a:pt x="8196" y="7920"/>
                    <a:pt x="8196" y="7845"/>
                    <a:pt x="8121" y="7770"/>
                  </a:cubicBezTo>
                  <a:cubicBezTo>
                    <a:pt x="8071" y="7720"/>
                    <a:pt x="7970" y="7720"/>
                    <a:pt x="7920" y="7770"/>
                  </a:cubicBezTo>
                  <a:lnTo>
                    <a:pt x="4437" y="11254"/>
                  </a:lnTo>
                  <a:lnTo>
                    <a:pt x="4437" y="7870"/>
                  </a:lnTo>
                  <a:lnTo>
                    <a:pt x="7394" y="4913"/>
                  </a:lnTo>
                  <a:cubicBezTo>
                    <a:pt x="7469" y="4863"/>
                    <a:pt x="7469" y="4762"/>
                    <a:pt x="7394" y="4712"/>
                  </a:cubicBezTo>
                  <a:cubicBezTo>
                    <a:pt x="7344" y="4637"/>
                    <a:pt x="7244" y="4637"/>
                    <a:pt x="7193" y="4712"/>
                  </a:cubicBezTo>
                  <a:lnTo>
                    <a:pt x="4437" y="7444"/>
                  </a:lnTo>
                  <a:lnTo>
                    <a:pt x="4437" y="4061"/>
                  </a:lnTo>
                  <a:lnTo>
                    <a:pt x="6091" y="2431"/>
                  </a:lnTo>
                  <a:cubicBezTo>
                    <a:pt x="6141" y="2356"/>
                    <a:pt x="6141" y="2256"/>
                    <a:pt x="6091" y="2206"/>
                  </a:cubicBezTo>
                  <a:cubicBezTo>
                    <a:pt x="6041" y="2156"/>
                    <a:pt x="5940" y="2156"/>
                    <a:pt x="5865" y="2206"/>
                  </a:cubicBezTo>
                  <a:lnTo>
                    <a:pt x="4437" y="3634"/>
                  </a:lnTo>
                  <a:lnTo>
                    <a:pt x="4437" y="226"/>
                  </a:lnTo>
                  <a:cubicBezTo>
                    <a:pt x="4437" y="101"/>
                    <a:pt x="4336" y="0"/>
                    <a:pt x="4211" y="0"/>
                  </a:cubicBezTo>
                  <a:cubicBezTo>
                    <a:pt x="4086" y="0"/>
                    <a:pt x="3985" y="101"/>
                    <a:pt x="3985" y="226"/>
                  </a:cubicBezTo>
                  <a:lnTo>
                    <a:pt x="3985" y="3634"/>
                  </a:lnTo>
                  <a:lnTo>
                    <a:pt x="2557" y="2206"/>
                  </a:lnTo>
                  <a:cubicBezTo>
                    <a:pt x="2507" y="2156"/>
                    <a:pt x="2406" y="2156"/>
                    <a:pt x="2356" y="2206"/>
                  </a:cubicBezTo>
                  <a:cubicBezTo>
                    <a:pt x="2281" y="2256"/>
                    <a:pt x="2281" y="2356"/>
                    <a:pt x="2356" y="2431"/>
                  </a:cubicBezTo>
                  <a:lnTo>
                    <a:pt x="3985" y="4061"/>
                  </a:lnTo>
                  <a:lnTo>
                    <a:pt x="3985" y="7444"/>
                  </a:lnTo>
                  <a:lnTo>
                    <a:pt x="1379" y="4787"/>
                  </a:lnTo>
                  <a:cubicBezTo>
                    <a:pt x="1329" y="4737"/>
                    <a:pt x="1229" y="4737"/>
                    <a:pt x="1178" y="4787"/>
                  </a:cubicBezTo>
                  <a:cubicBezTo>
                    <a:pt x="1103" y="4863"/>
                    <a:pt x="1103" y="4963"/>
                    <a:pt x="1178" y="5013"/>
                  </a:cubicBezTo>
                  <a:lnTo>
                    <a:pt x="3985" y="7870"/>
                  </a:lnTo>
                  <a:lnTo>
                    <a:pt x="3985" y="11254"/>
                  </a:lnTo>
                  <a:lnTo>
                    <a:pt x="652" y="7945"/>
                  </a:lnTo>
                  <a:cubicBezTo>
                    <a:pt x="577" y="7870"/>
                    <a:pt x="502" y="7870"/>
                    <a:pt x="427" y="7945"/>
                  </a:cubicBezTo>
                  <a:cubicBezTo>
                    <a:pt x="376" y="7995"/>
                    <a:pt x="376" y="8096"/>
                    <a:pt x="427" y="8146"/>
                  </a:cubicBezTo>
                  <a:lnTo>
                    <a:pt x="3985" y="11680"/>
                  </a:lnTo>
                  <a:lnTo>
                    <a:pt x="3985" y="15063"/>
                  </a:lnTo>
                  <a:lnTo>
                    <a:pt x="276" y="11354"/>
                  </a:lnTo>
                  <a:cubicBezTo>
                    <a:pt x="226" y="11304"/>
                    <a:pt x="126" y="11304"/>
                    <a:pt x="76" y="11354"/>
                  </a:cubicBezTo>
                  <a:cubicBezTo>
                    <a:pt x="0" y="11429"/>
                    <a:pt x="0" y="11504"/>
                    <a:pt x="76" y="11579"/>
                  </a:cubicBezTo>
                  <a:lnTo>
                    <a:pt x="3985" y="15514"/>
                  </a:lnTo>
                  <a:lnTo>
                    <a:pt x="3985" y="2127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5403083" y="3692909"/>
              <a:ext cx="250487" cy="550784"/>
            </a:xfrm>
            <a:custGeom>
              <a:avLst/>
              <a:gdLst/>
              <a:ahLst/>
              <a:cxnLst/>
              <a:rect l="l" t="t" r="r" b="b"/>
              <a:pathLst>
                <a:path w="12356" h="27169" extrusionOk="0">
                  <a:moveTo>
                    <a:pt x="5890" y="176"/>
                  </a:moveTo>
                  <a:cubicBezTo>
                    <a:pt x="3985" y="2507"/>
                    <a:pt x="2456" y="6041"/>
                    <a:pt x="1479" y="9249"/>
                  </a:cubicBezTo>
                  <a:cubicBezTo>
                    <a:pt x="702" y="11855"/>
                    <a:pt x="125" y="14788"/>
                    <a:pt x="50" y="17595"/>
                  </a:cubicBezTo>
                  <a:cubicBezTo>
                    <a:pt x="0" y="20026"/>
                    <a:pt x="301" y="22632"/>
                    <a:pt x="1454" y="24537"/>
                  </a:cubicBezTo>
                  <a:cubicBezTo>
                    <a:pt x="2632" y="26492"/>
                    <a:pt x="4361" y="27169"/>
                    <a:pt x="6165" y="27169"/>
                  </a:cubicBezTo>
                  <a:cubicBezTo>
                    <a:pt x="7970" y="27169"/>
                    <a:pt x="9699" y="26492"/>
                    <a:pt x="10877" y="24537"/>
                  </a:cubicBezTo>
                  <a:cubicBezTo>
                    <a:pt x="12055" y="22632"/>
                    <a:pt x="12356" y="20026"/>
                    <a:pt x="12281" y="17595"/>
                  </a:cubicBezTo>
                  <a:cubicBezTo>
                    <a:pt x="12206" y="14788"/>
                    <a:pt x="11629" y="11855"/>
                    <a:pt x="10852" y="9249"/>
                  </a:cubicBezTo>
                  <a:cubicBezTo>
                    <a:pt x="9900" y="6041"/>
                    <a:pt x="8346" y="2507"/>
                    <a:pt x="6441" y="176"/>
                  </a:cubicBezTo>
                  <a:cubicBezTo>
                    <a:pt x="6291" y="1"/>
                    <a:pt x="6065" y="1"/>
                    <a:pt x="5890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5421370" y="3795554"/>
              <a:ext cx="213409" cy="544175"/>
            </a:xfrm>
            <a:custGeom>
              <a:avLst/>
              <a:gdLst/>
              <a:ahLst/>
              <a:cxnLst/>
              <a:rect l="l" t="t" r="r" b="b"/>
              <a:pathLst>
                <a:path w="10527" h="26843" extrusionOk="0">
                  <a:moveTo>
                    <a:pt x="4988" y="26542"/>
                  </a:moveTo>
                  <a:cubicBezTo>
                    <a:pt x="4988" y="26717"/>
                    <a:pt x="5113" y="26842"/>
                    <a:pt x="5263" y="26842"/>
                  </a:cubicBezTo>
                  <a:cubicBezTo>
                    <a:pt x="5414" y="26842"/>
                    <a:pt x="5539" y="26717"/>
                    <a:pt x="5539" y="26542"/>
                  </a:cubicBezTo>
                  <a:lnTo>
                    <a:pt x="5539" y="19324"/>
                  </a:lnTo>
                  <a:lnTo>
                    <a:pt x="10451" y="14436"/>
                  </a:lnTo>
                  <a:cubicBezTo>
                    <a:pt x="10527" y="14361"/>
                    <a:pt x="10527" y="14236"/>
                    <a:pt x="10451" y="14161"/>
                  </a:cubicBezTo>
                  <a:cubicBezTo>
                    <a:pt x="10376" y="14086"/>
                    <a:pt x="10251" y="14086"/>
                    <a:pt x="10176" y="14161"/>
                  </a:cubicBezTo>
                  <a:lnTo>
                    <a:pt x="5539" y="18797"/>
                  </a:lnTo>
                  <a:lnTo>
                    <a:pt x="5539" y="14587"/>
                  </a:lnTo>
                  <a:lnTo>
                    <a:pt x="10151" y="9950"/>
                  </a:lnTo>
                  <a:cubicBezTo>
                    <a:pt x="10201" y="9875"/>
                    <a:pt x="10201" y="9775"/>
                    <a:pt x="10151" y="9700"/>
                  </a:cubicBezTo>
                  <a:cubicBezTo>
                    <a:pt x="10076" y="9624"/>
                    <a:pt x="9950" y="9624"/>
                    <a:pt x="9875" y="9700"/>
                  </a:cubicBezTo>
                  <a:lnTo>
                    <a:pt x="5539" y="14035"/>
                  </a:lnTo>
                  <a:lnTo>
                    <a:pt x="5539" y="9825"/>
                  </a:lnTo>
                  <a:lnTo>
                    <a:pt x="9248" y="6141"/>
                  </a:lnTo>
                  <a:cubicBezTo>
                    <a:pt x="9324" y="6065"/>
                    <a:pt x="9324" y="5940"/>
                    <a:pt x="9248" y="5865"/>
                  </a:cubicBezTo>
                  <a:cubicBezTo>
                    <a:pt x="9173" y="5790"/>
                    <a:pt x="9048" y="5790"/>
                    <a:pt x="8973" y="5865"/>
                  </a:cubicBezTo>
                  <a:lnTo>
                    <a:pt x="5539" y="9273"/>
                  </a:lnTo>
                  <a:lnTo>
                    <a:pt x="5539" y="5063"/>
                  </a:lnTo>
                  <a:lnTo>
                    <a:pt x="7594" y="3008"/>
                  </a:lnTo>
                  <a:cubicBezTo>
                    <a:pt x="7670" y="2933"/>
                    <a:pt x="7670" y="2807"/>
                    <a:pt x="7594" y="2757"/>
                  </a:cubicBezTo>
                  <a:cubicBezTo>
                    <a:pt x="7519" y="2682"/>
                    <a:pt x="7394" y="2682"/>
                    <a:pt x="7319" y="2757"/>
                  </a:cubicBezTo>
                  <a:lnTo>
                    <a:pt x="5539" y="4537"/>
                  </a:lnTo>
                  <a:lnTo>
                    <a:pt x="5539" y="276"/>
                  </a:lnTo>
                  <a:cubicBezTo>
                    <a:pt x="5539" y="126"/>
                    <a:pt x="5414" y="0"/>
                    <a:pt x="5263" y="0"/>
                  </a:cubicBezTo>
                  <a:cubicBezTo>
                    <a:pt x="5113" y="0"/>
                    <a:pt x="4988" y="126"/>
                    <a:pt x="4988" y="276"/>
                  </a:cubicBezTo>
                  <a:lnTo>
                    <a:pt x="4988" y="4537"/>
                  </a:lnTo>
                  <a:lnTo>
                    <a:pt x="3208" y="2757"/>
                  </a:lnTo>
                  <a:cubicBezTo>
                    <a:pt x="3133" y="2682"/>
                    <a:pt x="3008" y="2682"/>
                    <a:pt x="2933" y="2757"/>
                  </a:cubicBezTo>
                  <a:cubicBezTo>
                    <a:pt x="2857" y="2807"/>
                    <a:pt x="2857" y="2933"/>
                    <a:pt x="2933" y="3008"/>
                  </a:cubicBezTo>
                  <a:lnTo>
                    <a:pt x="4988" y="5063"/>
                  </a:lnTo>
                  <a:lnTo>
                    <a:pt x="4988" y="9273"/>
                  </a:lnTo>
                  <a:lnTo>
                    <a:pt x="1730" y="5990"/>
                  </a:lnTo>
                  <a:cubicBezTo>
                    <a:pt x="1654" y="5915"/>
                    <a:pt x="1529" y="5915"/>
                    <a:pt x="1454" y="5990"/>
                  </a:cubicBezTo>
                  <a:cubicBezTo>
                    <a:pt x="1379" y="6065"/>
                    <a:pt x="1379" y="6166"/>
                    <a:pt x="1454" y="6241"/>
                  </a:cubicBezTo>
                  <a:lnTo>
                    <a:pt x="4988" y="9825"/>
                  </a:lnTo>
                  <a:lnTo>
                    <a:pt x="4988" y="14035"/>
                  </a:lnTo>
                  <a:lnTo>
                    <a:pt x="802" y="9900"/>
                  </a:lnTo>
                  <a:cubicBezTo>
                    <a:pt x="727" y="9825"/>
                    <a:pt x="602" y="9825"/>
                    <a:pt x="527" y="9900"/>
                  </a:cubicBezTo>
                  <a:cubicBezTo>
                    <a:pt x="451" y="9975"/>
                    <a:pt x="451" y="10101"/>
                    <a:pt x="527" y="10176"/>
                  </a:cubicBezTo>
                  <a:lnTo>
                    <a:pt x="4988" y="14587"/>
                  </a:lnTo>
                  <a:lnTo>
                    <a:pt x="4988" y="18797"/>
                  </a:lnTo>
                  <a:lnTo>
                    <a:pt x="351" y="14161"/>
                  </a:lnTo>
                  <a:cubicBezTo>
                    <a:pt x="276" y="14086"/>
                    <a:pt x="151" y="14086"/>
                    <a:pt x="75" y="14161"/>
                  </a:cubicBezTo>
                  <a:cubicBezTo>
                    <a:pt x="0" y="14236"/>
                    <a:pt x="0" y="14361"/>
                    <a:pt x="75" y="14436"/>
                  </a:cubicBezTo>
                  <a:lnTo>
                    <a:pt x="4988" y="19324"/>
                  </a:lnTo>
                  <a:lnTo>
                    <a:pt x="4988" y="2654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3709528" y="3731024"/>
              <a:ext cx="250507" cy="550784"/>
            </a:xfrm>
            <a:custGeom>
              <a:avLst/>
              <a:gdLst/>
              <a:ahLst/>
              <a:cxnLst/>
              <a:rect l="l" t="t" r="r" b="b"/>
              <a:pathLst>
                <a:path w="12357" h="27169" extrusionOk="0">
                  <a:moveTo>
                    <a:pt x="5916" y="176"/>
                  </a:moveTo>
                  <a:cubicBezTo>
                    <a:pt x="3986" y="2507"/>
                    <a:pt x="2457" y="6040"/>
                    <a:pt x="1479" y="9248"/>
                  </a:cubicBezTo>
                  <a:cubicBezTo>
                    <a:pt x="703" y="11855"/>
                    <a:pt x="126" y="14787"/>
                    <a:pt x="51" y="17619"/>
                  </a:cubicBezTo>
                  <a:cubicBezTo>
                    <a:pt x="1" y="20025"/>
                    <a:pt x="301" y="22632"/>
                    <a:pt x="1454" y="24537"/>
                  </a:cubicBezTo>
                  <a:cubicBezTo>
                    <a:pt x="2632" y="26492"/>
                    <a:pt x="4387" y="27168"/>
                    <a:pt x="6166" y="27168"/>
                  </a:cubicBezTo>
                  <a:cubicBezTo>
                    <a:pt x="7971" y="27168"/>
                    <a:pt x="9700" y="26492"/>
                    <a:pt x="10903" y="24537"/>
                  </a:cubicBezTo>
                  <a:cubicBezTo>
                    <a:pt x="12056" y="22632"/>
                    <a:pt x="12357" y="20025"/>
                    <a:pt x="12282" y="17619"/>
                  </a:cubicBezTo>
                  <a:cubicBezTo>
                    <a:pt x="12206" y="14787"/>
                    <a:pt x="11630" y="11855"/>
                    <a:pt x="10853" y="9248"/>
                  </a:cubicBezTo>
                  <a:cubicBezTo>
                    <a:pt x="9901" y="6040"/>
                    <a:pt x="8372" y="2507"/>
                    <a:pt x="6442" y="176"/>
                  </a:cubicBezTo>
                  <a:cubicBezTo>
                    <a:pt x="6292" y="0"/>
                    <a:pt x="6066" y="0"/>
                    <a:pt x="5916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3727835" y="3833649"/>
              <a:ext cx="213409" cy="544195"/>
            </a:xfrm>
            <a:custGeom>
              <a:avLst/>
              <a:gdLst/>
              <a:ahLst/>
              <a:cxnLst/>
              <a:rect l="l" t="t" r="r" b="b"/>
              <a:pathLst>
                <a:path w="10527" h="26844" extrusionOk="0">
                  <a:moveTo>
                    <a:pt x="4988" y="26568"/>
                  </a:moveTo>
                  <a:cubicBezTo>
                    <a:pt x="4988" y="26718"/>
                    <a:pt x="5113" y="26843"/>
                    <a:pt x="5263" y="26843"/>
                  </a:cubicBezTo>
                  <a:cubicBezTo>
                    <a:pt x="5439" y="26843"/>
                    <a:pt x="5564" y="26718"/>
                    <a:pt x="5564" y="26568"/>
                  </a:cubicBezTo>
                  <a:lnTo>
                    <a:pt x="5564" y="19349"/>
                  </a:lnTo>
                  <a:lnTo>
                    <a:pt x="10451" y="14437"/>
                  </a:lnTo>
                  <a:cubicBezTo>
                    <a:pt x="10526" y="14362"/>
                    <a:pt x="10526" y="14237"/>
                    <a:pt x="10451" y="14161"/>
                  </a:cubicBezTo>
                  <a:cubicBezTo>
                    <a:pt x="10376" y="14086"/>
                    <a:pt x="10251" y="14086"/>
                    <a:pt x="10175" y="14161"/>
                  </a:cubicBezTo>
                  <a:lnTo>
                    <a:pt x="5564" y="18798"/>
                  </a:lnTo>
                  <a:lnTo>
                    <a:pt x="5564" y="14587"/>
                  </a:lnTo>
                  <a:lnTo>
                    <a:pt x="10150" y="9976"/>
                  </a:lnTo>
                  <a:cubicBezTo>
                    <a:pt x="10226" y="9901"/>
                    <a:pt x="10226" y="9775"/>
                    <a:pt x="10150" y="9700"/>
                  </a:cubicBezTo>
                  <a:cubicBezTo>
                    <a:pt x="10075" y="9625"/>
                    <a:pt x="9950" y="9625"/>
                    <a:pt x="9875" y="9700"/>
                  </a:cubicBezTo>
                  <a:lnTo>
                    <a:pt x="5564" y="14036"/>
                  </a:lnTo>
                  <a:lnTo>
                    <a:pt x="5564" y="9826"/>
                  </a:lnTo>
                  <a:lnTo>
                    <a:pt x="9248" y="6141"/>
                  </a:lnTo>
                  <a:cubicBezTo>
                    <a:pt x="9323" y="6066"/>
                    <a:pt x="9323" y="5941"/>
                    <a:pt x="9248" y="5866"/>
                  </a:cubicBezTo>
                  <a:cubicBezTo>
                    <a:pt x="9173" y="5790"/>
                    <a:pt x="9048" y="5790"/>
                    <a:pt x="8972" y="5866"/>
                  </a:cubicBezTo>
                  <a:lnTo>
                    <a:pt x="5564" y="9274"/>
                  </a:lnTo>
                  <a:lnTo>
                    <a:pt x="5564" y="5064"/>
                  </a:lnTo>
                  <a:lnTo>
                    <a:pt x="7594" y="3008"/>
                  </a:lnTo>
                  <a:cubicBezTo>
                    <a:pt x="7669" y="2933"/>
                    <a:pt x="7669" y="2833"/>
                    <a:pt x="7594" y="2758"/>
                  </a:cubicBezTo>
                  <a:cubicBezTo>
                    <a:pt x="7519" y="2683"/>
                    <a:pt x="7419" y="2683"/>
                    <a:pt x="7343" y="2758"/>
                  </a:cubicBezTo>
                  <a:lnTo>
                    <a:pt x="5564" y="4537"/>
                  </a:lnTo>
                  <a:lnTo>
                    <a:pt x="5564" y="277"/>
                  </a:lnTo>
                  <a:cubicBezTo>
                    <a:pt x="5564" y="126"/>
                    <a:pt x="5439" y="1"/>
                    <a:pt x="5263" y="1"/>
                  </a:cubicBezTo>
                  <a:cubicBezTo>
                    <a:pt x="5113" y="1"/>
                    <a:pt x="4988" y="126"/>
                    <a:pt x="4988" y="277"/>
                  </a:cubicBezTo>
                  <a:lnTo>
                    <a:pt x="4988" y="4537"/>
                  </a:lnTo>
                  <a:lnTo>
                    <a:pt x="3208" y="2758"/>
                  </a:lnTo>
                  <a:cubicBezTo>
                    <a:pt x="3133" y="2683"/>
                    <a:pt x="3008" y="2683"/>
                    <a:pt x="2932" y="2758"/>
                  </a:cubicBezTo>
                  <a:cubicBezTo>
                    <a:pt x="2857" y="2833"/>
                    <a:pt x="2857" y="2933"/>
                    <a:pt x="2932" y="3008"/>
                  </a:cubicBezTo>
                  <a:lnTo>
                    <a:pt x="4988" y="5064"/>
                  </a:lnTo>
                  <a:lnTo>
                    <a:pt x="4988" y="9274"/>
                  </a:lnTo>
                  <a:lnTo>
                    <a:pt x="1729" y="5991"/>
                  </a:lnTo>
                  <a:cubicBezTo>
                    <a:pt x="1654" y="5916"/>
                    <a:pt x="1554" y="5916"/>
                    <a:pt x="1479" y="5991"/>
                  </a:cubicBezTo>
                  <a:cubicBezTo>
                    <a:pt x="1404" y="6066"/>
                    <a:pt x="1404" y="6191"/>
                    <a:pt x="1479" y="6242"/>
                  </a:cubicBezTo>
                  <a:lnTo>
                    <a:pt x="4988" y="9826"/>
                  </a:lnTo>
                  <a:lnTo>
                    <a:pt x="4988" y="14036"/>
                  </a:lnTo>
                  <a:lnTo>
                    <a:pt x="802" y="9901"/>
                  </a:lnTo>
                  <a:cubicBezTo>
                    <a:pt x="727" y="9826"/>
                    <a:pt x="627" y="9826"/>
                    <a:pt x="551" y="9901"/>
                  </a:cubicBezTo>
                  <a:cubicBezTo>
                    <a:pt x="476" y="9976"/>
                    <a:pt x="476" y="10101"/>
                    <a:pt x="551" y="10176"/>
                  </a:cubicBezTo>
                  <a:lnTo>
                    <a:pt x="4988" y="14587"/>
                  </a:lnTo>
                  <a:lnTo>
                    <a:pt x="4988" y="18798"/>
                  </a:lnTo>
                  <a:lnTo>
                    <a:pt x="351" y="14161"/>
                  </a:lnTo>
                  <a:cubicBezTo>
                    <a:pt x="276" y="14086"/>
                    <a:pt x="150" y="14086"/>
                    <a:pt x="75" y="14161"/>
                  </a:cubicBezTo>
                  <a:cubicBezTo>
                    <a:pt x="0" y="14237"/>
                    <a:pt x="0" y="14362"/>
                    <a:pt x="75" y="14437"/>
                  </a:cubicBezTo>
                  <a:lnTo>
                    <a:pt x="4988" y="19349"/>
                  </a:lnTo>
                  <a:lnTo>
                    <a:pt x="4988" y="2656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3914311" y="4210170"/>
              <a:ext cx="1531385" cy="45248"/>
            </a:xfrm>
            <a:custGeom>
              <a:avLst/>
              <a:gdLst/>
              <a:ahLst/>
              <a:cxnLst/>
              <a:rect l="l" t="t" r="r" b="b"/>
              <a:pathLst>
                <a:path w="75540" h="2232" extrusionOk="0">
                  <a:moveTo>
                    <a:pt x="75539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75539" y="2231"/>
                  </a:lnTo>
                  <a:lnTo>
                    <a:pt x="75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3883820" y="4255400"/>
              <a:ext cx="1592364" cy="45228"/>
            </a:xfrm>
            <a:custGeom>
              <a:avLst/>
              <a:gdLst/>
              <a:ahLst/>
              <a:cxnLst/>
              <a:rect l="l" t="t" r="r" b="b"/>
              <a:pathLst>
                <a:path w="78548" h="2231" extrusionOk="0">
                  <a:moveTo>
                    <a:pt x="78547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78547" y="0"/>
                  </a:lnTo>
                  <a:lnTo>
                    <a:pt x="78547" y="22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3838589" y="3391096"/>
              <a:ext cx="684420" cy="818543"/>
            </a:xfrm>
            <a:custGeom>
              <a:avLst/>
              <a:gdLst/>
              <a:ahLst/>
              <a:cxnLst/>
              <a:rect l="l" t="t" r="r" b="b"/>
              <a:pathLst>
                <a:path w="33761" h="40377" extrusionOk="0">
                  <a:moveTo>
                    <a:pt x="1" y="0"/>
                  </a:moveTo>
                  <a:lnTo>
                    <a:pt x="16517" y="0"/>
                  </a:lnTo>
                  <a:lnTo>
                    <a:pt x="33008" y="0"/>
                  </a:lnTo>
                  <a:cubicBezTo>
                    <a:pt x="33134" y="6717"/>
                    <a:pt x="33259" y="13459"/>
                    <a:pt x="33384" y="20201"/>
                  </a:cubicBezTo>
                  <a:cubicBezTo>
                    <a:pt x="33510" y="26918"/>
                    <a:pt x="33635" y="33660"/>
                    <a:pt x="33760" y="40376"/>
                  </a:cubicBezTo>
                  <a:lnTo>
                    <a:pt x="19249" y="40376"/>
                  </a:lnTo>
                  <a:lnTo>
                    <a:pt x="4738" y="40376"/>
                  </a:lnTo>
                  <a:cubicBezTo>
                    <a:pt x="3961" y="33660"/>
                    <a:pt x="3184" y="26918"/>
                    <a:pt x="2382" y="20201"/>
                  </a:cubicBezTo>
                  <a:cubicBezTo>
                    <a:pt x="1605" y="13459"/>
                    <a:pt x="803" y="671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3808098" y="3304710"/>
              <a:ext cx="491345" cy="86401"/>
            </a:xfrm>
            <a:custGeom>
              <a:avLst/>
              <a:gdLst/>
              <a:ahLst/>
              <a:cxnLst/>
              <a:rect l="l" t="t" r="r" b="b"/>
              <a:pathLst>
                <a:path w="24237" h="4262" extrusionOk="0">
                  <a:moveTo>
                    <a:pt x="23710" y="1"/>
                  </a:moveTo>
                  <a:lnTo>
                    <a:pt x="12633" y="1"/>
                  </a:lnTo>
                  <a:lnTo>
                    <a:pt x="1555" y="1"/>
                  </a:lnTo>
                  <a:cubicBezTo>
                    <a:pt x="1029" y="1429"/>
                    <a:pt x="527" y="2833"/>
                    <a:pt x="1" y="4261"/>
                  </a:cubicBezTo>
                  <a:lnTo>
                    <a:pt x="12131" y="4261"/>
                  </a:lnTo>
                  <a:lnTo>
                    <a:pt x="24237" y="4261"/>
                  </a:lnTo>
                  <a:cubicBezTo>
                    <a:pt x="24061" y="2833"/>
                    <a:pt x="23886" y="1429"/>
                    <a:pt x="23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4825853" y="3391096"/>
              <a:ext cx="695590" cy="818543"/>
            </a:xfrm>
            <a:custGeom>
              <a:avLst/>
              <a:gdLst/>
              <a:ahLst/>
              <a:cxnLst/>
              <a:rect l="l" t="t" r="r" b="b"/>
              <a:pathLst>
                <a:path w="34312" h="40377" extrusionOk="0">
                  <a:moveTo>
                    <a:pt x="34312" y="0"/>
                  </a:moveTo>
                  <a:lnTo>
                    <a:pt x="17820" y="0"/>
                  </a:lnTo>
                  <a:lnTo>
                    <a:pt x="1304" y="0"/>
                  </a:lnTo>
                  <a:cubicBezTo>
                    <a:pt x="1103" y="6717"/>
                    <a:pt x="878" y="13459"/>
                    <a:pt x="652" y="20201"/>
                  </a:cubicBezTo>
                  <a:cubicBezTo>
                    <a:pt x="427" y="26918"/>
                    <a:pt x="226" y="33660"/>
                    <a:pt x="1" y="40376"/>
                  </a:cubicBezTo>
                  <a:lnTo>
                    <a:pt x="14512" y="40376"/>
                  </a:lnTo>
                  <a:lnTo>
                    <a:pt x="28998" y="40376"/>
                  </a:lnTo>
                  <a:cubicBezTo>
                    <a:pt x="29876" y="33660"/>
                    <a:pt x="30778" y="26918"/>
                    <a:pt x="31655" y="20201"/>
                  </a:cubicBezTo>
                  <a:cubicBezTo>
                    <a:pt x="32532" y="13459"/>
                    <a:pt x="33409" y="6717"/>
                    <a:pt x="34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5060601" y="3304710"/>
              <a:ext cx="490838" cy="86401"/>
            </a:xfrm>
            <a:custGeom>
              <a:avLst/>
              <a:gdLst/>
              <a:ahLst/>
              <a:cxnLst/>
              <a:rect l="l" t="t" r="r" b="b"/>
              <a:pathLst>
                <a:path w="24212" h="4262" extrusionOk="0">
                  <a:moveTo>
                    <a:pt x="627" y="1"/>
                  </a:moveTo>
                  <a:lnTo>
                    <a:pt x="11705" y="1"/>
                  </a:lnTo>
                  <a:lnTo>
                    <a:pt x="22758" y="1"/>
                  </a:lnTo>
                  <a:cubicBezTo>
                    <a:pt x="23259" y="1429"/>
                    <a:pt x="23735" y="2833"/>
                    <a:pt x="24211" y="4261"/>
                  </a:cubicBezTo>
                  <a:lnTo>
                    <a:pt x="12131" y="4261"/>
                  </a:lnTo>
                  <a:lnTo>
                    <a:pt x="1" y="4261"/>
                  </a:lnTo>
                  <a:cubicBezTo>
                    <a:pt x="201" y="2833"/>
                    <a:pt x="402" y="1429"/>
                    <a:pt x="627" y="1"/>
                  </a:cubicBezTo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5070251" y="3450031"/>
              <a:ext cx="403950" cy="734209"/>
            </a:xfrm>
            <a:custGeom>
              <a:avLst/>
              <a:gdLst/>
              <a:ahLst/>
              <a:cxnLst/>
              <a:rect l="l" t="t" r="r" b="b"/>
              <a:pathLst>
                <a:path w="19926" h="36217" extrusionOk="0">
                  <a:moveTo>
                    <a:pt x="14161" y="7394"/>
                  </a:moveTo>
                  <a:lnTo>
                    <a:pt x="14161" y="7444"/>
                  </a:lnTo>
                  <a:cubicBezTo>
                    <a:pt x="14036" y="8447"/>
                    <a:pt x="13936" y="9474"/>
                    <a:pt x="13811" y="10477"/>
                  </a:cubicBezTo>
                  <a:lnTo>
                    <a:pt x="13785" y="10803"/>
                  </a:lnTo>
                  <a:lnTo>
                    <a:pt x="14111" y="10803"/>
                  </a:lnTo>
                  <a:lnTo>
                    <a:pt x="16066" y="10803"/>
                  </a:lnTo>
                  <a:lnTo>
                    <a:pt x="16342" y="10803"/>
                  </a:lnTo>
                  <a:lnTo>
                    <a:pt x="18322" y="10803"/>
                  </a:lnTo>
                  <a:lnTo>
                    <a:pt x="18572" y="10803"/>
                  </a:lnTo>
                  <a:lnTo>
                    <a:pt x="18623" y="10552"/>
                  </a:lnTo>
                  <a:cubicBezTo>
                    <a:pt x="18723" y="9524"/>
                    <a:pt x="18848" y="8522"/>
                    <a:pt x="18999" y="7494"/>
                  </a:cubicBezTo>
                  <a:lnTo>
                    <a:pt x="18999" y="7394"/>
                  </a:lnTo>
                  <a:lnTo>
                    <a:pt x="18999" y="7394"/>
                  </a:lnTo>
                  <a:lnTo>
                    <a:pt x="19049" y="7143"/>
                  </a:lnTo>
                  <a:cubicBezTo>
                    <a:pt x="19174" y="6016"/>
                    <a:pt x="19299" y="4863"/>
                    <a:pt x="19450" y="3735"/>
                  </a:cubicBezTo>
                  <a:lnTo>
                    <a:pt x="19475" y="3635"/>
                  </a:lnTo>
                  <a:lnTo>
                    <a:pt x="19475" y="3635"/>
                  </a:lnTo>
                  <a:lnTo>
                    <a:pt x="19500" y="3384"/>
                  </a:lnTo>
                  <a:cubicBezTo>
                    <a:pt x="19625" y="2356"/>
                    <a:pt x="19750" y="1354"/>
                    <a:pt x="19876" y="326"/>
                  </a:cubicBezTo>
                  <a:lnTo>
                    <a:pt x="19926" y="1"/>
                  </a:lnTo>
                  <a:lnTo>
                    <a:pt x="19575" y="1"/>
                  </a:lnTo>
                  <a:lnTo>
                    <a:pt x="17545" y="1"/>
                  </a:lnTo>
                  <a:lnTo>
                    <a:pt x="17269" y="1"/>
                  </a:lnTo>
                  <a:lnTo>
                    <a:pt x="15239" y="1"/>
                  </a:lnTo>
                  <a:lnTo>
                    <a:pt x="14988" y="1"/>
                  </a:lnTo>
                  <a:lnTo>
                    <a:pt x="14963" y="251"/>
                  </a:lnTo>
                  <a:cubicBezTo>
                    <a:pt x="14838" y="1279"/>
                    <a:pt x="14738" y="2281"/>
                    <a:pt x="14613" y="3309"/>
                  </a:cubicBezTo>
                  <a:lnTo>
                    <a:pt x="14587" y="3635"/>
                  </a:lnTo>
                  <a:lnTo>
                    <a:pt x="14587" y="3635"/>
                  </a:lnTo>
                  <a:lnTo>
                    <a:pt x="14587" y="3660"/>
                  </a:lnTo>
                  <a:cubicBezTo>
                    <a:pt x="14437" y="4788"/>
                    <a:pt x="14312" y="5940"/>
                    <a:pt x="14186" y="7068"/>
                  </a:cubicBezTo>
                  <a:lnTo>
                    <a:pt x="14161" y="7394"/>
                  </a:lnTo>
                  <a:close/>
                  <a:moveTo>
                    <a:pt x="8247" y="7168"/>
                  </a:moveTo>
                  <a:lnTo>
                    <a:pt x="8272" y="7068"/>
                  </a:lnTo>
                  <a:cubicBezTo>
                    <a:pt x="8372" y="5940"/>
                    <a:pt x="8472" y="4813"/>
                    <a:pt x="8572" y="3685"/>
                  </a:cubicBezTo>
                  <a:lnTo>
                    <a:pt x="8597" y="3409"/>
                  </a:lnTo>
                  <a:lnTo>
                    <a:pt x="8597" y="3409"/>
                  </a:lnTo>
                  <a:lnTo>
                    <a:pt x="8597" y="3309"/>
                  </a:lnTo>
                  <a:cubicBezTo>
                    <a:pt x="8698" y="2306"/>
                    <a:pt x="8798" y="1279"/>
                    <a:pt x="8898" y="276"/>
                  </a:cubicBezTo>
                  <a:lnTo>
                    <a:pt x="8923" y="1"/>
                  </a:lnTo>
                  <a:lnTo>
                    <a:pt x="9174" y="1"/>
                  </a:lnTo>
                  <a:lnTo>
                    <a:pt x="11229" y="1"/>
                  </a:lnTo>
                  <a:lnTo>
                    <a:pt x="11505" y="1"/>
                  </a:lnTo>
                  <a:lnTo>
                    <a:pt x="13535" y="1"/>
                  </a:lnTo>
                  <a:lnTo>
                    <a:pt x="13861" y="1"/>
                  </a:lnTo>
                  <a:lnTo>
                    <a:pt x="13811" y="326"/>
                  </a:lnTo>
                  <a:cubicBezTo>
                    <a:pt x="13710" y="1354"/>
                    <a:pt x="13610" y="2356"/>
                    <a:pt x="13510" y="3384"/>
                  </a:cubicBezTo>
                  <a:lnTo>
                    <a:pt x="13510" y="3409"/>
                  </a:lnTo>
                  <a:lnTo>
                    <a:pt x="13510" y="3409"/>
                  </a:lnTo>
                  <a:lnTo>
                    <a:pt x="13460" y="3735"/>
                  </a:lnTo>
                  <a:cubicBezTo>
                    <a:pt x="13334" y="4863"/>
                    <a:pt x="13209" y="5991"/>
                    <a:pt x="13109" y="7143"/>
                  </a:cubicBezTo>
                  <a:lnTo>
                    <a:pt x="13109" y="7168"/>
                  </a:lnTo>
                  <a:lnTo>
                    <a:pt x="13109" y="7168"/>
                  </a:lnTo>
                  <a:lnTo>
                    <a:pt x="13084" y="7319"/>
                  </a:lnTo>
                  <a:lnTo>
                    <a:pt x="13084" y="7394"/>
                  </a:lnTo>
                  <a:lnTo>
                    <a:pt x="13084" y="7394"/>
                  </a:lnTo>
                  <a:lnTo>
                    <a:pt x="13059" y="7494"/>
                  </a:lnTo>
                  <a:cubicBezTo>
                    <a:pt x="12958" y="8522"/>
                    <a:pt x="12833" y="9524"/>
                    <a:pt x="12758" y="10552"/>
                  </a:cubicBezTo>
                  <a:lnTo>
                    <a:pt x="12733" y="10803"/>
                  </a:lnTo>
                  <a:lnTo>
                    <a:pt x="12457" y="10803"/>
                  </a:lnTo>
                  <a:lnTo>
                    <a:pt x="10477" y="10803"/>
                  </a:lnTo>
                  <a:lnTo>
                    <a:pt x="10201" y="10803"/>
                  </a:lnTo>
                  <a:lnTo>
                    <a:pt x="8222" y="10803"/>
                  </a:lnTo>
                  <a:lnTo>
                    <a:pt x="7921" y="10803"/>
                  </a:lnTo>
                  <a:lnTo>
                    <a:pt x="7946" y="10477"/>
                  </a:lnTo>
                  <a:cubicBezTo>
                    <a:pt x="8021" y="9474"/>
                    <a:pt x="8121" y="8447"/>
                    <a:pt x="8222" y="7444"/>
                  </a:cubicBezTo>
                  <a:lnTo>
                    <a:pt x="8247" y="7168"/>
                  </a:lnTo>
                  <a:close/>
                  <a:moveTo>
                    <a:pt x="2181" y="7168"/>
                  </a:moveTo>
                  <a:lnTo>
                    <a:pt x="2181" y="7093"/>
                  </a:lnTo>
                  <a:cubicBezTo>
                    <a:pt x="2257" y="5940"/>
                    <a:pt x="2332" y="4813"/>
                    <a:pt x="2432" y="3685"/>
                  </a:cubicBezTo>
                  <a:lnTo>
                    <a:pt x="2432" y="3635"/>
                  </a:lnTo>
                  <a:lnTo>
                    <a:pt x="2432" y="3635"/>
                  </a:lnTo>
                  <a:lnTo>
                    <a:pt x="2457" y="3309"/>
                  </a:lnTo>
                  <a:cubicBezTo>
                    <a:pt x="2532" y="2306"/>
                    <a:pt x="2607" y="1279"/>
                    <a:pt x="2683" y="276"/>
                  </a:cubicBezTo>
                  <a:lnTo>
                    <a:pt x="2708" y="1"/>
                  </a:lnTo>
                  <a:lnTo>
                    <a:pt x="2983" y="1"/>
                  </a:lnTo>
                  <a:lnTo>
                    <a:pt x="5013" y="1"/>
                  </a:lnTo>
                  <a:lnTo>
                    <a:pt x="5289" y="1"/>
                  </a:lnTo>
                  <a:lnTo>
                    <a:pt x="7319" y="1"/>
                  </a:lnTo>
                  <a:lnTo>
                    <a:pt x="7645" y="1"/>
                  </a:lnTo>
                  <a:lnTo>
                    <a:pt x="7620" y="326"/>
                  </a:lnTo>
                  <a:cubicBezTo>
                    <a:pt x="7520" y="1329"/>
                    <a:pt x="7445" y="2356"/>
                    <a:pt x="7344" y="3359"/>
                  </a:cubicBezTo>
                  <a:lnTo>
                    <a:pt x="7344" y="3409"/>
                  </a:lnTo>
                  <a:lnTo>
                    <a:pt x="7344" y="3409"/>
                  </a:lnTo>
                  <a:lnTo>
                    <a:pt x="7319" y="3735"/>
                  </a:lnTo>
                  <a:cubicBezTo>
                    <a:pt x="7219" y="4863"/>
                    <a:pt x="7119" y="5991"/>
                    <a:pt x="7018" y="7118"/>
                  </a:cubicBezTo>
                  <a:lnTo>
                    <a:pt x="7018" y="7168"/>
                  </a:lnTo>
                  <a:lnTo>
                    <a:pt x="7018" y="7168"/>
                  </a:lnTo>
                  <a:lnTo>
                    <a:pt x="6993" y="7494"/>
                  </a:lnTo>
                  <a:cubicBezTo>
                    <a:pt x="6893" y="8497"/>
                    <a:pt x="6818" y="9524"/>
                    <a:pt x="6718" y="10527"/>
                  </a:cubicBezTo>
                  <a:lnTo>
                    <a:pt x="6693" y="10803"/>
                  </a:lnTo>
                  <a:lnTo>
                    <a:pt x="6417" y="10803"/>
                  </a:lnTo>
                  <a:lnTo>
                    <a:pt x="4462" y="10803"/>
                  </a:lnTo>
                  <a:lnTo>
                    <a:pt x="4186" y="10803"/>
                  </a:lnTo>
                  <a:lnTo>
                    <a:pt x="2206" y="10803"/>
                  </a:lnTo>
                  <a:lnTo>
                    <a:pt x="1906" y="10803"/>
                  </a:lnTo>
                  <a:lnTo>
                    <a:pt x="1931" y="10502"/>
                  </a:lnTo>
                  <a:cubicBezTo>
                    <a:pt x="2006" y="9474"/>
                    <a:pt x="2081" y="8447"/>
                    <a:pt x="2156" y="7444"/>
                  </a:cubicBezTo>
                  <a:lnTo>
                    <a:pt x="2156" y="7168"/>
                  </a:lnTo>
                  <a:close/>
                  <a:moveTo>
                    <a:pt x="1204" y="20201"/>
                  </a:moveTo>
                  <a:lnTo>
                    <a:pt x="1204" y="20201"/>
                  </a:lnTo>
                  <a:lnTo>
                    <a:pt x="1229" y="19900"/>
                  </a:lnTo>
                  <a:cubicBezTo>
                    <a:pt x="1304" y="18748"/>
                    <a:pt x="1404" y="17620"/>
                    <a:pt x="1480" y="16492"/>
                  </a:cubicBezTo>
                  <a:lnTo>
                    <a:pt x="1480" y="16442"/>
                  </a:lnTo>
                  <a:lnTo>
                    <a:pt x="1480" y="16442"/>
                  </a:lnTo>
                  <a:lnTo>
                    <a:pt x="1505" y="16116"/>
                  </a:lnTo>
                  <a:cubicBezTo>
                    <a:pt x="1580" y="15113"/>
                    <a:pt x="1655" y="14086"/>
                    <a:pt x="1730" y="13083"/>
                  </a:cubicBezTo>
                  <a:lnTo>
                    <a:pt x="1755" y="12808"/>
                  </a:lnTo>
                  <a:lnTo>
                    <a:pt x="2031" y="12808"/>
                  </a:lnTo>
                  <a:lnTo>
                    <a:pt x="3986" y="12808"/>
                  </a:lnTo>
                  <a:lnTo>
                    <a:pt x="4262" y="12808"/>
                  </a:lnTo>
                  <a:lnTo>
                    <a:pt x="6191" y="12808"/>
                  </a:lnTo>
                  <a:lnTo>
                    <a:pt x="6517" y="12808"/>
                  </a:lnTo>
                  <a:lnTo>
                    <a:pt x="6492" y="13133"/>
                  </a:lnTo>
                  <a:cubicBezTo>
                    <a:pt x="6392" y="14136"/>
                    <a:pt x="6317" y="15164"/>
                    <a:pt x="6216" y="16166"/>
                  </a:cubicBezTo>
                  <a:lnTo>
                    <a:pt x="6216" y="16216"/>
                  </a:lnTo>
                  <a:lnTo>
                    <a:pt x="6216" y="16216"/>
                  </a:lnTo>
                  <a:lnTo>
                    <a:pt x="6191" y="16542"/>
                  </a:lnTo>
                  <a:cubicBezTo>
                    <a:pt x="6091" y="17670"/>
                    <a:pt x="5991" y="18798"/>
                    <a:pt x="5891" y="19951"/>
                  </a:cubicBezTo>
                  <a:lnTo>
                    <a:pt x="5891" y="19976"/>
                  </a:lnTo>
                  <a:lnTo>
                    <a:pt x="5891" y="19976"/>
                  </a:lnTo>
                  <a:lnTo>
                    <a:pt x="5866" y="20301"/>
                  </a:lnTo>
                  <a:cubicBezTo>
                    <a:pt x="5790" y="21304"/>
                    <a:pt x="5690" y="22331"/>
                    <a:pt x="5590" y="23334"/>
                  </a:cubicBezTo>
                  <a:lnTo>
                    <a:pt x="5590" y="23610"/>
                  </a:lnTo>
                  <a:lnTo>
                    <a:pt x="5314" y="23610"/>
                  </a:lnTo>
                  <a:lnTo>
                    <a:pt x="3435" y="23610"/>
                  </a:lnTo>
                  <a:lnTo>
                    <a:pt x="3159" y="23610"/>
                  </a:lnTo>
                  <a:lnTo>
                    <a:pt x="1254" y="23610"/>
                  </a:lnTo>
                  <a:lnTo>
                    <a:pt x="953" y="23610"/>
                  </a:lnTo>
                  <a:lnTo>
                    <a:pt x="978" y="23309"/>
                  </a:lnTo>
                  <a:cubicBezTo>
                    <a:pt x="1054" y="22281"/>
                    <a:pt x="1129" y="21254"/>
                    <a:pt x="1204" y="20251"/>
                  </a:cubicBezTo>
                  <a:close/>
                  <a:moveTo>
                    <a:pt x="7044" y="20201"/>
                  </a:moveTo>
                  <a:lnTo>
                    <a:pt x="7044" y="20251"/>
                  </a:lnTo>
                  <a:cubicBezTo>
                    <a:pt x="6943" y="21254"/>
                    <a:pt x="6843" y="22281"/>
                    <a:pt x="6743" y="23284"/>
                  </a:cubicBezTo>
                  <a:lnTo>
                    <a:pt x="6718" y="23610"/>
                  </a:lnTo>
                  <a:lnTo>
                    <a:pt x="7044" y="23610"/>
                  </a:lnTo>
                  <a:lnTo>
                    <a:pt x="8948" y="23610"/>
                  </a:lnTo>
                  <a:lnTo>
                    <a:pt x="9224" y="23610"/>
                  </a:lnTo>
                  <a:lnTo>
                    <a:pt x="11079" y="23610"/>
                  </a:lnTo>
                  <a:lnTo>
                    <a:pt x="11354" y="23610"/>
                  </a:lnTo>
                  <a:lnTo>
                    <a:pt x="11379" y="23359"/>
                  </a:lnTo>
                  <a:cubicBezTo>
                    <a:pt x="11480" y="22331"/>
                    <a:pt x="11605" y="21329"/>
                    <a:pt x="11705" y="20301"/>
                  </a:cubicBezTo>
                  <a:lnTo>
                    <a:pt x="11730" y="20201"/>
                  </a:lnTo>
                  <a:lnTo>
                    <a:pt x="11730" y="20201"/>
                  </a:lnTo>
                  <a:lnTo>
                    <a:pt x="11730" y="20126"/>
                  </a:lnTo>
                  <a:lnTo>
                    <a:pt x="11755" y="19976"/>
                  </a:lnTo>
                  <a:lnTo>
                    <a:pt x="11755" y="19976"/>
                  </a:lnTo>
                  <a:lnTo>
                    <a:pt x="11755" y="19951"/>
                  </a:lnTo>
                  <a:cubicBezTo>
                    <a:pt x="11856" y="18798"/>
                    <a:pt x="11981" y="17670"/>
                    <a:pt x="12106" y="16542"/>
                  </a:cubicBezTo>
                  <a:lnTo>
                    <a:pt x="12106" y="16442"/>
                  </a:lnTo>
                  <a:lnTo>
                    <a:pt x="12106" y="16442"/>
                  </a:lnTo>
                  <a:lnTo>
                    <a:pt x="12131" y="16316"/>
                  </a:lnTo>
                  <a:lnTo>
                    <a:pt x="12131" y="16216"/>
                  </a:lnTo>
                  <a:lnTo>
                    <a:pt x="12131" y="16216"/>
                  </a:lnTo>
                  <a:lnTo>
                    <a:pt x="12156" y="16191"/>
                  </a:lnTo>
                  <a:cubicBezTo>
                    <a:pt x="12257" y="15164"/>
                    <a:pt x="12357" y="14161"/>
                    <a:pt x="12457" y="13133"/>
                  </a:cubicBezTo>
                  <a:lnTo>
                    <a:pt x="12507" y="12808"/>
                  </a:lnTo>
                  <a:lnTo>
                    <a:pt x="12181" y="12808"/>
                  </a:lnTo>
                  <a:lnTo>
                    <a:pt x="10227" y="12808"/>
                  </a:lnTo>
                  <a:lnTo>
                    <a:pt x="9951" y="12808"/>
                  </a:lnTo>
                  <a:lnTo>
                    <a:pt x="7996" y="12808"/>
                  </a:lnTo>
                  <a:lnTo>
                    <a:pt x="7720" y="12808"/>
                  </a:lnTo>
                  <a:lnTo>
                    <a:pt x="7695" y="13083"/>
                  </a:lnTo>
                  <a:cubicBezTo>
                    <a:pt x="7620" y="14086"/>
                    <a:pt x="7520" y="15113"/>
                    <a:pt x="7419" y="16116"/>
                  </a:cubicBezTo>
                  <a:lnTo>
                    <a:pt x="7369" y="16442"/>
                  </a:lnTo>
                  <a:lnTo>
                    <a:pt x="7394" y="16442"/>
                  </a:lnTo>
                  <a:lnTo>
                    <a:pt x="7394" y="16492"/>
                  </a:lnTo>
                  <a:cubicBezTo>
                    <a:pt x="7269" y="17620"/>
                    <a:pt x="7169" y="18748"/>
                    <a:pt x="7069" y="19900"/>
                  </a:cubicBezTo>
                  <a:lnTo>
                    <a:pt x="7044" y="20201"/>
                  </a:lnTo>
                  <a:close/>
                  <a:moveTo>
                    <a:pt x="12733" y="20201"/>
                  </a:moveTo>
                  <a:lnTo>
                    <a:pt x="12733" y="20201"/>
                  </a:lnTo>
                  <a:lnTo>
                    <a:pt x="12758" y="19875"/>
                  </a:lnTo>
                  <a:cubicBezTo>
                    <a:pt x="12883" y="18748"/>
                    <a:pt x="13034" y="17620"/>
                    <a:pt x="13134" y="16467"/>
                  </a:cubicBezTo>
                  <a:lnTo>
                    <a:pt x="13159" y="16442"/>
                  </a:lnTo>
                  <a:lnTo>
                    <a:pt x="13134" y="16442"/>
                  </a:lnTo>
                  <a:lnTo>
                    <a:pt x="13184" y="16116"/>
                  </a:lnTo>
                  <a:cubicBezTo>
                    <a:pt x="13309" y="15113"/>
                    <a:pt x="13409" y="14086"/>
                    <a:pt x="13510" y="13083"/>
                  </a:cubicBezTo>
                  <a:lnTo>
                    <a:pt x="13560" y="12808"/>
                  </a:lnTo>
                  <a:lnTo>
                    <a:pt x="13811" y="12808"/>
                  </a:lnTo>
                  <a:lnTo>
                    <a:pt x="15765" y="12808"/>
                  </a:lnTo>
                  <a:lnTo>
                    <a:pt x="16041" y="12808"/>
                  </a:lnTo>
                  <a:lnTo>
                    <a:pt x="17996" y="12808"/>
                  </a:lnTo>
                  <a:lnTo>
                    <a:pt x="18322" y="12808"/>
                  </a:lnTo>
                  <a:lnTo>
                    <a:pt x="18272" y="13133"/>
                  </a:lnTo>
                  <a:cubicBezTo>
                    <a:pt x="18171" y="14161"/>
                    <a:pt x="18046" y="15164"/>
                    <a:pt x="17896" y="16191"/>
                  </a:cubicBezTo>
                  <a:lnTo>
                    <a:pt x="17871" y="16442"/>
                  </a:lnTo>
                  <a:lnTo>
                    <a:pt x="17871" y="16442"/>
                  </a:lnTo>
                  <a:lnTo>
                    <a:pt x="17846" y="16542"/>
                  </a:lnTo>
                  <a:cubicBezTo>
                    <a:pt x="17720" y="17670"/>
                    <a:pt x="17570" y="18823"/>
                    <a:pt x="17445" y="19951"/>
                  </a:cubicBezTo>
                  <a:lnTo>
                    <a:pt x="17420" y="20201"/>
                  </a:lnTo>
                  <a:lnTo>
                    <a:pt x="17420" y="20201"/>
                  </a:lnTo>
                  <a:lnTo>
                    <a:pt x="17394" y="20301"/>
                  </a:lnTo>
                  <a:cubicBezTo>
                    <a:pt x="17269" y="21329"/>
                    <a:pt x="17144" y="22331"/>
                    <a:pt x="17019" y="23359"/>
                  </a:cubicBezTo>
                  <a:lnTo>
                    <a:pt x="16993" y="23610"/>
                  </a:lnTo>
                  <a:lnTo>
                    <a:pt x="16718" y="23610"/>
                  </a:lnTo>
                  <a:lnTo>
                    <a:pt x="14838" y="23610"/>
                  </a:lnTo>
                  <a:lnTo>
                    <a:pt x="14587" y="23610"/>
                  </a:lnTo>
                  <a:lnTo>
                    <a:pt x="12683" y="23610"/>
                  </a:lnTo>
                  <a:lnTo>
                    <a:pt x="12357" y="23610"/>
                  </a:lnTo>
                  <a:lnTo>
                    <a:pt x="12382" y="23284"/>
                  </a:lnTo>
                  <a:cubicBezTo>
                    <a:pt x="12507" y="22281"/>
                    <a:pt x="12607" y="21254"/>
                    <a:pt x="12733" y="20251"/>
                  </a:cubicBezTo>
                  <a:close/>
                  <a:moveTo>
                    <a:pt x="11329" y="32808"/>
                  </a:moveTo>
                  <a:lnTo>
                    <a:pt x="11329" y="32833"/>
                  </a:lnTo>
                  <a:cubicBezTo>
                    <a:pt x="11204" y="33860"/>
                    <a:pt x="11104" y="34863"/>
                    <a:pt x="10978" y="35890"/>
                  </a:cubicBezTo>
                  <a:lnTo>
                    <a:pt x="10953" y="36216"/>
                  </a:lnTo>
                  <a:lnTo>
                    <a:pt x="11279" y="36216"/>
                  </a:lnTo>
                  <a:lnTo>
                    <a:pt x="13109" y="36216"/>
                  </a:lnTo>
                  <a:lnTo>
                    <a:pt x="13359" y="36216"/>
                  </a:lnTo>
                  <a:lnTo>
                    <a:pt x="15164" y="36216"/>
                  </a:lnTo>
                  <a:lnTo>
                    <a:pt x="15415" y="36216"/>
                  </a:lnTo>
                  <a:lnTo>
                    <a:pt x="15465" y="35966"/>
                  </a:lnTo>
                  <a:cubicBezTo>
                    <a:pt x="15565" y="34938"/>
                    <a:pt x="15690" y="33936"/>
                    <a:pt x="15841" y="32908"/>
                  </a:cubicBezTo>
                  <a:lnTo>
                    <a:pt x="15866" y="32582"/>
                  </a:lnTo>
                  <a:lnTo>
                    <a:pt x="15866" y="32582"/>
                  </a:lnTo>
                  <a:lnTo>
                    <a:pt x="15866" y="32557"/>
                  </a:lnTo>
                  <a:cubicBezTo>
                    <a:pt x="16016" y="31429"/>
                    <a:pt x="16141" y="30276"/>
                    <a:pt x="16292" y="29149"/>
                  </a:cubicBezTo>
                  <a:lnTo>
                    <a:pt x="16317" y="29048"/>
                  </a:lnTo>
                  <a:lnTo>
                    <a:pt x="16317" y="29048"/>
                  </a:lnTo>
                  <a:lnTo>
                    <a:pt x="16342" y="28798"/>
                  </a:lnTo>
                  <a:cubicBezTo>
                    <a:pt x="16467" y="27770"/>
                    <a:pt x="16592" y="26743"/>
                    <a:pt x="16718" y="25740"/>
                  </a:cubicBezTo>
                  <a:lnTo>
                    <a:pt x="16768" y="25414"/>
                  </a:lnTo>
                  <a:lnTo>
                    <a:pt x="16417" y="25414"/>
                  </a:lnTo>
                  <a:lnTo>
                    <a:pt x="14537" y="25414"/>
                  </a:lnTo>
                  <a:lnTo>
                    <a:pt x="14287" y="25414"/>
                  </a:lnTo>
                  <a:lnTo>
                    <a:pt x="12407" y="25414"/>
                  </a:lnTo>
                  <a:lnTo>
                    <a:pt x="12156" y="25414"/>
                  </a:lnTo>
                  <a:lnTo>
                    <a:pt x="12131" y="25665"/>
                  </a:lnTo>
                  <a:cubicBezTo>
                    <a:pt x="12006" y="26692"/>
                    <a:pt x="11906" y="27695"/>
                    <a:pt x="11780" y="28722"/>
                  </a:cubicBezTo>
                  <a:lnTo>
                    <a:pt x="11755" y="29048"/>
                  </a:lnTo>
                  <a:lnTo>
                    <a:pt x="11755" y="29048"/>
                  </a:lnTo>
                  <a:lnTo>
                    <a:pt x="11755" y="29073"/>
                  </a:lnTo>
                  <a:cubicBezTo>
                    <a:pt x="11605" y="30201"/>
                    <a:pt x="11505" y="31354"/>
                    <a:pt x="11354" y="32482"/>
                  </a:cubicBezTo>
                  <a:lnTo>
                    <a:pt x="11329" y="32808"/>
                  </a:lnTo>
                  <a:close/>
                  <a:moveTo>
                    <a:pt x="5866" y="32808"/>
                  </a:moveTo>
                  <a:lnTo>
                    <a:pt x="5866" y="32808"/>
                  </a:lnTo>
                  <a:lnTo>
                    <a:pt x="5891" y="32482"/>
                  </a:lnTo>
                  <a:cubicBezTo>
                    <a:pt x="6016" y="31354"/>
                    <a:pt x="6116" y="30226"/>
                    <a:pt x="6216" y="29073"/>
                  </a:cubicBezTo>
                  <a:lnTo>
                    <a:pt x="6216" y="29048"/>
                  </a:lnTo>
                  <a:lnTo>
                    <a:pt x="6216" y="29048"/>
                  </a:lnTo>
                  <a:lnTo>
                    <a:pt x="6242" y="28722"/>
                  </a:lnTo>
                  <a:cubicBezTo>
                    <a:pt x="6342" y="27720"/>
                    <a:pt x="6442" y="26692"/>
                    <a:pt x="6517" y="25690"/>
                  </a:cubicBezTo>
                  <a:lnTo>
                    <a:pt x="6542" y="25414"/>
                  </a:lnTo>
                  <a:lnTo>
                    <a:pt x="6818" y="25414"/>
                  </a:lnTo>
                  <a:lnTo>
                    <a:pt x="8698" y="25414"/>
                  </a:lnTo>
                  <a:lnTo>
                    <a:pt x="8948" y="25414"/>
                  </a:lnTo>
                  <a:lnTo>
                    <a:pt x="10828" y="25414"/>
                  </a:lnTo>
                  <a:lnTo>
                    <a:pt x="11154" y="25414"/>
                  </a:lnTo>
                  <a:lnTo>
                    <a:pt x="11129" y="25740"/>
                  </a:lnTo>
                  <a:cubicBezTo>
                    <a:pt x="11029" y="26743"/>
                    <a:pt x="10928" y="27770"/>
                    <a:pt x="10803" y="28773"/>
                  </a:cubicBezTo>
                  <a:lnTo>
                    <a:pt x="10803" y="28823"/>
                  </a:lnTo>
                  <a:lnTo>
                    <a:pt x="10803" y="28823"/>
                  </a:lnTo>
                  <a:lnTo>
                    <a:pt x="10778" y="29149"/>
                  </a:lnTo>
                  <a:cubicBezTo>
                    <a:pt x="10653" y="30276"/>
                    <a:pt x="10527" y="31404"/>
                    <a:pt x="10402" y="32557"/>
                  </a:cubicBezTo>
                  <a:lnTo>
                    <a:pt x="10402" y="32582"/>
                  </a:lnTo>
                  <a:lnTo>
                    <a:pt x="10402" y="32582"/>
                  </a:lnTo>
                  <a:lnTo>
                    <a:pt x="10377" y="32908"/>
                  </a:lnTo>
                  <a:cubicBezTo>
                    <a:pt x="10252" y="33910"/>
                    <a:pt x="10151" y="34938"/>
                    <a:pt x="10051" y="35941"/>
                  </a:cubicBezTo>
                  <a:lnTo>
                    <a:pt x="10026" y="36216"/>
                  </a:lnTo>
                  <a:lnTo>
                    <a:pt x="9750" y="36216"/>
                  </a:lnTo>
                  <a:lnTo>
                    <a:pt x="7946" y="36216"/>
                  </a:lnTo>
                  <a:lnTo>
                    <a:pt x="7695" y="36216"/>
                  </a:lnTo>
                  <a:lnTo>
                    <a:pt x="5866" y="36216"/>
                  </a:lnTo>
                  <a:lnTo>
                    <a:pt x="5540" y="36216"/>
                  </a:lnTo>
                  <a:lnTo>
                    <a:pt x="5590" y="35890"/>
                  </a:lnTo>
                  <a:cubicBezTo>
                    <a:pt x="5665" y="34888"/>
                    <a:pt x="5765" y="33860"/>
                    <a:pt x="5866" y="32833"/>
                  </a:cubicBezTo>
                  <a:close/>
                  <a:moveTo>
                    <a:pt x="277" y="32582"/>
                  </a:moveTo>
                  <a:lnTo>
                    <a:pt x="302" y="32482"/>
                  </a:lnTo>
                  <a:cubicBezTo>
                    <a:pt x="377" y="31354"/>
                    <a:pt x="452" y="30226"/>
                    <a:pt x="552" y="29098"/>
                  </a:cubicBezTo>
                  <a:lnTo>
                    <a:pt x="552" y="29048"/>
                  </a:lnTo>
                  <a:lnTo>
                    <a:pt x="552" y="29048"/>
                  </a:lnTo>
                  <a:lnTo>
                    <a:pt x="552" y="28722"/>
                  </a:lnTo>
                  <a:cubicBezTo>
                    <a:pt x="627" y="27720"/>
                    <a:pt x="728" y="26692"/>
                    <a:pt x="778" y="25690"/>
                  </a:cubicBezTo>
                  <a:lnTo>
                    <a:pt x="803" y="25414"/>
                  </a:lnTo>
                  <a:lnTo>
                    <a:pt x="1079" y="25414"/>
                  </a:lnTo>
                  <a:lnTo>
                    <a:pt x="2958" y="25414"/>
                  </a:lnTo>
                  <a:lnTo>
                    <a:pt x="3234" y="25414"/>
                  </a:lnTo>
                  <a:lnTo>
                    <a:pt x="5089" y="25414"/>
                  </a:lnTo>
                  <a:lnTo>
                    <a:pt x="5414" y="25414"/>
                  </a:lnTo>
                  <a:lnTo>
                    <a:pt x="5389" y="25740"/>
                  </a:lnTo>
                  <a:cubicBezTo>
                    <a:pt x="5314" y="26743"/>
                    <a:pt x="5214" y="27770"/>
                    <a:pt x="5114" y="28773"/>
                  </a:cubicBezTo>
                  <a:lnTo>
                    <a:pt x="5114" y="28823"/>
                  </a:lnTo>
                  <a:lnTo>
                    <a:pt x="5114" y="28823"/>
                  </a:lnTo>
                  <a:lnTo>
                    <a:pt x="5089" y="29124"/>
                  </a:lnTo>
                  <a:cubicBezTo>
                    <a:pt x="4988" y="30276"/>
                    <a:pt x="4913" y="31404"/>
                    <a:pt x="4788" y="32532"/>
                  </a:cubicBezTo>
                  <a:lnTo>
                    <a:pt x="4763" y="32808"/>
                  </a:lnTo>
                  <a:lnTo>
                    <a:pt x="4763" y="32808"/>
                  </a:lnTo>
                  <a:lnTo>
                    <a:pt x="4763" y="32908"/>
                  </a:lnTo>
                  <a:cubicBezTo>
                    <a:pt x="4688" y="33910"/>
                    <a:pt x="4587" y="34938"/>
                    <a:pt x="4487" y="35941"/>
                  </a:cubicBezTo>
                  <a:lnTo>
                    <a:pt x="4462" y="36216"/>
                  </a:lnTo>
                  <a:lnTo>
                    <a:pt x="4211" y="36216"/>
                  </a:lnTo>
                  <a:lnTo>
                    <a:pt x="2432" y="36216"/>
                  </a:lnTo>
                  <a:lnTo>
                    <a:pt x="2156" y="36216"/>
                  </a:lnTo>
                  <a:lnTo>
                    <a:pt x="327" y="36216"/>
                  </a:lnTo>
                  <a:lnTo>
                    <a:pt x="1" y="36216"/>
                  </a:lnTo>
                  <a:lnTo>
                    <a:pt x="26" y="35890"/>
                  </a:lnTo>
                  <a:cubicBezTo>
                    <a:pt x="101" y="34888"/>
                    <a:pt x="176" y="33860"/>
                    <a:pt x="252" y="32858"/>
                  </a:cubicBezTo>
                  <a:lnTo>
                    <a:pt x="277" y="32582"/>
                  </a:lnTo>
                  <a:lnTo>
                    <a:pt x="277" y="32582"/>
                  </a:lnTo>
                  <a:lnTo>
                    <a:pt x="277" y="32582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3885847" y="3456641"/>
              <a:ext cx="392780" cy="727600"/>
            </a:xfrm>
            <a:custGeom>
              <a:avLst/>
              <a:gdLst/>
              <a:ahLst/>
              <a:cxnLst/>
              <a:rect l="l" t="t" r="r" b="b"/>
              <a:pathLst>
                <a:path w="19375" h="35891" extrusionOk="0">
                  <a:moveTo>
                    <a:pt x="5615" y="7118"/>
                  </a:moveTo>
                  <a:lnTo>
                    <a:pt x="5615" y="7118"/>
                  </a:lnTo>
                  <a:lnTo>
                    <a:pt x="5640" y="7369"/>
                  </a:lnTo>
                  <a:cubicBezTo>
                    <a:pt x="5740" y="8371"/>
                    <a:pt x="5840" y="9374"/>
                    <a:pt x="5940" y="10401"/>
                  </a:cubicBezTo>
                  <a:lnTo>
                    <a:pt x="5965" y="10702"/>
                  </a:lnTo>
                  <a:lnTo>
                    <a:pt x="5640" y="10702"/>
                  </a:lnTo>
                  <a:lnTo>
                    <a:pt x="3735" y="10702"/>
                  </a:lnTo>
                  <a:lnTo>
                    <a:pt x="3409" y="10702"/>
                  </a:lnTo>
                  <a:lnTo>
                    <a:pt x="1429" y="10702"/>
                  </a:lnTo>
                  <a:lnTo>
                    <a:pt x="1178" y="10702"/>
                  </a:lnTo>
                  <a:lnTo>
                    <a:pt x="1153" y="10452"/>
                  </a:lnTo>
                  <a:cubicBezTo>
                    <a:pt x="1028" y="9449"/>
                    <a:pt x="928" y="8447"/>
                    <a:pt x="803" y="7444"/>
                  </a:cubicBezTo>
                  <a:lnTo>
                    <a:pt x="803" y="7344"/>
                  </a:lnTo>
                  <a:lnTo>
                    <a:pt x="803" y="7344"/>
                  </a:lnTo>
                  <a:lnTo>
                    <a:pt x="752" y="7068"/>
                  </a:lnTo>
                  <a:cubicBezTo>
                    <a:pt x="652" y="5940"/>
                    <a:pt x="527" y="4837"/>
                    <a:pt x="402" y="3710"/>
                  </a:cubicBezTo>
                  <a:lnTo>
                    <a:pt x="402" y="3609"/>
                  </a:lnTo>
                  <a:lnTo>
                    <a:pt x="376" y="3609"/>
                  </a:lnTo>
                  <a:lnTo>
                    <a:pt x="351" y="3359"/>
                  </a:lnTo>
                  <a:cubicBezTo>
                    <a:pt x="251" y="2331"/>
                    <a:pt x="151" y="1329"/>
                    <a:pt x="26" y="326"/>
                  </a:cubicBezTo>
                  <a:lnTo>
                    <a:pt x="1" y="0"/>
                  </a:lnTo>
                  <a:lnTo>
                    <a:pt x="326" y="0"/>
                  </a:lnTo>
                  <a:lnTo>
                    <a:pt x="2306" y="0"/>
                  </a:lnTo>
                  <a:lnTo>
                    <a:pt x="2632" y="0"/>
                  </a:lnTo>
                  <a:lnTo>
                    <a:pt x="4662" y="0"/>
                  </a:lnTo>
                  <a:lnTo>
                    <a:pt x="4913" y="0"/>
                  </a:lnTo>
                  <a:lnTo>
                    <a:pt x="4938" y="276"/>
                  </a:lnTo>
                  <a:cubicBezTo>
                    <a:pt x="5063" y="1279"/>
                    <a:pt x="5138" y="2281"/>
                    <a:pt x="5239" y="3284"/>
                  </a:cubicBezTo>
                  <a:lnTo>
                    <a:pt x="5264" y="3384"/>
                  </a:lnTo>
                  <a:lnTo>
                    <a:pt x="5264" y="3384"/>
                  </a:lnTo>
                  <a:lnTo>
                    <a:pt x="5289" y="3634"/>
                  </a:lnTo>
                  <a:cubicBezTo>
                    <a:pt x="5389" y="4762"/>
                    <a:pt x="5489" y="5890"/>
                    <a:pt x="5615" y="7018"/>
                  </a:cubicBezTo>
                  <a:close/>
                  <a:moveTo>
                    <a:pt x="11254" y="3384"/>
                  </a:moveTo>
                  <a:lnTo>
                    <a:pt x="11279" y="3384"/>
                  </a:lnTo>
                  <a:lnTo>
                    <a:pt x="11279" y="3660"/>
                  </a:lnTo>
                  <a:cubicBezTo>
                    <a:pt x="11354" y="4787"/>
                    <a:pt x="11454" y="5890"/>
                    <a:pt x="11554" y="7018"/>
                  </a:cubicBezTo>
                  <a:lnTo>
                    <a:pt x="11554" y="7118"/>
                  </a:lnTo>
                  <a:lnTo>
                    <a:pt x="11554" y="7118"/>
                  </a:lnTo>
                  <a:lnTo>
                    <a:pt x="11580" y="7369"/>
                  </a:lnTo>
                  <a:cubicBezTo>
                    <a:pt x="11655" y="8396"/>
                    <a:pt x="11730" y="9399"/>
                    <a:pt x="11805" y="10401"/>
                  </a:cubicBezTo>
                  <a:lnTo>
                    <a:pt x="11830" y="10702"/>
                  </a:lnTo>
                  <a:lnTo>
                    <a:pt x="11529" y="10702"/>
                  </a:lnTo>
                  <a:lnTo>
                    <a:pt x="9600" y="10702"/>
                  </a:lnTo>
                  <a:lnTo>
                    <a:pt x="9274" y="10702"/>
                  </a:lnTo>
                  <a:lnTo>
                    <a:pt x="7294" y="10702"/>
                  </a:lnTo>
                  <a:lnTo>
                    <a:pt x="7043" y="10702"/>
                  </a:lnTo>
                  <a:lnTo>
                    <a:pt x="7018" y="10452"/>
                  </a:lnTo>
                  <a:cubicBezTo>
                    <a:pt x="6918" y="9449"/>
                    <a:pt x="6818" y="8421"/>
                    <a:pt x="6742" y="7419"/>
                  </a:cubicBezTo>
                  <a:lnTo>
                    <a:pt x="6717" y="7344"/>
                  </a:lnTo>
                  <a:lnTo>
                    <a:pt x="6717" y="7344"/>
                  </a:lnTo>
                  <a:lnTo>
                    <a:pt x="6692" y="7068"/>
                  </a:lnTo>
                  <a:cubicBezTo>
                    <a:pt x="6592" y="5940"/>
                    <a:pt x="6492" y="4812"/>
                    <a:pt x="6392" y="3685"/>
                  </a:cubicBezTo>
                  <a:lnTo>
                    <a:pt x="6392" y="3609"/>
                  </a:lnTo>
                  <a:lnTo>
                    <a:pt x="6392" y="3609"/>
                  </a:lnTo>
                  <a:lnTo>
                    <a:pt x="6366" y="3334"/>
                  </a:lnTo>
                  <a:cubicBezTo>
                    <a:pt x="6266" y="2331"/>
                    <a:pt x="6166" y="1329"/>
                    <a:pt x="6091" y="326"/>
                  </a:cubicBezTo>
                  <a:lnTo>
                    <a:pt x="6066" y="0"/>
                  </a:lnTo>
                  <a:lnTo>
                    <a:pt x="6366" y="0"/>
                  </a:lnTo>
                  <a:lnTo>
                    <a:pt x="8346" y="0"/>
                  </a:lnTo>
                  <a:lnTo>
                    <a:pt x="8672" y="0"/>
                  </a:lnTo>
                  <a:lnTo>
                    <a:pt x="10727" y="0"/>
                  </a:lnTo>
                  <a:lnTo>
                    <a:pt x="11003" y="0"/>
                  </a:lnTo>
                  <a:lnTo>
                    <a:pt x="11003" y="276"/>
                  </a:lnTo>
                  <a:cubicBezTo>
                    <a:pt x="11078" y="1279"/>
                    <a:pt x="11179" y="2281"/>
                    <a:pt x="11254" y="3284"/>
                  </a:cubicBezTo>
                  <a:close/>
                  <a:moveTo>
                    <a:pt x="17620" y="7118"/>
                  </a:moveTo>
                  <a:lnTo>
                    <a:pt x="17645" y="7118"/>
                  </a:lnTo>
                  <a:lnTo>
                    <a:pt x="17645" y="7394"/>
                  </a:lnTo>
                  <a:cubicBezTo>
                    <a:pt x="17720" y="8396"/>
                    <a:pt x="17770" y="9399"/>
                    <a:pt x="17845" y="10401"/>
                  </a:cubicBezTo>
                  <a:lnTo>
                    <a:pt x="17845" y="10702"/>
                  </a:lnTo>
                  <a:lnTo>
                    <a:pt x="17544" y="10702"/>
                  </a:lnTo>
                  <a:lnTo>
                    <a:pt x="15590" y="10702"/>
                  </a:lnTo>
                  <a:lnTo>
                    <a:pt x="15289" y="10702"/>
                  </a:lnTo>
                  <a:lnTo>
                    <a:pt x="13334" y="10702"/>
                  </a:lnTo>
                  <a:lnTo>
                    <a:pt x="13058" y="10702"/>
                  </a:lnTo>
                  <a:lnTo>
                    <a:pt x="13033" y="10452"/>
                  </a:lnTo>
                  <a:cubicBezTo>
                    <a:pt x="12958" y="9424"/>
                    <a:pt x="12883" y="8421"/>
                    <a:pt x="12808" y="7419"/>
                  </a:cubicBezTo>
                  <a:lnTo>
                    <a:pt x="12808" y="7344"/>
                  </a:lnTo>
                  <a:lnTo>
                    <a:pt x="12808" y="7344"/>
                  </a:lnTo>
                  <a:lnTo>
                    <a:pt x="12783" y="7068"/>
                  </a:lnTo>
                  <a:cubicBezTo>
                    <a:pt x="12707" y="5940"/>
                    <a:pt x="12607" y="4812"/>
                    <a:pt x="12532" y="3685"/>
                  </a:cubicBezTo>
                  <a:lnTo>
                    <a:pt x="12532" y="3609"/>
                  </a:lnTo>
                  <a:lnTo>
                    <a:pt x="12532" y="3609"/>
                  </a:lnTo>
                  <a:lnTo>
                    <a:pt x="12507" y="3334"/>
                  </a:lnTo>
                  <a:cubicBezTo>
                    <a:pt x="12432" y="2331"/>
                    <a:pt x="12356" y="1329"/>
                    <a:pt x="12306" y="326"/>
                  </a:cubicBezTo>
                  <a:lnTo>
                    <a:pt x="12281" y="0"/>
                  </a:lnTo>
                  <a:lnTo>
                    <a:pt x="12582" y="0"/>
                  </a:lnTo>
                  <a:lnTo>
                    <a:pt x="14587" y="0"/>
                  </a:lnTo>
                  <a:lnTo>
                    <a:pt x="14888" y="0"/>
                  </a:lnTo>
                  <a:lnTo>
                    <a:pt x="16918" y="0"/>
                  </a:lnTo>
                  <a:lnTo>
                    <a:pt x="17194" y="0"/>
                  </a:lnTo>
                  <a:lnTo>
                    <a:pt x="17219" y="276"/>
                  </a:lnTo>
                  <a:cubicBezTo>
                    <a:pt x="17294" y="1279"/>
                    <a:pt x="17344" y="2281"/>
                    <a:pt x="17394" y="3309"/>
                  </a:cubicBezTo>
                  <a:lnTo>
                    <a:pt x="17394" y="3384"/>
                  </a:lnTo>
                  <a:lnTo>
                    <a:pt x="17419" y="3384"/>
                  </a:lnTo>
                  <a:lnTo>
                    <a:pt x="17419" y="3660"/>
                  </a:lnTo>
                  <a:cubicBezTo>
                    <a:pt x="17494" y="4787"/>
                    <a:pt x="17570" y="5915"/>
                    <a:pt x="17620" y="7018"/>
                  </a:cubicBezTo>
                  <a:close/>
                  <a:moveTo>
                    <a:pt x="18171" y="16066"/>
                  </a:moveTo>
                  <a:lnTo>
                    <a:pt x="18171" y="16066"/>
                  </a:lnTo>
                  <a:lnTo>
                    <a:pt x="18196" y="16341"/>
                  </a:lnTo>
                  <a:cubicBezTo>
                    <a:pt x="18271" y="17469"/>
                    <a:pt x="18321" y="18597"/>
                    <a:pt x="18397" y="19725"/>
                  </a:cubicBezTo>
                  <a:lnTo>
                    <a:pt x="18422" y="20026"/>
                  </a:lnTo>
                  <a:lnTo>
                    <a:pt x="18422" y="20026"/>
                  </a:lnTo>
                  <a:lnTo>
                    <a:pt x="18422" y="20076"/>
                  </a:lnTo>
                  <a:cubicBezTo>
                    <a:pt x="18472" y="21078"/>
                    <a:pt x="18547" y="22081"/>
                    <a:pt x="18597" y="23108"/>
                  </a:cubicBezTo>
                  <a:lnTo>
                    <a:pt x="18622" y="23409"/>
                  </a:lnTo>
                  <a:lnTo>
                    <a:pt x="18296" y="23409"/>
                  </a:lnTo>
                  <a:lnTo>
                    <a:pt x="16467" y="23409"/>
                  </a:lnTo>
                  <a:lnTo>
                    <a:pt x="16166" y="23409"/>
                  </a:lnTo>
                  <a:lnTo>
                    <a:pt x="14261" y="23409"/>
                  </a:lnTo>
                  <a:lnTo>
                    <a:pt x="13986" y="23409"/>
                  </a:lnTo>
                  <a:lnTo>
                    <a:pt x="13986" y="23133"/>
                  </a:lnTo>
                  <a:cubicBezTo>
                    <a:pt x="13910" y="22131"/>
                    <a:pt x="13835" y="21128"/>
                    <a:pt x="13760" y="20126"/>
                  </a:cubicBezTo>
                  <a:lnTo>
                    <a:pt x="13735" y="20026"/>
                  </a:lnTo>
                  <a:lnTo>
                    <a:pt x="13735" y="20026"/>
                  </a:lnTo>
                  <a:lnTo>
                    <a:pt x="13710" y="19750"/>
                  </a:lnTo>
                  <a:cubicBezTo>
                    <a:pt x="13635" y="18647"/>
                    <a:pt x="13560" y="17519"/>
                    <a:pt x="13484" y="16391"/>
                  </a:cubicBezTo>
                  <a:lnTo>
                    <a:pt x="13459" y="16291"/>
                  </a:lnTo>
                  <a:lnTo>
                    <a:pt x="13459" y="16291"/>
                  </a:lnTo>
                  <a:lnTo>
                    <a:pt x="13459" y="16041"/>
                  </a:lnTo>
                  <a:cubicBezTo>
                    <a:pt x="13359" y="15013"/>
                    <a:pt x="13284" y="14010"/>
                    <a:pt x="13234" y="13008"/>
                  </a:cubicBezTo>
                  <a:lnTo>
                    <a:pt x="13209" y="12682"/>
                  </a:lnTo>
                  <a:lnTo>
                    <a:pt x="13534" y="12682"/>
                  </a:lnTo>
                  <a:lnTo>
                    <a:pt x="15414" y="12682"/>
                  </a:lnTo>
                  <a:lnTo>
                    <a:pt x="15740" y="12682"/>
                  </a:lnTo>
                  <a:lnTo>
                    <a:pt x="17695" y="12682"/>
                  </a:lnTo>
                  <a:lnTo>
                    <a:pt x="17971" y="12682"/>
                  </a:lnTo>
                  <a:lnTo>
                    <a:pt x="17996" y="12958"/>
                  </a:lnTo>
                  <a:cubicBezTo>
                    <a:pt x="18046" y="13985"/>
                    <a:pt x="18096" y="14988"/>
                    <a:pt x="18171" y="15990"/>
                  </a:cubicBezTo>
                  <a:close/>
                  <a:moveTo>
                    <a:pt x="12557" y="19800"/>
                  </a:moveTo>
                  <a:lnTo>
                    <a:pt x="12557" y="19800"/>
                  </a:lnTo>
                  <a:lnTo>
                    <a:pt x="12582" y="20076"/>
                  </a:lnTo>
                  <a:cubicBezTo>
                    <a:pt x="12657" y="21078"/>
                    <a:pt x="12732" y="22081"/>
                    <a:pt x="12833" y="23083"/>
                  </a:cubicBezTo>
                  <a:lnTo>
                    <a:pt x="12858" y="23409"/>
                  </a:lnTo>
                  <a:lnTo>
                    <a:pt x="12532" y="23409"/>
                  </a:lnTo>
                  <a:lnTo>
                    <a:pt x="10702" y="23409"/>
                  </a:lnTo>
                  <a:lnTo>
                    <a:pt x="10377" y="23409"/>
                  </a:lnTo>
                  <a:lnTo>
                    <a:pt x="8472" y="23409"/>
                  </a:lnTo>
                  <a:lnTo>
                    <a:pt x="8196" y="23409"/>
                  </a:lnTo>
                  <a:lnTo>
                    <a:pt x="8196" y="23133"/>
                  </a:lnTo>
                  <a:cubicBezTo>
                    <a:pt x="8096" y="22131"/>
                    <a:pt x="7996" y="21128"/>
                    <a:pt x="7920" y="20126"/>
                  </a:cubicBezTo>
                  <a:lnTo>
                    <a:pt x="7895" y="20026"/>
                  </a:lnTo>
                  <a:lnTo>
                    <a:pt x="7895" y="20026"/>
                  </a:lnTo>
                  <a:lnTo>
                    <a:pt x="7870" y="19775"/>
                  </a:lnTo>
                  <a:cubicBezTo>
                    <a:pt x="7770" y="18647"/>
                    <a:pt x="7670" y="17519"/>
                    <a:pt x="7569" y="16391"/>
                  </a:cubicBezTo>
                  <a:lnTo>
                    <a:pt x="7544" y="16291"/>
                  </a:lnTo>
                  <a:lnTo>
                    <a:pt x="7544" y="16291"/>
                  </a:lnTo>
                  <a:lnTo>
                    <a:pt x="7519" y="16041"/>
                  </a:lnTo>
                  <a:cubicBezTo>
                    <a:pt x="7444" y="15038"/>
                    <a:pt x="7344" y="14010"/>
                    <a:pt x="7244" y="13008"/>
                  </a:cubicBezTo>
                  <a:lnTo>
                    <a:pt x="7219" y="12682"/>
                  </a:lnTo>
                  <a:lnTo>
                    <a:pt x="7544" y="12682"/>
                  </a:lnTo>
                  <a:lnTo>
                    <a:pt x="9449" y="12682"/>
                  </a:lnTo>
                  <a:lnTo>
                    <a:pt x="9750" y="12682"/>
                  </a:lnTo>
                  <a:lnTo>
                    <a:pt x="11730" y="12682"/>
                  </a:lnTo>
                  <a:lnTo>
                    <a:pt x="12006" y="12682"/>
                  </a:lnTo>
                  <a:lnTo>
                    <a:pt x="12031" y="12958"/>
                  </a:lnTo>
                  <a:cubicBezTo>
                    <a:pt x="12106" y="13960"/>
                    <a:pt x="12181" y="14988"/>
                    <a:pt x="12256" y="15990"/>
                  </a:cubicBezTo>
                  <a:lnTo>
                    <a:pt x="12281" y="16291"/>
                  </a:lnTo>
                  <a:lnTo>
                    <a:pt x="12281" y="16291"/>
                  </a:lnTo>
                  <a:lnTo>
                    <a:pt x="12281" y="16341"/>
                  </a:lnTo>
                  <a:cubicBezTo>
                    <a:pt x="12382" y="17469"/>
                    <a:pt x="12457" y="18597"/>
                    <a:pt x="12557" y="19725"/>
                  </a:cubicBezTo>
                  <a:close/>
                  <a:moveTo>
                    <a:pt x="6868" y="19800"/>
                  </a:moveTo>
                  <a:lnTo>
                    <a:pt x="6868" y="19800"/>
                  </a:lnTo>
                  <a:lnTo>
                    <a:pt x="6893" y="20076"/>
                  </a:lnTo>
                  <a:cubicBezTo>
                    <a:pt x="6993" y="21078"/>
                    <a:pt x="7093" y="22081"/>
                    <a:pt x="7194" y="23083"/>
                  </a:cubicBezTo>
                  <a:lnTo>
                    <a:pt x="7219" y="23409"/>
                  </a:lnTo>
                  <a:lnTo>
                    <a:pt x="6893" y="23409"/>
                  </a:lnTo>
                  <a:lnTo>
                    <a:pt x="5063" y="23409"/>
                  </a:lnTo>
                  <a:lnTo>
                    <a:pt x="4737" y="23409"/>
                  </a:lnTo>
                  <a:lnTo>
                    <a:pt x="2858" y="23409"/>
                  </a:lnTo>
                  <a:lnTo>
                    <a:pt x="2582" y="23409"/>
                  </a:lnTo>
                  <a:lnTo>
                    <a:pt x="2557" y="23133"/>
                  </a:lnTo>
                  <a:cubicBezTo>
                    <a:pt x="2432" y="22131"/>
                    <a:pt x="2331" y="21128"/>
                    <a:pt x="2231" y="20126"/>
                  </a:cubicBezTo>
                  <a:lnTo>
                    <a:pt x="2206" y="20026"/>
                  </a:lnTo>
                  <a:lnTo>
                    <a:pt x="2206" y="20026"/>
                  </a:lnTo>
                  <a:lnTo>
                    <a:pt x="2181" y="19775"/>
                  </a:lnTo>
                  <a:cubicBezTo>
                    <a:pt x="2056" y="18647"/>
                    <a:pt x="1930" y="17519"/>
                    <a:pt x="1805" y="16391"/>
                  </a:cubicBezTo>
                  <a:lnTo>
                    <a:pt x="1805" y="16291"/>
                  </a:lnTo>
                  <a:lnTo>
                    <a:pt x="1805" y="16291"/>
                  </a:lnTo>
                  <a:lnTo>
                    <a:pt x="1755" y="16041"/>
                  </a:lnTo>
                  <a:cubicBezTo>
                    <a:pt x="1655" y="15038"/>
                    <a:pt x="1554" y="14036"/>
                    <a:pt x="1429" y="13033"/>
                  </a:cubicBezTo>
                  <a:lnTo>
                    <a:pt x="1404" y="12682"/>
                  </a:lnTo>
                  <a:lnTo>
                    <a:pt x="1730" y="12682"/>
                  </a:lnTo>
                  <a:lnTo>
                    <a:pt x="3610" y="12682"/>
                  </a:lnTo>
                  <a:lnTo>
                    <a:pt x="3935" y="12682"/>
                  </a:lnTo>
                  <a:lnTo>
                    <a:pt x="5915" y="12682"/>
                  </a:lnTo>
                  <a:lnTo>
                    <a:pt x="6166" y="12682"/>
                  </a:lnTo>
                  <a:lnTo>
                    <a:pt x="6191" y="12958"/>
                  </a:lnTo>
                  <a:cubicBezTo>
                    <a:pt x="6291" y="13960"/>
                    <a:pt x="6392" y="14963"/>
                    <a:pt x="6492" y="15965"/>
                  </a:cubicBezTo>
                  <a:lnTo>
                    <a:pt x="6492" y="16066"/>
                  </a:lnTo>
                  <a:lnTo>
                    <a:pt x="6492" y="16066"/>
                  </a:lnTo>
                  <a:lnTo>
                    <a:pt x="6517" y="16341"/>
                  </a:lnTo>
                  <a:cubicBezTo>
                    <a:pt x="6642" y="17469"/>
                    <a:pt x="6742" y="18572"/>
                    <a:pt x="6843" y="19700"/>
                  </a:cubicBezTo>
                  <a:close/>
                  <a:moveTo>
                    <a:pt x="8096" y="32507"/>
                  </a:moveTo>
                  <a:lnTo>
                    <a:pt x="8096" y="32507"/>
                  </a:lnTo>
                  <a:lnTo>
                    <a:pt x="8071" y="32206"/>
                  </a:lnTo>
                  <a:cubicBezTo>
                    <a:pt x="7945" y="31078"/>
                    <a:pt x="7845" y="29950"/>
                    <a:pt x="7745" y="28823"/>
                  </a:cubicBezTo>
                  <a:lnTo>
                    <a:pt x="7720" y="28547"/>
                  </a:lnTo>
                  <a:lnTo>
                    <a:pt x="7720" y="28547"/>
                  </a:lnTo>
                  <a:lnTo>
                    <a:pt x="7695" y="28472"/>
                  </a:lnTo>
                  <a:cubicBezTo>
                    <a:pt x="7620" y="27469"/>
                    <a:pt x="7519" y="26442"/>
                    <a:pt x="7419" y="25439"/>
                  </a:cubicBezTo>
                  <a:lnTo>
                    <a:pt x="7394" y="25188"/>
                  </a:lnTo>
                  <a:lnTo>
                    <a:pt x="7118" y="25188"/>
                  </a:lnTo>
                  <a:lnTo>
                    <a:pt x="5239" y="25188"/>
                  </a:lnTo>
                  <a:lnTo>
                    <a:pt x="4913" y="25188"/>
                  </a:lnTo>
                  <a:lnTo>
                    <a:pt x="3108" y="25188"/>
                  </a:lnTo>
                  <a:lnTo>
                    <a:pt x="2783" y="25188"/>
                  </a:lnTo>
                  <a:lnTo>
                    <a:pt x="2833" y="25514"/>
                  </a:lnTo>
                  <a:cubicBezTo>
                    <a:pt x="2933" y="26517"/>
                    <a:pt x="3058" y="27519"/>
                    <a:pt x="3158" y="28522"/>
                  </a:cubicBezTo>
                  <a:lnTo>
                    <a:pt x="3184" y="28798"/>
                  </a:lnTo>
                  <a:lnTo>
                    <a:pt x="3184" y="28798"/>
                  </a:lnTo>
                  <a:lnTo>
                    <a:pt x="3209" y="28873"/>
                  </a:lnTo>
                  <a:cubicBezTo>
                    <a:pt x="3309" y="30001"/>
                    <a:pt x="3434" y="31128"/>
                    <a:pt x="3585" y="32256"/>
                  </a:cubicBezTo>
                  <a:lnTo>
                    <a:pt x="3585" y="32281"/>
                  </a:lnTo>
                  <a:lnTo>
                    <a:pt x="3559" y="32281"/>
                  </a:lnTo>
                  <a:lnTo>
                    <a:pt x="3610" y="32607"/>
                  </a:lnTo>
                  <a:cubicBezTo>
                    <a:pt x="3710" y="33610"/>
                    <a:pt x="3835" y="34637"/>
                    <a:pt x="3935" y="35640"/>
                  </a:cubicBezTo>
                  <a:lnTo>
                    <a:pt x="3960" y="35890"/>
                  </a:lnTo>
                  <a:lnTo>
                    <a:pt x="4236" y="35890"/>
                  </a:lnTo>
                  <a:lnTo>
                    <a:pt x="6066" y="35890"/>
                  </a:lnTo>
                  <a:lnTo>
                    <a:pt x="6392" y="35890"/>
                  </a:lnTo>
                  <a:lnTo>
                    <a:pt x="8121" y="35890"/>
                  </a:lnTo>
                  <a:lnTo>
                    <a:pt x="8447" y="35890"/>
                  </a:lnTo>
                  <a:lnTo>
                    <a:pt x="8397" y="35564"/>
                  </a:lnTo>
                  <a:cubicBezTo>
                    <a:pt x="8296" y="34562"/>
                    <a:pt x="8196" y="33559"/>
                    <a:pt x="8096" y="32557"/>
                  </a:cubicBezTo>
                  <a:close/>
                  <a:moveTo>
                    <a:pt x="13259" y="28547"/>
                  </a:moveTo>
                  <a:lnTo>
                    <a:pt x="13259" y="28547"/>
                  </a:lnTo>
                  <a:lnTo>
                    <a:pt x="13284" y="28823"/>
                  </a:lnTo>
                  <a:cubicBezTo>
                    <a:pt x="13359" y="29950"/>
                    <a:pt x="13459" y="31078"/>
                    <a:pt x="13560" y="32206"/>
                  </a:cubicBezTo>
                  <a:lnTo>
                    <a:pt x="13585" y="32507"/>
                  </a:lnTo>
                  <a:lnTo>
                    <a:pt x="13560" y="32507"/>
                  </a:lnTo>
                  <a:lnTo>
                    <a:pt x="13560" y="32557"/>
                  </a:lnTo>
                  <a:cubicBezTo>
                    <a:pt x="13635" y="33559"/>
                    <a:pt x="13735" y="34562"/>
                    <a:pt x="13810" y="35564"/>
                  </a:cubicBezTo>
                  <a:lnTo>
                    <a:pt x="13835" y="35890"/>
                  </a:lnTo>
                  <a:lnTo>
                    <a:pt x="13534" y="35890"/>
                  </a:lnTo>
                  <a:lnTo>
                    <a:pt x="11780" y="35890"/>
                  </a:lnTo>
                  <a:lnTo>
                    <a:pt x="11454" y="35890"/>
                  </a:lnTo>
                  <a:lnTo>
                    <a:pt x="9650" y="35890"/>
                  </a:lnTo>
                  <a:lnTo>
                    <a:pt x="9374" y="35890"/>
                  </a:lnTo>
                  <a:lnTo>
                    <a:pt x="9349" y="35640"/>
                  </a:lnTo>
                  <a:cubicBezTo>
                    <a:pt x="9249" y="34612"/>
                    <a:pt x="9148" y="33610"/>
                    <a:pt x="9073" y="32607"/>
                  </a:cubicBezTo>
                  <a:lnTo>
                    <a:pt x="9023" y="32281"/>
                  </a:lnTo>
                  <a:lnTo>
                    <a:pt x="9048" y="32281"/>
                  </a:lnTo>
                  <a:lnTo>
                    <a:pt x="9023" y="32256"/>
                  </a:lnTo>
                  <a:cubicBezTo>
                    <a:pt x="8923" y="31128"/>
                    <a:pt x="8823" y="30001"/>
                    <a:pt x="8722" y="28873"/>
                  </a:cubicBezTo>
                  <a:lnTo>
                    <a:pt x="8722" y="28798"/>
                  </a:lnTo>
                  <a:lnTo>
                    <a:pt x="8722" y="28798"/>
                  </a:lnTo>
                  <a:lnTo>
                    <a:pt x="8697" y="28522"/>
                  </a:lnTo>
                  <a:cubicBezTo>
                    <a:pt x="8597" y="27519"/>
                    <a:pt x="8497" y="26517"/>
                    <a:pt x="8422" y="25514"/>
                  </a:cubicBezTo>
                  <a:lnTo>
                    <a:pt x="8372" y="25188"/>
                  </a:lnTo>
                  <a:lnTo>
                    <a:pt x="8697" y="25188"/>
                  </a:lnTo>
                  <a:lnTo>
                    <a:pt x="10527" y="25188"/>
                  </a:lnTo>
                  <a:lnTo>
                    <a:pt x="10828" y="25188"/>
                  </a:lnTo>
                  <a:lnTo>
                    <a:pt x="12732" y="25188"/>
                  </a:lnTo>
                  <a:lnTo>
                    <a:pt x="12983" y="25188"/>
                  </a:lnTo>
                  <a:lnTo>
                    <a:pt x="13008" y="25464"/>
                  </a:lnTo>
                  <a:cubicBezTo>
                    <a:pt x="13083" y="26467"/>
                    <a:pt x="13184" y="27469"/>
                    <a:pt x="13259" y="28472"/>
                  </a:cubicBezTo>
                  <a:close/>
                  <a:moveTo>
                    <a:pt x="18948" y="28798"/>
                  </a:moveTo>
                  <a:lnTo>
                    <a:pt x="18948" y="28823"/>
                  </a:lnTo>
                  <a:cubicBezTo>
                    <a:pt x="19023" y="29950"/>
                    <a:pt x="19098" y="31078"/>
                    <a:pt x="19149" y="32206"/>
                  </a:cubicBezTo>
                  <a:lnTo>
                    <a:pt x="19174" y="32507"/>
                  </a:lnTo>
                  <a:lnTo>
                    <a:pt x="19174" y="32507"/>
                  </a:lnTo>
                  <a:lnTo>
                    <a:pt x="19174" y="32557"/>
                  </a:lnTo>
                  <a:cubicBezTo>
                    <a:pt x="19224" y="33559"/>
                    <a:pt x="19299" y="34587"/>
                    <a:pt x="19349" y="35590"/>
                  </a:cubicBezTo>
                  <a:lnTo>
                    <a:pt x="19374" y="35890"/>
                  </a:lnTo>
                  <a:lnTo>
                    <a:pt x="19073" y="35890"/>
                  </a:lnTo>
                  <a:lnTo>
                    <a:pt x="17319" y="35890"/>
                  </a:lnTo>
                  <a:lnTo>
                    <a:pt x="16993" y="35890"/>
                  </a:lnTo>
                  <a:lnTo>
                    <a:pt x="15189" y="35890"/>
                  </a:lnTo>
                  <a:lnTo>
                    <a:pt x="14913" y="35890"/>
                  </a:lnTo>
                  <a:lnTo>
                    <a:pt x="14888" y="35615"/>
                  </a:lnTo>
                  <a:cubicBezTo>
                    <a:pt x="14813" y="34612"/>
                    <a:pt x="14737" y="33610"/>
                    <a:pt x="14662" y="32607"/>
                  </a:cubicBezTo>
                  <a:lnTo>
                    <a:pt x="14637" y="32281"/>
                  </a:lnTo>
                  <a:lnTo>
                    <a:pt x="14637" y="32281"/>
                  </a:lnTo>
                  <a:lnTo>
                    <a:pt x="14637" y="32256"/>
                  </a:lnTo>
                  <a:cubicBezTo>
                    <a:pt x="14562" y="31128"/>
                    <a:pt x="14487" y="30001"/>
                    <a:pt x="14412" y="28873"/>
                  </a:cubicBezTo>
                  <a:lnTo>
                    <a:pt x="14387" y="28798"/>
                  </a:lnTo>
                  <a:lnTo>
                    <a:pt x="14387" y="28798"/>
                  </a:lnTo>
                  <a:lnTo>
                    <a:pt x="14362" y="28522"/>
                  </a:lnTo>
                  <a:cubicBezTo>
                    <a:pt x="14286" y="27519"/>
                    <a:pt x="14211" y="26492"/>
                    <a:pt x="14136" y="25489"/>
                  </a:cubicBezTo>
                  <a:lnTo>
                    <a:pt x="14111" y="25188"/>
                  </a:lnTo>
                  <a:lnTo>
                    <a:pt x="14437" y="25188"/>
                  </a:lnTo>
                  <a:lnTo>
                    <a:pt x="16241" y="25188"/>
                  </a:lnTo>
                  <a:lnTo>
                    <a:pt x="16567" y="25188"/>
                  </a:lnTo>
                  <a:lnTo>
                    <a:pt x="18447" y="25188"/>
                  </a:lnTo>
                  <a:lnTo>
                    <a:pt x="18722" y="25188"/>
                  </a:lnTo>
                  <a:lnTo>
                    <a:pt x="18748" y="25464"/>
                  </a:lnTo>
                  <a:cubicBezTo>
                    <a:pt x="18798" y="26467"/>
                    <a:pt x="18873" y="27469"/>
                    <a:pt x="18923" y="28472"/>
                  </a:cubicBezTo>
                  <a:lnTo>
                    <a:pt x="18948" y="28798"/>
                  </a:lnTo>
                  <a:lnTo>
                    <a:pt x="18948" y="28798"/>
                  </a:lnTo>
                  <a:lnTo>
                    <a:pt x="18948" y="28798"/>
                  </a:lnTo>
                  <a:close/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3812680" y="3406849"/>
              <a:ext cx="1737678" cy="22361"/>
            </a:xfrm>
            <a:custGeom>
              <a:avLst/>
              <a:gdLst/>
              <a:ahLst/>
              <a:cxnLst/>
              <a:rect l="l" t="t" r="r" b="b"/>
              <a:pathLst>
                <a:path w="85716" h="1103" extrusionOk="0">
                  <a:moveTo>
                    <a:pt x="0" y="1103"/>
                  </a:moveTo>
                  <a:lnTo>
                    <a:pt x="85715" y="1103"/>
                  </a:lnTo>
                  <a:lnTo>
                    <a:pt x="85715" y="0"/>
                  </a:lnTo>
                  <a:lnTo>
                    <a:pt x="0" y="0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4261335" y="3068948"/>
              <a:ext cx="840396" cy="1140673"/>
            </a:xfrm>
            <a:custGeom>
              <a:avLst/>
              <a:gdLst/>
              <a:ahLst/>
              <a:cxnLst/>
              <a:rect l="l" t="t" r="r" b="b"/>
              <a:pathLst>
                <a:path w="41455" h="56267" extrusionOk="0">
                  <a:moveTo>
                    <a:pt x="41455" y="0"/>
                  </a:moveTo>
                  <a:lnTo>
                    <a:pt x="4145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2" y="8823"/>
                    <a:pt x="878" y="21003"/>
                    <a:pt x="1329" y="29825"/>
                  </a:cubicBezTo>
                  <a:cubicBezTo>
                    <a:pt x="1755" y="38647"/>
                    <a:pt x="2206" y="47469"/>
                    <a:pt x="2633" y="56266"/>
                  </a:cubicBezTo>
                  <a:lnTo>
                    <a:pt x="20377" y="56266"/>
                  </a:lnTo>
                  <a:lnTo>
                    <a:pt x="38096" y="56266"/>
                  </a:lnTo>
                  <a:cubicBezTo>
                    <a:pt x="38673" y="47469"/>
                    <a:pt x="39224" y="38647"/>
                    <a:pt x="39776" y="29825"/>
                  </a:cubicBezTo>
                  <a:cubicBezTo>
                    <a:pt x="40327" y="21003"/>
                    <a:pt x="40903" y="8823"/>
                    <a:pt x="41455" y="0"/>
                  </a:cubicBezTo>
                  <a:lnTo>
                    <a:pt x="41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4293853" y="3817389"/>
              <a:ext cx="766219" cy="102660"/>
            </a:xfrm>
            <a:custGeom>
              <a:avLst/>
              <a:gdLst/>
              <a:ahLst/>
              <a:cxnLst/>
              <a:rect l="l" t="t" r="r" b="b"/>
              <a:pathLst>
                <a:path w="37796" h="5064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1705"/>
                    <a:pt x="76" y="3384"/>
                    <a:pt x="101" y="5064"/>
                  </a:cubicBezTo>
                  <a:lnTo>
                    <a:pt x="18898" y="5064"/>
                  </a:lnTo>
                  <a:lnTo>
                    <a:pt x="37670" y="5064"/>
                  </a:lnTo>
                  <a:cubicBezTo>
                    <a:pt x="37720" y="3384"/>
                    <a:pt x="37771" y="1705"/>
                    <a:pt x="37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4317229" y="3144650"/>
              <a:ext cx="728614" cy="658512"/>
            </a:xfrm>
            <a:custGeom>
              <a:avLst/>
              <a:gdLst/>
              <a:ahLst/>
              <a:cxnLst/>
              <a:rect l="l" t="t" r="r" b="b"/>
              <a:pathLst>
                <a:path w="35941" h="32483" extrusionOk="0">
                  <a:moveTo>
                    <a:pt x="35440" y="9825"/>
                  </a:moveTo>
                  <a:lnTo>
                    <a:pt x="35440" y="9825"/>
                  </a:lnTo>
                  <a:lnTo>
                    <a:pt x="35440" y="10126"/>
                  </a:lnTo>
                  <a:cubicBezTo>
                    <a:pt x="35364" y="11530"/>
                    <a:pt x="35289" y="12908"/>
                    <a:pt x="35214" y="14312"/>
                  </a:cubicBezTo>
                  <a:lnTo>
                    <a:pt x="35214" y="14587"/>
                  </a:lnTo>
                  <a:lnTo>
                    <a:pt x="34913" y="14587"/>
                  </a:lnTo>
                  <a:lnTo>
                    <a:pt x="32532" y="14587"/>
                  </a:lnTo>
                  <a:lnTo>
                    <a:pt x="32207" y="14587"/>
                  </a:lnTo>
                  <a:lnTo>
                    <a:pt x="29826" y="14587"/>
                  </a:lnTo>
                  <a:lnTo>
                    <a:pt x="29525" y="14587"/>
                  </a:lnTo>
                  <a:lnTo>
                    <a:pt x="29525" y="14287"/>
                  </a:lnTo>
                  <a:cubicBezTo>
                    <a:pt x="29575" y="12883"/>
                    <a:pt x="29625" y="11505"/>
                    <a:pt x="29675" y="10101"/>
                  </a:cubicBezTo>
                  <a:lnTo>
                    <a:pt x="29700" y="9825"/>
                  </a:lnTo>
                  <a:lnTo>
                    <a:pt x="29700" y="9825"/>
                  </a:lnTo>
                  <a:lnTo>
                    <a:pt x="29700" y="9625"/>
                  </a:lnTo>
                  <a:cubicBezTo>
                    <a:pt x="29750" y="8071"/>
                    <a:pt x="29826" y="6517"/>
                    <a:pt x="29876" y="4963"/>
                  </a:cubicBezTo>
                  <a:lnTo>
                    <a:pt x="29876" y="4763"/>
                  </a:lnTo>
                  <a:lnTo>
                    <a:pt x="29876" y="4763"/>
                  </a:lnTo>
                  <a:lnTo>
                    <a:pt x="29876" y="4688"/>
                  </a:lnTo>
                  <a:lnTo>
                    <a:pt x="29876" y="4662"/>
                  </a:lnTo>
                  <a:lnTo>
                    <a:pt x="29876" y="4662"/>
                  </a:lnTo>
                  <a:lnTo>
                    <a:pt x="29901" y="4462"/>
                  </a:lnTo>
                  <a:cubicBezTo>
                    <a:pt x="29951" y="3084"/>
                    <a:pt x="30001" y="1680"/>
                    <a:pt x="30051" y="302"/>
                  </a:cubicBezTo>
                  <a:lnTo>
                    <a:pt x="30051" y="1"/>
                  </a:lnTo>
                  <a:lnTo>
                    <a:pt x="30327" y="1"/>
                  </a:lnTo>
                  <a:lnTo>
                    <a:pt x="32808" y="1"/>
                  </a:lnTo>
                  <a:lnTo>
                    <a:pt x="33134" y="1"/>
                  </a:lnTo>
                  <a:lnTo>
                    <a:pt x="35615" y="1"/>
                  </a:lnTo>
                  <a:lnTo>
                    <a:pt x="35941" y="1"/>
                  </a:lnTo>
                  <a:lnTo>
                    <a:pt x="35916" y="327"/>
                  </a:lnTo>
                  <a:cubicBezTo>
                    <a:pt x="35841" y="1705"/>
                    <a:pt x="35791" y="3109"/>
                    <a:pt x="35715" y="4487"/>
                  </a:cubicBezTo>
                  <a:lnTo>
                    <a:pt x="35690" y="4763"/>
                  </a:lnTo>
                  <a:lnTo>
                    <a:pt x="35690" y="4763"/>
                  </a:lnTo>
                  <a:lnTo>
                    <a:pt x="35690" y="4988"/>
                  </a:lnTo>
                  <a:cubicBezTo>
                    <a:pt x="35615" y="6542"/>
                    <a:pt x="35540" y="8096"/>
                    <a:pt x="35465" y="9650"/>
                  </a:cubicBezTo>
                  <a:close/>
                  <a:moveTo>
                    <a:pt x="28222" y="4763"/>
                  </a:moveTo>
                  <a:lnTo>
                    <a:pt x="28222" y="4963"/>
                  </a:lnTo>
                  <a:cubicBezTo>
                    <a:pt x="28171" y="6517"/>
                    <a:pt x="28121" y="8071"/>
                    <a:pt x="28071" y="9625"/>
                  </a:cubicBezTo>
                  <a:lnTo>
                    <a:pt x="28071" y="9825"/>
                  </a:lnTo>
                  <a:lnTo>
                    <a:pt x="28071" y="9825"/>
                  </a:lnTo>
                  <a:lnTo>
                    <a:pt x="28071" y="10126"/>
                  </a:lnTo>
                  <a:cubicBezTo>
                    <a:pt x="28021" y="11505"/>
                    <a:pt x="27971" y="12908"/>
                    <a:pt x="27921" y="14287"/>
                  </a:cubicBezTo>
                  <a:lnTo>
                    <a:pt x="27921" y="14587"/>
                  </a:lnTo>
                  <a:lnTo>
                    <a:pt x="27645" y="14587"/>
                  </a:lnTo>
                  <a:lnTo>
                    <a:pt x="25239" y="14587"/>
                  </a:lnTo>
                  <a:lnTo>
                    <a:pt x="24913" y="14587"/>
                  </a:lnTo>
                  <a:lnTo>
                    <a:pt x="22532" y="14587"/>
                  </a:lnTo>
                  <a:lnTo>
                    <a:pt x="22232" y="14587"/>
                  </a:lnTo>
                  <a:lnTo>
                    <a:pt x="22232" y="14287"/>
                  </a:lnTo>
                  <a:cubicBezTo>
                    <a:pt x="22257" y="12883"/>
                    <a:pt x="22282" y="11505"/>
                    <a:pt x="22307" y="10101"/>
                  </a:cubicBezTo>
                  <a:lnTo>
                    <a:pt x="22332" y="9876"/>
                  </a:lnTo>
                  <a:lnTo>
                    <a:pt x="22332" y="9625"/>
                  </a:lnTo>
                  <a:cubicBezTo>
                    <a:pt x="22357" y="8071"/>
                    <a:pt x="22382" y="6517"/>
                    <a:pt x="22407" y="4963"/>
                  </a:cubicBezTo>
                  <a:lnTo>
                    <a:pt x="22407" y="4763"/>
                  </a:lnTo>
                  <a:lnTo>
                    <a:pt x="22407" y="4763"/>
                  </a:lnTo>
                  <a:lnTo>
                    <a:pt x="22407" y="4688"/>
                  </a:lnTo>
                  <a:lnTo>
                    <a:pt x="22407" y="4662"/>
                  </a:lnTo>
                  <a:lnTo>
                    <a:pt x="22407" y="4662"/>
                  </a:lnTo>
                  <a:lnTo>
                    <a:pt x="22407" y="4462"/>
                  </a:lnTo>
                  <a:cubicBezTo>
                    <a:pt x="22432" y="3084"/>
                    <a:pt x="22457" y="1680"/>
                    <a:pt x="22482" y="302"/>
                  </a:cubicBezTo>
                  <a:lnTo>
                    <a:pt x="22482" y="1"/>
                  </a:lnTo>
                  <a:lnTo>
                    <a:pt x="22783" y="1"/>
                  </a:lnTo>
                  <a:lnTo>
                    <a:pt x="25239" y="1"/>
                  </a:lnTo>
                  <a:lnTo>
                    <a:pt x="25590" y="1"/>
                  </a:lnTo>
                  <a:lnTo>
                    <a:pt x="28071" y="1"/>
                  </a:lnTo>
                  <a:lnTo>
                    <a:pt x="28372" y="1"/>
                  </a:lnTo>
                  <a:lnTo>
                    <a:pt x="28372" y="302"/>
                  </a:lnTo>
                  <a:cubicBezTo>
                    <a:pt x="28322" y="1705"/>
                    <a:pt x="28272" y="3084"/>
                    <a:pt x="28222" y="4487"/>
                  </a:cubicBezTo>
                  <a:lnTo>
                    <a:pt x="28222" y="4763"/>
                  </a:lnTo>
                  <a:close/>
                  <a:moveTo>
                    <a:pt x="34537" y="27720"/>
                  </a:moveTo>
                  <a:lnTo>
                    <a:pt x="34537" y="27720"/>
                  </a:lnTo>
                  <a:lnTo>
                    <a:pt x="34537" y="28046"/>
                  </a:lnTo>
                  <a:cubicBezTo>
                    <a:pt x="34462" y="29425"/>
                    <a:pt x="34387" y="30828"/>
                    <a:pt x="34312" y="32206"/>
                  </a:cubicBezTo>
                  <a:lnTo>
                    <a:pt x="34312" y="32482"/>
                  </a:lnTo>
                  <a:lnTo>
                    <a:pt x="34036" y="32482"/>
                  </a:lnTo>
                  <a:lnTo>
                    <a:pt x="31730" y="32482"/>
                  </a:lnTo>
                  <a:lnTo>
                    <a:pt x="31430" y="32482"/>
                  </a:lnTo>
                  <a:lnTo>
                    <a:pt x="29149" y="32482"/>
                  </a:lnTo>
                  <a:lnTo>
                    <a:pt x="28848" y="32482"/>
                  </a:lnTo>
                  <a:lnTo>
                    <a:pt x="28848" y="32181"/>
                  </a:lnTo>
                  <a:cubicBezTo>
                    <a:pt x="28923" y="30803"/>
                    <a:pt x="28973" y="29399"/>
                    <a:pt x="29024" y="28021"/>
                  </a:cubicBezTo>
                  <a:lnTo>
                    <a:pt x="29024" y="27720"/>
                  </a:lnTo>
                  <a:lnTo>
                    <a:pt x="29024" y="27720"/>
                  </a:lnTo>
                  <a:lnTo>
                    <a:pt x="29049" y="27520"/>
                  </a:lnTo>
                  <a:cubicBezTo>
                    <a:pt x="29099" y="25966"/>
                    <a:pt x="29149" y="24412"/>
                    <a:pt x="29199" y="22858"/>
                  </a:cubicBezTo>
                  <a:lnTo>
                    <a:pt x="29224" y="22683"/>
                  </a:lnTo>
                  <a:lnTo>
                    <a:pt x="29224" y="22683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357"/>
                  </a:lnTo>
                  <a:cubicBezTo>
                    <a:pt x="29274" y="20978"/>
                    <a:pt x="29324" y="19600"/>
                    <a:pt x="29374" y="18196"/>
                  </a:cubicBezTo>
                  <a:lnTo>
                    <a:pt x="29400" y="17921"/>
                  </a:lnTo>
                  <a:lnTo>
                    <a:pt x="29675" y="17921"/>
                  </a:lnTo>
                  <a:lnTo>
                    <a:pt x="32031" y="17921"/>
                  </a:lnTo>
                  <a:lnTo>
                    <a:pt x="32357" y="17921"/>
                  </a:lnTo>
                  <a:lnTo>
                    <a:pt x="34738" y="17921"/>
                  </a:lnTo>
                  <a:lnTo>
                    <a:pt x="35039" y="17921"/>
                  </a:lnTo>
                  <a:lnTo>
                    <a:pt x="35014" y="18221"/>
                  </a:lnTo>
                  <a:cubicBezTo>
                    <a:pt x="34963" y="19625"/>
                    <a:pt x="34888" y="21003"/>
                    <a:pt x="34813" y="22407"/>
                  </a:cubicBezTo>
                  <a:lnTo>
                    <a:pt x="34813" y="22582"/>
                  </a:lnTo>
                  <a:lnTo>
                    <a:pt x="34813" y="22582"/>
                  </a:lnTo>
                  <a:lnTo>
                    <a:pt x="34788" y="22883"/>
                  </a:lnTo>
                  <a:cubicBezTo>
                    <a:pt x="34713" y="24437"/>
                    <a:pt x="34638" y="25991"/>
                    <a:pt x="34537" y="27545"/>
                  </a:cubicBezTo>
                  <a:close/>
                  <a:moveTo>
                    <a:pt x="27495" y="27821"/>
                  </a:moveTo>
                  <a:lnTo>
                    <a:pt x="27495" y="28021"/>
                  </a:lnTo>
                  <a:cubicBezTo>
                    <a:pt x="27470" y="29425"/>
                    <a:pt x="27420" y="30803"/>
                    <a:pt x="27369" y="32206"/>
                  </a:cubicBezTo>
                  <a:lnTo>
                    <a:pt x="27344" y="32482"/>
                  </a:lnTo>
                  <a:lnTo>
                    <a:pt x="27069" y="32482"/>
                  </a:lnTo>
                  <a:lnTo>
                    <a:pt x="24788" y="32482"/>
                  </a:lnTo>
                  <a:lnTo>
                    <a:pt x="24487" y="32482"/>
                  </a:lnTo>
                  <a:lnTo>
                    <a:pt x="22206" y="32482"/>
                  </a:lnTo>
                  <a:lnTo>
                    <a:pt x="21906" y="32482"/>
                  </a:lnTo>
                  <a:lnTo>
                    <a:pt x="21906" y="32181"/>
                  </a:lnTo>
                  <a:cubicBezTo>
                    <a:pt x="21931" y="30803"/>
                    <a:pt x="21956" y="29399"/>
                    <a:pt x="21981" y="28021"/>
                  </a:cubicBezTo>
                  <a:lnTo>
                    <a:pt x="21981" y="27795"/>
                  </a:lnTo>
                  <a:lnTo>
                    <a:pt x="22006" y="27520"/>
                  </a:lnTo>
                  <a:cubicBezTo>
                    <a:pt x="22031" y="25966"/>
                    <a:pt x="22056" y="24412"/>
                    <a:pt x="22081" y="22858"/>
                  </a:cubicBezTo>
                  <a:lnTo>
                    <a:pt x="22081" y="22683"/>
                  </a:lnTo>
                  <a:lnTo>
                    <a:pt x="22081" y="22683"/>
                  </a:lnTo>
                  <a:lnTo>
                    <a:pt x="22081" y="22607"/>
                  </a:lnTo>
                  <a:lnTo>
                    <a:pt x="22081" y="22582"/>
                  </a:lnTo>
                  <a:lnTo>
                    <a:pt x="22081" y="22582"/>
                  </a:lnTo>
                  <a:lnTo>
                    <a:pt x="22081" y="22382"/>
                  </a:lnTo>
                  <a:cubicBezTo>
                    <a:pt x="22106" y="20978"/>
                    <a:pt x="22131" y="19600"/>
                    <a:pt x="22156" y="18196"/>
                  </a:cubicBezTo>
                  <a:lnTo>
                    <a:pt x="22181" y="17921"/>
                  </a:lnTo>
                  <a:lnTo>
                    <a:pt x="22457" y="17921"/>
                  </a:lnTo>
                  <a:lnTo>
                    <a:pt x="24813" y="17921"/>
                  </a:lnTo>
                  <a:lnTo>
                    <a:pt x="25139" y="17921"/>
                  </a:lnTo>
                  <a:lnTo>
                    <a:pt x="27495" y="17921"/>
                  </a:lnTo>
                  <a:lnTo>
                    <a:pt x="27795" y="17921"/>
                  </a:lnTo>
                  <a:lnTo>
                    <a:pt x="27795" y="18221"/>
                  </a:lnTo>
                  <a:cubicBezTo>
                    <a:pt x="27770" y="19600"/>
                    <a:pt x="27720" y="21003"/>
                    <a:pt x="27670" y="22382"/>
                  </a:cubicBezTo>
                  <a:lnTo>
                    <a:pt x="27670" y="22683"/>
                  </a:lnTo>
                  <a:lnTo>
                    <a:pt x="27670" y="22683"/>
                  </a:lnTo>
                  <a:lnTo>
                    <a:pt x="27645" y="22883"/>
                  </a:lnTo>
                  <a:cubicBezTo>
                    <a:pt x="27620" y="24437"/>
                    <a:pt x="27570" y="25991"/>
                    <a:pt x="27520" y="27545"/>
                  </a:cubicBezTo>
                  <a:lnTo>
                    <a:pt x="27495" y="27821"/>
                  </a:lnTo>
                  <a:close/>
                  <a:moveTo>
                    <a:pt x="20628" y="27720"/>
                  </a:moveTo>
                  <a:lnTo>
                    <a:pt x="20653" y="27720"/>
                  </a:lnTo>
                  <a:lnTo>
                    <a:pt x="20628" y="28021"/>
                  </a:lnTo>
                  <a:cubicBezTo>
                    <a:pt x="20628" y="29425"/>
                    <a:pt x="20602" y="30803"/>
                    <a:pt x="20577" y="32206"/>
                  </a:cubicBezTo>
                  <a:lnTo>
                    <a:pt x="20577" y="32482"/>
                  </a:lnTo>
                  <a:lnTo>
                    <a:pt x="20302" y="32482"/>
                  </a:lnTo>
                  <a:lnTo>
                    <a:pt x="17996" y="32482"/>
                  </a:lnTo>
                  <a:lnTo>
                    <a:pt x="17695" y="32482"/>
                  </a:lnTo>
                  <a:lnTo>
                    <a:pt x="15414" y="32482"/>
                  </a:lnTo>
                  <a:lnTo>
                    <a:pt x="15114" y="32482"/>
                  </a:lnTo>
                  <a:lnTo>
                    <a:pt x="15114" y="32206"/>
                  </a:lnTo>
                  <a:lnTo>
                    <a:pt x="15114" y="28021"/>
                  </a:lnTo>
                  <a:lnTo>
                    <a:pt x="15114" y="27821"/>
                  </a:lnTo>
                  <a:lnTo>
                    <a:pt x="15114" y="27821"/>
                  </a:lnTo>
                  <a:lnTo>
                    <a:pt x="15114" y="27545"/>
                  </a:lnTo>
                  <a:cubicBezTo>
                    <a:pt x="15114" y="25991"/>
                    <a:pt x="15114" y="24437"/>
                    <a:pt x="15114" y="22883"/>
                  </a:cubicBezTo>
                  <a:lnTo>
                    <a:pt x="15114" y="22683"/>
                  </a:lnTo>
                  <a:lnTo>
                    <a:pt x="15114" y="22683"/>
                  </a:lnTo>
                  <a:lnTo>
                    <a:pt x="15114" y="22382"/>
                  </a:lnTo>
                  <a:cubicBezTo>
                    <a:pt x="15114" y="20978"/>
                    <a:pt x="15114" y="19600"/>
                    <a:pt x="15114" y="18221"/>
                  </a:cubicBezTo>
                  <a:lnTo>
                    <a:pt x="15114" y="17921"/>
                  </a:lnTo>
                  <a:lnTo>
                    <a:pt x="15414" y="17921"/>
                  </a:lnTo>
                  <a:lnTo>
                    <a:pt x="17770" y="17921"/>
                  </a:lnTo>
                  <a:lnTo>
                    <a:pt x="18096" y="17921"/>
                  </a:lnTo>
                  <a:lnTo>
                    <a:pt x="20477" y="17921"/>
                  </a:lnTo>
                  <a:lnTo>
                    <a:pt x="20778" y="17921"/>
                  </a:lnTo>
                  <a:lnTo>
                    <a:pt x="20753" y="18221"/>
                  </a:lnTo>
                  <a:cubicBezTo>
                    <a:pt x="20753" y="19600"/>
                    <a:pt x="20728" y="21003"/>
                    <a:pt x="20703" y="22382"/>
                  </a:cubicBezTo>
                  <a:lnTo>
                    <a:pt x="20703" y="22582"/>
                  </a:lnTo>
                  <a:lnTo>
                    <a:pt x="20703" y="22582"/>
                  </a:lnTo>
                  <a:lnTo>
                    <a:pt x="20703" y="22883"/>
                  </a:lnTo>
                  <a:cubicBezTo>
                    <a:pt x="20678" y="24437"/>
                    <a:pt x="20653" y="25991"/>
                    <a:pt x="20628" y="27545"/>
                  </a:cubicBezTo>
                  <a:close/>
                  <a:moveTo>
                    <a:pt x="20878" y="9926"/>
                  </a:moveTo>
                  <a:lnTo>
                    <a:pt x="20878" y="10126"/>
                  </a:lnTo>
                  <a:cubicBezTo>
                    <a:pt x="20853" y="11505"/>
                    <a:pt x="20828" y="12908"/>
                    <a:pt x="20803" y="14287"/>
                  </a:cubicBezTo>
                  <a:lnTo>
                    <a:pt x="20803" y="14587"/>
                  </a:lnTo>
                  <a:lnTo>
                    <a:pt x="20527" y="14587"/>
                  </a:lnTo>
                  <a:lnTo>
                    <a:pt x="18121" y="14587"/>
                  </a:lnTo>
                  <a:lnTo>
                    <a:pt x="17795" y="14587"/>
                  </a:lnTo>
                  <a:lnTo>
                    <a:pt x="15414" y="14587"/>
                  </a:lnTo>
                  <a:lnTo>
                    <a:pt x="15114" y="14587"/>
                  </a:lnTo>
                  <a:lnTo>
                    <a:pt x="15114" y="14287"/>
                  </a:lnTo>
                  <a:lnTo>
                    <a:pt x="15114" y="10126"/>
                  </a:lnTo>
                  <a:lnTo>
                    <a:pt x="15114" y="9625"/>
                  </a:lnTo>
                  <a:lnTo>
                    <a:pt x="15114" y="4963"/>
                  </a:lnTo>
                  <a:lnTo>
                    <a:pt x="15114" y="4462"/>
                  </a:lnTo>
                  <a:cubicBezTo>
                    <a:pt x="15114" y="3084"/>
                    <a:pt x="15114" y="1705"/>
                    <a:pt x="15114" y="302"/>
                  </a:cubicBezTo>
                  <a:lnTo>
                    <a:pt x="15089" y="1"/>
                  </a:lnTo>
                  <a:lnTo>
                    <a:pt x="15389" y="1"/>
                  </a:lnTo>
                  <a:lnTo>
                    <a:pt x="17896" y="1"/>
                  </a:lnTo>
                  <a:lnTo>
                    <a:pt x="18196" y="1"/>
                  </a:lnTo>
                  <a:lnTo>
                    <a:pt x="20703" y="1"/>
                  </a:lnTo>
                  <a:lnTo>
                    <a:pt x="20978" y="1"/>
                  </a:lnTo>
                  <a:lnTo>
                    <a:pt x="20978" y="302"/>
                  </a:lnTo>
                  <a:cubicBezTo>
                    <a:pt x="20978" y="1705"/>
                    <a:pt x="20953" y="3084"/>
                    <a:pt x="20953" y="4487"/>
                  </a:cubicBezTo>
                  <a:lnTo>
                    <a:pt x="20928" y="4763"/>
                  </a:lnTo>
                  <a:lnTo>
                    <a:pt x="20928" y="4763"/>
                  </a:lnTo>
                  <a:lnTo>
                    <a:pt x="20928" y="4963"/>
                  </a:lnTo>
                  <a:cubicBezTo>
                    <a:pt x="20903" y="6517"/>
                    <a:pt x="20903" y="8071"/>
                    <a:pt x="20878" y="9625"/>
                  </a:cubicBezTo>
                  <a:lnTo>
                    <a:pt x="20878" y="9926"/>
                  </a:lnTo>
                  <a:close/>
                  <a:moveTo>
                    <a:pt x="13635" y="4763"/>
                  </a:moveTo>
                  <a:lnTo>
                    <a:pt x="13635" y="4963"/>
                  </a:lnTo>
                  <a:cubicBezTo>
                    <a:pt x="13660" y="6517"/>
                    <a:pt x="13660" y="8071"/>
                    <a:pt x="13685" y="9625"/>
                  </a:cubicBezTo>
                  <a:lnTo>
                    <a:pt x="13685" y="9926"/>
                  </a:lnTo>
                  <a:lnTo>
                    <a:pt x="13685" y="9926"/>
                  </a:lnTo>
                  <a:lnTo>
                    <a:pt x="13685" y="10126"/>
                  </a:lnTo>
                  <a:cubicBezTo>
                    <a:pt x="13685" y="11505"/>
                    <a:pt x="13685" y="12883"/>
                    <a:pt x="13710" y="14287"/>
                  </a:cubicBezTo>
                  <a:lnTo>
                    <a:pt x="13710" y="14587"/>
                  </a:lnTo>
                  <a:lnTo>
                    <a:pt x="13409" y="14587"/>
                  </a:lnTo>
                  <a:lnTo>
                    <a:pt x="11003" y="14587"/>
                  </a:lnTo>
                  <a:lnTo>
                    <a:pt x="10678" y="14587"/>
                  </a:lnTo>
                  <a:lnTo>
                    <a:pt x="8297" y="14587"/>
                  </a:lnTo>
                  <a:lnTo>
                    <a:pt x="7996" y="14587"/>
                  </a:lnTo>
                  <a:lnTo>
                    <a:pt x="7996" y="14287"/>
                  </a:lnTo>
                  <a:cubicBezTo>
                    <a:pt x="7971" y="12908"/>
                    <a:pt x="7946" y="11505"/>
                    <a:pt x="7946" y="10126"/>
                  </a:cubicBezTo>
                  <a:lnTo>
                    <a:pt x="7921" y="9926"/>
                  </a:lnTo>
                  <a:lnTo>
                    <a:pt x="7921" y="9926"/>
                  </a:lnTo>
                  <a:lnTo>
                    <a:pt x="7921" y="9625"/>
                  </a:lnTo>
                  <a:cubicBezTo>
                    <a:pt x="7896" y="8071"/>
                    <a:pt x="7871" y="6517"/>
                    <a:pt x="7820" y="4963"/>
                  </a:cubicBezTo>
                  <a:lnTo>
                    <a:pt x="7820" y="4763"/>
                  </a:lnTo>
                  <a:lnTo>
                    <a:pt x="7820" y="4763"/>
                  </a:lnTo>
                  <a:lnTo>
                    <a:pt x="7820" y="4487"/>
                  </a:lnTo>
                  <a:cubicBezTo>
                    <a:pt x="7795" y="3084"/>
                    <a:pt x="7770" y="1705"/>
                    <a:pt x="7745" y="302"/>
                  </a:cubicBezTo>
                  <a:lnTo>
                    <a:pt x="7745" y="1"/>
                  </a:lnTo>
                  <a:lnTo>
                    <a:pt x="8046" y="1"/>
                  </a:lnTo>
                  <a:lnTo>
                    <a:pt x="10502" y="1"/>
                  </a:lnTo>
                  <a:lnTo>
                    <a:pt x="10853" y="1"/>
                  </a:lnTo>
                  <a:lnTo>
                    <a:pt x="13334" y="1"/>
                  </a:lnTo>
                  <a:lnTo>
                    <a:pt x="13610" y="1"/>
                  </a:lnTo>
                  <a:lnTo>
                    <a:pt x="13635" y="302"/>
                  </a:lnTo>
                  <a:cubicBezTo>
                    <a:pt x="13635" y="1680"/>
                    <a:pt x="13635" y="3084"/>
                    <a:pt x="13635" y="4462"/>
                  </a:cubicBezTo>
                  <a:lnTo>
                    <a:pt x="13635" y="4763"/>
                  </a:lnTo>
                  <a:close/>
                  <a:moveTo>
                    <a:pt x="13785" y="27821"/>
                  </a:moveTo>
                  <a:lnTo>
                    <a:pt x="13785" y="28021"/>
                  </a:lnTo>
                  <a:cubicBezTo>
                    <a:pt x="13785" y="29425"/>
                    <a:pt x="13785" y="30803"/>
                    <a:pt x="13785" y="32206"/>
                  </a:cubicBezTo>
                  <a:lnTo>
                    <a:pt x="13785" y="32482"/>
                  </a:lnTo>
                  <a:lnTo>
                    <a:pt x="13510" y="32482"/>
                  </a:lnTo>
                  <a:lnTo>
                    <a:pt x="11229" y="32482"/>
                  </a:lnTo>
                  <a:lnTo>
                    <a:pt x="10903" y="32482"/>
                  </a:lnTo>
                  <a:lnTo>
                    <a:pt x="8622" y="32482"/>
                  </a:lnTo>
                  <a:lnTo>
                    <a:pt x="8347" y="32482"/>
                  </a:lnTo>
                  <a:lnTo>
                    <a:pt x="8347" y="32206"/>
                  </a:lnTo>
                  <a:cubicBezTo>
                    <a:pt x="8322" y="30803"/>
                    <a:pt x="8297" y="29425"/>
                    <a:pt x="8272" y="28021"/>
                  </a:cubicBezTo>
                  <a:lnTo>
                    <a:pt x="8272" y="27821"/>
                  </a:lnTo>
                  <a:lnTo>
                    <a:pt x="8272" y="27821"/>
                  </a:lnTo>
                  <a:lnTo>
                    <a:pt x="8272" y="27821"/>
                  </a:lnTo>
                  <a:lnTo>
                    <a:pt x="8272" y="27720"/>
                  </a:lnTo>
                  <a:lnTo>
                    <a:pt x="8272" y="27720"/>
                  </a:lnTo>
                  <a:lnTo>
                    <a:pt x="8247" y="27545"/>
                  </a:lnTo>
                  <a:cubicBezTo>
                    <a:pt x="8221" y="25991"/>
                    <a:pt x="8196" y="24437"/>
                    <a:pt x="8171" y="22883"/>
                  </a:cubicBezTo>
                  <a:lnTo>
                    <a:pt x="8171" y="22607"/>
                  </a:lnTo>
                  <a:lnTo>
                    <a:pt x="8171" y="22382"/>
                  </a:lnTo>
                  <a:cubicBezTo>
                    <a:pt x="8121" y="21003"/>
                    <a:pt x="8096" y="19600"/>
                    <a:pt x="8071" y="18221"/>
                  </a:cubicBezTo>
                  <a:lnTo>
                    <a:pt x="8071" y="17921"/>
                  </a:lnTo>
                  <a:lnTo>
                    <a:pt x="8372" y="17921"/>
                  </a:lnTo>
                  <a:lnTo>
                    <a:pt x="10728" y="17921"/>
                  </a:lnTo>
                  <a:lnTo>
                    <a:pt x="11054" y="17921"/>
                  </a:lnTo>
                  <a:lnTo>
                    <a:pt x="13435" y="17921"/>
                  </a:lnTo>
                  <a:lnTo>
                    <a:pt x="13710" y="17921"/>
                  </a:lnTo>
                  <a:lnTo>
                    <a:pt x="13710" y="18221"/>
                  </a:lnTo>
                  <a:cubicBezTo>
                    <a:pt x="13735" y="19600"/>
                    <a:pt x="13735" y="20978"/>
                    <a:pt x="13735" y="22382"/>
                  </a:cubicBezTo>
                  <a:lnTo>
                    <a:pt x="13760" y="22683"/>
                  </a:lnTo>
                  <a:lnTo>
                    <a:pt x="13735" y="22683"/>
                  </a:lnTo>
                  <a:lnTo>
                    <a:pt x="13735" y="22883"/>
                  </a:lnTo>
                  <a:cubicBezTo>
                    <a:pt x="13760" y="24437"/>
                    <a:pt x="13760" y="25966"/>
                    <a:pt x="13785" y="27520"/>
                  </a:cubicBezTo>
                  <a:lnTo>
                    <a:pt x="13785" y="27821"/>
                  </a:lnTo>
                  <a:close/>
                  <a:moveTo>
                    <a:pt x="6567" y="27720"/>
                  </a:moveTo>
                  <a:lnTo>
                    <a:pt x="6567" y="27720"/>
                  </a:lnTo>
                  <a:lnTo>
                    <a:pt x="6567" y="28021"/>
                  </a:lnTo>
                  <a:cubicBezTo>
                    <a:pt x="6617" y="29399"/>
                    <a:pt x="6642" y="30803"/>
                    <a:pt x="6693" y="32181"/>
                  </a:cubicBezTo>
                  <a:lnTo>
                    <a:pt x="6693" y="32482"/>
                  </a:lnTo>
                  <a:lnTo>
                    <a:pt x="6392" y="32482"/>
                  </a:lnTo>
                  <a:lnTo>
                    <a:pt x="4111" y="32482"/>
                  </a:lnTo>
                  <a:lnTo>
                    <a:pt x="3785" y="32482"/>
                  </a:lnTo>
                  <a:lnTo>
                    <a:pt x="1505" y="32482"/>
                  </a:lnTo>
                  <a:lnTo>
                    <a:pt x="1229" y="32482"/>
                  </a:lnTo>
                  <a:lnTo>
                    <a:pt x="1229" y="32206"/>
                  </a:lnTo>
                  <a:cubicBezTo>
                    <a:pt x="1179" y="30803"/>
                    <a:pt x="1129" y="29425"/>
                    <a:pt x="1079" y="28046"/>
                  </a:cubicBezTo>
                  <a:lnTo>
                    <a:pt x="1053" y="27821"/>
                  </a:lnTo>
                  <a:lnTo>
                    <a:pt x="1053" y="27821"/>
                  </a:lnTo>
                  <a:lnTo>
                    <a:pt x="1053" y="27545"/>
                  </a:lnTo>
                  <a:cubicBezTo>
                    <a:pt x="978" y="25991"/>
                    <a:pt x="928" y="24437"/>
                    <a:pt x="878" y="22883"/>
                  </a:cubicBezTo>
                  <a:lnTo>
                    <a:pt x="853" y="22607"/>
                  </a:lnTo>
                  <a:lnTo>
                    <a:pt x="853" y="22382"/>
                  </a:lnTo>
                  <a:cubicBezTo>
                    <a:pt x="803" y="21003"/>
                    <a:pt x="753" y="19625"/>
                    <a:pt x="703" y="18221"/>
                  </a:cubicBezTo>
                  <a:lnTo>
                    <a:pt x="678" y="17921"/>
                  </a:lnTo>
                  <a:lnTo>
                    <a:pt x="978" y="17921"/>
                  </a:lnTo>
                  <a:lnTo>
                    <a:pt x="3334" y="17921"/>
                  </a:lnTo>
                  <a:lnTo>
                    <a:pt x="3660" y="17921"/>
                  </a:lnTo>
                  <a:lnTo>
                    <a:pt x="6041" y="17921"/>
                  </a:lnTo>
                  <a:lnTo>
                    <a:pt x="6317" y="17921"/>
                  </a:lnTo>
                  <a:lnTo>
                    <a:pt x="6342" y="18196"/>
                  </a:lnTo>
                  <a:cubicBezTo>
                    <a:pt x="6367" y="19600"/>
                    <a:pt x="6392" y="20978"/>
                    <a:pt x="6442" y="22382"/>
                  </a:cubicBezTo>
                  <a:lnTo>
                    <a:pt x="6442" y="22683"/>
                  </a:lnTo>
                  <a:lnTo>
                    <a:pt x="6442" y="22683"/>
                  </a:lnTo>
                  <a:lnTo>
                    <a:pt x="6442" y="22858"/>
                  </a:lnTo>
                  <a:cubicBezTo>
                    <a:pt x="6492" y="24412"/>
                    <a:pt x="6517" y="25966"/>
                    <a:pt x="6567" y="27520"/>
                  </a:cubicBezTo>
                  <a:close/>
                  <a:moveTo>
                    <a:pt x="5991" y="4763"/>
                  </a:moveTo>
                  <a:lnTo>
                    <a:pt x="6016" y="4963"/>
                  </a:lnTo>
                  <a:cubicBezTo>
                    <a:pt x="6041" y="6517"/>
                    <a:pt x="6091" y="8071"/>
                    <a:pt x="6116" y="9625"/>
                  </a:cubicBezTo>
                  <a:lnTo>
                    <a:pt x="6141" y="9926"/>
                  </a:lnTo>
                  <a:lnTo>
                    <a:pt x="6141" y="9926"/>
                  </a:lnTo>
                  <a:lnTo>
                    <a:pt x="6141" y="10101"/>
                  </a:lnTo>
                  <a:cubicBezTo>
                    <a:pt x="6166" y="11505"/>
                    <a:pt x="6191" y="12883"/>
                    <a:pt x="6241" y="14287"/>
                  </a:cubicBezTo>
                  <a:lnTo>
                    <a:pt x="6241" y="14587"/>
                  </a:lnTo>
                  <a:lnTo>
                    <a:pt x="5941" y="14587"/>
                  </a:lnTo>
                  <a:lnTo>
                    <a:pt x="3535" y="14587"/>
                  </a:lnTo>
                  <a:lnTo>
                    <a:pt x="3209" y="14587"/>
                  </a:lnTo>
                  <a:lnTo>
                    <a:pt x="828" y="14587"/>
                  </a:lnTo>
                  <a:lnTo>
                    <a:pt x="552" y="14587"/>
                  </a:lnTo>
                  <a:lnTo>
                    <a:pt x="552" y="14287"/>
                  </a:lnTo>
                  <a:cubicBezTo>
                    <a:pt x="502" y="12908"/>
                    <a:pt x="427" y="11505"/>
                    <a:pt x="377" y="10126"/>
                  </a:cubicBezTo>
                  <a:lnTo>
                    <a:pt x="377" y="9825"/>
                  </a:lnTo>
                  <a:lnTo>
                    <a:pt x="377" y="9825"/>
                  </a:lnTo>
                  <a:lnTo>
                    <a:pt x="377" y="9625"/>
                  </a:lnTo>
                  <a:cubicBezTo>
                    <a:pt x="327" y="8071"/>
                    <a:pt x="251" y="6517"/>
                    <a:pt x="176" y="4988"/>
                  </a:cubicBezTo>
                  <a:lnTo>
                    <a:pt x="176" y="4662"/>
                  </a:lnTo>
                  <a:lnTo>
                    <a:pt x="176" y="4662"/>
                  </a:lnTo>
                  <a:lnTo>
                    <a:pt x="176" y="4487"/>
                  </a:lnTo>
                  <a:cubicBezTo>
                    <a:pt x="126" y="3084"/>
                    <a:pt x="76" y="1705"/>
                    <a:pt x="26" y="327"/>
                  </a:cubicBezTo>
                  <a:lnTo>
                    <a:pt x="1" y="1"/>
                  </a:lnTo>
                  <a:lnTo>
                    <a:pt x="302" y="1"/>
                  </a:lnTo>
                  <a:lnTo>
                    <a:pt x="2783" y="1"/>
                  </a:lnTo>
                  <a:lnTo>
                    <a:pt x="3109" y="1"/>
                  </a:lnTo>
                  <a:lnTo>
                    <a:pt x="5590" y="1"/>
                  </a:lnTo>
                  <a:lnTo>
                    <a:pt x="5866" y="1"/>
                  </a:lnTo>
                  <a:lnTo>
                    <a:pt x="5891" y="302"/>
                  </a:lnTo>
                  <a:cubicBezTo>
                    <a:pt x="5941" y="1680"/>
                    <a:pt x="5966" y="3084"/>
                    <a:pt x="5991" y="4462"/>
                  </a:cubicBezTo>
                  <a:lnTo>
                    <a:pt x="5991" y="4763"/>
                  </a:lnTo>
                  <a:lnTo>
                    <a:pt x="5991" y="4763"/>
                  </a:lnTo>
                  <a:lnTo>
                    <a:pt x="5991" y="4763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4434613" y="3938828"/>
              <a:ext cx="491851" cy="250507"/>
            </a:xfrm>
            <a:custGeom>
              <a:avLst/>
              <a:gdLst/>
              <a:ahLst/>
              <a:cxnLst/>
              <a:rect l="l" t="t" r="r" b="b"/>
              <a:pathLst>
                <a:path w="24262" h="12357" extrusionOk="0">
                  <a:moveTo>
                    <a:pt x="15389" y="8422"/>
                  </a:moveTo>
                  <a:lnTo>
                    <a:pt x="15389" y="8547"/>
                  </a:lnTo>
                  <a:cubicBezTo>
                    <a:pt x="15364" y="9725"/>
                    <a:pt x="15339" y="10903"/>
                    <a:pt x="15339" y="12056"/>
                  </a:cubicBezTo>
                  <a:lnTo>
                    <a:pt x="15314" y="12357"/>
                  </a:lnTo>
                  <a:lnTo>
                    <a:pt x="15038" y="12357"/>
                  </a:lnTo>
                  <a:lnTo>
                    <a:pt x="12206" y="12357"/>
                  </a:lnTo>
                  <a:lnTo>
                    <a:pt x="11830" y="12357"/>
                  </a:lnTo>
                  <a:lnTo>
                    <a:pt x="8998" y="12357"/>
                  </a:lnTo>
                  <a:lnTo>
                    <a:pt x="8697" y="12357"/>
                  </a:lnTo>
                  <a:lnTo>
                    <a:pt x="8697" y="12056"/>
                  </a:lnTo>
                  <a:lnTo>
                    <a:pt x="8697" y="8547"/>
                  </a:lnTo>
                  <a:lnTo>
                    <a:pt x="8697" y="8121"/>
                  </a:lnTo>
                  <a:lnTo>
                    <a:pt x="8697" y="4211"/>
                  </a:lnTo>
                  <a:lnTo>
                    <a:pt x="8697" y="3785"/>
                  </a:lnTo>
                  <a:cubicBezTo>
                    <a:pt x="8697" y="2633"/>
                    <a:pt x="8697" y="1455"/>
                    <a:pt x="8697" y="277"/>
                  </a:cubicBezTo>
                  <a:lnTo>
                    <a:pt x="8697" y="1"/>
                  </a:lnTo>
                  <a:lnTo>
                    <a:pt x="8973" y="1"/>
                  </a:lnTo>
                  <a:lnTo>
                    <a:pt x="11930" y="1"/>
                  </a:lnTo>
                  <a:lnTo>
                    <a:pt x="12306" y="1"/>
                  </a:lnTo>
                  <a:lnTo>
                    <a:pt x="15239" y="1"/>
                  </a:lnTo>
                  <a:lnTo>
                    <a:pt x="15539" y="1"/>
                  </a:lnTo>
                  <a:lnTo>
                    <a:pt x="15539" y="277"/>
                  </a:lnTo>
                  <a:cubicBezTo>
                    <a:pt x="15539" y="1455"/>
                    <a:pt x="15514" y="2633"/>
                    <a:pt x="15489" y="3810"/>
                  </a:cubicBezTo>
                  <a:lnTo>
                    <a:pt x="15489" y="4086"/>
                  </a:lnTo>
                  <a:lnTo>
                    <a:pt x="15464" y="4086"/>
                  </a:lnTo>
                  <a:lnTo>
                    <a:pt x="15464" y="4211"/>
                  </a:lnTo>
                  <a:cubicBezTo>
                    <a:pt x="15464" y="5515"/>
                    <a:pt x="15439" y="6818"/>
                    <a:pt x="15414" y="8146"/>
                  </a:cubicBezTo>
                  <a:lnTo>
                    <a:pt x="15414" y="8422"/>
                  </a:lnTo>
                  <a:close/>
                  <a:moveTo>
                    <a:pt x="24086" y="4086"/>
                  </a:moveTo>
                  <a:lnTo>
                    <a:pt x="24086" y="4211"/>
                  </a:lnTo>
                  <a:cubicBezTo>
                    <a:pt x="24011" y="5540"/>
                    <a:pt x="23985" y="6843"/>
                    <a:pt x="23910" y="8146"/>
                  </a:cubicBezTo>
                  <a:lnTo>
                    <a:pt x="23910" y="8247"/>
                  </a:lnTo>
                  <a:lnTo>
                    <a:pt x="23910" y="8247"/>
                  </a:lnTo>
                  <a:lnTo>
                    <a:pt x="23910" y="8572"/>
                  </a:lnTo>
                  <a:cubicBezTo>
                    <a:pt x="23835" y="9725"/>
                    <a:pt x="23785" y="10903"/>
                    <a:pt x="23735" y="12056"/>
                  </a:cubicBezTo>
                  <a:lnTo>
                    <a:pt x="23735" y="12357"/>
                  </a:lnTo>
                  <a:lnTo>
                    <a:pt x="23459" y="12357"/>
                  </a:lnTo>
                  <a:lnTo>
                    <a:pt x="20602" y="12357"/>
                  </a:lnTo>
                  <a:lnTo>
                    <a:pt x="20226" y="12357"/>
                  </a:lnTo>
                  <a:lnTo>
                    <a:pt x="17419" y="12357"/>
                  </a:lnTo>
                  <a:lnTo>
                    <a:pt x="17118" y="12357"/>
                  </a:lnTo>
                  <a:lnTo>
                    <a:pt x="17118" y="12056"/>
                  </a:lnTo>
                  <a:cubicBezTo>
                    <a:pt x="17143" y="10878"/>
                    <a:pt x="17193" y="9700"/>
                    <a:pt x="17218" y="8547"/>
                  </a:cubicBezTo>
                  <a:lnTo>
                    <a:pt x="17218" y="8347"/>
                  </a:lnTo>
                  <a:lnTo>
                    <a:pt x="17218" y="8121"/>
                  </a:lnTo>
                  <a:cubicBezTo>
                    <a:pt x="17269" y="6818"/>
                    <a:pt x="17294" y="5515"/>
                    <a:pt x="17319" y="4211"/>
                  </a:cubicBezTo>
                  <a:lnTo>
                    <a:pt x="17319" y="4086"/>
                  </a:lnTo>
                  <a:lnTo>
                    <a:pt x="17319" y="4086"/>
                  </a:lnTo>
                  <a:lnTo>
                    <a:pt x="17319" y="3961"/>
                  </a:lnTo>
                  <a:lnTo>
                    <a:pt x="17319" y="3911"/>
                  </a:lnTo>
                  <a:lnTo>
                    <a:pt x="17319" y="3911"/>
                  </a:lnTo>
                  <a:lnTo>
                    <a:pt x="17319" y="3785"/>
                  </a:lnTo>
                  <a:cubicBezTo>
                    <a:pt x="17369" y="2607"/>
                    <a:pt x="17394" y="1455"/>
                    <a:pt x="17419" y="277"/>
                  </a:cubicBezTo>
                  <a:lnTo>
                    <a:pt x="17419" y="1"/>
                  </a:lnTo>
                  <a:lnTo>
                    <a:pt x="17720" y="1"/>
                  </a:lnTo>
                  <a:lnTo>
                    <a:pt x="20627" y="1"/>
                  </a:lnTo>
                  <a:lnTo>
                    <a:pt x="21028" y="1"/>
                  </a:lnTo>
                  <a:lnTo>
                    <a:pt x="23960" y="1"/>
                  </a:lnTo>
                  <a:lnTo>
                    <a:pt x="24261" y="1"/>
                  </a:lnTo>
                  <a:lnTo>
                    <a:pt x="24261" y="302"/>
                  </a:lnTo>
                  <a:cubicBezTo>
                    <a:pt x="24211" y="1455"/>
                    <a:pt x="24161" y="2633"/>
                    <a:pt x="24111" y="3810"/>
                  </a:cubicBezTo>
                  <a:lnTo>
                    <a:pt x="24086" y="4086"/>
                  </a:lnTo>
                  <a:close/>
                  <a:moveTo>
                    <a:pt x="6868" y="4086"/>
                  </a:moveTo>
                  <a:lnTo>
                    <a:pt x="6868" y="4211"/>
                  </a:lnTo>
                  <a:cubicBezTo>
                    <a:pt x="6868" y="5515"/>
                    <a:pt x="6893" y="6818"/>
                    <a:pt x="6893" y="8121"/>
                  </a:cubicBezTo>
                  <a:lnTo>
                    <a:pt x="6918" y="8422"/>
                  </a:lnTo>
                  <a:lnTo>
                    <a:pt x="6893" y="8422"/>
                  </a:lnTo>
                  <a:lnTo>
                    <a:pt x="6893" y="8547"/>
                  </a:lnTo>
                  <a:cubicBezTo>
                    <a:pt x="6893" y="9725"/>
                    <a:pt x="6918" y="10878"/>
                    <a:pt x="6918" y="12056"/>
                  </a:cubicBezTo>
                  <a:lnTo>
                    <a:pt x="6918" y="12357"/>
                  </a:lnTo>
                  <a:lnTo>
                    <a:pt x="6642" y="12357"/>
                  </a:lnTo>
                  <a:lnTo>
                    <a:pt x="3810" y="12357"/>
                  </a:lnTo>
                  <a:lnTo>
                    <a:pt x="3409" y="12357"/>
                  </a:lnTo>
                  <a:lnTo>
                    <a:pt x="602" y="12357"/>
                  </a:lnTo>
                  <a:lnTo>
                    <a:pt x="301" y="12357"/>
                  </a:lnTo>
                  <a:lnTo>
                    <a:pt x="301" y="12056"/>
                  </a:lnTo>
                  <a:cubicBezTo>
                    <a:pt x="276" y="10903"/>
                    <a:pt x="251" y="9725"/>
                    <a:pt x="226" y="8547"/>
                  </a:cubicBezTo>
                  <a:lnTo>
                    <a:pt x="226" y="8422"/>
                  </a:lnTo>
                  <a:lnTo>
                    <a:pt x="226" y="8422"/>
                  </a:lnTo>
                  <a:lnTo>
                    <a:pt x="201" y="8146"/>
                  </a:lnTo>
                  <a:cubicBezTo>
                    <a:pt x="176" y="6843"/>
                    <a:pt x="126" y="5515"/>
                    <a:pt x="101" y="4211"/>
                  </a:cubicBezTo>
                  <a:lnTo>
                    <a:pt x="101" y="4086"/>
                  </a:lnTo>
                  <a:lnTo>
                    <a:pt x="101" y="4086"/>
                  </a:lnTo>
                  <a:lnTo>
                    <a:pt x="76" y="3810"/>
                  </a:lnTo>
                  <a:cubicBezTo>
                    <a:pt x="76" y="2633"/>
                    <a:pt x="25" y="1455"/>
                    <a:pt x="0" y="302"/>
                  </a:cubicBezTo>
                  <a:lnTo>
                    <a:pt x="0" y="1"/>
                  </a:lnTo>
                  <a:lnTo>
                    <a:pt x="301" y="1"/>
                  </a:lnTo>
                  <a:lnTo>
                    <a:pt x="3208" y="1"/>
                  </a:lnTo>
                  <a:lnTo>
                    <a:pt x="3609" y="1"/>
                  </a:lnTo>
                  <a:lnTo>
                    <a:pt x="6542" y="1"/>
                  </a:lnTo>
                  <a:lnTo>
                    <a:pt x="6842" y="1"/>
                  </a:lnTo>
                  <a:lnTo>
                    <a:pt x="6842" y="277"/>
                  </a:lnTo>
                  <a:cubicBezTo>
                    <a:pt x="6842" y="1455"/>
                    <a:pt x="6868" y="2633"/>
                    <a:pt x="6868" y="3785"/>
                  </a:cubicBezTo>
                  <a:lnTo>
                    <a:pt x="6868" y="4086"/>
                  </a:lnTo>
                  <a:lnTo>
                    <a:pt x="6868" y="4086"/>
                  </a:lnTo>
                  <a:lnTo>
                    <a:pt x="6868" y="4086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4314188" y="4210170"/>
              <a:ext cx="731148" cy="45248"/>
            </a:xfrm>
            <a:custGeom>
              <a:avLst/>
              <a:gdLst/>
              <a:ahLst/>
              <a:cxnLst/>
              <a:rect l="l" t="t" r="r" b="b"/>
              <a:pathLst>
                <a:path w="36066" h="2232" extrusionOk="0">
                  <a:moveTo>
                    <a:pt x="36066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36066" y="2231"/>
                  </a:lnTo>
                  <a:lnTo>
                    <a:pt x="36066" y="0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4271512" y="4255400"/>
              <a:ext cx="816515" cy="45228"/>
            </a:xfrm>
            <a:custGeom>
              <a:avLst/>
              <a:gdLst/>
              <a:ahLst/>
              <a:cxnLst/>
              <a:rect l="l" t="t" r="r" b="b"/>
              <a:pathLst>
                <a:path w="40277" h="2231" extrusionOk="0">
                  <a:moveTo>
                    <a:pt x="40276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40276" y="0"/>
                  </a:lnTo>
                  <a:lnTo>
                    <a:pt x="40276" y="2231"/>
                  </a:lnTo>
                  <a:close/>
                </a:path>
              </a:pathLst>
            </a:custGeom>
            <a:solidFill>
              <a:srgbClr val="372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4251684" y="3029820"/>
              <a:ext cx="859696" cy="44741"/>
            </a:xfrm>
            <a:custGeom>
              <a:avLst/>
              <a:gdLst/>
              <a:ahLst/>
              <a:cxnLst/>
              <a:rect l="l" t="t" r="r" b="b"/>
              <a:pathLst>
                <a:path w="42407" h="2207" extrusionOk="0">
                  <a:moveTo>
                    <a:pt x="1" y="2206"/>
                  </a:moveTo>
                  <a:lnTo>
                    <a:pt x="42407" y="2206"/>
                  </a:lnTo>
                  <a:lnTo>
                    <a:pt x="42407" y="1"/>
                  </a:lnTo>
                  <a:lnTo>
                    <a:pt x="1" y="1"/>
                  </a:lnTo>
                  <a:lnTo>
                    <a:pt x="1" y="22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4251684" y="3092831"/>
              <a:ext cx="859696" cy="22381"/>
            </a:xfrm>
            <a:custGeom>
              <a:avLst/>
              <a:gdLst/>
              <a:ahLst/>
              <a:cxnLst/>
              <a:rect l="l" t="t" r="r" b="b"/>
              <a:pathLst>
                <a:path w="42407" h="1104" extrusionOk="0">
                  <a:moveTo>
                    <a:pt x="1" y="1103"/>
                  </a:moveTo>
                  <a:lnTo>
                    <a:pt x="42407" y="1103"/>
                  </a:lnTo>
                  <a:lnTo>
                    <a:pt x="42407" y="0"/>
                  </a:lnTo>
                  <a:lnTo>
                    <a:pt x="1" y="0"/>
                  </a:lnTo>
                  <a:lnTo>
                    <a:pt x="1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4293853" y="3817389"/>
              <a:ext cx="766219" cy="17820"/>
            </a:xfrm>
            <a:custGeom>
              <a:avLst/>
              <a:gdLst/>
              <a:ahLst/>
              <a:cxnLst/>
              <a:rect l="l" t="t" r="r" b="b"/>
              <a:pathLst>
                <a:path w="37796" h="879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302"/>
                    <a:pt x="76" y="577"/>
                    <a:pt x="101" y="878"/>
                  </a:cubicBezTo>
                  <a:lnTo>
                    <a:pt x="18898" y="878"/>
                  </a:lnTo>
                  <a:lnTo>
                    <a:pt x="37670" y="878"/>
                  </a:lnTo>
                  <a:cubicBezTo>
                    <a:pt x="37720" y="577"/>
                    <a:pt x="37771" y="302"/>
                    <a:pt x="37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4770972" y="2848939"/>
              <a:ext cx="104687" cy="109249"/>
            </a:xfrm>
            <a:custGeom>
              <a:avLst/>
              <a:gdLst/>
              <a:ahLst/>
              <a:cxnLst/>
              <a:rect l="l" t="t" r="r" b="b"/>
              <a:pathLst>
                <a:path w="5164" h="5389" extrusionOk="0">
                  <a:moveTo>
                    <a:pt x="1" y="5389"/>
                  </a:moveTo>
                  <a:lnTo>
                    <a:pt x="5164" y="2657"/>
                  </a:lnTo>
                  <a:lnTo>
                    <a:pt x="76" y="0"/>
                  </a:lnTo>
                  <a:cubicBezTo>
                    <a:pt x="26" y="1780"/>
                    <a:pt x="1" y="3584"/>
                    <a:pt x="1" y="5389"/>
                  </a:cubicBezTo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4683593" y="2799654"/>
              <a:ext cx="112289" cy="151415"/>
            </a:xfrm>
            <a:custGeom>
              <a:avLst/>
              <a:gdLst/>
              <a:ahLst/>
              <a:cxnLst/>
              <a:rect l="l" t="t" r="r" b="b"/>
              <a:pathLst>
                <a:path w="5539" h="7469" extrusionOk="0">
                  <a:moveTo>
                    <a:pt x="75" y="0"/>
                  </a:moveTo>
                  <a:lnTo>
                    <a:pt x="5539" y="1404"/>
                  </a:lnTo>
                  <a:lnTo>
                    <a:pt x="5539" y="6115"/>
                  </a:lnTo>
                  <a:lnTo>
                    <a:pt x="0" y="746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4682052" y="2798640"/>
              <a:ext cx="7136" cy="231188"/>
            </a:xfrm>
            <a:custGeom>
              <a:avLst/>
              <a:gdLst/>
              <a:ahLst/>
              <a:cxnLst/>
              <a:rect l="l" t="t" r="r" b="b"/>
              <a:pathLst>
                <a:path w="352" h="11404" extrusionOk="0">
                  <a:moveTo>
                    <a:pt x="352" y="11228"/>
                  </a:moveTo>
                  <a:cubicBezTo>
                    <a:pt x="352" y="11328"/>
                    <a:pt x="277" y="11404"/>
                    <a:pt x="176" y="11404"/>
                  </a:cubicBezTo>
                  <a:cubicBezTo>
                    <a:pt x="76" y="11404"/>
                    <a:pt x="1" y="11328"/>
                    <a:pt x="1" y="11228"/>
                  </a:cubicBezTo>
                  <a:lnTo>
                    <a:pt x="1" y="201"/>
                  </a:lnTo>
                  <a:cubicBezTo>
                    <a:pt x="1" y="100"/>
                    <a:pt x="76" y="0"/>
                    <a:pt x="176" y="0"/>
                  </a:cubicBezTo>
                  <a:cubicBezTo>
                    <a:pt x="277" y="0"/>
                    <a:pt x="352" y="100"/>
                    <a:pt x="352" y="201"/>
                  </a:cubicBezTo>
                  <a:lnTo>
                    <a:pt x="352" y="11228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4505246" y="3850435"/>
              <a:ext cx="39126" cy="53864"/>
            </a:xfrm>
            <a:custGeom>
              <a:avLst/>
              <a:gdLst/>
              <a:ahLst/>
              <a:cxnLst/>
              <a:rect l="l" t="t" r="r" b="b"/>
              <a:pathLst>
                <a:path w="1930" h="2657" extrusionOk="0">
                  <a:moveTo>
                    <a:pt x="952" y="0"/>
                  </a:moveTo>
                  <a:cubicBezTo>
                    <a:pt x="677" y="0"/>
                    <a:pt x="451" y="75"/>
                    <a:pt x="276" y="201"/>
                  </a:cubicBezTo>
                  <a:cubicBezTo>
                    <a:pt x="100" y="326"/>
                    <a:pt x="0" y="501"/>
                    <a:pt x="0" y="702"/>
                  </a:cubicBezTo>
                  <a:cubicBezTo>
                    <a:pt x="0" y="927"/>
                    <a:pt x="75" y="1078"/>
                    <a:pt x="251" y="1203"/>
                  </a:cubicBezTo>
                  <a:cubicBezTo>
                    <a:pt x="401" y="1328"/>
                    <a:pt x="627" y="1429"/>
                    <a:pt x="927" y="1529"/>
                  </a:cubicBezTo>
                  <a:cubicBezTo>
                    <a:pt x="1103" y="1579"/>
                    <a:pt x="1228" y="1629"/>
                    <a:pt x="1303" y="1704"/>
                  </a:cubicBezTo>
                  <a:cubicBezTo>
                    <a:pt x="1379" y="1754"/>
                    <a:pt x="1404" y="1830"/>
                    <a:pt x="1404" y="1930"/>
                  </a:cubicBezTo>
                  <a:cubicBezTo>
                    <a:pt x="1404" y="2030"/>
                    <a:pt x="1379" y="2105"/>
                    <a:pt x="1303" y="2155"/>
                  </a:cubicBezTo>
                  <a:cubicBezTo>
                    <a:pt x="1228" y="2231"/>
                    <a:pt x="1128" y="2256"/>
                    <a:pt x="978" y="2256"/>
                  </a:cubicBezTo>
                  <a:cubicBezTo>
                    <a:pt x="877" y="2256"/>
                    <a:pt x="777" y="2231"/>
                    <a:pt x="677" y="2206"/>
                  </a:cubicBezTo>
                  <a:cubicBezTo>
                    <a:pt x="602" y="2180"/>
                    <a:pt x="526" y="2155"/>
                    <a:pt x="476" y="2105"/>
                  </a:cubicBezTo>
                  <a:lnTo>
                    <a:pt x="401" y="1729"/>
                  </a:lnTo>
                  <a:lnTo>
                    <a:pt x="0" y="1729"/>
                  </a:lnTo>
                  <a:lnTo>
                    <a:pt x="0" y="2281"/>
                  </a:lnTo>
                  <a:cubicBezTo>
                    <a:pt x="125" y="2406"/>
                    <a:pt x="251" y="2481"/>
                    <a:pt x="426" y="2556"/>
                  </a:cubicBezTo>
                  <a:cubicBezTo>
                    <a:pt x="602" y="2607"/>
                    <a:pt x="777" y="2657"/>
                    <a:pt x="978" y="2657"/>
                  </a:cubicBezTo>
                  <a:cubicBezTo>
                    <a:pt x="1253" y="2657"/>
                    <a:pt x="1504" y="2581"/>
                    <a:pt x="1679" y="2456"/>
                  </a:cubicBezTo>
                  <a:cubicBezTo>
                    <a:pt x="1855" y="2331"/>
                    <a:pt x="1930" y="2155"/>
                    <a:pt x="1930" y="1930"/>
                  </a:cubicBezTo>
                  <a:cubicBezTo>
                    <a:pt x="1930" y="1729"/>
                    <a:pt x="1855" y="1554"/>
                    <a:pt x="1704" y="1429"/>
                  </a:cubicBezTo>
                  <a:cubicBezTo>
                    <a:pt x="1554" y="1278"/>
                    <a:pt x="1353" y="1178"/>
                    <a:pt x="1053" y="1103"/>
                  </a:cubicBezTo>
                  <a:cubicBezTo>
                    <a:pt x="877" y="1053"/>
                    <a:pt x="727" y="977"/>
                    <a:pt x="652" y="927"/>
                  </a:cubicBezTo>
                  <a:cubicBezTo>
                    <a:pt x="551" y="877"/>
                    <a:pt x="526" y="802"/>
                    <a:pt x="526" y="702"/>
                  </a:cubicBezTo>
                  <a:cubicBezTo>
                    <a:pt x="526" y="627"/>
                    <a:pt x="551" y="551"/>
                    <a:pt x="627" y="476"/>
                  </a:cubicBezTo>
                  <a:cubicBezTo>
                    <a:pt x="727" y="426"/>
                    <a:pt x="827" y="401"/>
                    <a:pt x="978" y="401"/>
                  </a:cubicBezTo>
                  <a:cubicBezTo>
                    <a:pt x="1053" y="401"/>
                    <a:pt x="1153" y="401"/>
                    <a:pt x="1253" y="426"/>
                  </a:cubicBezTo>
                  <a:cubicBezTo>
                    <a:pt x="1328" y="451"/>
                    <a:pt x="1404" y="476"/>
                    <a:pt x="1429" y="501"/>
                  </a:cubicBezTo>
                  <a:lnTo>
                    <a:pt x="1504" y="852"/>
                  </a:lnTo>
                  <a:lnTo>
                    <a:pt x="1905" y="852"/>
                  </a:lnTo>
                  <a:lnTo>
                    <a:pt x="1905" y="326"/>
                  </a:lnTo>
                  <a:cubicBezTo>
                    <a:pt x="1780" y="226"/>
                    <a:pt x="1654" y="150"/>
                    <a:pt x="1479" y="75"/>
                  </a:cubicBezTo>
                  <a:cubicBezTo>
                    <a:pt x="1328" y="25"/>
                    <a:pt x="1128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4561120" y="3850435"/>
              <a:ext cx="42714" cy="53864"/>
            </a:xfrm>
            <a:custGeom>
              <a:avLst/>
              <a:gdLst/>
              <a:ahLst/>
              <a:cxnLst/>
              <a:rect l="l" t="t" r="r" b="b"/>
              <a:pathLst>
                <a:path w="2107" h="2657" extrusionOk="0">
                  <a:moveTo>
                    <a:pt x="1179" y="0"/>
                  </a:moveTo>
                  <a:cubicBezTo>
                    <a:pt x="828" y="0"/>
                    <a:pt x="552" y="100"/>
                    <a:pt x="327" y="351"/>
                  </a:cubicBezTo>
                  <a:cubicBezTo>
                    <a:pt x="101" y="602"/>
                    <a:pt x="1" y="902"/>
                    <a:pt x="1" y="1278"/>
                  </a:cubicBezTo>
                  <a:lnTo>
                    <a:pt x="1" y="1353"/>
                  </a:lnTo>
                  <a:cubicBezTo>
                    <a:pt x="1" y="1729"/>
                    <a:pt x="101" y="2055"/>
                    <a:pt x="327" y="2281"/>
                  </a:cubicBezTo>
                  <a:cubicBezTo>
                    <a:pt x="552" y="2531"/>
                    <a:pt x="828" y="2657"/>
                    <a:pt x="1179" y="2657"/>
                  </a:cubicBezTo>
                  <a:cubicBezTo>
                    <a:pt x="1379" y="2657"/>
                    <a:pt x="1555" y="2607"/>
                    <a:pt x="1705" y="2531"/>
                  </a:cubicBezTo>
                  <a:cubicBezTo>
                    <a:pt x="1881" y="2456"/>
                    <a:pt x="2006" y="2381"/>
                    <a:pt x="2106" y="2256"/>
                  </a:cubicBezTo>
                  <a:lnTo>
                    <a:pt x="2106" y="1729"/>
                  </a:lnTo>
                  <a:lnTo>
                    <a:pt x="1730" y="1729"/>
                  </a:lnTo>
                  <a:lnTo>
                    <a:pt x="1680" y="2080"/>
                  </a:lnTo>
                  <a:cubicBezTo>
                    <a:pt x="1630" y="2130"/>
                    <a:pt x="1555" y="2180"/>
                    <a:pt x="1480" y="2206"/>
                  </a:cubicBezTo>
                  <a:cubicBezTo>
                    <a:pt x="1405" y="2231"/>
                    <a:pt x="1304" y="2256"/>
                    <a:pt x="1204" y="2256"/>
                  </a:cubicBezTo>
                  <a:cubicBezTo>
                    <a:pt x="978" y="2256"/>
                    <a:pt x="803" y="2155"/>
                    <a:pt x="703" y="2005"/>
                  </a:cubicBezTo>
                  <a:cubicBezTo>
                    <a:pt x="577" y="1830"/>
                    <a:pt x="502" y="1629"/>
                    <a:pt x="502" y="1353"/>
                  </a:cubicBezTo>
                  <a:lnTo>
                    <a:pt x="502" y="1278"/>
                  </a:lnTo>
                  <a:cubicBezTo>
                    <a:pt x="502" y="1003"/>
                    <a:pt x="577" y="802"/>
                    <a:pt x="703" y="627"/>
                  </a:cubicBezTo>
                  <a:cubicBezTo>
                    <a:pt x="803" y="476"/>
                    <a:pt x="978" y="401"/>
                    <a:pt x="1204" y="401"/>
                  </a:cubicBezTo>
                  <a:cubicBezTo>
                    <a:pt x="1304" y="401"/>
                    <a:pt x="1405" y="401"/>
                    <a:pt x="1480" y="426"/>
                  </a:cubicBezTo>
                  <a:cubicBezTo>
                    <a:pt x="1555" y="451"/>
                    <a:pt x="1630" y="501"/>
                    <a:pt x="1680" y="551"/>
                  </a:cubicBezTo>
                  <a:lnTo>
                    <a:pt x="1730" y="902"/>
                  </a:lnTo>
                  <a:lnTo>
                    <a:pt x="2106" y="902"/>
                  </a:lnTo>
                  <a:lnTo>
                    <a:pt x="2106" y="376"/>
                  </a:lnTo>
                  <a:cubicBezTo>
                    <a:pt x="2006" y="276"/>
                    <a:pt x="1881" y="175"/>
                    <a:pt x="1705" y="100"/>
                  </a:cubicBezTo>
                  <a:cubicBezTo>
                    <a:pt x="1555" y="25"/>
                    <a:pt x="1379" y="0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4621596" y="3850942"/>
              <a:ext cx="53377" cy="52344"/>
            </a:xfrm>
            <a:custGeom>
              <a:avLst/>
              <a:gdLst/>
              <a:ahLst/>
              <a:cxnLst/>
              <a:rect l="l" t="t" r="r" b="b"/>
              <a:pathLst>
                <a:path w="2633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053" y="2582"/>
                  </a:lnTo>
                  <a:lnTo>
                    <a:pt x="1053" y="2281"/>
                  </a:lnTo>
                  <a:lnTo>
                    <a:pt x="777" y="2231"/>
                  </a:lnTo>
                  <a:lnTo>
                    <a:pt x="777" y="1504"/>
                  </a:lnTo>
                  <a:lnTo>
                    <a:pt x="1830" y="1504"/>
                  </a:lnTo>
                  <a:lnTo>
                    <a:pt x="1830" y="2231"/>
                  </a:lnTo>
                  <a:lnTo>
                    <a:pt x="1554" y="2281"/>
                  </a:lnTo>
                  <a:lnTo>
                    <a:pt x="1554" y="2582"/>
                  </a:lnTo>
                  <a:lnTo>
                    <a:pt x="2632" y="2582"/>
                  </a:lnTo>
                  <a:lnTo>
                    <a:pt x="2632" y="2281"/>
                  </a:lnTo>
                  <a:lnTo>
                    <a:pt x="2356" y="2231"/>
                  </a:lnTo>
                  <a:lnTo>
                    <a:pt x="2356" y="376"/>
                  </a:lnTo>
                  <a:lnTo>
                    <a:pt x="2632" y="326"/>
                  </a:lnTo>
                  <a:lnTo>
                    <a:pt x="2632" y="0"/>
                  </a:lnTo>
                  <a:lnTo>
                    <a:pt x="1554" y="0"/>
                  </a:lnTo>
                  <a:lnTo>
                    <a:pt x="1554" y="326"/>
                  </a:lnTo>
                  <a:lnTo>
                    <a:pt x="1830" y="376"/>
                  </a:lnTo>
                  <a:lnTo>
                    <a:pt x="1830" y="1103"/>
                  </a:lnTo>
                  <a:lnTo>
                    <a:pt x="777" y="1103"/>
                  </a:lnTo>
                  <a:lnTo>
                    <a:pt x="777" y="376"/>
                  </a:lnTo>
                  <a:lnTo>
                    <a:pt x="1053" y="3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4691723" y="3850435"/>
              <a:ext cx="47782" cy="53864"/>
            </a:xfrm>
            <a:custGeom>
              <a:avLst/>
              <a:gdLst/>
              <a:ahLst/>
              <a:cxnLst/>
              <a:rect l="l" t="t" r="r" b="b"/>
              <a:pathLst>
                <a:path w="2357" h="2657" extrusionOk="0">
                  <a:moveTo>
                    <a:pt x="1178" y="401"/>
                  </a:moveTo>
                  <a:cubicBezTo>
                    <a:pt x="1379" y="401"/>
                    <a:pt x="1554" y="476"/>
                    <a:pt x="1654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3" y="2256"/>
                    <a:pt x="802" y="2155"/>
                    <a:pt x="677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677" y="652"/>
                  </a:cubicBezTo>
                  <a:cubicBezTo>
                    <a:pt x="802" y="476"/>
                    <a:pt x="953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2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2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31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31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4756254" y="3850435"/>
              <a:ext cx="47762" cy="53864"/>
            </a:xfrm>
            <a:custGeom>
              <a:avLst/>
              <a:gdLst/>
              <a:ahLst/>
              <a:cxnLst/>
              <a:rect l="l" t="t" r="r" b="b"/>
              <a:pathLst>
                <a:path w="2356" h="2657" extrusionOk="0">
                  <a:moveTo>
                    <a:pt x="1178" y="401"/>
                  </a:moveTo>
                  <a:cubicBezTo>
                    <a:pt x="1404" y="401"/>
                    <a:pt x="1554" y="476"/>
                    <a:pt x="1679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2" y="2256"/>
                    <a:pt x="802" y="2155"/>
                    <a:pt x="702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702" y="652"/>
                  </a:cubicBezTo>
                  <a:cubicBezTo>
                    <a:pt x="802" y="476"/>
                    <a:pt x="952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1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1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56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56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4820785" y="3850942"/>
              <a:ext cx="39126" cy="52344"/>
            </a:xfrm>
            <a:custGeom>
              <a:avLst/>
              <a:gdLst/>
              <a:ahLst/>
              <a:cxnLst/>
              <a:rect l="l" t="t" r="r" b="b"/>
              <a:pathLst>
                <a:path w="1930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930" y="2582"/>
                  </a:lnTo>
                  <a:lnTo>
                    <a:pt x="1930" y="1855"/>
                  </a:lnTo>
                  <a:lnTo>
                    <a:pt x="1554" y="1855"/>
                  </a:lnTo>
                  <a:lnTo>
                    <a:pt x="1529" y="2181"/>
                  </a:lnTo>
                  <a:lnTo>
                    <a:pt x="777" y="2181"/>
                  </a:lnTo>
                  <a:lnTo>
                    <a:pt x="777" y="376"/>
                  </a:lnTo>
                  <a:lnTo>
                    <a:pt x="1078" y="326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33"/>
          <p:cNvSpPr/>
          <p:nvPr/>
        </p:nvSpPr>
        <p:spPr>
          <a:xfrm flipH="1">
            <a:off x="1445188" y="157651"/>
            <a:ext cx="1249611" cy="395477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3"/>
          <p:cNvSpPr/>
          <p:nvPr/>
        </p:nvSpPr>
        <p:spPr>
          <a:xfrm>
            <a:off x="6664751" y="264221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3"/>
          <p:cNvSpPr/>
          <p:nvPr/>
        </p:nvSpPr>
        <p:spPr>
          <a:xfrm>
            <a:off x="1029302" y="2297289"/>
            <a:ext cx="642043" cy="267498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3"/>
          <p:cNvSpPr/>
          <p:nvPr/>
        </p:nvSpPr>
        <p:spPr>
          <a:xfrm>
            <a:off x="549501" y="178774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3"/>
          <p:cNvSpPr/>
          <p:nvPr/>
        </p:nvSpPr>
        <p:spPr>
          <a:xfrm flipH="1">
            <a:off x="7503832" y="2702288"/>
            <a:ext cx="921669" cy="29168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96805" y="491169"/>
            <a:ext cx="4146990" cy="18568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الدولة العباسية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87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139121" y="8875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5"/>
          <p:cNvSpPr/>
          <p:nvPr/>
        </p:nvSpPr>
        <p:spPr>
          <a:xfrm>
            <a:off x="638509" y="1260429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5"/>
          <p:cNvSpPr/>
          <p:nvPr/>
        </p:nvSpPr>
        <p:spPr>
          <a:xfrm>
            <a:off x="338614" y="1978157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5"/>
          <p:cNvSpPr/>
          <p:nvPr/>
        </p:nvSpPr>
        <p:spPr>
          <a:xfrm>
            <a:off x="46194" y="2930398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5"/>
          <p:cNvSpPr/>
          <p:nvPr/>
        </p:nvSpPr>
        <p:spPr>
          <a:xfrm>
            <a:off x="6716712" y="-96027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35"/>
          <p:cNvSpPr/>
          <p:nvPr/>
        </p:nvSpPr>
        <p:spPr>
          <a:xfrm>
            <a:off x="1627136" y="230864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0" name="Google Shape;1220;p35"/>
          <p:cNvGrpSpPr/>
          <p:nvPr/>
        </p:nvGrpSpPr>
        <p:grpSpPr>
          <a:xfrm>
            <a:off x="6868175" y="1553100"/>
            <a:ext cx="2312836" cy="2933967"/>
            <a:chOff x="6607309" y="1724000"/>
            <a:chExt cx="2252251" cy="2857110"/>
          </a:xfrm>
        </p:grpSpPr>
        <p:sp>
          <p:nvSpPr>
            <p:cNvPr id="122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35"/>
          <p:cNvGrpSpPr/>
          <p:nvPr/>
        </p:nvGrpSpPr>
        <p:grpSpPr>
          <a:xfrm>
            <a:off x="5150658" y="3893725"/>
            <a:ext cx="4026800" cy="1268113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مستطيل 2"/>
          <p:cNvSpPr/>
          <p:nvPr/>
        </p:nvSpPr>
        <p:spPr>
          <a:xfrm>
            <a:off x="2920079" y="140680"/>
            <a:ext cx="3055947" cy="9491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 smtClean="0">
                <a:ln/>
                <a:solidFill>
                  <a:schemeClr val="accent3"/>
                </a:solidFill>
              </a:rPr>
              <a:t>الأهداف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64523" y="1398435"/>
            <a:ext cx="4452189" cy="24560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تاريخ </a:t>
            </a:r>
            <a:r>
              <a:rPr lang="ar-S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قيام الدولة </a:t>
            </a:r>
            <a:r>
              <a:rPr lang="ar-SA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العباسية</a:t>
            </a:r>
          </a:p>
          <a:p>
            <a:pPr algn="ctr"/>
            <a:endParaRPr lang="ar-SA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سبب تسمية </a:t>
            </a:r>
            <a:r>
              <a:rPr lang="ar-SA" sz="2000" b="1" dirty="0">
                <a:solidFill>
                  <a:schemeClr val="tx1"/>
                </a:solidFill>
              </a:rPr>
              <a:t>الدولة </a:t>
            </a:r>
            <a:r>
              <a:rPr lang="ar-SA" sz="2000" b="1" dirty="0" smtClean="0">
                <a:solidFill>
                  <a:schemeClr val="tx1"/>
                </a:solidFill>
              </a:rPr>
              <a:t>العباسية </a:t>
            </a:r>
            <a:r>
              <a:rPr lang="ar-SA" sz="2000" b="1" dirty="0">
                <a:solidFill>
                  <a:schemeClr val="tx1"/>
                </a:solidFill>
              </a:rPr>
              <a:t>بهذا </a:t>
            </a:r>
            <a:r>
              <a:rPr lang="ar-SA" sz="2000" b="1" dirty="0" smtClean="0">
                <a:solidFill>
                  <a:schemeClr val="tx1"/>
                </a:solidFill>
              </a:rPr>
              <a:t>الاسم</a:t>
            </a:r>
          </a:p>
          <a:p>
            <a:pPr algn="ctr"/>
            <a:endParaRPr lang="ar-SA" sz="2000" b="1" dirty="0" smtClean="0">
              <a:solidFill>
                <a:schemeClr val="tx1"/>
              </a:solidFill>
            </a:endParaRPr>
          </a:p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ابرز خلفاء </a:t>
            </a:r>
            <a:r>
              <a:rPr lang="ar-SA" sz="2000" b="1" dirty="0">
                <a:solidFill>
                  <a:schemeClr val="tx1"/>
                </a:solidFill>
              </a:rPr>
              <a:t>الدولة </a:t>
            </a:r>
            <a:r>
              <a:rPr lang="ar-SA" sz="2000" b="1" dirty="0" smtClean="0">
                <a:solidFill>
                  <a:schemeClr val="tx1"/>
                </a:solidFill>
              </a:rPr>
              <a:t>العباسية</a:t>
            </a:r>
          </a:p>
          <a:p>
            <a:pPr algn="ctr"/>
            <a:endParaRPr lang="ar-SA" sz="2000" b="1" dirty="0" smtClean="0">
              <a:solidFill>
                <a:schemeClr val="tx1"/>
              </a:solidFill>
            </a:endParaRPr>
          </a:p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 ابرز المدن التي انشأها العباسيون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76" y="95556"/>
            <a:ext cx="1024217" cy="102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46"/>
          <p:cNvSpPr/>
          <p:nvPr/>
        </p:nvSpPr>
        <p:spPr>
          <a:xfrm>
            <a:off x="1245723" y="116860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مخطط انسيابي: تحضير 6"/>
          <p:cNvSpPr/>
          <p:nvPr/>
        </p:nvSpPr>
        <p:spPr>
          <a:xfrm>
            <a:off x="1729562" y="942753"/>
            <a:ext cx="5755759" cy="2183219"/>
          </a:xfrm>
          <a:prstGeom prst="flowChartPreparatio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/>
              <a:t>متى قامت الدولة العباسية </a:t>
            </a:r>
            <a:r>
              <a:rPr lang="ar-SA" sz="2800" b="1" dirty="0"/>
              <a:t>اذا </a:t>
            </a:r>
            <a:r>
              <a:rPr lang="ar-SA" sz="2800" b="1" dirty="0" smtClean="0"/>
              <a:t>كان انتهاء الدولة الاموية في عام 132 ؟؟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160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38"/>
          <p:cNvSpPr/>
          <p:nvPr/>
        </p:nvSpPr>
        <p:spPr>
          <a:xfrm>
            <a:off x="1001867" y="3543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8"/>
          <p:cNvSpPr/>
          <p:nvPr/>
        </p:nvSpPr>
        <p:spPr>
          <a:xfrm>
            <a:off x="7416748" y="267590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8"/>
          <p:cNvSpPr/>
          <p:nvPr/>
        </p:nvSpPr>
        <p:spPr>
          <a:xfrm>
            <a:off x="3820719" y="57132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8"/>
          <p:cNvSpPr/>
          <p:nvPr/>
        </p:nvSpPr>
        <p:spPr>
          <a:xfrm>
            <a:off x="6376337" y="354300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مستطيل 3"/>
          <p:cNvSpPr/>
          <p:nvPr/>
        </p:nvSpPr>
        <p:spPr>
          <a:xfrm>
            <a:off x="2748193" y="928156"/>
            <a:ext cx="5493489" cy="9695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800" b="1" dirty="0"/>
              <a:t>قامت الدولة العباسية بعد سقوط الدولة الأموية سنة 132هـ</a:t>
            </a:r>
            <a:endParaRPr lang="en-US" sz="1800" b="1" dirty="0"/>
          </a:p>
        </p:txBody>
      </p:sp>
      <p:sp>
        <p:nvSpPr>
          <p:cNvPr id="12" name="مستطيل 11"/>
          <p:cNvSpPr/>
          <p:nvPr/>
        </p:nvSpPr>
        <p:spPr>
          <a:xfrm>
            <a:off x="1180214" y="2739699"/>
            <a:ext cx="5493489" cy="8824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/>
              <a:t>وسميت بذلك نسبة إلى الأسرة العباسية من قبيلة قريش التي يعود نسبها إلى العباس بن عبد المطلب عم النبي </a:t>
            </a:r>
            <a:r>
              <a:rPr lang="ar-SA" sz="2000" b="1" dirty="0" smtClean="0"/>
              <a:t>محمد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5"/>
          <p:cNvSpPr/>
          <p:nvPr/>
        </p:nvSpPr>
        <p:spPr>
          <a:xfrm>
            <a:off x="6449768" y="876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55"/>
          <p:cNvSpPr/>
          <p:nvPr/>
        </p:nvSpPr>
        <p:spPr>
          <a:xfrm>
            <a:off x="-512675" y="171900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44" y="2091026"/>
            <a:ext cx="2334970" cy="2956816"/>
          </a:xfrm>
          <a:prstGeom prst="rect">
            <a:avLst/>
          </a:prstGeom>
        </p:spPr>
      </p:pic>
      <p:sp>
        <p:nvSpPr>
          <p:cNvPr id="17" name="Google Shape;1182;p63"/>
          <p:cNvSpPr/>
          <p:nvPr/>
        </p:nvSpPr>
        <p:spPr>
          <a:xfrm>
            <a:off x="3900596" y="1391213"/>
            <a:ext cx="3020593" cy="1840800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 smtClean="0">
                <a:solidFill>
                  <a:schemeClr val="bg1"/>
                </a:solidFill>
              </a:rPr>
              <a:t>متى قامت الدولة العباسية؟</a:t>
            </a:r>
            <a:endParaRPr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5"/>
          <p:cNvSpPr/>
          <p:nvPr/>
        </p:nvSpPr>
        <p:spPr>
          <a:xfrm>
            <a:off x="6449768" y="876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55"/>
          <p:cNvSpPr/>
          <p:nvPr/>
        </p:nvSpPr>
        <p:spPr>
          <a:xfrm>
            <a:off x="-512675" y="171900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82;p63"/>
          <p:cNvSpPr/>
          <p:nvPr/>
        </p:nvSpPr>
        <p:spPr>
          <a:xfrm>
            <a:off x="3501586" y="1581731"/>
            <a:ext cx="3605458" cy="1840800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 smtClean="0">
                <a:solidFill>
                  <a:schemeClr val="bg1"/>
                </a:solidFill>
              </a:rPr>
              <a:t>لمادا سمية الدولة العباسية بهذا الاسم؟</a:t>
            </a:r>
            <a:endParaRPr sz="28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779" y="2502131"/>
            <a:ext cx="1670449" cy="27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5876524" y="1648259"/>
            <a:ext cx="2122617" cy="9292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  <a:latin typeface="Aljazeera" panose="02000000000000000000" pitchFamily="2" charset="-78"/>
                <a:cs typeface="Aljazeera" panose="02000000000000000000" pitchFamily="2" charset="-78"/>
              </a:rPr>
              <a:t>أبو العباس عبدالله بن محمد</a:t>
            </a:r>
            <a:endParaRPr lang="ar-SA" sz="2000" b="1" dirty="0">
              <a:solidFill>
                <a:schemeClr val="bg1"/>
              </a:solidFill>
              <a:latin typeface="Aljazeera" panose="02000000000000000000" pitchFamily="2" charset="-78"/>
              <a:cs typeface="Aljazeera" panose="02000000000000000000" pitchFamily="2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367884" y="1648259"/>
            <a:ext cx="2048336" cy="9292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/>
              <a:t>هارون الرشيد</a:t>
            </a:r>
            <a:endParaRPr lang="en-US" sz="20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3752789" y="2313271"/>
            <a:ext cx="1869857" cy="9292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/>
              <a:t>أبو عبدالله محمد المهدي</a:t>
            </a:r>
            <a:endParaRPr lang="en-US" sz="2000" b="1" dirty="0"/>
          </a:p>
        </p:txBody>
      </p:sp>
      <p:sp>
        <p:nvSpPr>
          <p:cNvPr id="10" name="شكل بيضاوي 9"/>
          <p:cNvSpPr/>
          <p:nvPr/>
        </p:nvSpPr>
        <p:spPr>
          <a:xfrm>
            <a:off x="5969431" y="3173557"/>
            <a:ext cx="1869857" cy="9292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/>
              <a:t>أبو جعفر المنصور</a:t>
            </a:r>
            <a:endParaRPr lang="en-US" sz="2000" b="1" dirty="0"/>
          </a:p>
        </p:txBody>
      </p:sp>
      <p:sp>
        <p:nvSpPr>
          <p:cNvPr id="11" name="شكل بيضاوي 10"/>
          <p:cNvSpPr/>
          <p:nvPr/>
        </p:nvSpPr>
        <p:spPr>
          <a:xfrm>
            <a:off x="1546362" y="3069479"/>
            <a:ext cx="1869857" cy="9292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/>
              <a:t>المعتصم بالله</a:t>
            </a:r>
            <a:endParaRPr lang="en-US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2700519" y="635919"/>
            <a:ext cx="4203841" cy="639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ابرز خلفاء الدولة العباسية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cher Newsletter by Slidesgo">
  <a:themeElements>
    <a:clrScheme name="Simple Light">
      <a:dk1>
        <a:srgbClr val="D4F3ED"/>
      </a:dk1>
      <a:lt1>
        <a:srgbClr val="FFAF3E"/>
      </a:lt1>
      <a:dk2>
        <a:srgbClr val="FFD966"/>
      </a:dk2>
      <a:lt2>
        <a:srgbClr val="009D8C"/>
      </a:lt2>
      <a:accent1>
        <a:srgbClr val="45818E"/>
      </a:accent1>
      <a:accent2>
        <a:srgbClr val="674EA7"/>
      </a:accent2>
      <a:accent3>
        <a:srgbClr val="8E7CC3"/>
      </a:accent3>
      <a:accent4>
        <a:srgbClr val="00221B"/>
      </a:accent4>
      <a:accent5>
        <a:srgbClr val="B9E4DC"/>
      </a:accent5>
      <a:accent6>
        <a:srgbClr val="B4A7D6"/>
      </a:accent6>
      <a:hlink>
        <a:srgbClr val="0022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285</Words>
  <Application>Microsoft Office PowerPoint</Application>
  <PresentationFormat>عرض على الشاشة (16:9)</PresentationFormat>
  <Paragraphs>78</Paragraphs>
  <Slides>18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9" baseType="lpstr">
      <vt:lpstr>Bebas Neue</vt:lpstr>
      <vt:lpstr>Dubai Medium</vt:lpstr>
      <vt:lpstr>Lato</vt:lpstr>
      <vt:lpstr>Black Han Sans</vt:lpstr>
      <vt:lpstr>Didact Gothic</vt:lpstr>
      <vt:lpstr>Arial</vt:lpstr>
      <vt:lpstr>Roboto Slab</vt:lpstr>
      <vt:lpstr>Aljazeera</vt:lpstr>
      <vt:lpstr>Chau Philomene One</vt:lpstr>
      <vt:lpstr>Eco-Friendly School Center by Slidesgo</vt:lpstr>
      <vt:lpstr>Teacher Newsletter by Slidesgo</vt:lpstr>
      <vt:lpstr>عرض تقديمي في PowerPoint</vt:lpstr>
      <vt:lpstr> 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Thoshiba</dc:creator>
  <cp:lastModifiedBy>Thoshiba</cp:lastModifiedBy>
  <cp:revision>41</cp:revision>
  <dcterms:modified xsi:type="dcterms:W3CDTF">2022-10-08T08:58:05Z</dcterms:modified>
</cp:coreProperties>
</file>