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91AD86-1B63-55D5-38E5-456D0994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CDE3911-C6FE-2A0B-03B1-9D9426D7F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2AE660-B94B-24B0-06A3-2ACB596E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935D96-853C-EAA1-8527-E648E660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9620B1-E71B-A0A4-6E60-7485AFBD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121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7A9EF0-9779-B34D-85BA-4C3C1A108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9146E3-8223-9F87-207F-B68BFFAD6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1257FE-4F5B-B8AE-AB68-1E462D9D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82849A-E489-8010-7B7E-252625EE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E94EDB-3597-586F-A89C-8207ADA1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3263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ED1F1B-4605-C16D-8B7F-EB08D888A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8CB7D1D-B341-89AB-EE23-47E2343E2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9D962A-1128-B42C-3D5B-1679F194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9B4560-1488-8BD1-5505-2C014074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33F15-A923-E884-5BE2-1CF6903E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257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07E80E-22A3-33D8-7920-71038356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1310C0-7459-7799-1975-F8A095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D4B3F2-E199-7831-621E-08044661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0972EA-5433-B4A0-C14C-39D7E011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5BB203-7924-649D-631C-C3C81E1A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178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FB9A4A-5D65-4CB1-466F-4D2D3809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A7D300-990F-88D4-1AC3-1BF38A4EF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2EACA3-0D2F-95AB-A6C2-E23DC692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452BA4-B1F0-FFDE-64EA-34549728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97D546-DF27-03BD-B67F-3EBF48EA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084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612F60-9095-D9D8-DBE8-BD8FA73E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9851FB-0E9F-2855-568D-21B8B9BCB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9499D9-0051-DAB9-B5A1-6570A7EB8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0692E9-B4C6-C124-ED96-C0D78153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40F437-2DA6-941C-C5AF-BACF332B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1F2F47-759F-4816-8C4F-37883EB0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9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6B3C73-4218-93C8-ADE9-E409DA2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77706E-ABAE-39EA-9492-420D872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2F1375-747D-38E3-3413-41494BADB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B25EC8D-8392-F2AB-6421-FD6773DA2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31CF104-4C2C-15DA-BB0F-D21BC67A8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7B4F6D3-64A4-8E30-5902-1001E91F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D6C851A-2214-C22E-457B-782FF52BB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48FD2D6-00CC-6169-D676-9201A17F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306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AE9064-F577-F92F-B320-C14FEF55A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B20385D-3566-523C-290C-252677BC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95E925-9FDD-C43D-A891-5DD6AD59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5A861C1-EE64-819C-CC89-ADA6BFAD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11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8D0EA2-20FF-4A8E-9AE2-D9F85148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A22DFB-5988-E70E-5B99-5B35CD0F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E4F928E-9731-10A9-7C70-C906A149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314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0B159D-136B-136C-0DFF-FF96AD73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13575B-79E4-EBBE-EF07-702B8B75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56074C-970C-8C30-2C66-8BBE0C51B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4E02E1-9AD7-FBD5-C9E0-62E0CFAB9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B18BB8-30C1-60C6-1BE0-411F6CC0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E944A6F-81BB-2A1E-E0C8-39C8A7A9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547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440028-16D5-B1F1-79A2-A3236483D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28689C4-5FC1-5A5C-EC84-7433A6B68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969B16-0024-F6AA-EAC5-B6CD01E43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F69B0D-1F53-7099-A435-AE66953E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50F66B-8764-808B-A948-01CB5449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46E3DE-D16D-014D-FD68-527B6DEF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389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46C8FF-D978-E300-344C-7164D2A5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D4AB0F-9535-A4A6-3E49-94CDAD7FE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3ABB2-7BD5-C4B0-695F-8B6CDE07D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2BF3-483B-4504-8F2C-5478C9FE6403}" type="datetimeFigureOut">
              <a:rPr lang="ar-SA" smtClean="0"/>
              <a:t>08/08/45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43CE9-4EF5-4400-5DF3-808CFE96E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235C48-FF38-3BE6-95CA-3D2727B38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41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26ECB6AF-E451-8840-9282-7664B9DFB57C}"/>
              </a:ext>
            </a:extLst>
          </p:cNvPr>
          <p:cNvGrpSpPr/>
          <p:nvPr/>
        </p:nvGrpSpPr>
        <p:grpSpPr>
          <a:xfrm>
            <a:off x="298772" y="97244"/>
            <a:ext cx="11719962" cy="6458242"/>
            <a:chOff x="388306" y="258608"/>
            <a:chExt cx="11719962" cy="6458242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4A93F5A0-0DB5-4944-8FFD-9DDAD7020F60}"/>
                </a:ext>
              </a:extLst>
            </p:cNvPr>
            <p:cNvSpPr/>
            <p:nvPr/>
          </p:nvSpPr>
          <p:spPr>
            <a:xfrm>
              <a:off x="424781" y="1262723"/>
              <a:ext cx="11623784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1456B7C5-3354-2913-7BC6-B9348B7099A4}"/>
                </a:ext>
              </a:extLst>
            </p:cNvPr>
            <p:cNvGrpSpPr/>
            <p:nvPr/>
          </p:nvGrpSpPr>
          <p:grpSpPr>
            <a:xfrm>
              <a:off x="8329851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" name="مخطط انسيابي: رابط 4">
                <a:extLst>
                  <a:ext uri="{FF2B5EF4-FFF2-40B4-BE49-F238E27FC236}">
                    <a16:creationId xmlns:a16="http://schemas.microsoft.com/office/drawing/2014/main" id="{12990BA1-3444-F437-84B7-23BCDC06821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" name="مخطط انسيابي: رابط 5">
                <a:extLst>
                  <a:ext uri="{FF2B5EF4-FFF2-40B4-BE49-F238E27FC236}">
                    <a16:creationId xmlns:a16="http://schemas.microsoft.com/office/drawing/2014/main" id="{2398F34C-B112-3AFD-C6D6-082C7B1351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" name="مخطط انسيابي: رابط 6">
                <a:extLst>
                  <a:ext uri="{FF2B5EF4-FFF2-40B4-BE49-F238E27FC236}">
                    <a16:creationId xmlns:a16="http://schemas.microsoft.com/office/drawing/2014/main" id="{EF23E110-F640-7296-87C6-D7D362C7A96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مخطط انسيابي: رابط 7">
                <a:extLst>
                  <a:ext uri="{FF2B5EF4-FFF2-40B4-BE49-F238E27FC236}">
                    <a16:creationId xmlns:a16="http://schemas.microsoft.com/office/drawing/2014/main" id="{DAABBB4C-8B0C-B416-D9FC-4F6297F35AC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475CB3AB-7BF4-7BEE-46D0-0BAE2F80682C}"/>
                </a:ext>
              </a:extLst>
            </p:cNvPr>
            <p:cNvGrpSpPr/>
            <p:nvPr/>
          </p:nvGrpSpPr>
          <p:grpSpPr>
            <a:xfrm>
              <a:off x="8319810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0" name="مخطط انسيابي: رابط 59">
                <a:extLst>
                  <a:ext uri="{FF2B5EF4-FFF2-40B4-BE49-F238E27FC236}">
                    <a16:creationId xmlns:a16="http://schemas.microsoft.com/office/drawing/2014/main" id="{B18A6163-8074-931D-F7BD-556E3EEA24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1" name="مخطط انسيابي: رابط 60">
                <a:extLst>
                  <a:ext uri="{FF2B5EF4-FFF2-40B4-BE49-F238E27FC236}">
                    <a16:creationId xmlns:a16="http://schemas.microsoft.com/office/drawing/2014/main" id="{C2283A80-C3C1-1F45-A734-8F02379CF41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2" name="مخطط انسيابي: رابط 61">
                <a:extLst>
                  <a:ext uri="{FF2B5EF4-FFF2-40B4-BE49-F238E27FC236}">
                    <a16:creationId xmlns:a16="http://schemas.microsoft.com/office/drawing/2014/main" id="{A4797713-D080-2653-1304-217A63C8CD8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3" name="مخطط انسيابي: رابط 62">
                <a:extLst>
                  <a:ext uri="{FF2B5EF4-FFF2-40B4-BE49-F238E27FC236}">
                    <a16:creationId xmlns:a16="http://schemas.microsoft.com/office/drawing/2014/main" id="{01058D18-6CEF-DDCF-8787-53ADD6C477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5" name="مجموعة 64">
              <a:extLst>
                <a:ext uri="{FF2B5EF4-FFF2-40B4-BE49-F238E27FC236}">
                  <a16:creationId xmlns:a16="http://schemas.microsoft.com/office/drawing/2014/main" id="{8DFA19A2-B3D4-D1B5-7489-E2F8B5F7B0A6}"/>
                </a:ext>
              </a:extLst>
            </p:cNvPr>
            <p:cNvGrpSpPr/>
            <p:nvPr/>
          </p:nvGrpSpPr>
          <p:grpSpPr>
            <a:xfrm>
              <a:off x="7200360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" name="مخطط انسيابي: رابط 65">
                <a:extLst>
                  <a:ext uri="{FF2B5EF4-FFF2-40B4-BE49-F238E27FC236}">
                    <a16:creationId xmlns:a16="http://schemas.microsoft.com/office/drawing/2014/main" id="{6650DD87-8CBA-FC78-4186-453155BD81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" name="مخطط انسيابي: رابط 66">
                <a:extLst>
                  <a:ext uri="{FF2B5EF4-FFF2-40B4-BE49-F238E27FC236}">
                    <a16:creationId xmlns:a16="http://schemas.microsoft.com/office/drawing/2014/main" id="{4719CAF4-638D-DC58-8AB9-0A42447A3A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" name="مخطط انسيابي: رابط 67">
                <a:extLst>
                  <a:ext uri="{FF2B5EF4-FFF2-40B4-BE49-F238E27FC236}">
                    <a16:creationId xmlns:a16="http://schemas.microsoft.com/office/drawing/2014/main" id="{2A5A1745-96E2-0518-9B35-54F464CDE78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" name="مخطط انسيابي: رابط 68">
                <a:extLst>
                  <a:ext uri="{FF2B5EF4-FFF2-40B4-BE49-F238E27FC236}">
                    <a16:creationId xmlns:a16="http://schemas.microsoft.com/office/drawing/2014/main" id="{A881FD14-53F3-9B8E-829D-4980A55406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" name="مجموعة 69">
              <a:extLst>
                <a:ext uri="{FF2B5EF4-FFF2-40B4-BE49-F238E27FC236}">
                  <a16:creationId xmlns:a16="http://schemas.microsoft.com/office/drawing/2014/main" id="{096BD08D-1192-A0F1-3067-7B9080D9D60C}"/>
                </a:ext>
              </a:extLst>
            </p:cNvPr>
            <p:cNvGrpSpPr/>
            <p:nvPr/>
          </p:nvGrpSpPr>
          <p:grpSpPr>
            <a:xfrm>
              <a:off x="7190319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71" name="مخطط انسيابي: رابط 70">
                <a:extLst>
                  <a:ext uri="{FF2B5EF4-FFF2-40B4-BE49-F238E27FC236}">
                    <a16:creationId xmlns:a16="http://schemas.microsoft.com/office/drawing/2014/main" id="{328A5343-84C8-B206-03DE-98BF1058BA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2" name="مخطط انسيابي: رابط 71">
                <a:extLst>
                  <a:ext uri="{FF2B5EF4-FFF2-40B4-BE49-F238E27FC236}">
                    <a16:creationId xmlns:a16="http://schemas.microsoft.com/office/drawing/2014/main" id="{61983371-A89E-9A2A-7918-E32FB8D8F5B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3" name="مخطط انسيابي: رابط 72">
                <a:extLst>
                  <a:ext uri="{FF2B5EF4-FFF2-40B4-BE49-F238E27FC236}">
                    <a16:creationId xmlns:a16="http://schemas.microsoft.com/office/drawing/2014/main" id="{02D0D08D-6E08-416D-03BF-3DB683C0DCD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4" name="مخطط انسيابي: رابط 73">
                <a:extLst>
                  <a:ext uri="{FF2B5EF4-FFF2-40B4-BE49-F238E27FC236}">
                    <a16:creationId xmlns:a16="http://schemas.microsoft.com/office/drawing/2014/main" id="{CB19CDFC-A95A-6797-0D65-F362DF893AC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75" name="مجموعة 74">
              <a:extLst>
                <a:ext uri="{FF2B5EF4-FFF2-40B4-BE49-F238E27FC236}">
                  <a16:creationId xmlns:a16="http://schemas.microsoft.com/office/drawing/2014/main" id="{48F28976-0B3E-3A5C-B8B7-A772D45432B5}"/>
                </a:ext>
              </a:extLst>
            </p:cNvPr>
            <p:cNvGrpSpPr/>
            <p:nvPr/>
          </p:nvGrpSpPr>
          <p:grpSpPr>
            <a:xfrm>
              <a:off x="6087728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6" name="مخطط انسيابي: رابط 75">
                <a:extLst>
                  <a:ext uri="{FF2B5EF4-FFF2-40B4-BE49-F238E27FC236}">
                    <a16:creationId xmlns:a16="http://schemas.microsoft.com/office/drawing/2014/main" id="{2F613953-BEC5-EE8C-B033-B7131715142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7" name="مخطط انسيابي: رابط 76">
                <a:extLst>
                  <a:ext uri="{FF2B5EF4-FFF2-40B4-BE49-F238E27FC236}">
                    <a16:creationId xmlns:a16="http://schemas.microsoft.com/office/drawing/2014/main" id="{4C07794F-4713-5A1D-E1F6-CD9CD000155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8" name="مخطط انسيابي: رابط 77">
                <a:extLst>
                  <a:ext uri="{FF2B5EF4-FFF2-40B4-BE49-F238E27FC236}">
                    <a16:creationId xmlns:a16="http://schemas.microsoft.com/office/drawing/2014/main" id="{B3E8D111-5A2F-F59F-0A82-A4FD2C06AA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9" name="مخطط انسيابي: رابط 78">
                <a:extLst>
                  <a:ext uri="{FF2B5EF4-FFF2-40B4-BE49-F238E27FC236}">
                    <a16:creationId xmlns:a16="http://schemas.microsoft.com/office/drawing/2014/main" id="{3563AF57-373B-AB65-2A91-CF80835C0A2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80" name="مجموعة 79">
              <a:extLst>
                <a:ext uri="{FF2B5EF4-FFF2-40B4-BE49-F238E27FC236}">
                  <a16:creationId xmlns:a16="http://schemas.microsoft.com/office/drawing/2014/main" id="{F8A32F2E-9C34-F5C0-406B-1410350C9FD9}"/>
                </a:ext>
              </a:extLst>
            </p:cNvPr>
            <p:cNvGrpSpPr/>
            <p:nvPr/>
          </p:nvGrpSpPr>
          <p:grpSpPr>
            <a:xfrm>
              <a:off x="6086117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1" name="مخطط انسيابي: رابط 80">
                <a:extLst>
                  <a:ext uri="{FF2B5EF4-FFF2-40B4-BE49-F238E27FC236}">
                    <a16:creationId xmlns:a16="http://schemas.microsoft.com/office/drawing/2014/main" id="{49F92D2D-8449-192C-2B3E-10262DE49C1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2" name="مخطط انسيابي: رابط 81">
                <a:extLst>
                  <a:ext uri="{FF2B5EF4-FFF2-40B4-BE49-F238E27FC236}">
                    <a16:creationId xmlns:a16="http://schemas.microsoft.com/office/drawing/2014/main" id="{AAED9227-F266-88B9-B8DE-82D2B790E5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3" name="مخطط انسيابي: رابط 82">
                <a:extLst>
                  <a:ext uri="{FF2B5EF4-FFF2-40B4-BE49-F238E27FC236}">
                    <a16:creationId xmlns:a16="http://schemas.microsoft.com/office/drawing/2014/main" id="{584EBB97-1B3A-27EB-04E8-C0A70D4173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4" name="مخطط انسيابي: رابط 83">
                <a:extLst>
                  <a:ext uri="{FF2B5EF4-FFF2-40B4-BE49-F238E27FC236}">
                    <a16:creationId xmlns:a16="http://schemas.microsoft.com/office/drawing/2014/main" id="{5ABF8184-9F90-F6DC-9718-301AA54C95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85" name="مجموعة 84">
              <a:extLst>
                <a:ext uri="{FF2B5EF4-FFF2-40B4-BE49-F238E27FC236}">
                  <a16:creationId xmlns:a16="http://schemas.microsoft.com/office/drawing/2014/main" id="{9A57069C-37E0-241B-EA3B-0AB5329C3538}"/>
                </a:ext>
              </a:extLst>
            </p:cNvPr>
            <p:cNvGrpSpPr/>
            <p:nvPr/>
          </p:nvGrpSpPr>
          <p:grpSpPr>
            <a:xfrm>
              <a:off x="4966663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86" name="مخطط انسيابي: رابط 85">
                <a:extLst>
                  <a:ext uri="{FF2B5EF4-FFF2-40B4-BE49-F238E27FC236}">
                    <a16:creationId xmlns:a16="http://schemas.microsoft.com/office/drawing/2014/main" id="{AEC5592E-D931-B687-CC76-FC3BF4C8184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7" name="مخطط انسيابي: رابط 86">
                <a:extLst>
                  <a:ext uri="{FF2B5EF4-FFF2-40B4-BE49-F238E27FC236}">
                    <a16:creationId xmlns:a16="http://schemas.microsoft.com/office/drawing/2014/main" id="{1A6EB3DB-CB59-F0FD-DDDA-2F80AC73D7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8" name="مخطط انسيابي: رابط 87">
                <a:extLst>
                  <a:ext uri="{FF2B5EF4-FFF2-40B4-BE49-F238E27FC236}">
                    <a16:creationId xmlns:a16="http://schemas.microsoft.com/office/drawing/2014/main" id="{6EB733AE-5D19-1404-51F4-6E85311468E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9" name="مخطط انسيابي: رابط 88">
                <a:extLst>
                  <a:ext uri="{FF2B5EF4-FFF2-40B4-BE49-F238E27FC236}">
                    <a16:creationId xmlns:a16="http://schemas.microsoft.com/office/drawing/2014/main" id="{29EF9AAC-E74B-A789-3D99-9D5671522B1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90" name="مجموعة 89">
              <a:extLst>
                <a:ext uri="{FF2B5EF4-FFF2-40B4-BE49-F238E27FC236}">
                  <a16:creationId xmlns:a16="http://schemas.microsoft.com/office/drawing/2014/main" id="{A296C6D5-53C4-CF3D-F076-1CD407EDDDAD}"/>
                </a:ext>
              </a:extLst>
            </p:cNvPr>
            <p:cNvGrpSpPr/>
            <p:nvPr/>
          </p:nvGrpSpPr>
          <p:grpSpPr>
            <a:xfrm>
              <a:off x="4965052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91" name="مخطط انسيابي: رابط 90">
                <a:extLst>
                  <a:ext uri="{FF2B5EF4-FFF2-40B4-BE49-F238E27FC236}">
                    <a16:creationId xmlns:a16="http://schemas.microsoft.com/office/drawing/2014/main" id="{33D90F7C-E570-4F84-DD4A-D136DA7A8D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2" name="مخطط انسيابي: رابط 91">
                <a:extLst>
                  <a:ext uri="{FF2B5EF4-FFF2-40B4-BE49-F238E27FC236}">
                    <a16:creationId xmlns:a16="http://schemas.microsoft.com/office/drawing/2014/main" id="{F1D714E4-7839-53BC-81A5-DE4FAAE605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3" name="مخطط انسيابي: رابط 92">
                <a:extLst>
                  <a:ext uri="{FF2B5EF4-FFF2-40B4-BE49-F238E27FC236}">
                    <a16:creationId xmlns:a16="http://schemas.microsoft.com/office/drawing/2014/main" id="{46CEDE80-63E3-4640-FFE3-8617EC92AD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4" name="مخطط انسيابي: رابط 93">
                <a:extLst>
                  <a:ext uri="{FF2B5EF4-FFF2-40B4-BE49-F238E27FC236}">
                    <a16:creationId xmlns:a16="http://schemas.microsoft.com/office/drawing/2014/main" id="{747E4FB1-29C4-DBD5-CC8F-DD0C78F9201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959BCBF1-B355-4E82-47B1-C886927C6E4C}"/>
                </a:ext>
              </a:extLst>
            </p:cNvPr>
            <p:cNvGrpSpPr/>
            <p:nvPr/>
          </p:nvGrpSpPr>
          <p:grpSpPr>
            <a:xfrm>
              <a:off x="3828743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96" name="مخطط انسيابي: رابط 95">
                <a:extLst>
                  <a:ext uri="{FF2B5EF4-FFF2-40B4-BE49-F238E27FC236}">
                    <a16:creationId xmlns:a16="http://schemas.microsoft.com/office/drawing/2014/main" id="{9D4F8A78-D2D3-C76A-B4A7-3DCC5CE7E18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7" name="مخطط انسيابي: رابط 96">
                <a:extLst>
                  <a:ext uri="{FF2B5EF4-FFF2-40B4-BE49-F238E27FC236}">
                    <a16:creationId xmlns:a16="http://schemas.microsoft.com/office/drawing/2014/main" id="{2EAB87DC-6CF0-9C6E-19C9-9D0C564BDC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8" name="مخطط انسيابي: رابط 97">
                <a:extLst>
                  <a:ext uri="{FF2B5EF4-FFF2-40B4-BE49-F238E27FC236}">
                    <a16:creationId xmlns:a16="http://schemas.microsoft.com/office/drawing/2014/main" id="{720B3E41-429B-9737-65CC-D3E5E0C50A2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9" name="مخطط انسيابي: رابط 98">
                <a:extLst>
                  <a:ext uri="{FF2B5EF4-FFF2-40B4-BE49-F238E27FC236}">
                    <a16:creationId xmlns:a16="http://schemas.microsoft.com/office/drawing/2014/main" id="{022313D3-B85E-882B-49A4-F105DF028DB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00" name="مجموعة 99">
              <a:extLst>
                <a:ext uri="{FF2B5EF4-FFF2-40B4-BE49-F238E27FC236}">
                  <a16:creationId xmlns:a16="http://schemas.microsoft.com/office/drawing/2014/main" id="{CC66D465-F097-9FC5-9F5F-E9C37302E67E}"/>
                </a:ext>
              </a:extLst>
            </p:cNvPr>
            <p:cNvGrpSpPr/>
            <p:nvPr/>
          </p:nvGrpSpPr>
          <p:grpSpPr>
            <a:xfrm>
              <a:off x="3818702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1" name="مخطط انسيابي: رابط 100">
                <a:extLst>
                  <a:ext uri="{FF2B5EF4-FFF2-40B4-BE49-F238E27FC236}">
                    <a16:creationId xmlns:a16="http://schemas.microsoft.com/office/drawing/2014/main" id="{CB955652-8779-FF46-3C54-12C24AD4A7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2" name="مخطط انسيابي: رابط 101">
                <a:extLst>
                  <a:ext uri="{FF2B5EF4-FFF2-40B4-BE49-F238E27FC236}">
                    <a16:creationId xmlns:a16="http://schemas.microsoft.com/office/drawing/2014/main" id="{D7BEF07B-691B-CD8E-22A4-CBEEE19434D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3" name="مخطط انسيابي: رابط 102">
                <a:extLst>
                  <a:ext uri="{FF2B5EF4-FFF2-40B4-BE49-F238E27FC236}">
                    <a16:creationId xmlns:a16="http://schemas.microsoft.com/office/drawing/2014/main" id="{20219EBF-C708-6D3D-299A-FD6ACADCF0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4" name="مخطط انسيابي: رابط 103">
                <a:extLst>
                  <a:ext uri="{FF2B5EF4-FFF2-40B4-BE49-F238E27FC236}">
                    <a16:creationId xmlns:a16="http://schemas.microsoft.com/office/drawing/2014/main" id="{82F0ADA9-D69B-FFCB-C55B-B92446A96D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05" name="مجموعة 104">
              <a:extLst>
                <a:ext uri="{FF2B5EF4-FFF2-40B4-BE49-F238E27FC236}">
                  <a16:creationId xmlns:a16="http://schemas.microsoft.com/office/drawing/2014/main" id="{E1F66881-B5A7-9520-9E1E-F0DC56A477D0}"/>
                </a:ext>
              </a:extLst>
            </p:cNvPr>
            <p:cNvGrpSpPr/>
            <p:nvPr/>
          </p:nvGrpSpPr>
          <p:grpSpPr>
            <a:xfrm>
              <a:off x="2699246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06" name="مخطط انسيابي: رابط 105">
                <a:extLst>
                  <a:ext uri="{FF2B5EF4-FFF2-40B4-BE49-F238E27FC236}">
                    <a16:creationId xmlns:a16="http://schemas.microsoft.com/office/drawing/2014/main" id="{4FED5533-411D-826D-0B76-EB79A524567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7" name="مخطط انسيابي: رابط 106">
                <a:extLst>
                  <a:ext uri="{FF2B5EF4-FFF2-40B4-BE49-F238E27FC236}">
                    <a16:creationId xmlns:a16="http://schemas.microsoft.com/office/drawing/2014/main" id="{E843929F-B46C-F4A8-5539-A61D27C86ED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8" name="مخطط انسيابي: رابط 107">
                <a:extLst>
                  <a:ext uri="{FF2B5EF4-FFF2-40B4-BE49-F238E27FC236}">
                    <a16:creationId xmlns:a16="http://schemas.microsoft.com/office/drawing/2014/main" id="{70CFDCE0-34A4-FAE6-E6A9-C650133CC80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9" name="مخطط انسيابي: رابط 108">
                <a:extLst>
                  <a:ext uri="{FF2B5EF4-FFF2-40B4-BE49-F238E27FC236}">
                    <a16:creationId xmlns:a16="http://schemas.microsoft.com/office/drawing/2014/main" id="{CB0627B2-6FF5-BE69-CF93-A83F7EECF5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10" name="مجموعة 109">
              <a:extLst>
                <a:ext uri="{FF2B5EF4-FFF2-40B4-BE49-F238E27FC236}">
                  <a16:creationId xmlns:a16="http://schemas.microsoft.com/office/drawing/2014/main" id="{17FAF9D3-CCD9-582B-86AE-57178A19FFF2}"/>
                </a:ext>
              </a:extLst>
            </p:cNvPr>
            <p:cNvGrpSpPr/>
            <p:nvPr/>
          </p:nvGrpSpPr>
          <p:grpSpPr>
            <a:xfrm>
              <a:off x="2697636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11" name="مخطط انسيابي: رابط 110">
                <a:extLst>
                  <a:ext uri="{FF2B5EF4-FFF2-40B4-BE49-F238E27FC236}">
                    <a16:creationId xmlns:a16="http://schemas.microsoft.com/office/drawing/2014/main" id="{1C56BB6D-4B34-D8E8-457D-755673FE04D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2" name="مخطط انسيابي: رابط 111">
                <a:extLst>
                  <a:ext uri="{FF2B5EF4-FFF2-40B4-BE49-F238E27FC236}">
                    <a16:creationId xmlns:a16="http://schemas.microsoft.com/office/drawing/2014/main" id="{FEBDA99B-8463-C61A-0C1D-817A379E33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3" name="مخطط انسيابي: رابط 112">
                <a:extLst>
                  <a:ext uri="{FF2B5EF4-FFF2-40B4-BE49-F238E27FC236}">
                    <a16:creationId xmlns:a16="http://schemas.microsoft.com/office/drawing/2014/main" id="{25A20774-760A-0659-A269-B16740E4222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4" name="مخطط انسيابي: رابط 113">
                <a:extLst>
                  <a:ext uri="{FF2B5EF4-FFF2-40B4-BE49-F238E27FC236}">
                    <a16:creationId xmlns:a16="http://schemas.microsoft.com/office/drawing/2014/main" id="{AC0F98C0-CBE5-2693-DCD8-6E478C7B2A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25" name="مجموعة 124">
              <a:extLst>
                <a:ext uri="{FF2B5EF4-FFF2-40B4-BE49-F238E27FC236}">
                  <a16:creationId xmlns:a16="http://schemas.microsoft.com/office/drawing/2014/main" id="{080C37A6-1FEA-9F6B-9735-FFD3397187B5}"/>
                </a:ext>
              </a:extLst>
            </p:cNvPr>
            <p:cNvGrpSpPr/>
            <p:nvPr/>
          </p:nvGrpSpPr>
          <p:grpSpPr>
            <a:xfrm>
              <a:off x="1576114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26" name="مخطط انسيابي: رابط 125">
                <a:extLst>
                  <a:ext uri="{FF2B5EF4-FFF2-40B4-BE49-F238E27FC236}">
                    <a16:creationId xmlns:a16="http://schemas.microsoft.com/office/drawing/2014/main" id="{E1057C3E-775A-3542-5E5B-D7F7FFB571B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7" name="مخطط انسيابي: رابط 126">
                <a:extLst>
                  <a:ext uri="{FF2B5EF4-FFF2-40B4-BE49-F238E27FC236}">
                    <a16:creationId xmlns:a16="http://schemas.microsoft.com/office/drawing/2014/main" id="{E2B8A695-4FDA-9BBB-14E8-03848498056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8" name="مخطط انسيابي: رابط 127">
                <a:extLst>
                  <a:ext uri="{FF2B5EF4-FFF2-40B4-BE49-F238E27FC236}">
                    <a16:creationId xmlns:a16="http://schemas.microsoft.com/office/drawing/2014/main" id="{F01E2EAD-5BAA-46A9-6186-F068500239E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9" name="مخطط انسيابي: رابط 128">
                <a:extLst>
                  <a:ext uri="{FF2B5EF4-FFF2-40B4-BE49-F238E27FC236}">
                    <a16:creationId xmlns:a16="http://schemas.microsoft.com/office/drawing/2014/main" id="{913FE907-D03B-FF86-B8B4-21CC6532AC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BE4AE7DB-6BD3-3656-96E9-09694FAE7278}"/>
                </a:ext>
              </a:extLst>
            </p:cNvPr>
            <p:cNvGrpSpPr/>
            <p:nvPr/>
          </p:nvGrpSpPr>
          <p:grpSpPr>
            <a:xfrm>
              <a:off x="1574503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31" name="مخطط انسيابي: رابط 130">
                <a:extLst>
                  <a:ext uri="{FF2B5EF4-FFF2-40B4-BE49-F238E27FC236}">
                    <a16:creationId xmlns:a16="http://schemas.microsoft.com/office/drawing/2014/main" id="{8D3DCF3D-DCB3-C501-E380-E613B508F09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2" name="مخطط انسيابي: رابط 131">
                <a:extLst>
                  <a:ext uri="{FF2B5EF4-FFF2-40B4-BE49-F238E27FC236}">
                    <a16:creationId xmlns:a16="http://schemas.microsoft.com/office/drawing/2014/main" id="{34693C2C-686F-1C65-B5BE-DDC92EA7FD8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3" name="مخطط انسيابي: رابط 132">
                <a:extLst>
                  <a:ext uri="{FF2B5EF4-FFF2-40B4-BE49-F238E27FC236}">
                    <a16:creationId xmlns:a16="http://schemas.microsoft.com/office/drawing/2014/main" id="{E1386530-8B37-AF5F-0645-5891E1725F3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4" name="مخطط انسيابي: رابط 133">
                <a:extLst>
                  <a:ext uri="{FF2B5EF4-FFF2-40B4-BE49-F238E27FC236}">
                    <a16:creationId xmlns:a16="http://schemas.microsoft.com/office/drawing/2014/main" id="{6C1DBFCC-8355-61E8-4404-AB1CC34892E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35" name="مجموعة 134">
              <a:extLst>
                <a:ext uri="{FF2B5EF4-FFF2-40B4-BE49-F238E27FC236}">
                  <a16:creationId xmlns:a16="http://schemas.microsoft.com/office/drawing/2014/main" id="{050BFA2B-CE3A-7BFD-5067-961CCA8C502E}"/>
                </a:ext>
              </a:extLst>
            </p:cNvPr>
            <p:cNvGrpSpPr/>
            <p:nvPr/>
          </p:nvGrpSpPr>
          <p:grpSpPr>
            <a:xfrm>
              <a:off x="469837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36" name="مخطط انسيابي: رابط 135">
                <a:extLst>
                  <a:ext uri="{FF2B5EF4-FFF2-40B4-BE49-F238E27FC236}">
                    <a16:creationId xmlns:a16="http://schemas.microsoft.com/office/drawing/2014/main" id="{E02B9DEE-CC9C-0FB4-8213-11C539A9EB1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7" name="مخطط انسيابي: رابط 136">
                <a:extLst>
                  <a:ext uri="{FF2B5EF4-FFF2-40B4-BE49-F238E27FC236}">
                    <a16:creationId xmlns:a16="http://schemas.microsoft.com/office/drawing/2014/main" id="{D720B6FB-7C87-4812-4371-CD19D4B06BB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8" name="مخطط انسيابي: رابط 137">
                <a:extLst>
                  <a:ext uri="{FF2B5EF4-FFF2-40B4-BE49-F238E27FC236}">
                    <a16:creationId xmlns:a16="http://schemas.microsoft.com/office/drawing/2014/main" id="{0BD03A53-E103-49EB-8DDE-B9460F45DD2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9" name="مخطط انسيابي: رابط 138">
                <a:extLst>
                  <a:ext uri="{FF2B5EF4-FFF2-40B4-BE49-F238E27FC236}">
                    <a16:creationId xmlns:a16="http://schemas.microsoft.com/office/drawing/2014/main" id="{A1B8A283-F45B-3D12-C2C0-F7270DEBCFF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40" name="مجموعة 139">
              <a:extLst>
                <a:ext uri="{FF2B5EF4-FFF2-40B4-BE49-F238E27FC236}">
                  <a16:creationId xmlns:a16="http://schemas.microsoft.com/office/drawing/2014/main" id="{632F409D-F382-1DCD-4E65-ADE1A3B44652}"/>
                </a:ext>
              </a:extLst>
            </p:cNvPr>
            <p:cNvGrpSpPr/>
            <p:nvPr/>
          </p:nvGrpSpPr>
          <p:grpSpPr>
            <a:xfrm>
              <a:off x="485087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41" name="مخطط انسيابي: رابط 140">
                <a:extLst>
                  <a:ext uri="{FF2B5EF4-FFF2-40B4-BE49-F238E27FC236}">
                    <a16:creationId xmlns:a16="http://schemas.microsoft.com/office/drawing/2014/main" id="{3B2CCC1B-6244-18DC-2EF1-37528526F0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2" name="مخطط انسيابي: رابط 141">
                <a:extLst>
                  <a:ext uri="{FF2B5EF4-FFF2-40B4-BE49-F238E27FC236}">
                    <a16:creationId xmlns:a16="http://schemas.microsoft.com/office/drawing/2014/main" id="{CCEFDF75-87C8-883A-C847-8D5C933FC4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3" name="مخطط انسيابي: رابط 142">
                <a:extLst>
                  <a:ext uri="{FF2B5EF4-FFF2-40B4-BE49-F238E27FC236}">
                    <a16:creationId xmlns:a16="http://schemas.microsoft.com/office/drawing/2014/main" id="{07AB15F4-CFB1-DB8A-E33E-6819DC3648C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4" name="مخطط انسيابي: رابط 143">
                <a:extLst>
                  <a:ext uri="{FF2B5EF4-FFF2-40B4-BE49-F238E27FC236}">
                    <a16:creationId xmlns:a16="http://schemas.microsoft.com/office/drawing/2014/main" id="{97EEA0E9-2F73-96F2-B9C5-74C440E666B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146" name="مستطيل: زوايا مستديرة 145">
              <a:extLst>
                <a:ext uri="{FF2B5EF4-FFF2-40B4-BE49-F238E27FC236}">
                  <a16:creationId xmlns:a16="http://schemas.microsoft.com/office/drawing/2014/main" id="{029D7D02-3C1E-53EA-46D8-391438E3A070}"/>
                </a:ext>
              </a:extLst>
            </p:cNvPr>
            <p:cNvSpPr/>
            <p:nvPr/>
          </p:nvSpPr>
          <p:spPr>
            <a:xfrm>
              <a:off x="7155963" y="601146"/>
              <a:ext cx="1122778" cy="6106554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9" name="مستطيل: زوايا مستديرة 148">
              <a:extLst>
                <a:ext uri="{FF2B5EF4-FFF2-40B4-BE49-F238E27FC236}">
                  <a16:creationId xmlns:a16="http://schemas.microsoft.com/office/drawing/2014/main" id="{420B3BD3-E9B6-E764-B013-C0918C3FF6D4}"/>
                </a:ext>
              </a:extLst>
            </p:cNvPr>
            <p:cNvSpPr/>
            <p:nvPr/>
          </p:nvSpPr>
          <p:spPr>
            <a:xfrm>
              <a:off x="2672019" y="611768"/>
              <a:ext cx="1122778" cy="610508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3" name="مستطيل: زوايا مستديرة 152">
              <a:extLst>
                <a:ext uri="{FF2B5EF4-FFF2-40B4-BE49-F238E27FC236}">
                  <a16:creationId xmlns:a16="http://schemas.microsoft.com/office/drawing/2014/main" id="{1B8F1C37-48F2-4C00-80B5-7B3BF382647C}"/>
                </a:ext>
              </a:extLst>
            </p:cNvPr>
            <p:cNvSpPr/>
            <p:nvPr/>
          </p:nvSpPr>
          <p:spPr>
            <a:xfrm>
              <a:off x="424779" y="1625819"/>
              <a:ext cx="11623785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154" name="مجموعة 153">
              <a:extLst>
                <a:ext uri="{FF2B5EF4-FFF2-40B4-BE49-F238E27FC236}">
                  <a16:creationId xmlns:a16="http://schemas.microsoft.com/office/drawing/2014/main" id="{46B4CFBB-EEA0-F75B-8913-19742F42BF46}"/>
                </a:ext>
              </a:extLst>
            </p:cNvPr>
            <p:cNvGrpSpPr/>
            <p:nvPr/>
          </p:nvGrpSpPr>
          <p:grpSpPr>
            <a:xfrm>
              <a:off x="8329851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55" name="مخطط انسيابي: رابط 154">
                <a:extLst>
                  <a:ext uri="{FF2B5EF4-FFF2-40B4-BE49-F238E27FC236}">
                    <a16:creationId xmlns:a16="http://schemas.microsoft.com/office/drawing/2014/main" id="{4660CFDF-2C60-4460-5323-665F4BEB245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6" name="مخطط انسيابي: رابط 155">
                <a:extLst>
                  <a:ext uri="{FF2B5EF4-FFF2-40B4-BE49-F238E27FC236}">
                    <a16:creationId xmlns:a16="http://schemas.microsoft.com/office/drawing/2014/main" id="{BAEE752A-45B3-D4B1-8F87-99D149463E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7" name="مخطط انسيابي: رابط 156">
                <a:extLst>
                  <a:ext uri="{FF2B5EF4-FFF2-40B4-BE49-F238E27FC236}">
                    <a16:creationId xmlns:a16="http://schemas.microsoft.com/office/drawing/2014/main" id="{14411CDA-2537-5F4F-C4B8-E1F2BCF92DB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8" name="مخطط انسيابي: رابط 157">
                <a:extLst>
                  <a:ext uri="{FF2B5EF4-FFF2-40B4-BE49-F238E27FC236}">
                    <a16:creationId xmlns:a16="http://schemas.microsoft.com/office/drawing/2014/main" id="{0ED526E9-9287-EC3F-7EAE-3FBEFD7A814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0" name="مجموعة 159">
              <a:extLst>
                <a:ext uri="{FF2B5EF4-FFF2-40B4-BE49-F238E27FC236}">
                  <a16:creationId xmlns:a16="http://schemas.microsoft.com/office/drawing/2014/main" id="{CB216501-1BA1-1FC7-B44F-70EFEF6F20CC}"/>
                </a:ext>
              </a:extLst>
            </p:cNvPr>
            <p:cNvGrpSpPr/>
            <p:nvPr/>
          </p:nvGrpSpPr>
          <p:grpSpPr>
            <a:xfrm>
              <a:off x="7200360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1" name="مخطط انسيابي: رابط 160">
                <a:extLst>
                  <a:ext uri="{FF2B5EF4-FFF2-40B4-BE49-F238E27FC236}">
                    <a16:creationId xmlns:a16="http://schemas.microsoft.com/office/drawing/2014/main" id="{02EF2F67-A79E-478C-E7AE-54242AC5DF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2" name="مخطط انسيابي: رابط 161">
                <a:extLst>
                  <a:ext uri="{FF2B5EF4-FFF2-40B4-BE49-F238E27FC236}">
                    <a16:creationId xmlns:a16="http://schemas.microsoft.com/office/drawing/2014/main" id="{E44398FA-77C7-CF5F-E3ED-C54A247D8B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3" name="مخطط انسيابي: رابط 162">
                <a:extLst>
                  <a:ext uri="{FF2B5EF4-FFF2-40B4-BE49-F238E27FC236}">
                    <a16:creationId xmlns:a16="http://schemas.microsoft.com/office/drawing/2014/main" id="{320EFC96-D5E1-9C8F-44E4-E4160FFDBD7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4" name="مخطط انسيابي: رابط 163">
                <a:extLst>
                  <a:ext uri="{FF2B5EF4-FFF2-40B4-BE49-F238E27FC236}">
                    <a16:creationId xmlns:a16="http://schemas.microsoft.com/office/drawing/2014/main" id="{FCEBBBC0-D88E-2CF0-8ECA-F76B09D2835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5" name="مجموعة 164">
              <a:extLst>
                <a:ext uri="{FF2B5EF4-FFF2-40B4-BE49-F238E27FC236}">
                  <a16:creationId xmlns:a16="http://schemas.microsoft.com/office/drawing/2014/main" id="{62D434E0-3992-110C-AF17-67767D478B11}"/>
                </a:ext>
              </a:extLst>
            </p:cNvPr>
            <p:cNvGrpSpPr/>
            <p:nvPr/>
          </p:nvGrpSpPr>
          <p:grpSpPr>
            <a:xfrm>
              <a:off x="6087728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66" name="مخطط انسيابي: رابط 165">
                <a:extLst>
                  <a:ext uri="{FF2B5EF4-FFF2-40B4-BE49-F238E27FC236}">
                    <a16:creationId xmlns:a16="http://schemas.microsoft.com/office/drawing/2014/main" id="{826E02FD-BB8D-78C1-A1A4-575401D6665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7" name="مخطط انسيابي: رابط 166">
                <a:extLst>
                  <a:ext uri="{FF2B5EF4-FFF2-40B4-BE49-F238E27FC236}">
                    <a16:creationId xmlns:a16="http://schemas.microsoft.com/office/drawing/2014/main" id="{9CE6CA52-6C55-F631-1729-096D9023A28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8" name="مخطط انسيابي: رابط 167">
                <a:extLst>
                  <a:ext uri="{FF2B5EF4-FFF2-40B4-BE49-F238E27FC236}">
                    <a16:creationId xmlns:a16="http://schemas.microsoft.com/office/drawing/2014/main" id="{17ABA013-C788-C7AB-C29A-101FC3F1691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9" name="مخطط انسيابي: رابط 168">
                <a:extLst>
                  <a:ext uri="{FF2B5EF4-FFF2-40B4-BE49-F238E27FC236}">
                    <a16:creationId xmlns:a16="http://schemas.microsoft.com/office/drawing/2014/main" id="{F8AF6F79-37C3-24F9-C2EF-616DD50C26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0" name="مجموعة 169">
              <a:extLst>
                <a:ext uri="{FF2B5EF4-FFF2-40B4-BE49-F238E27FC236}">
                  <a16:creationId xmlns:a16="http://schemas.microsoft.com/office/drawing/2014/main" id="{DD76BA7E-6B10-33C3-6793-C806905E78EB}"/>
                </a:ext>
              </a:extLst>
            </p:cNvPr>
            <p:cNvGrpSpPr/>
            <p:nvPr/>
          </p:nvGrpSpPr>
          <p:grpSpPr>
            <a:xfrm>
              <a:off x="4966663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71" name="مخطط انسيابي: رابط 170">
                <a:extLst>
                  <a:ext uri="{FF2B5EF4-FFF2-40B4-BE49-F238E27FC236}">
                    <a16:creationId xmlns:a16="http://schemas.microsoft.com/office/drawing/2014/main" id="{E0A85463-AD89-BA0F-A3DA-6DDFD70D572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2" name="مخطط انسيابي: رابط 171">
                <a:extLst>
                  <a:ext uri="{FF2B5EF4-FFF2-40B4-BE49-F238E27FC236}">
                    <a16:creationId xmlns:a16="http://schemas.microsoft.com/office/drawing/2014/main" id="{F05CA298-E2D8-792C-9952-B2A9FEFB31E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3" name="مخطط انسيابي: رابط 172">
                <a:extLst>
                  <a:ext uri="{FF2B5EF4-FFF2-40B4-BE49-F238E27FC236}">
                    <a16:creationId xmlns:a16="http://schemas.microsoft.com/office/drawing/2014/main" id="{9254BBDD-E49C-062C-6935-35D17116CE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4" name="مخطط انسيابي: رابط 173">
                <a:extLst>
                  <a:ext uri="{FF2B5EF4-FFF2-40B4-BE49-F238E27FC236}">
                    <a16:creationId xmlns:a16="http://schemas.microsoft.com/office/drawing/2014/main" id="{CADA083C-EE81-F97E-DF4E-D40F5ADE9F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5" name="مجموعة 174">
              <a:extLst>
                <a:ext uri="{FF2B5EF4-FFF2-40B4-BE49-F238E27FC236}">
                  <a16:creationId xmlns:a16="http://schemas.microsoft.com/office/drawing/2014/main" id="{33A007FF-B6E2-E68E-70F8-7384F5A12892}"/>
                </a:ext>
              </a:extLst>
            </p:cNvPr>
            <p:cNvGrpSpPr/>
            <p:nvPr/>
          </p:nvGrpSpPr>
          <p:grpSpPr>
            <a:xfrm>
              <a:off x="3828743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76" name="مخطط انسيابي: رابط 175">
                <a:extLst>
                  <a:ext uri="{FF2B5EF4-FFF2-40B4-BE49-F238E27FC236}">
                    <a16:creationId xmlns:a16="http://schemas.microsoft.com/office/drawing/2014/main" id="{E64E87D3-079C-D56C-4D01-395D66943B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7" name="مخطط انسيابي: رابط 176">
                <a:extLst>
                  <a:ext uri="{FF2B5EF4-FFF2-40B4-BE49-F238E27FC236}">
                    <a16:creationId xmlns:a16="http://schemas.microsoft.com/office/drawing/2014/main" id="{DC3FA67C-9108-080B-CE43-BB329061F1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8" name="مخطط انسيابي: رابط 177">
                <a:extLst>
                  <a:ext uri="{FF2B5EF4-FFF2-40B4-BE49-F238E27FC236}">
                    <a16:creationId xmlns:a16="http://schemas.microsoft.com/office/drawing/2014/main" id="{6A6B91B9-4BAC-6937-E48E-F3FBAE1DD38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9" name="مخطط انسيابي: رابط 178">
                <a:extLst>
                  <a:ext uri="{FF2B5EF4-FFF2-40B4-BE49-F238E27FC236}">
                    <a16:creationId xmlns:a16="http://schemas.microsoft.com/office/drawing/2014/main" id="{18F478B6-8EAE-46FA-833D-C4198A1AE72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0" name="مجموعة 179">
              <a:extLst>
                <a:ext uri="{FF2B5EF4-FFF2-40B4-BE49-F238E27FC236}">
                  <a16:creationId xmlns:a16="http://schemas.microsoft.com/office/drawing/2014/main" id="{8AD6CF64-7742-BC1B-2A23-00A1A1070468}"/>
                </a:ext>
              </a:extLst>
            </p:cNvPr>
            <p:cNvGrpSpPr/>
            <p:nvPr/>
          </p:nvGrpSpPr>
          <p:grpSpPr>
            <a:xfrm>
              <a:off x="2699246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81" name="مخطط انسيابي: رابط 180">
                <a:extLst>
                  <a:ext uri="{FF2B5EF4-FFF2-40B4-BE49-F238E27FC236}">
                    <a16:creationId xmlns:a16="http://schemas.microsoft.com/office/drawing/2014/main" id="{2103F3A1-9518-845C-97E8-96A4426329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2" name="مخطط انسيابي: رابط 181">
                <a:extLst>
                  <a:ext uri="{FF2B5EF4-FFF2-40B4-BE49-F238E27FC236}">
                    <a16:creationId xmlns:a16="http://schemas.microsoft.com/office/drawing/2014/main" id="{2C51A2DD-16C1-BAA9-BC45-49EA615C42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3" name="مخطط انسيابي: رابط 182">
                <a:extLst>
                  <a:ext uri="{FF2B5EF4-FFF2-40B4-BE49-F238E27FC236}">
                    <a16:creationId xmlns:a16="http://schemas.microsoft.com/office/drawing/2014/main" id="{DE11E760-5FD7-C2EA-8EF7-7C0B2AAF97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4" name="مخطط انسيابي: رابط 183">
                <a:extLst>
                  <a:ext uri="{FF2B5EF4-FFF2-40B4-BE49-F238E27FC236}">
                    <a16:creationId xmlns:a16="http://schemas.microsoft.com/office/drawing/2014/main" id="{62F4D8A8-7CF1-36BF-0886-E04D88C946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5" name="مجموعة 184">
              <a:extLst>
                <a:ext uri="{FF2B5EF4-FFF2-40B4-BE49-F238E27FC236}">
                  <a16:creationId xmlns:a16="http://schemas.microsoft.com/office/drawing/2014/main" id="{1A4B91DA-C3FA-AB28-4962-698F24900E8F}"/>
                </a:ext>
              </a:extLst>
            </p:cNvPr>
            <p:cNvGrpSpPr/>
            <p:nvPr/>
          </p:nvGrpSpPr>
          <p:grpSpPr>
            <a:xfrm>
              <a:off x="1576114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86" name="مخطط انسيابي: رابط 185">
                <a:extLst>
                  <a:ext uri="{FF2B5EF4-FFF2-40B4-BE49-F238E27FC236}">
                    <a16:creationId xmlns:a16="http://schemas.microsoft.com/office/drawing/2014/main" id="{66F194D5-A0F6-6275-1AE8-BF925E30412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7" name="مخطط انسيابي: رابط 186">
                <a:extLst>
                  <a:ext uri="{FF2B5EF4-FFF2-40B4-BE49-F238E27FC236}">
                    <a16:creationId xmlns:a16="http://schemas.microsoft.com/office/drawing/2014/main" id="{6CA9AC77-77C4-18EA-822F-5929620951D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8" name="مخطط انسيابي: رابط 187">
                <a:extLst>
                  <a:ext uri="{FF2B5EF4-FFF2-40B4-BE49-F238E27FC236}">
                    <a16:creationId xmlns:a16="http://schemas.microsoft.com/office/drawing/2014/main" id="{F37DF778-BDBB-FFFA-D595-0EFA108BAB1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9" name="مخطط انسيابي: رابط 188">
                <a:extLst>
                  <a:ext uri="{FF2B5EF4-FFF2-40B4-BE49-F238E27FC236}">
                    <a16:creationId xmlns:a16="http://schemas.microsoft.com/office/drawing/2014/main" id="{58672783-6ED0-52A7-E89C-79BD7F75AFC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90" name="مجموعة 189">
              <a:extLst>
                <a:ext uri="{FF2B5EF4-FFF2-40B4-BE49-F238E27FC236}">
                  <a16:creationId xmlns:a16="http://schemas.microsoft.com/office/drawing/2014/main" id="{A03720B1-E102-BE27-B332-2EB18DD83C05}"/>
                </a:ext>
              </a:extLst>
            </p:cNvPr>
            <p:cNvGrpSpPr/>
            <p:nvPr/>
          </p:nvGrpSpPr>
          <p:grpSpPr>
            <a:xfrm>
              <a:off x="469837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91" name="مخطط انسيابي: رابط 190">
                <a:extLst>
                  <a:ext uri="{FF2B5EF4-FFF2-40B4-BE49-F238E27FC236}">
                    <a16:creationId xmlns:a16="http://schemas.microsoft.com/office/drawing/2014/main" id="{746D362D-55DD-DB5B-228D-1E2134FE2D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2" name="مخطط انسيابي: رابط 191">
                <a:extLst>
                  <a:ext uri="{FF2B5EF4-FFF2-40B4-BE49-F238E27FC236}">
                    <a16:creationId xmlns:a16="http://schemas.microsoft.com/office/drawing/2014/main" id="{22265BA2-07CA-88B9-6024-E9C8851F38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3" name="مخطط انسيابي: رابط 192">
                <a:extLst>
                  <a:ext uri="{FF2B5EF4-FFF2-40B4-BE49-F238E27FC236}">
                    <a16:creationId xmlns:a16="http://schemas.microsoft.com/office/drawing/2014/main" id="{43E9B94A-BBE4-6E02-E8D6-1FA6A1A039B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4" name="مخطط انسيابي: رابط 193">
                <a:extLst>
                  <a:ext uri="{FF2B5EF4-FFF2-40B4-BE49-F238E27FC236}">
                    <a16:creationId xmlns:a16="http://schemas.microsoft.com/office/drawing/2014/main" id="{05F282A6-EBA1-A3C7-11B6-EEAD111052C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95" name="مستطيل: زوايا مستديرة 194">
              <a:extLst>
                <a:ext uri="{FF2B5EF4-FFF2-40B4-BE49-F238E27FC236}">
                  <a16:creationId xmlns:a16="http://schemas.microsoft.com/office/drawing/2014/main" id="{F9A6BB9F-C140-A227-BF79-E6D5F883C75A}"/>
                </a:ext>
              </a:extLst>
            </p:cNvPr>
            <p:cNvSpPr/>
            <p:nvPr/>
          </p:nvSpPr>
          <p:spPr>
            <a:xfrm>
              <a:off x="423938" y="1988916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196" name="مجموعة 195">
              <a:extLst>
                <a:ext uri="{FF2B5EF4-FFF2-40B4-BE49-F238E27FC236}">
                  <a16:creationId xmlns:a16="http://schemas.microsoft.com/office/drawing/2014/main" id="{1DD9082B-EFD3-3237-B8ED-088D3F5B5F61}"/>
                </a:ext>
              </a:extLst>
            </p:cNvPr>
            <p:cNvGrpSpPr/>
            <p:nvPr/>
          </p:nvGrpSpPr>
          <p:grpSpPr>
            <a:xfrm>
              <a:off x="8329851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97" name="مخطط انسيابي: رابط 196">
                <a:extLst>
                  <a:ext uri="{FF2B5EF4-FFF2-40B4-BE49-F238E27FC236}">
                    <a16:creationId xmlns:a16="http://schemas.microsoft.com/office/drawing/2014/main" id="{9780B9B1-350B-D3D3-C7BF-DFC32E69FC1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8" name="مخطط انسيابي: رابط 197">
                <a:extLst>
                  <a:ext uri="{FF2B5EF4-FFF2-40B4-BE49-F238E27FC236}">
                    <a16:creationId xmlns:a16="http://schemas.microsoft.com/office/drawing/2014/main" id="{FA1C7BDE-0B69-2580-A565-EB537AF3F8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9" name="مخطط انسيابي: رابط 198">
                <a:extLst>
                  <a:ext uri="{FF2B5EF4-FFF2-40B4-BE49-F238E27FC236}">
                    <a16:creationId xmlns:a16="http://schemas.microsoft.com/office/drawing/2014/main" id="{AD878C18-877E-BC6D-50F8-58BD0DCB4D3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0" name="مخطط انسيابي: رابط 199">
                <a:extLst>
                  <a:ext uri="{FF2B5EF4-FFF2-40B4-BE49-F238E27FC236}">
                    <a16:creationId xmlns:a16="http://schemas.microsoft.com/office/drawing/2014/main" id="{BBF7B879-1A14-3137-51F5-1B1336CBD8A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2" name="مجموعة 201">
              <a:extLst>
                <a:ext uri="{FF2B5EF4-FFF2-40B4-BE49-F238E27FC236}">
                  <a16:creationId xmlns:a16="http://schemas.microsoft.com/office/drawing/2014/main" id="{86F7DE29-88CD-6660-24DF-39F31D9EF2FA}"/>
                </a:ext>
              </a:extLst>
            </p:cNvPr>
            <p:cNvGrpSpPr/>
            <p:nvPr/>
          </p:nvGrpSpPr>
          <p:grpSpPr>
            <a:xfrm>
              <a:off x="7200360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03" name="مخطط انسيابي: رابط 202">
                <a:extLst>
                  <a:ext uri="{FF2B5EF4-FFF2-40B4-BE49-F238E27FC236}">
                    <a16:creationId xmlns:a16="http://schemas.microsoft.com/office/drawing/2014/main" id="{6D652FC3-7DAA-0D92-548F-DA1D4DD956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4" name="مخطط انسيابي: رابط 203">
                <a:extLst>
                  <a:ext uri="{FF2B5EF4-FFF2-40B4-BE49-F238E27FC236}">
                    <a16:creationId xmlns:a16="http://schemas.microsoft.com/office/drawing/2014/main" id="{D04902CB-6751-B5E0-ABF3-7560563A115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5" name="مخطط انسيابي: رابط 204">
                <a:extLst>
                  <a:ext uri="{FF2B5EF4-FFF2-40B4-BE49-F238E27FC236}">
                    <a16:creationId xmlns:a16="http://schemas.microsoft.com/office/drawing/2014/main" id="{AEE9B0A7-26E2-66CA-5E18-B0C9622A53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6" name="مخطط انسيابي: رابط 205">
                <a:extLst>
                  <a:ext uri="{FF2B5EF4-FFF2-40B4-BE49-F238E27FC236}">
                    <a16:creationId xmlns:a16="http://schemas.microsoft.com/office/drawing/2014/main" id="{2BAD39F9-541E-48CE-4597-1CBD76C071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7" name="مجموعة 206">
              <a:extLst>
                <a:ext uri="{FF2B5EF4-FFF2-40B4-BE49-F238E27FC236}">
                  <a16:creationId xmlns:a16="http://schemas.microsoft.com/office/drawing/2014/main" id="{ADE01B4A-DC9E-407A-D94D-D0E52A641FD3}"/>
                </a:ext>
              </a:extLst>
            </p:cNvPr>
            <p:cNvGrpSpPr/>
            <p:nvPr/>
          </p:nvGrpSpPr>
          <p:grpSpPr>
            <a:xfrm>
              <a:off x="6087728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8" name="مخطط انسيابي: رابط 207">
                <a:extLst>
                  <a:ext uri="{FF2B5EF4-FFF2-40B4-BE49-F238E27FC236}">
                    <a16:creationId xmlns:a16="http://schemas.microsoft.com/office/drawing/2014/main" id="{A18624A2-25C2-4DCE-4B1E-6CB75F7FFB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9" name="مخطط انسيابي: رابط 208">
                <a:extLst>
                  <a:ext uri="{FF2B5EF4-FFF2-40B4-BE49-F238E27FC236}">
                    <a16:creationId xmlns:a16="http://schemas.microsoft.com/office/drawing/2014/main" id="{F80193BE-11D7-AACF-27F3-5A49063B01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0" name="مخطط انسيابي: رابط 209">
                <a:extLst>
                  <a:ext uri="{FF2B5EF4-FFF2-40B4-BE49-F238E27FC236}">
                    <a16:creationId xmlns:a16="http://schemas.microsoft.com/office/drawing/2014/main" id="{6F1F065E-0CBC-80CF-BA0D-80101B5DD28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1" name="مخطط انسيابي: رابط 210">
                <a:extLst>
                  <a:ext uri="{FF2B5EF4-FFF2-40B4-BE49-F238E27FC236}">
                    <a16:creationId xmlns:a16="http://schemas.microsoft.com/office/drawing/2014/main" id="{712B9E04-973D-2CBB-0D8E-34A619AA58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2" name="مجموعة 211">
              <a:extLst>
                <a:ext uri="{FF2B5EF4-FFF2-40B4-BE49-F238E27FC236}">
                  <a16:creationId xmlns:a16="http://schemas.microsoft.com/office/drawing/2014/main" id="{EEAC68F2-BB70-268D-D90E-DEAFE363E7BD}"/>
                </a:ext>
              </a:extLst>
            </p:cNvPr>
            <p:cNvGrpSpPr/>
            <p:nvPr/>
          </p:nvGrpSpPr>
          <p:grpSpPr>
            <a:xfrm>
              <a:off x="4966663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13" name="مخطط انسيابي: رابط 212">
                <a:extLst>
                  <a:ext uri="{FF2B5EF4-FFF2-40B4-BE49-F238E27FC236}">
                    <a16:creationId xmlns:a16="http://schemas.microsoft.com/office/drawing/2014/main" id="{AC6FF8AE-2539-4083-56B1-18C3BE9B474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4" name="مخطط انسيابي: رابط 213">
                <a:extLst>
                  <a:ext uri="{FF2B5EF4-FFF2-40B4-BE49-F238E27FC236}">
                    <a16:creationId xmlns:a16="http://schemas.microsoft.com/office/drawing/2014/main" id="{0AA347FA-C80A-645A-C4E3-BF75586E5DA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5" name="مخطط انسيابي: رابط 214">
                <a:extLst>
                  <a:ext uri="{FF2B5EF4-FFF2-40B4-BE49-F238E27FC236}">
                    <a16:creationId xmlns:a16="http://schemas.microsoft.com/office/drawing/2014/main" id="{DBBE03C5-B26C-52A6-A825-A835BBC7BD8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6" name="مخطط انسيابي: رابط 215">
                <a:extLst>
                  <a:ext uri="{FF2B5EF4-FFF2-40B4-BE49-F238E27FC236}">
                    <a16:creationId xmlns:a16="http://schemas.microsoft.com/office/drawing/2014/main" id="{CC29D567-8CB5-5C64-3E3D-052F279D94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7" name="مجموعة 216">
              <a:extLst>
                <a:ext uri="{FF2B5EF4-FFF2-40B4-BE49-F238E27FC236}">
                  <a16:creationId xmlns:a16="http://schemas.microsoft.com/office/drawing/2014/main" id="{A7C7BB03-FD3E-43AE-12B8-A6CAE84B0D1E}"/>
                </a:ext>
              </a:extLst>
            </p:cNvPr>
            <p:cNvGrpSpPr/>
            <p:nvPr/>
          </p:nvGrpSpPr>
          <p:grpSpPr>
            <a:xfrm>
              <a:off x="3828743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18" name="مخطط انسيابي: رابط 217">
                <a:extLst>
                  <a:ext uri="{FF2B5EF4-FFF2-40B4-BE49-F238E27FC236}">
                    <a16:creationId xmlns:a16="http://schemas.microsoft.com/office/drawing/2014/main" id="{5ECC2B1C-F98D-2E7A-D311-D50E764900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9" name="مخطط انسيابي: رابط 218">
                <a:extLst>
                  <a:ext uri="{FF2B5EF4-FFF2-40B4-BE49-F238E27FC236}">
                    <a16:creationId xmlns:a16="http://schemas.microsoft.com/office/drawing/2014/main" id="{9D638923-E626-B7DA-8725-0128C1B4EB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0" name="مخطط انسيابي: رابط 219">
                <a:extLst>
                  <a:ext uri="{FF2B5EF4-FFF2-40B4-BE49-F238E27FC236}">
                    <a16:creationId xmlns:a16="http://schemas.microsoft.com/office/drawing/2014/main" id="{BB39B91B-D96E-8610-6ABC-801B3D0BDA6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1" name="مخطط انسيابي: رابط 220">
                <a:extLst>
                  <a:ext uri="{FF2B5EF4-FFF2-40B4-BE49-F238E27FC236}">
                    <a16:creationId xmlns:a16="http://schemas.microsoft.com/office/drawing/2014/main" id="{675A5672-AA8E-5BE8-8909-8CA9CA7712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2" name="مجموعة 221">
              <a:extLst>
                <a:ext uri="{FF2B5EF4-FFF2-40B4-BE49-F238E27FC236}">
                  <a16:creationId xmlns:a16="http://schemas.microsoft.com/office/drawing/2014/main" id="{9B3939F1-0CE7-FF9C-8FB8-11CB30C9CA52}"/>
                </a:ext>
              </a:extLst>
            </p:cNvPr>
            <p:cNvGrpSpPr/>
            <p:nvPr/>
          </p:nvGrpSpPr>
          <p:grpSpPr>
            <a:xfrm>
              <a:off x="2699246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23" name="مخطط انسيابي: رابط 222">
                <a:extLst>
                  <a:ext uri="{FF2B5EF4-FFF2-40B4-BE49-F238E27FC236}">
                    <a16:creationId xmlns:a16="http://schemas.microsoft.com/office/drawing/2014/main" id="{B7E692D2-50DA-52A6-370A-9C4BC84C447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4" name="مخطط انسيابي: رابط 223">
                <a:extLst>
                  <a:ext uri="{FF2B5EF4-FFF2-40B4-BE49-F238E27FC236}">
                    <a16:creationId xmlns:a16="http://schemas.microsoft.com/office/drawing/2014/main" id="{79938DE0-4B9C-241F-3AD2-172C2C70F3B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5" name="مخطط انسيابي: رابط 224">
                <a:extLst>
                  <a:ext uri="{FF2B5EF4-FFF2-40B4-BE49-F238E27FC236}">
                    <a16:creationId xmlns:a16="http://schemas.microsoft.com/office/drawing/2014/main" id="{33409884-0A0F-7381-BF4C-D9E83D25A2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6" name="مخطط انسيابي: رابط 225">
                <a:extLst>
                  <a:ext uri="{FF2B5EF4-FFF2-40B4-BE49-F238E27FC236}">
                    <a16:creationId xmlns:a16="http://schemas.microsoft.com/office/drawing/2014/main" id="{6CBE1956-C0EF-A08A-41FB-F38ACB4631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7" name="مجموعة 226">
              <a:extLst>
                <a:ext uri="{FF2B5EF4-FFF2-40B4-BE49-F238E27FC236}">
                  <a16:creationId xmlns:a16="http://schemas.microsoft.com/office/drawing/2014/main" id="{C3414BAF-E85D-40DF-F6DB-9C66E2E93878}"/>
                </a:ext>
              </a:extLst>
            </p:cNvPr>
            <p:cNvGrpSpPr/>
            <p:nvPr/>
          </p:nvGrpSpPr>
          <p:grpSpPr>
            <a:xfrm>
              <a:off x="1576114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28" name="مخطط انسيابي: رابط 227">
                <a:extLst>
                  <a:ext uri="{FF2B5EF4-FFF2-40B4-BE49-F238E27FC236}">
                    <a16:creationId xmlns:a16="http://schemas.microsoft.com/office/drawing/2014/main" id="{69181BDE-E30A-5F76-30AC-11E5E825903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9" name="مخطط انسيابي: رابط 228">
                <a:extLst>
                  <a:ext uri="{FF2B5EF4-FFF2-40B4-BE49-F238E27FC236}">
                    <a16:creationId xmlns:a16="http://schemas.microsoft.com/office/drawing/2014/main" id="{58E71D2B-DBE0-1346-9B3C-ABC87E7F8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0" name="مخطط انسيابي: رابط 229">
                <a:extLst>
                  <a:ext uri="{FF2B5EF4-FFF2-40B4-BE49-F238E27FC236}">
                    <a16:creationId xmlns:a16="http://schemas.microsoft.com/office/drawing/2014/main" id="{2F7FDBAC-D0BF-E58D-BEB4-EA555A9AF7A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1" name="مخطط انسيابي: رابط 230">
                <a:extLst>
                  <a:ext uri="{FF2B5EF4-FFF2-40B4-BE49-F238E27FC236}">
                    <a16:creationId xmlns:a16="http://schemas.microsoft.com/office/drawing/2014/main" id="{8AB9E729-7544-5D7C-1FC6-A7EBEC5AD2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32" name="مجموعة 231">
              <a:extLst>
                <a:ext uri="{FF2B5EF4-FFF2-40B4-BE49-F238E27FC236}">
                  <a16:creationId xmlns:a16="http://schemas.microsoft.com/office/drawing/2014/main" id="{6FDF40A1-1E1F-6B36-10A9-DD59CB835062}"/>
                </a:ext>
              </a:extLst>
            </p:cNvPr>
            <p:cNvGrpSpPr/>
            <p:nvPr/>
          </p:nvGrpSpPr>
          <p:grpSpPr>
            <a:xfrm>
              <a:off x="469837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33" name="مخطط انسيابي: رابط 232">
                <a:extLst>
                  <a:ext uri="{FF2B5EF4-FFF2-40B4-BE49-F238E27FC236}">
                    <a16:creationId xmlns:a16="http://schemas.microsoft.com/office/drawing/2014/main" id="{35B8BF22-2557-C7E7-A54F-30D57F84AC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4" name="مخطط انسيابي: رابط 233">
                <a:extLst>
                  <a:ext uri="{FF2B5EF4-FFF2-40B4-BE49-F238E27FC236}">
                    <a16:creationId xmlns:a16="http://schemas.microsoft.com/office/drawing/2014/main" id="{570C4DF0-9BDE-8463-918F-E8D5217651B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5" name="مخطط انسيابي: رابط 234">
                <a:extLst>
                  <a:ext uri="{FF2B5EF4-FFF2-40B4-BE49-F238E27FC236}">
                    <a16:creationId xmlns:a16="http://schemas.microsoft.com/office/drawing/2014/main" id="{FF6024AB-C4CC-8D6D-F3C3-C2468D6603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6" name="مخطط انسيابي: رابط 235">
                <a:extLst>
                  <a:ext uri="{FF2B5EF4-FFF2-40B4-BE49-F238E27FC236}">
                    <a16:creationId xmlns:a16="http://schemas.microsoft.com/office/drawing/2014/main" id="{DA72A55C-3CAB-0FCE-5FE2-3FE151E154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37" name="مستطيل: زوايا مستديرة 236">
              <a:extLst>
                <a:ext uri="{FF2B5EF4-FFF2-40B4-BE49-F238E27FC236}">
                  <a16:creationId xmlns:a16="http://schemas.microsoft.com/office/drawing/2014/main" id="{74FC33FC-ADD9-A5E7-0F82-0AE307FA3E38}"/>
                </a:ext>
              </a:extLst>
            </p:cNvPr>
            <p:cNvSpPr/>
            <p:nvPr/>
          </p:nvSpPr>
          <p:spPr>
            <a:xfrm>
              <a:off x="423936" y="2352012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238" name="مجموعة 237">
              <a:extLst>
                <a:ext uri="{FF2B5EF4-FFF2-40B4-BE49-F238E27FC236}">
                  <a16:creationId xmlns:a16="http://schemas.microsoft.com/office/drawing/2014/main" id="{74B2BC9A-1738-E743-E865-C6E4FFF351EB}"/>
                </a:ext>
              </a:extLst>
            </p:cNvPr>
            <p:cNvGrpSpPr/>
            <p:nvPr/>
          </p:nvGrpSpPr>
          <p:grpSpPr>
            <a:xfrm>
              <a:off x="8329851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39" name="مخطط انسيابي: رابط 238">
                <a:extLst>
                  <a:ext uri="{FF2B5EF4-FFF2-40B4-BE49-F238E27FC236}">
                    <a16:creationId xmlns:a16="http://schemas.microsoft.com/office/drawing/2014/main" id="{2968723F-62E8-17AF-F559-D80AE9EB299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0" name="مخطط انسيابي: رابط 239">
                <a:extLst>
                  <a:ext uri="{FF2B5EF4-FFF2-40B4-BE49-F238E27FC236}">
                    <a16:creationId xmlns:a16="http://schemas.microsoft.com/office/drawing/2014/main" id="{BFF8E269-C43A-EEA9-11F7-1080656EAE3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1" name="مخطط انسيابي: رابط 240">
                <a:extLst>
                  <a:ext uri="{FF2B5EF4-FFF2-40B4-BE49-F238E27FC236}">
                    <a16:creationId xmlns:a16="http://schemas.microsoft.com/office/drawing/2014/main" id="{8FBB9264-F7BE-4D89-85E8-200A1D655F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2" name="مخطط انسيابي: رابط 241">
                <a:extLst>
                  <a:ext uri="{FF2B5EF4-FFF2-40B4-BE49-F238E27FC236}">
                    <a16:creationId xmlns:a16="http://schemas.microsoft.com/office/drawing/2014/main" id="{B5628986-9168-CDEF-C91C-7D930DDC52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4" name="مجموعة 243">
              <a:extLst>
                <a:ext uri="{FF2B5EF4-FFF2-40B4-BE49-F238E27FC236}">
                  <a16:creationId xmlns:a16="http://schemas.microsoft.com/office/drawing/2014/main" id="{4308CE87-6AFE-6DB5-F461-4A4863010F77}"/>
                </a:ext>
              </a:extLst>
            </p:cNvPr>
            <p:cNvGrpSpPr/>
            <p:nvPr/>
          </p:nvGrpSpPr>
          <p:grpSpPr>
            <a:xfrm>
              <a:off x="7200360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45" name="مخطط انسيابي: رابط 244">
                <a:extLst>
                  <a:ext uri="{FF2B5EF4-FFF2-40B4-BE49-F238E27FC236}">
                    <a16:creationId xmlns:a16="http://schemas.microsoft.com/office/drawing/2014/main" id="{3B1F0254-CE42-81B3-F1F2-17AF4744F6A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6" name="مخطط انسيابي: رابط 245">
                <a:extLst>
                  <a:ext uri="{FF2B5EF4-FFF2-40B4-BE49-F238E27FC236}">
                    <a16:creationId xmlns:a16="http://schemas.microsoft.com/office/drawing/2014/main" id="{1C43E452-1093-6C52-FEE2-7640AE4CA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7" name="مخطط انسيابي: رابط 246">
                <a:extLst>
                  <a:ext uri="{FF2B5EF4-FFF2-40B4-BE49-F238E27FC236}">
                    <a16:creationId xmlns:a16="http://schemas.microsoft.com/office/drawing/2014/main" id="{0606E04D-C9DB-C398-A893-628C55F1E57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8" name="مخطط انسيابي: رابط 247">
                <a:extLst>
                  <a:ext uri="{FF2B5EF4-FFF2-40B4-BE49-F238E27FC236}">
                    <a16:creationId xmlns:a16="http://schemas.microsoft.com/office/drawing/2014/main" id="{D599B54F-95A9-FDF6-0150-AB92EAE78C7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9" name="مجموعة 248">
              <a:extLst>
                <a:ext uri="{FF2B5EF4-FFF2-40B4-BE49-F238E27FC236}">
                  <a16:creationId xmlns:a16="http://schemas.microsoft.com/office/drawing/2014/main" id="{17A80939-6BB5-55B9-FFCE-FB23697B2602}"/>
                </a:ext>
              </a:extLst>
            </p:cNvPr>
            <p:cNvGrpSpPr/>
            <p:nvPr/>
          </p:nvGrpSpPr>
          <p:grpSpPr>
            <a:xfrm>
              <a:off x="6087728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50" name="مخطط انسيابي: رابط 249">
                <a:extLst>
                  <a:ext uri="{FF2B5EF4-FFF2-40B4-BE49-F238E27FC236}">
                    <a16:creationId xmlns:a16="http://schemas.microsoft.com/office/drawing/2014/main" id="{37F39EB6-4996-570C-69A4-E14A86D0586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1" name="مخطط انسيابي: رابط 250">
                <a:extLst>
                  <a:ext uri="{FF2B5EF4-FFF2-40B4-BE49-F238E27FC236}">
                    <a16:creationId xmlns:a16="http://schemas.microsoft.com/office/drawing/2014/main" id="{34F7FBD4-870C-8930-F450-C720AD54C7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2" name="مخطط انسيابي: رابط 251">
                <a:extLst>
                  <a:ext uri="{FF2B5EF4-FFF2-40B4-BE49-F238E27FC236}">
                    <a16:creationId xmlns:a16="http://schemas.microsoft.com/office/drawing/2014/main" id="{FF258085-5A0B-5DF2-47E1-3D089087FC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3" name="مخطط انسيابي: رابط 252">
                <a:extLst>
                  <a:ext uri="{FF2B5EF4-FFF2-40B4-BE49-F238E27FC236}">
                    <a16:creationId xmlns:a16="http://schemas.microsoft.com/office/drawing/2014/main" id="{B6B32561-2218-1C31-1C8D-69A1A22879A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4" name="مجموعة 253">
              <a:extLst>
                <a:ext uri="{FF2B5EF4-FFF2-40B4-BE49-F238E27FC236}">
                  <a16:creationId xmlns:a16="http://schemas.microsoft.com/office/drawing/2014/main" id="{D9909607-2660-2FA1-DABD-BAECB78D509D}"/>
                </a:ext>
              </a:extLst>
            </p:cNvPr>
            <p:cNvGrpSpPr/>
            <p:nvPr/>
          </p:nvGrpSpPr>
          <p:grpSpPr>
            <a:xfrm>
              <a:off x="4966663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55" name="مخطط انسيابي: رابط 254">
                <a:extLst>
                  <a:ext uri="{FF2B5EF4-FFF2-40B4-BE49-F238E27FC236}">
                    <a16:creationId xmlns:a16="http://schemas.microsoft.com/office/drawing/2014/main" id="{59277916-822D-923D-55D2-D502B8F0A24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6" name="مخطط انسيابي: رابط 255">
                <a:extLst>
                  <a:ext uri="{FF2B5EF4-FFF2-40B4-BE49-F238E27FC236}">
                    <a16:creationId xmlns:a16="http://schemas.microsoft.com/office/drawing/2014/main" id="{D06FA71D-51C2-4D5E-F429-6F086030B0A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7" name="مخطط انسيابي: رابط 256">
                <a:extLst>
                  <a:ext uri="{FF2B5EF4-FFF2-40B4-BE49-F238E27FC236}">
                    <a16:creationId xmlns:a16="http://schemas.microsoft.com/office/drawing/2014/main" id="{700E02FD-9395-61AD-8452-A87EC155A97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8" name="مخطط انسيابي: رابط 257">
                <a:extLst>
                  <a:ext uri="{FF2B5EF4-FFF2-40B4-BE49-F238E27FC236}">
                    <a16:creationId xmlns:a16="http://schemas.microsoft.com/office/drawing/2014/main" id="{A3F6EB10-D221-2683-E7D4-02444622859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9" name="مجموعة 258">
              <a:extLst>
                <a:ext uri="{FF2B5EF4-FFF2-40B4-BE49-F238E27FC236}">
                  <a16:creationId xmlns:a16="http://schemas.microsoft.com/office/drawing/2014/main" id="{725C8139-1A98-6D38-B04C-3D1C854E36A5}"/>
                </a:ext>
              </a:extLst>
            </p:cNvPr>
            <p:cNvGrpSpPr/>
            <p:nvPr/>
          </p:nvGrpSpPr>
          <p:grpSpPr>
            <a:xfrm>
              <a:off x="3828743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60" name="مخطط انسيابي: رابط 259">
                <a:extLst>
                  <a:ext uri="{FF2B5EF4-FFF2-40B4-BE49-F238E27FC236}">
                    <a16:creationId xmlns:a16="http://schemas.microsoft.com/office/drawing/2014/main" id="{7F7A30C3-A96D-5238-CF86-2EC52E2622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1" name="مخطط انسيابي: رابط 260">
                <a:extLst>
                  <a:ext uri="{FF2B5EF4-FFF2-40B4-BE49-F238E27FC236}">
                    <a16:creationId xmlns:a16="http://schemas.microsoft.com/office/drawing/2014/main" id="{55E42FC7-DC37-AF66-6CCF-1F90CB7D25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2" name="مخطط انسيابي: رابط 261">
                <a:extLst>
                  <a:ext uri="{FF2B5EF4-FFF2-40B4-BE49-F238E27FC236}">
                    <a16:creationId xmlns:a16="http://schemas.microsoft.com/office/drawing/2014/main" id="{F10A93FF-7C79-3EB5-2FF0-68E97EBC57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3" name="مخطط انسيابي: رابط 262">
                <a:extLst>
                  <a:ext uri="{FF2B5EF4-FFF2-40B4-BE49-F238E27FC236}">
                    <a16:creationId xmlns:a16="http://schemas.microsoft.com/office/drawing/2014/main" id="{3B82D31A-3366-6452-E76D-52B43DF2E4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4" name="مجموعة 263">
              <a:extLst>
                <a:ext uri="{FF2B5EF4-FFF2-40B4-BE49-F238E27FC236}">
                  <a16:creationId xmlns:a16="http://schemas.microsoft.com/office/drawing/2014/main" id="{0530A19A-01B7-22F8-FCFA-D1E07D378F54}"/>
                </a:ext>
              </a:extLst>
            </p:cNvPr>
            <p:cNvGrpSpPr/>
            <p:nvPr/>
          </p:nvGrpSpPr>
          <p:grpSpPr>
            <a:xfrm>
              <a:off x="2699246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65" name="مخطط انسيابي: رابط 264">
                <a:extLst>
                  <a:ext uri="{FF2B5EF4-FFF2-40B4-BE49-F238E27FC236}">
                    <a16:creationId xmlns:a16="http://schemas.microsoft.com/office/drawing/2014/main" id="{5714A71A-7D48-82E7-5DA7-3AD40205661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6" name="مخطط انسيابي: رابط 265">
                <a:extLst>
                  <a:ext uri="{FF2B5EF4-FFF2-40B4-BE49-F238E27FC236}">
                    <a16:creationId xmlns:a16="http://schemas.microsoft.com/office/drawing/2014/main" id="{87F170DA-F5BE-3BAE-37A2-AEEA12027DA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7" name="مخطط انسيابي: رابط 266">
                <a:extLst>
                  <a:ext uri="{FF2B5EF4-FFF2-40B4-BE49-F238E27FC236}">
                    <a16:creationId xmlns:a16="http://schemas.microsoft.com/office/drawing/2014/main" id="{93127ED0-A1EA-6C13-4904-5E07144C837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8" name="مخطط انسيابي: رابط 267">
                <a:extLst>
                  <a:ext uri="{FF2B5EF4-FFF2-40B4-BE49-F238E27FC236}">
                    <a16:creationId xmlns:a16="http://schemas.microsoft.com/office/drawing/2014/main" id="{E762477F-1C22-6F65-2330-412866903A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9" name="مجموعة 268">
              <a:extLst>
                <a:ext uri="{FF2B5EF4-FFF2-40B4-BE49-F238E27FC236}">
                  <a16:creationId xmlns:a16="http://schemas.microsoft.com/office/drawing/2014/main" id="{AC2E2B04-46DF-BC69-7AA8-5E3B5CCCD543}"/>
                </a:ext>
              </a:extLst>
            </p:cNvPr>
            <p:cNvGrpSpPr/>
            <p:nvPr/>
          </p:nvGrpSpPr>
          <p:grpSpPr>
            <a:xfrm>
              <a:off x="1576114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70" name="مخطط انسيابي: رابط 269">
                <a:extLst>
                  <a:ext uri="{FF2B5EF4-FFF2-40B4-BE49-F238E27FC236}">
                    <a16:creationId xmlns:a16="http://schemas.microsoft.com/office/drawing/2014/main" id="{9D012FC4-BB05-504A-F46F-9F7515BBC7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1" name="مخطط انسيابي: رابط 270">
                <a:extLst>
                  <a:ext uri="{FF2B5EF4-FFF2-40B4-BE49-F238E27FC236}">
                    <a16:creationId xmlns:a16="http://schemas.microsoft.com/office/drawing/2014/main" id="{0FEDD62F-9FC9-1C17-DD87-1F563781452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2" name="مخطط انسيابي: رابط 271">
                <a:extLst>
                  <a:ext uri="{FF2B5EF4-FFF2-40B4-BE49-F238E27FC236}">
                    <a16:creationId xmlns:a16="http://schemas.microsoft.com/office/drawing/2014/main" id="{7955A26C-A4D8-C75F-20A2-CE8B37DD855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3" name="مخطط انسيابي: رابط 272">
                <a:extLst>
                  <a:ext uri="{FF2B5EF4-FFF2-40B4-BE49-F238E27FC236}">
                    <a16:creationId xmlns:a16="http://schemas.microsoft.com/office/drawing/2014/main" id="{08F90DE5-522D-6907-F93A-43285C849AF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4" name="مجموعة 273">
              <a:extLst>
                <a:ext uri="{FF2B5EF4-FFF2-40B4-BE49-F238E27FC236}">
                  <a16:creationId xmlns:a16="http://schemas.microsoft.com/office/drawing/2014/main" id="{05DCC394-5EB6-03AD-65FE-A56C454A3B8A}"/>
                </a:ext>
              </a:extLst>
            </p:cNvPr>
            <p:cNvGrpSpPr/>
            <p:nvPr/>
          </p:nvGrpSpPr>
          <p:grpSpPr>
            <a:xfrm>
              <a:off x="469837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75" name="مخطط انسيابي: رابط 274">
                <a:extLst>
                  <a:ext uri="{FF2B5EF4-FFF2-40B4-BE49-F238E27FC236}">
                    <a16:creationId xmlns:a16="http://schemas.microsoft.com/office/drawing/2014/main" id="{0B9B356D-CF80-2C1E-754F-DB8161C603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6" name="مخطط انسيابي: رابط 275">
                <a:extLst>
                  <a:ext uri="{FF2B5EF4-FFF2-40B4-BE49-F238E27FC236}">
                    <a16:creationId xmlns:a16="http://schemas.microsoft.com/office/drawing/2014/main" id="{001B8921-89C6-8415-84F4-B55817EC7D3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7" name="مخطط انسيابي: رابط 276">
                <a:extLst>
                  <a:ext uri="{FF2B5EF4-FFF2-40B4-BE49-F238E27FC236}">
                    <a16:creationId xmlns:a16="http://schemas.microsoft.com/office/drawing/2014/main" id="{073DF4EB-55F0-5348-25A4-A1A1B2C519D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8" name="مخطط انسيابي: رابط 277">
                <a:extLst>
                  <a:ext uri="{FF2B5EF4-FFF2-40B4-BE49-F238E27FC236}">
                    <a16:creationId xmlns:a16="http://schemas.microsoft.com/office/drawing/2014/main" id="{0B31707D-C799-D727-2AFD-265E630A3E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79" name="مستطيل: زوايا مستديرة 278">
              <a:extLst>
                <a:ext uri="{FF2B5EF4-FFF2-40B4-BE49-F238E27FC236}">
                  <a16:creationId xmlns:a16="http://schemas.microsoft.com/office/drawing/2014/main" id="{4A236B7D-F735-F42A-7C67-A761CCB053A0}"/>
                </a:ext>
              </a:extLst>
            </p:cNvPr>
            <p:cNvSpPr/>
            <p:nvPr/>
          </p:nvSpPr>
          <p:spPr>
            <a:xfrm>
              <a:off x="423936" y="2715109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80" name="مجموعة 279">
              <a:extLst>
                <a:ext uri="{FF2B5EF4-FFF2-40B4-BE49-F238E27FC236}">
                  <a16:creationId xmlns:a16="http://schemas.microsoft.com/office/drawing/2014/main" id="{F14E80BB-9FE0-D809-6F50-9D8F13DBEA25}"/>
                </a:ext>
              </a:extLst>
            </p:cNvPr>
            <p:cNvGrpSpPr/>
            <p:nvPr/>
          </p:nvGrpSpPr>
          <p:grpSpPr>
            <a:xfrm>
              <a:off x="8329851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81" name="مخطط انسيابي: رابط 280">
                <a:extLst>
                  <a:ext uri="{FF2B5EF4-FFF2-40B4-BE49-F238E27FC236}">
                    <a16:creationId xmlns:a16="http://schemas.microsoft.com/office/drawing/2014/main" id="{65FA95AD-1C0F-F3E2-82AB-3A3E97D9E16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2" name="مخطط انسيابي: رابط 281">
                <a:extLst>
                  <a:ext uri="{FF2B5EF4-FFF2-40B4-BE49-F238E27FC236}">
                    <a16:creationId xmlns:a16="http://schemas.microsoft.com/office/drawing/2014/main" id="{4F4193A1-57FC-2E01-B3EA-3615AE67F6D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3" name="مخطط انسيابي: رابط 282">
                <a:extLst>
                  <a:ext uri="{FF2B5EF4-FFF2-40B4-BE49-F238E27FC236}">
                    <a16:creationId xmlns:a16="http://schemas.microsoft.com/office/drawing/2014/main" id="{F3392A43-BA3A-FEB4-0FDC-81305DAE7B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4" name="مخطط انسيابي: رابط 283">
                <a:extLst>
                  <a:ext uri="{FF2B5EF4-FFF2-40B4-BE49-F238E27FC236}">
                    <a16:creationId xmlns:a16="http://schemas.microsoft.com/office/drawing/2014/main" id="{2C0287DA-F014-DE6A-883D-3BB1AB4489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86" name="مجموعة 285">
              <a:extLst>
                <a:ext uri="{FF2B5EF4-FFF2-40B4-BE49-F238E27FC236}">
                  <a16:creationId xmlns:a16="http://schemas.microsoft.com/office/drawing/2014/main" id="{BC032D07-25CD-4578-AD1F-9AF6C7EC1DCF}"/>
                </a:ext>
              </a:extLst>
            </p:cNvPr>
            <p:cNvGrpSpPr/>
            <p:nvPr/>
          </p:nvGrpSpPr>
          <p:grpSpPr>
            <a:xfrm>
              <a:off x="7200360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87" name="مخطط انسيابي: رابط 286">
                <a:extLst>
                  <a:ext uri="{FF2B5EF4-FFF2-40B4-BE49-F238E27FC236}">
                    <a16:creationId xmlns:a16="http://schemas.microsoft.com/office/drawing/2014/main" id="{4A0D3FD2-5229-FC51-3E98-F8649BE596C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8" name="مخطط انسيابي: رابط 287">
                <a:extLst>
                  <a:ext uri="{FF2B5EF4-FFF2-40B4-BE49-F238E27FC236}">
                    <a16:creationId xmlns:a16="http://schemas.microsoft.com/office/drawing/2014/main" id="{51FB7FE9-8F4E-B3C4-EC2B-993569D8B0C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9" name="مخطط انسيابي: رابط 288">
                <a:extLst>
                  <a:ext uri="{FF2B5EF4-FFF2-40B4-BE49-F238E27FC236}">
                    <a16:creationId xmlns:a16="http://schemas.microsoft.com/office/drawing/2014/main" id="{92C187F1-2543-E254-2F2A-83F6A00E3C5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0" name="مخطط انسيابي: رابط 289">
                <a:extLst>
                  <a:ext uri="{FF2B5EF4-FFF2-40B4-BE49-F238E27FC236}">
                    <a16:creationId xmlns:a16="http://schemas.microsoft.com/office/drawing/2014/main" id="{CB6EBBAC-D52D-7F7B-31E6-B187815B59B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1" name="مجموعة 290">
              <a:extLst>
                <a:ext uri="{FF2B5EF4-FFF2-40B4-BE49-F238E27FC236}">
                  <a16:creationId xmlns:a16="http://schemas.microsoft.com/office/drawing/2014/main" id="{C2FB6E02-CCAA-ADC8-628C-B42BD6A7DD68}"/>
                </a:ext>
              </a:extLst>
            </p:cNvPr>
            <p:cNvGrpSpPr/>
            <p:nvPr/>
          </p:nvGrpSpPr>
          <p:grpSpPr>
            <a:xfrm>
              <a:off x="6087728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92" name="مخطط انسيابي: رابط 291">
                <a:extLst>
                  <a:ext uri="{FF2B5EF4-FFF2-40B4-BE49-F238E27FC236}">
                    <a16:creationId xmlns:a16="http://schemas.microsoft.com/office/drawing/2014/main" id="{51CD93E3-057A-C4DB-A06A-9F4529EDA96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3" name="مخطط انسيابي: رابط 292">
                <a:extLst>
                  <a:ext uri="{FF2B5EF4-FFF2-40B4-BE49-F238E27FC236}">
                    <a16:creationId xmlns:a16="http://schemas.microsoft.com/office/drawing/2014/main" id="{A23EEC46-C7CC-9F51-E7B2-C2C6767A59D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4" name="مخطط انسيابي: رابط 293">
                <a:extLst>
                  <a:ext uri="{FF2B5EF4-FFF2-40B4-BE49-F238E27FC236}">
                    <a16:creationId xmlns:a16="http://schemas.microsoft.com/office/drawing/2014/main" id="{EDEE64B4-19EB-B6D9-E2F5-F1C35CD6DB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5" name="مخطط انسيابي: رابط 294">
                <a:extLst>
                  <a:ext uri="{FF2B5EF4-FFF2-40B4-BE49-F238E27FC236}">
                    <a16:creationId xmlns:a16="http://schemas.microsoft.com/office/drawing/2014/main" id="{4144E20B-6FDC-39FE-26A1-33EB0FE8788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6" name="مجموعة 295">
              <a:extLst>
                <a:ext uri="{FF2B5EF4-FFF2-40B4-BE49-F238E27FC236}">
                  <a16:creationId xmlns:a16="http://schemas.microsoft.com/office/drawing/2014/main" id="{1406D4EA-C7B3-0AD4-770F-E54FDF0631E3}"/>
                </a:ext>
              </a:extLst>
            </p:cNvPr>
            <p:cNvGrpSpPr/>
            <p:nvPr/>
          </p:nvGrpSpPr>
          <p:grpSpPr>
            <a:xfrm>
              <a:off x="4966663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97" name="مخطط انسيابي: رابط 296">
                <a:extLst>
                  <a:ext uri="{FF2B5EF4-FFF2-40B4-BE49-F238E27FC236}">
                    <a16:creationId xmlns:a16="http://schemas.microsoft.com/office/drawing/2014/main" id="{F550074B-A532-D8A0-E79B-9AD569C720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8" name="مخطط انسيابي: رابط 297">
                <a:extLst>
                  <a:ext uri="{FF2B5EF4-FFF2-40B4-BE49-F238E27FC236}">
                    <a16:creationId xmlns:a16="http://schemas.microsoft.com/office/drawing/2014/main" id="{A03197AF-E1CB-D04D-5F6D-31398B84D9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9" name="مخطط انسيابي: رابط 298">
                <a:extLst>
                  <a:ext uri="{FF2B5EF4-FFF2-40B4-BE49-F238E27FC236}">
                    <a16:creationId xmlns:a16="http://schemas.microsoft.com/office/drawing/2014/main" id="{C5576C9E-1303-6D6A-5862-609EEF67CEF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0" name="مخطط انسيابي: رابط 299">
                <a:extLst>
                  <a:ext uri="{FF2B5EF4-FFF2-40B4-BE49-F238E27FC236}">
                    <a16:creationId xmlns:a16="http://schemas.microsoft.com/office/drawing/2014/main" id="{C38A246E-CB46-8CDD-6186-51EDF83E097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1" name="مجموعة 300">
              <a:extLst>
                <a:ext uri="{FF2B5EF4-FFF2-40B4-BE49-F238E27FC236}">
                  <a16:creationId xmlns:a16="http://schemas.microsoft.com/office/drawing/2014/main" id="{C39CA48B-4C52-156A-A87C-AD1653495389}"/>
                </a:ext>
              </a:extLst>
            </p:cNvPr>
            <p:cNvGrpSpPr/>
            <p:nvPr/>
          </p:nvGrpSpPr>
          <p:grpSpPr>
            <a:xfrm>
              <a:off x="3828743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02" name="مخطط انسيابي: رابط 301">
                <a:extLst>
                  <a:ext uri="{FF2B5EF4-FFF2-40B4-BE49-F238E27FC236}">
                    <a16:creationId xmlns:a16="http://schemas.microsoft.com/office/drawing/2014/main" id="{D3F62722-A659-EC8E-492F-B995FCF785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3" name="مخطط انسيابي: رابط 302">
                <a:extLst>
                  <a:ext uri="{FF2B5EF4-FFF2-40B4-BE49-F238E27FC236}">
                    <a16:creationId xmlns:a16="http://schemas.microsoft.com/office/drawing/2014/main" id="{637027B7-478C-B2E9-67EF-4245884C3F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4" name="مخطط انسيابي: رابط 303">
                <a:extLst>
                  <a:ext uri="{FF2B5EF4-FFF2-40B4-BE49-F238E27FC236}">
                    <a16:creationId xmlns:a16="http://schemas.microsoft.com/office/drawing/2014/main" id="{336DC5C5-A37F-0592-65DB-51A8141563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5" name="مخطط انسيابي: رابط 304">
                <a:extLst>
                  <a:ext uri="{FF2B5EF4-FFF2-40B4-BE49-F238E27FC236}">
                    <a16:creationId xmlns:a16="http://schemas.microsoft.com/office/drawing/2014/main" id="{2BBAFB30-FF4C-6D8F-48D9-6F3F6E88FDB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38453A98-3003-68F4-B0BC-01BC276D291D}"/>
                </a:ext>
              </a:extLst>
            </p:cNvPr>
            <p:cNvGrpSpPr/>
            <p:nvPr/>
          </p:nvGrpSpPr>
          <p:grpSpPr>
            <a:xfrm>
              <a:off x="2699246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07" name="مخطط انسيابي: رابط 306">
                <a:extLst>
                  <a:ext uri="{FF2B5EF4-FFF2-40B4-BE49-F238E27FC236}">
                    <a16:creationId xmlns:a16="http://schemas.microsoft.com/office/drawing/2014/main" id="{8CB4184E-BD48-1F2B-66F1-6FD4FBE670B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8" name="مخطط انسيابي: رابط 307">
                <a:extLst>
                  <a:ext uri="{FF2B5EF4-FFF2-40B4-BE49-F238E27FC236}">
                    <a16:creationId xmlns:a16="http://schemas.microsoft.com/office/drawing/2014/main" id="{31D97B7A-17B1-BF85-F1F7-DE6D721C30E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9" name="مخطط انسيابي: رابط 308">
                <a:extLst>
                  <a:ext uri="{FF2B5EF4-FFF2-40B4-BE49-F238E27FC236}">
                    <a16:creationId xmlns:a16="http://schemas.microsoft.com/office/drawing/2014/main" id="{3C08D3EC-F97F-939C-F3BA-E6FC3F2213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0" name="مخطط انسيابي: رابط 309">
                <a:extLst>
                  <a:ext uri="{FF2B5EF4-FFF2-40B4-BE49-F238E27FC236}">
                    <a16:creationId xmlns:a16="http://schemas.microsoft.com/office/drawing/2014/main" id="{0737F8D8-F858-4EB8-B4D9-CA9E1403BE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1" name="مجموعة 310">
              <a:extLst>
                <a:ext uri="{FF2B5EF4-FFF2-40B4-BE49-F238E27FC236}">
                  <a16:creationId xmlns:a16="http://schemas.microsoft.com/office/drawing/2014/main" id="{5AE3807D-A993-CCC3-E49C-16D06A876057}"/>
                </a:ext>
              </a:extLst>
            </p:cNvPr>
            <p:cNvGrpSpPr/>
            <p:nvPr/>
          </p:nvGrpSpPr>
          <p:grpSpPr>
            <a:xfrm>
              <a:off x="1576114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12" name="مخطط انسيابي: رابط 311">
                <a:extLst>
                  <a:ext uri="{FF2B5EF4-FFF2-40B4-BE49-F238E27FC236}">
                    <a16:creationId xmlns:a16="http://schemas.microsoft.com/office/drawing/2014/main" id="{63EA5D6E-8B54-5EFF-2578-9E8E89390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3" name="مخطط انسيابي: رابط 312">
                <a:extLst>
                  <a:ext uri="{FF2B5EF4-FFF2-40B4-BE49-F238E27FC236}">
                    <a16:creationId xmlns:a16="http://schemas.microsoft.com/office/drawing/2014/main" id="{88831C6D-F049-7ABA-1C1F-A0A30966854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4" name="مخطط انسيابي: رابط 313">
                <a:extLst>
                  <a:ext uri="{FF2B5EF4-FFF2-40B4-BE49-F238E27FC236}">
                    <a16:creationId xmlns:a16="http://schemas.microsoft.com/office/drawing/2014/main" id="{5AFE605D-C3B2-D4A0-F14F-13C59C3EFE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5" name="مخطط انسيابي: رابط 314">
                <a:extLst>
                  <a:ext uri="{FF2B5EF4-FFF2-40B4-BE49-F238E27FC236}">
                    <a16:creationId xmlns:a16="http://schemas.microsoft.com/office/drawing/2014/main" id="{6237A91A-8508-9297-AA94-6C87CD2E5F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6" name="مجموعة 315">
              <a:extLst>
                <a:ext uri="{FF2B5EF4-FFF2-40B4-BE49-F238E27FC236}">
                  <a16:creationId xmlns:a16="http://schemas.microsoft.com/office/drawing/2014/main" id="{6F17264B-F9A9-2557-C7A8-E19CA7057466}"/>
                </a:ext>
              </a:extLst>
            </p:cNvPr>
            <p:cNvGrpSpPr/>
            <p:nvPr/>
          </p:nvGrpSpPr>
          <p:grpSpPr>
            <a:xfrm>
              <a:off x="469837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17" name="مخطط انسيابي: رابط 316">
                <a:extLst>
                  <a:ext uri="{FF2B5EF4-FFF2-40B4-BE49-F238E27FC236}">
                    <a16:creationId xmlns:a16="http://schemas.microsoft.com/office/drawing/2014/main" id="{332284C4-DF8E-21A5-1BD6-0347D73B902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8" name="مخطط انسيابي: رابط 317">
                <a:extLst>
                  <a:ext uri="{FF2B5EF4-FFF2-40B4-BE49-F238E27FC236}">
                    <a16:creationId xmlns:a16="http://schemas.microsoft.com/office/drawing/2014/main" id="{7C6187E0-61F1-626F-2B23-9A5FC9F2B40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9" name="مخطط انسيابي: رابط 318">
                <a:extLst>
                  <a:ext uri="{FF2B5EF4-FFF2-40B4-BE49-F238E27FC236}">
                    <a16:creationId xmlns:a16="http://schemas.microsoft.com/office/drawing/2014/main" id="{5023E9EB-E739-A8D5-2061-6BA7D7D2AEC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0" name="مخطط انسيابي: رابط 319">
                <a:extLst>
                  <a:ext uri="{FF2B5EF4-FFF2-40B4-BE49-F238E27FC236}">
                    <a16:creationId xmlns:a16="http://schemas.microsoft.com/office/drawing/2014/main" id="{CDCA79FF-EB8B-DC42-830E-83DAF72535F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21" name="مستطيل: زوايا مستديرة 320">
              <a:extLst>
                <a:ext uri="{FF2B5EF4-FFF2-40B4-BE49-F238E27FC236}">
                  <a16:creationId xmlns:a16="http://schemas.microsoft.com/office/drawing/2014/main" id="{FFE03E37-2A0F-135C-C155-26D7F60F6BA6}"/>
                </a:ext>
              </a:extLst>
            </p:cNvPr>
            <p:cNvSpPr/>
            <p:nvPr/>
          </p:nvSpPr>
          <p:spPr>
            <a:xfrm>
              <a:off x="423936" y="3078205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22" name="مجموعة 321">
              <a:extLst>
                <a:ext uri="{FF2B5EF4-FFF2-40B4-BE49-F238E27FC236}">
                  <a16:creationId xmlns:a16="http://schemas.microsoft.com/office/drawing/2014/main" id="{29CFA6E6-FC48-3481-F3E0-474B74EF34DB}"/>
                </a:ext>
              </a:extLst>
            </p:cNvPr>
            <p:cNvGrpSpPr/>
            <p:nvPr/>
          </p:nvGrpSpPr>
          <p:grpSpPr>
            <a:xfrm>
              <a:off x="8329851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23" name="مخطط انسيابي: رابط 322">
                <a:extLst>
                  <a:ext uri="{FF2B5EF4-FFF2-40B4-BE49-F238E27FC236}">
                    <a16:creationId xmlns:a16="http://schemas.microsoft.com/office/drawing/2014/main" id="{3C40D384-0E05-5959-C034-01A8DD262E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4" name="مخطط انسيابي: رابط 323">
                <a:extLst>
                  <a:ext uri="{FF2B5EF4-FFF2-40B4-BE49-F238E27FC236}">
                    <a16:creationId xmlns:a16="http://schemas.microsoft.com/office/drawing/2014/main" id="{9354A032-C040-9609-B47D-1F78D0ACF76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5" name="مخطط انسيابي: رابط 324">
                <a:extLst>
                  <a:ext uri="{FF2B5EF4-FFF2-40B4-BE49-F238E27FC236}">
                    <a16:creationId xmlns:a16="http://schemas.microsoft.com/office/drawing/2014/main" id="{51E5DD98-463F-EA97-DC46-892509F3CCC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6" name="مخطط انسيابي: رابط 325">
                <a:extLst>
                  <a:ext uri="{FF2B5EF4-FFF2-40B4-BE49-F238E27FC236}">
                    <a16:creationId xmlns:a16="http://schemas.microsoft.com/office/drawing/2014/main" id="{B8F530C8-6436-2858-8F6B-0A05BC536D9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28" name="مجموعة 327">
              <a:extLst>
                <a:ext uri="{FF2B5EF4-FFF2-40B4-BE49-F238E27FC236}">
                  <a16:creationId xmlns:a16="http://schemas.microsoft.com/office/drawing/2014/main" id="{755AEEC2-69F6-1528-8861-DCFC34BF906F}"/>
                </a:ext>
              </a:extLst>
            </p:cNvPr>
            <p:cNvGrpSpPr/>
            <p:nvPr/>
          </p:nvGrpSpPr>
          <p:grpSpPr>
            <a:xfrm>
              <a:off x="7200360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29" name="مخطط انسيابي: رابط 328">
                <a:extLst>
                  <a:ext uri="{FF2B5EF4-FFF2-40B4-BE49-F238E27FC236}">
                    <a16:creationId xmlns:a16="http://schemas.microsoft.com/office/drawing/2014/main" id="{7122824F-DA1C-8C6D-4006-D3D511D9171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0" name="مخطط انسيابي: رابط 329">
                <a:extLst>
                  <a:ext uri="{FF2B5EF4-FFF2-40B4-BE49-F238E27FC236}">
                    <a16:creationId xmlns:a16="http://schemas.microsoft.com/office/drawing/2014/main" id="{28673455-0311-9B10-68AB-BDE347AEA3F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1" name="مخطط انسيابي: رابط 330">
                <a:extLst>
                  <a:ext uri="{FF2B5EF4-FFF2-40B4-BE49-F238E27FC236}">
                    <a16:creationId xmlns:a16="http://schemas.microsoft.com/office/drawing/2014/main" id="{B6FA1130-0C68-DDE3-6806-E2C5757BA0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2" name="مخطط انسيابي: رابط 331">
                <a:extLst>
                  <a:ext uri="{FF2B5EF4-FFF2-40B4-BE49-F238E27FC236}">
                    <a16:creationId xmlns:a16="http://schemas.microsoft.com/office/drawing/2014/main" id="{83FBB72C-00B4-66A2-8564-EB05C2E74E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3" name="مجموعة 332">
              <a:extLst>
                <a:ext uri="{FF2B5EF4-FFF2-40B4-BE49-F238E27FC236}">
                  <a16:creationId xmlns:a16="http://schemas.microsoft.com/office/drawing/2014/main" id="{A3110848-B126-1DE1-2345-C82CE71955F8}"/>
                </a:ext>
              </a:extLst>
            </p:cNvPr>
            <p:cNvGrpSpPr/>
            <p:nvPr/>
          </p:nvGrpSpPr>
          <p:grpSpPr>
            <a:xfrm>
              <a:off x="6087728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34" name="مخطط انسيابي: رابط 333">
                <a:extLst>
                  <a:ext uri="{FF2B5EF4-FFF2-40B4-BE49-F238E27FC236}">
                    <a16:creationId xmlns:a16="http://schemas.microsoft.com/office/drawing/2014/main" id="{35ADBF90-8281-BA44-AC90-6FD10E1F6EC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5" name="مخطط انسيابي: رابط 334">
                <a:extLst>
                  <a:ext uri="{FF2B5EF4-FFF2-40B4-BE49-F238E27FC236}">
                    <a16:creationId xmlns:a16="http://schemas.microsoft.com/office/drawing/2014/main" id="{09B76D8E-5A4B-F653-7479-9B11676AAE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6" name="مخطط انسيابي: رابط 335">
                <a:extLst>
                  <a:ext uri="{FF2B5EF4-FFF2-40B4-BE49-F238E27FC236}">
                    <a16:creationId xmlns:a16="http://schemas.microsoft.com/office/drawing/2014/main" id="{858BF944-6B46-74FE-4A45-6510530770E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7" name="مخطط انسيابي: رابط 336">
                <a:extLst>
                  <a:ext uri="{FF2B5EF4-FFF2-40B4-BE49-F238E27FC236}">
                    <a16:creationId xmlns:a16="http://schemas.microsoft.com/office/drawing/2014/main" id="{96D158B6-26F3-A89B-3970-3CB1D80AA28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8" name="مجموعة 337">
              <a:extLst>
                <a:ext uri="{FF2B5EF4-FFF2-40B4-BE49-F238E27FC236}">
                  <a16:creationId xmlns:a16="http://schemas.microsoft.com/office/drawing/2014/main" id="{3DADCE6B-2F30-0EE2-C8B1-B12DDA568D23}"/>
                </a:ext>
              </a:extLst>
            </p:cNvPr>
            <p:cNvGrpSpPr/>
            <p:nvPr/>
          </p:nvGrpSpPr>
          <p:grpSpPr>
            <a:xfrm>
              <a:off x="4966663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39" name="مخطط انسيابي: رابط 338">
                <a:extLst>
                  <a:ext uri="{FF2B5EF4-FFF2-40B4-BE49-F238E27FC236}">
                    <a16:creationId xmlns:a16="http://schemas.microsoft.com/office/drawing/2014/main" id="{6223E9C2-895B-8167-8932-5A8568644A6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0" name="مخطط انسيابي: رابط 339">
                <a:extLst>
                  <a:ext uri="{FF2B5EF4-FFF2-40B4-BE49-F238E27FC236}">
                    <a16:creationId xmlns:a16="http://schemas.microsoft.com/office/drawing/2014/main" id="{A81168FA-0A34-2E4E-271F-043EC23E5E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1" name="مخطط انسيابي: رابط 340">
                <a:extLst>
                  <a:ext uri="{FF2B5EF4-FFF2-40B4-BE49-F238E27FC236}">
                    <a16:creationId xmlns:a16="http://schemas.microsoft.com/office/drawing/2014/main" id="{24EA6D0B-29D6-2D32-429D-28D3245EAB0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2" name="مخطط انسيابي: رابط 341">
                <a:extLst>
                  <a:ext uri="{FF2B5EF4-FFF2-40B4-BE49-F238E27FC236}">
                    <a16:creationId xmlns:a16="http://schemas.microsoft.com/office/drawing/2014/main" id="{331B7021-2A5B-641D-F451-4DD4FC246A8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3" name="مجموعة 342">
              <a:extLst>
                <a:ext uri="{FF2B5EF4-FFF2-40B4-BE49-F238E27FC236}">
                  <a16:creationId xmlns:a16="http://schemas.microsoft.com/office/drawing/2014/main" id="{4C36BF34-C302-B801-A37D-AF462CBC9074}"/>
                </a:ext>
              </a:extLst>
            </p:cNvPr>
            <p:cNvGrpSpPr/>
            <p:nvPr/>
          </p:nvGrpSpPr>
          <p:grpSpPr>
            <a:xfrm>
              <a:off x="3828743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44" name="مخطط انسيابي: رابط 343">
                <a:extLst>
                  <a:ext uri="{FF2B5EF4-FFF2-40B4-BE49-F238E27FC236}">
                    <a16:creationId xmlns:a16="http://schemas.microsoft.com/office/drawing/2014/main" id="{16217CE2-86CA-C905-E617-3DBB095A9B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5" name="مخطط انسيابي: رابط 344">
                <a:extLst>
                  <a:ext uri="{FF2B5EF4-FFF2-40B4-BE49-F238E27FC236}">
                    <a16:creationId xmlns:a16="http://schemas.microsoft.com/office/drawing/2014/main" id="{A8928EAC-01AC-113F-8835-B82776807D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6" name="مخطط انسيابي: رابط 345">
                <a:extLst>
                  <a:ext uri="{FF2B5EF4-FFF2-40B4-BE49-F238E27FC236}">
                    <a16:creationId xmlns:a16="http://schemas.microsoft.com/office/drawing/2014/main" id="{D0C86712-9E9E-8DEB-E31D-AC0FC8B4938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7" name="مخطط انسيابي: رابط 346">
                <a:extLst>
                  <a:ext uri="{FF2B5EF4-FFF2-40B4-BE49-F238E27FC236}">
                    <a16:creationId xmlns:a16="http://schemas.microsoft.com/office/drawing/2014/main" id="{28D81203-2329-5718-4DFD-39A55C44B73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8" name="مجموعة 347">
              <a:extLst>
                <a:ext uri="{FF2B5EF4-FFF2-40B4-BE49-F238E27FC236}">
                  <a16:creationId xmlns:a16="http://schemas.microsoft.com/office/drawing/2014/main" id="{CDD3FB01-767B-C409-E1BD-A9977D740AB1}"/>
                </a:ext>
              </a:extLst>
            </p:cNvPr>
            <p:cNvGrpSpPr/>
            <p:nvPr/>
          </p:nvGrpSpPr>
          <p:grpSpPr>
            <a:xfrm>
              <a:off x="2699246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49" name="مخطط انسيابي: رابط 348">
                <a:extLst>
                  <a:ext uri="{FF2B5EF4-FFF2-40B4-BE49-F238E27FC236}">
                    <a16:creationId xmlns:a16="http://schemas.microsoft.com/office/drawing/2014/main" id="{8172DADA-43C1-AC95-6DAC-23A2D4356FA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0" name="مخطط انسيابي: رابط 349">
                <a:extLst>
                  <a:ext uri="{FF2B5EF4-FFF2-40B4-BE49-F238E27FC236}">
                    <a16:creationId xmlns:a16="http://schemas.microsoft.com/office/drawing/2014/main" id="{0BCFCB9A-49C0-8649-C1EE-E154AB1C8F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1" name="مخطط انسيابي: رابط 350">
                <a:extLst>
                  <a:ext uri="{FF2B5EF4-FFF2-40B4-BE49-F238E27FC236}">
                    <a16:creationId xmlns:a16="http://schemas.microsoft.com/office/drawing/2014/main" id="{62E4360B-F252-D1A5-F253-6A45520E91B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2" name="مخطط انسيابي: رابط 351">
                <a:extLst>
                  <a:ext uri="{FF2B5EF4-FFF2-40B4-BE49-F238E27FC236}">
                    <a16:creationId xmlns:a16="http://schemas.microsoft.com/office/drawing/2014/main" id="{729184CE-5410-6DE1-752E-25C26596497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3" name="مجموعة 352">
              <a:extLst>
                <a:ext uri="{FF2B5EF4-FFF2-40B4-BE49-F238E27FC236}">
                  <a16:creationId xmlns:a16="http://schemas.microsoft.com/office/drawing/2014/main" id="{ACA3A565-BDA9-F826-E6C7-BBC14751D037}"/>
                </a:ext>
              </a:extLst>
            </p:cNvPr>
            <p:cNvGrpSpPr/>
            <p:nvPr/>
          </p:nvGrpSpPr>
          <p:grpSpPr>
            <a:xfrm>
              <a:off x="1576114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54" name="مخطط انسيابي: رابط 353">
                <a:extLst>
                  <a:ext uri="{FF2B5EF4-FFF2-40B4-BE49-F238E27FC236}">
                    <a16:creationId xmlns:a16="http://schemas.microsoft.com/office/drawing/2014/main" id="{0E7FEC1C-9C88-1AD0-BFB7-120652DDC8D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5" name="مخطط انسيابي: رابط 354">
                <a:extLst>
                  <a:ext uri="{FF2B5EF4-FFF2-40B4-BE49-F238E27FC236}">
                    <a16:creationId xmlns:a16="http://schemas.microsoft.com/office/drawing/2014/main" id="{F466F77A-5526-0847-D797-110E11B912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6" name="مخطط انسيابي: رابط 355">
                <a:extLst>
                  <a:ext uri="{FF2B5EF4-FFF2-40B4-BE49-F238E27FC236}">
                    <a16:creationId xmlns:a16="http://schemas.microsoft.com/office/drawing/2014/main" id="{152C56D8-FBE7-B27A-6977-A0A8D3BE027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7" name="مخطط انسيابي: رابط 356">
                <a:extLst>
                  <a:ext uri="{FF2B5EF4-FFF2-40B4-BE49-F238E27FC236}">
                    <a16:creationId xmlns:a16="http://schemas.microsoft.com/office/drawing/2014/main" id="{97C17A3C-58BA-88F9-2041-B01F31E318A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8" name="مجموعة 357">
              <a:extLst>
                <a:ext uri="{FF2B5EF4-FFF2-40B4-BE49-F238E27FC236}">
                  <a16:creationId xmlns:a16="http://schemas.microsoft.com/office/drawing/2014/main" id="{A3C03D1D-2650-B2DD-32E4-CE36D2B0697D}"/>
                </a:ext>
              </a:extLst>
            </p:cNvPr>
            <p:cNvGrpSpPr/>
            <p:nvPr/>
          </p:nvGrpSpPr>
          <p:grpSpPr>
            <a:xfrm>
              <a:off x="469837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59" name="مخطط انسيابي: رابط 358">
                <a:extLst>
                  <a:ext uri="{FF2B5EF4-FFF2-40B4-BE49-F238E27FC236}">
                    <a16:creationId xmlns:a16="http://schemas.microsoft.com/office/drawing/2014/main" id="{DAD7EE92-56CF-81F8-4EB6-0BDA231A71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0" name="مخطط انسيابي: رابط 359">
                <a:extLst>
                  <a:ext uri="{FF2B5EF4-FFF2-40B4-BE49-F238E27FC236}">
                    <a16:creationId xmlns:a16="http://schemas.microsoft.com/office/drawing/2014/main" id="{6EAF1843-2240-DDD5-AF86-D70D49A59C2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1" name="مخطط انسيابي: رابط 360">
                <a:extLst>
                  <a:ext uri="{FF2B5EF4-FFF2-40B4-BE49-F238E27FC236}">
                    <a16:creationId xmlns:a16="http://schemas.microsoft.com/office/drawing/2014/main" id="{59CC514D-A7C4-5B46-2F65-7CD50D87F79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2" name="مخطط انسيابي: رابط 361">
                <a:extLst>
                  <a:ext uri="{FF2B5EF4-FFF2-40B4-BE49-F238E27FC236}">
                    <a16:creationId xmlns:a16="http://schemas.microsoft.com/office/drawing/2014/main" id="{EB34CCDB-691C-1BD7-C499-E8C3599B3F6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63" name="مستطيل: زوايا مستديرة 362">
              <a:extLst>
                <a:ext uri="{FF2B5EF4-FFF2-40B4-BE49-F238E27FC236}">
                  <a16:creationId xmlns:a16="http://schemas.microsoft.com/office/drawing/2014/main" id="{074B5EB5-EFFB-3CCB-8B9C-605F8155E210}"/>
                </a:ext>
              </a:extLst>
            </p:cNvPr>
            <p:cNvSpPr/>
            <p:nvPr/>
          </p:nvSpPr>
          <p:spPr>
            <a:xfrm>
              <a:off x="423936" y="3441302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64" name="مجموعة 363">
              <a:extLst>
                <a:ext uri="{FF2B5EF4-FFF2-40B4-BE49-F238E27FC236}">
                  <a16:creationId xmlns:a16="http://schemas.microsoft.com/office/drawing/2014/main" id="{DD1EF854-B187-F6BE-D95C-9B5E7D38C430}"/>
                </a:ext>
              </a:extLst>
            </p:cNvPr>
            <p:cNvGrpSpPr/>
            <p:nvPr/>
          </p:nvGrpSpPr>
          <p:grpSpPr>
            <a:xfrm>
              <a:off x="8329851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65" name="مخطط انسيابي: رابط 364">
                <a:extLst>
                  <a:ext uri="{FF2B5EF4-FFF2-40B4-BE49-F238E27FC236}">
                    <a16:creationId xmlns:a16="http://schemas.microsoft.com/office/drawing/2014/main" id="{37DE5D2F-898B-88F1-4FE7-1EFED025FFF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6" name="مخطط انسيابي: رابط 365">
                <a:extLst>
                  <a:ext uri="{FF2B5EF4-FFF2-40B4-BE49-F238E27FC236}">
                    <a16:creationId xmlns:a16="http://schemas.microsoft.com/office/drawing/2014/main" id="{33839F32-671D-457C-2925-C43813653BE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7" name="مخطط انسيابي: رابط 366">
                <a:extLst>
                  <a:ext uri="{FF2B5EF4-FFF2-40B4-BE49-F238E27FC236}">
                    <a16:creationId xmlns:a16="http://schemas.microsoft.com/office/drawing/2014/main" id="{37773F85-72BB-C39D-4A9B-9B8EF8A9FA1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8" name="مخطط انسيابي: رابط 367">
                <a:extLst>
                  <a:ext uri="{FF2B5EF4-FFF2-40B4-BE49-F238E27FC236}">
                    <a16:creationId xmlns:a16="http://schemas.microsoft.com/office/drawing/2014/main" id="{15A87176-E08C-9C67-C94A-71A22CCE71D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0" name="مجموعة 369">
              <a:extLst>
                <a:ext uri="{FF2B5EF4-FFF2-40B4-BE49-F238E27FC236}">
                  <a16:creationId xmlns:a16="http://schemas.microsoft.com/office/drawing/2014/main" id="{4DBF0138-4290-26F2-8D04-2E8B0CB34B6F}"/>
                </a:ext>
              </a:extLst>
            </p:cNvPr>
            <p:cNvGrpSpPr/>
            <p:nvPr/>
          </p:nvGrpSpPr>
          <p:grpSpPr>
            <a:xfrm>
              <a:off x="7200360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71" name="مخطط انسيابي: رابط 370">
                <a:extLst>
                  <a:ext uri="{FF2B5EF4-FFF2-40B4-BE49-F238E27FC236}">
                    <a16:creationId xmlns:a16="http://schemas.microsoft.com/office/drawing/2014/main" id="{A4C76F9E-866F-5FD7-39C4-669B5E500E5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2" name="مخطط انسيابي: رابط 371">
                <a:extLst>
                  <a:ext uri="{FF2B5EF4-FFF2-40B4-BE49-F238E27FC236}">
                    <a16:creationId xmlns:a16="http://schemas.microsoft.com/office/drawing/2014/main" id="{065C7FAD-5620-C851-6247-570F4FF4234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3" name="مخطط انسيابي: رابط 372">
                <a:extLst>
                  <a:ext uri="{FF2B5EF4-FFF2-40B4-BE49-F238E27FC236}">
                    <a16:creationId xmlns:a16="http://schemas.microsoft.com/office/drawing/2014/main" id="{92C275C2-429A-DF46-7C44-B679272DC1D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4" name="مخطط انسيابي: رابط 373">
                <a:extLst>
                  <a:ext uri="{FF2B5EF4-FFF2-40B4-BE49-F238E27FC236}">
                    <a16:creationId xmlns:a16="http://schemas.microsoft.com/office/drawing/2014/main" id="{A55A53DF-DF79-BFA5-8697-3C858C771D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5" name="مجموعة 374">
              <a:extLst>
                <a:ext uri="{FF2B5EF4-FFF2-40B4-BE49-F238E27FC236}">
                  <a16:creationId xmlns:a16="http://schemas.microsoft.com/office/drawing/2014/main" id="{6308EB87-367F-1494-3F15-E3B92052E377}"/>
                </a:ext>
              </a:extLst>
            </p:cNvPr>
            <p:cNvGrpSpPr/>
            <p:nvPr/>
          </p:nvGrpSpPr>
          <p:grpSpPr>
            <a:xfrm>
              <a:off x="6087728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76" name="مخطط انسيابي: رابط 375">
                <a:extLst>
                  <a:ext uri="{FF2B5EF4-FFF2-40B4-BE49-F238E27FC236}">
                    <a16:creationId xmlns:a16="http://schemas.microsoft.com/office/drawing/2014/main" id="{8B5DC6FD-613C-F1A6-3B27-D558AF53FE1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7" name="مخطط انسيابي: رابط 376">
                <a:extLst>
                  <a:ext uri="{FF2B5EF4-FFF2-40B4-BE49-F238E27FC236}">
                    <a16:creationId xmlns:a16="http://schemas.microsoft.com/office/drawing/2014/main" id="{CE0B281C-AE4B-A703-1C97-D3B82CE2FD9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8" name="مخطط انسيابي: رابط 377">
                <a:extLst>
                  <a:ext uri="{FF2B5EF4-FFF2-40B4-BE49-F238E27FC236}">
                    <a16:creationId xmlns:a16="http://schemas.microsoft.com/office/drawing/2014/main" id="{918E0591-8D2E-4BD2-9206-0C9E9540B7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9" name="مخطط انسيابي: رابط 378">
                <a:extLst>
                  <a:ext uri="{FF2B5EF4-FFF2-40B4-BE49-F238E27FC236}">
                    <a16:creationId xmlns:a16="http://schemas.microsoft.com/office/drawing/2014/main" id="{E5671458-1178-7A2F-6ED2-CD925FF9D8B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0" name="مجموعة 379">
              <a:extLst>
                <a:ext uri="{FF2B5EF4-FFF2-40B4-BE49-F238E27FC236}">
                  <a16:creationId xmlns:a16="http://schemas.microsoft.com/office/drawing/2014/main" id="{E5079B21-0251-CFB1-0D69-C4B9A511B4EB}"/>
                </a:ext>
              </a:extLst>
            </p:cNvPr>
            <p:cNvGrpSpPr/>
            <p:nvPr/>
          </p:nvGrpSpPr>
          <p:grpSpPr>
            <a:xfrm>
              <a:off x="4966663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81" name="مخطط انسيابي: رابط 380">
                <a:extLst>
                  <a:ext uri="{FF2B5EF4-FFF2-40B4-BE49-F238E27FC236}">
                    <a16:creationId xmlns:a16="http://schemas.microsoft.com/office/drawing/2014/main" id="{890739B3-AC3B-58BB-4647-C08C496948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2" name="مخطط انسيابي: رابط 381">
                <a:extLst>
                  <a:ext uri="{FF2B5EF4-FFF2-40B4-BE49-F238E27FC236}">
                    <a16:creationId xmlns:a16="http://schemas.microsoft.com/office/drawing/2014/main" id="{4B030880-5454-D358-6B8A-683B2E67B56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3" name="مخطط انسيابي: رابط 382">
                <a:extLst>
                  <a:ext uri="{FF2B5EF4-FFF2-40B4-BE49-F238E27FC236}">
                    <a16:creationId xmlns:a16="http://schemas.microsoft.com/office/drawing/2014/main" id="{72E6A787-1FCC-44EC-E981-EECA8857D6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4" name="مخطط انسيابي: رابط 383">
                <a:extLst>
                  <a:ext uri="{FF2B5EF4-FFF2-40B4-BE49-F238E27FC236}">
                    <a16:creationId xmlns:a16="http://schemas.microsoft.com/office/drawing/2014/main" id="{77CD73F8-A128-F367-D87C-C7B7A29288F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5" name="مجموعة 384">
              <a:extLst>
                <a:ext uri="{FF2B5EF4-FFF2-40B4-BE49-F238E27FC236}">
                  <a16:creationId xmlns:a16="http://schemas.microsoft.com/office/drawing/2014/main" id="{36F22E20-7EB6-D6A4-884C-9B08DB96E8E1}"/>
                </a:ext>
              </a:extLst>
            </p:cNvPr>
            <p:cNvGrpSpPr/>
            <p:nvPr/>
          </p:nvGrpSpPr>
          <p:grpSpPr>
            <a:xfrm>
              <a:off x="3828743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86" name="مخطط انسيابي: رابط 385">
                <a:extLst>
                  <a:ext uri="{FF2B5EF4-FFF2-40B4-BE49-F238E27FC236}">
                    <a16:creationId xmlns:a16="http://schemas.microsoft.com/office/drawing/2014/main" id="{D9955944-9BB8-D64C-5A48-8A17386E88B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7" name="مخطط انسيابي: رابط 386">
                <a:extLst>
                  <a:ext uri="{FF2B5EF4-FFF2-40B4-BE49-F238E27FC236}">
                    <a16:creationId xmlns:a16="http://schemas.microsoft.com/office/drawing/2014/main" id="{BFA6F29D-4BF0-C384-3F20-D7E96220A07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8" name="مخطط انسيابي: رابط 387">
                <a:extLst>
                  <a:ext uri="{FF2B5EF4-FFF2-40B4-BE49-F238E27FC236}">
                    <a16:creationId xmlns:a16="http://schemas.microsoft.com/office/drawing/2014/main" id="{C20CD1A6-561A-1B90-F7DE-4A04147F912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9" name="مخطط انسيابي: رابط 388">
                <a:extLst>
                  <a:ext uri="{FF2B5EF4-FFF2-40B4-BE49-F238E27FC236}">
                    <a16:creationId xmlns:a16="http://schemas.microsoft.com/office/drawing/2014/main" id="{D7A1B8F6-850E-7873-E7B2-CC379956C47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0" name="مجموعة 389">
              <a:extLst>
                <a:ext uri="{FF2B5EF4-FFF2-40B4-BE49-F238E27FC236}">
                  <a16:creationId xmlns:a16="http://schemas.microsoft.com/office/drawing/2014/main" id="{038D48AE-A56F-2E25-7E23-906C3D49C465}"/>
                </a:ext>
              </a:extLst>
            </p:cNvPr>
            <p:cNvGrpSpPr/>
            <p:nvPr/>
          </p:nvGrpSpPr>
          <p:grpSpPr>
            <a:xfrm>
              <a:off x="2699246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91" name="مخطط انسيابي: رابط 390">
                <a:extLst>
                  <a:ext uri="{FF2B5EF4-FFF2-40B4-BE49-F238E27FC236}">
                    <a16:creationId xmlns:a16="http://schemas.microsoft.com/office/drawing/2014/main" id="{54566B8D-634A-9320-3DED-DB0AE91F2F5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2" name="مخطط انسيابي: رابط 391">
                <a:extLst>
                  <a:ext uri="{FF2B5EF4-FFF2-40B4-BE49-F238E27FC236}">
                    <a16:creationId xmlns:a16="http://schemas.microsoft.com/office/drawing/2014/main" id="{60EFED78-5D1F-C293-079A-DF6E32812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3" name="مخطط انسيابي: رابط 392">
                <a:extLst>
                  <a:ext uri="{FF2B5EF4-FFF2-40B4-BE49-F238E27FC236}">
                    <a16:creationId xmlns:a16="http://schemas.microsoft.com/office/drawing/2014/main" id="{418AE8F0-5C61-192B-1D8E-1376971A37B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4" name="مخطط انسيابي: رابط 393">
                <a:extLst>
                  <a:ext uri="{FF2B5EF4-FFF2-40B4-BE49-F238E27FC236}">
                    <a16:creationId xmlns:a16="http://schemas.microsoft.com/office/drawing/2014/main" id="{4E8C68E3-69CD-D510-6EDE-1123F9EAB8D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5" name="مجموعة 394">
              <a:extLst>
                <a:ext uri="{FF2B5EF4-FFF2-40B4-BE49-F238E27FC236}">
                  <a16:creationId xmlns:a16="http://schemas.microsoft.com/office/drawing/2014/main" id="{01FAEA6E-0415-BBBE-143F-3BA9C762657D}"/>
                </a:ext>
              </a:extLst>
            </p:cNvPr>
            <p:cNvGrpSpPr/>
            <p:nvPr/>
          </p:nvGrpSpPr>
          <p:grpSpPr>
            <a:xfrm>
              <a:off x="1576114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96" name="مخطط انسيابي: رابط 395">
                <a:extLst>
                  <a:ext uri="{FF2B5EF4-FFF2-40B4-BE49-F238E27FC236}">
                    <a16:creationId xmlns:a16="http://schemas.microsoft.com/office/drawing/2014/main" id="{C668376E-190A-EE3C-0C20-8E7D940B39A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7" name="مخطط انسيابي: رابط 396">
                <a:extLst>
                  <a:ext uri="{FF2B5EF4-FFF2-40B4-BE49-F238E27FC236}">
                    <a16:creationId xmlns:a16="http://schemas.microsoft.com/office/drawing/2014/main" id="{96D137D4-682A-E9CA-313F-65B5DA45A6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8" name="مخطط انسيابي: رابط 397">
                <a:extLst>
                  <a:ext uri="{FF2B5EF4-FFF2-40B4-BE49-F238E27FC236}">
                    <a16:creationId xmlns:a16="http://schemas.microsoft.com/office/drawing/2014/main" id="{A7F00CE4-BF9B-B19E-C006-E3B815B55D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9" name="مخطط انسيابي: رابط 398">
                <a:extLst>
                  <a:ext uri="{FF2B5EF4-FFF2-40B4-BE49-F238E27FC236}">
                    <a16:creationId xmlns:a16="http://schemas.microsoft.com/office/drawing/2014/main" id="{FF93A51D-EE21-7476-457F-8953D2BC97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0" name="مجموعة 399">
              <a:extLst>
                <a:ext uri="{FF2B5EF4-FFF2-40B4-BE49-F238E27FC236}">
                  <a16:creationId xmlns:a16="http://schemas.microsoft.com/office/drawing/2014/main" id="{04EDBAAF-C01A-55F0-F6CF-62E7AFBD44BA}"/>
                </a:ext>
              </a:extLst>
            </p:cNvPr>
            <p:cNvGrpSpPr/>
            <p:nvPr/>
          </p:nvGrpSpPr>
          <p:grpSpPr>
            <a:xfrm>
              <a:off x="469837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01" name="مخطط انسيابي: رابط 400">
                <a:extLst>
                  <a:ext uri="{FF2B5EF4-FFF2-40B4-BE49-F238E27FC236}">
                    <a16:creationId xmlns:a16="http://schemas.microsoft.com/office/drawing/2014/main" id="{BF20A155-015A-434C-E78B-A078A200D84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2" name="مخطط انسيابي: رابط 401">
                <a:extLst>
                  <a:ext uri="{FF2B5EF4-FFF2-40B4-BE49-F238E27FC236}">
                    <a16:creationId xmlns:a16="http://schemas.microsoft.com/office/drawing/2014/main" id="{64A4FFCE-1604-85E5-C706-F2F3226AA4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3" name="مخطط انسيابي: رابط 402">
                <a:extLst>
                  <a:ext uri="{FF2B5EF4-FFF2-40B4-BE49-F238E27FC236}">
                    <a16:creationId xmlns:a16="http://schemas.microsoft.com/office/drawing/2014/main" id="{D397F569-4730-DED5-A963-142435C48BA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4" name="مخطط انسيابي: رابط 403">
                <a:extLst>
                  <a:ext uri="{FF2B5EF4-FFF2-40B4-BE49-F238E27FC236}">
                    <a16:creationId xmlns:a16="http://schemas.microsoft.com/office/drawing/2014/main" id="{2BE3C52B-88D5-FAF0-FDAB-814F221497B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05" name="مستطيل: زوايا مستديرة 404">
              <a:extLst>
                <a:ext uri="{FF2B5EF4-FFF2-40B4-BE49-F238E27FC236}">
                  <a16:creationId xmlns:a16="http://schemas.microsoft.com/office/drawing/2014/main" id="{DEA4CB70-4DDD-10F9-B834-FB814E4232EC}"/>
                </a:ext>
              </a:extLst>
            </p:cNvPr>
            <p:cNvSpPr/>
            <p:nvPr/>
          </p:nvSpPr>
          <p:spPr>
            <a:xfrm>
              <a:off x="423936" y="3804398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06" name="مجموعة 405">
              <a:extLst>
                <a:ext uri="{FF2B5EF4-FFF2-40B4-BE49-F238E27FC236}">
                  <a16:creationId xmlns:a16="http://schemas.microsoft.com/office/drawing/2014/main" id="{E4BA42B9-DDA5-3A44-A8AF-E59134C27282}"/>
                </a:ext>
              </a:extLst>
            </p:cNvPr>
            <p:cNvGrpSpPr/>
            <p:nvPr/>
          </p:nvGrpSpPr>
          <p:grpSpPr>
            <a:xfrm>
              <a:off x="8329851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07" name="مخطط انسيابي: رابط 406">
                <a:extLst>
                  <a:ext uri="{FF2B5EF4-FFF2-40B4-BE49-F238E27FC236}">
                    <a16:creationId xmlns:a16="http://schemas.microsoft.com/office/drawing/2014/main" id="{4F3AE4EF-5904-8A01-4F5A-4046FCF7A5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8" name="مخطط انسيابي: رابط 407">
                <a:extLst>
                  <a:ext uri="{FF2B5EF4-FFF2-40B4-BE49-F238E27FC236}">
                    <a16:creationId xmlns:a16="http://schemas.microsoft.com/office/drawing/2014/main" id="{8453493A-46DF-2EF7-C949-7BC48B51D83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9" name="مخطط انسيابي: رابط 408">
                <a:extLst>
                  <a:ext uri="{FF2B5EF4-FFF2-40B4-BE49-F238E27FC236}">
                    <a16:creationId xmlns:a16="http://schemas.microsoft.com/office/drawing/2014/main" id="{C4103F0F-B997-7545-5301-6C7E5CFBE0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0" name="مخطط انسيابي: رابط 409">
                <a:extLst>
                  <a:ext uri="{FF2B5EF4-FFF2-40B4-BE49-F238E27FC236}">
                    <a16:creationId xmlns:a16="http://schemas.microsoft.com/office/drawing/2014/main" id="{1F171FE0-5632-58EC-BA1F-71A8209C185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2" name="مجموعة 411">
              <a:extLst>
                <a:ext uri="{FF2B5EF4-FFF2-40B4-BE49-F238E27FC236}">
                  <a16:creationId xmlns:a16="http://schemas.microsoft.com/office/drawing/2014/main" id="{B05D38A7-8B71-8E35-C894-DD25FD2457D5}"/>
                </a:ext>
              </a:extLst>
            </p:cNvPr>
            <p:cNvGrpSpPr/>
            <p:nvPr/>
          </p:nvGrpSpPr>
          <p:grpSpPr>
            <a:xfrm>
              <a:off x="7200360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13" name="مخطط انسيابي: رابط 412">
                <a:extLst>
                  <a:ext uri="{FF2B5EF4-FFF2-40B4-BE49-F238E27FC236}">
                    <a16:creationId xmlns:a16="http://schemas.microsoft.com/office/drawing/2014/main" id="{52315316-92FE-6F5A-7FBE-B17625EA24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4" name="مخطط انسيابي: رابط 413">
                <a:extLst>
                  <a:ext uri="{FF2B5EF4-FFF2-40B4-BE49-F238E27FC236}">
                    <a16:creationId xmlns:a16="http://schemas.microsoft.com/office/drawing/2014/main" id="{AC60C862-7BB0-DCB6-5CA5-5B1F59CAEA5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5" name="مخطط انسيابي: رابط 414">
                <a:extLst>
                  <a:ext uri="{FF2B5EF4-FFF2-40B4-BE49-F238E27FC236}">
                    <a16:creationId xmlns:a16="http://schemas.microsoft.com/office/drawing/2014/main" id="{43C99F4E-9A3C-ED12-9110-4757B4C44ED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6" name="مخطط انسيابي: رابط 415">
                <a:extLst>
                  <a:ext uri="{FF2B5EF4-FFF2-40B4-BE49-F238E27FC236}">
                    <a16:creationId xmlns:a16="http://schemas.microsoft.com/office/drawing/2014/main" id="{BE44A73B-D409-AE44-B128-9FF09400D7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7" name="مجموعة 416">
              <a:extLst>
                <a:ext uri="{FF2B5EF4-FFF2-40B4-BE49-F238E27FC236}">
                  <a16:creationId xmlns:a16="http://schemas.microsoft.com/office/drawing/2014/main" id="{6FFE6983-2CA7-8D13-1517-903A03B0C5C5}"/>
                </a:ext>
              </a:extLst>
            </p:cNvPr>
            <p:cNvGrpSpPr/>
            <p:nvPr/>
          </p:nvGrpSpPr>
          <p:grpSpPr>
            <a:xfrm>
              <a:off x="6087728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8" name="مخطط انسيابي: رابط 417">
                <a:extLst>
                  <a:ext uri="{FF2B5EF4-FFF2-40B4-BE49-F238E27FC236}">
                    <a16:creationId xmlns:a16="http://schemas.microsoft.com/office/drawing/2014/main" id="{1EEB0CE7-A8C0-215D-6839-B467DD49FC1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9" name="مخطط انسيابي: رابط 418">
                <a:extLst>
                  <a:ext uri="{FF2B5EF4-FFF2-40B4-BE49-F238E27FC236}">
                    <a16:creationId xmlns:a16="http://schemas.microsoft.com/office/drawing/2014/main" id="{79317A74-ABDE-8936-D704-6115EBFB1AF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0" name="مخطط انسيابي: رابط 419">
                <a:extLst>
                  <a:ext uri="{FF2B5EF4-FFF2-40B4-BE49-F238E27FC236}">
                    <a16:creationId xmlns:a16="http://schemas.microsoft.com/office/drawing/2014/main" id="{A4309AA5-EFEF-FC3A-BE0A-C9A6617817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1" name="مخطط انسيابي: رابط 420">
                <a:extLst>
                  <a:ext uri="{FF2B5EF4-FFF2-40B4-BE49-F238E27FC236}">
                    <a16:creationId xmlns:a16="http://schemas.microsoft.com/office/drawing/2014/main" id="{607D7340-58DB-F1BE-9768-55D56149CD7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2" name="مجموعة 421">
              <a:extLst>
                <a:ext uri="{FF2B5EF4-FFF2-40B4-BE49-F238E27FC236}">
                  <a16:creationId xmlns:a16="http://schemas.microsoft.com/office/drawing/2014/main" id="{BB423DE5-80B5-376A-1DBD-128839C09565}"/>
                </a:ext>
              </a:extLst>
            </p:cNvPr>
            <p:cNvGrpSpPr/>
            <p:nvPr/>
          </p:nvGrpSpPr>
          <p:grpSpPr>
            <a:xfrm>
              <a:off x="4966663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23" name="مخطط انسيابي: رابط 422">
                <a:extLst>
                  <a:ext uri="{FF2B5EF4-FFF2-40B4-BE49-F238E27FC236}">
                    <a16:creationId xmlns:a16="http://schemas.microsoft.com/office/drawing/2014/main" id="{48406D1B-CD6A-5CBB-BE31-19B2E2A8C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4" name="مخطط انسيابي: رابط 423">
                <a:extLst>
                  <a:ext uri="{FF2B5EF4-FFF2-40B4-BE49-F238E27FC236}">
                    <a16:creationId xmlns:a16="http://schemas.microsoft.com/office/drawing/2014/main" id="{733815A4-01BC-3FF2-0487-BD58CB74C00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5" name="مخطط انسيابي: رابط 424">
                <a:extLst>
                  <a:ext uri="{FF2B5EF4-FFF2-40B4-BE49-F238E27FC236}">
                    <a16:creationId xmlns:a16="http://schemas.microsoft.com/office/drawing/2014/main" id="{3010E6A8-081F-1191-4EB7-3CDCF7C657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6" name="مخطط انسيابي: رابط 425">
                <a:extLst>
                  <a:ext uri="{FF2B5EF4-FFF2-40B4-BE49-F238E27FC236}">
                    <a16:creationId xmlns:a16="http://schemas.microsoft.com/office/drawing/2014/main" id="{02AEB344-762F-FBFD-2CB8-F2E380F0EDF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7" name="مجموعة 426">
              <a:extLst>
                <a:ext uri="{FF2B5EF4-FFF2-40B4-BE49-F238E27FC236}">
                  <a16:creationId xmlns:a16="http://schemas.microsoft.com/office/drawing/2014/main" id="{56FC6A82-F74F-CBA1-3E52-5088BDF6817C}"/>
                </a:ext>
              </a:extLst>
            </p:cNvPr>
            <p:cNvGrpSpPr/>
            <p:nvPr/>
          </p:nvGrpSpPr>
          <p:grpSpPr>
            <a:xfrm>
              <a:off x="3828743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28" name="مخطط انسيابي: رابط 427">
                <a:extLst>
                  <a:ext uri="{FF2B5EF4-FFF2-40B4-BE49-F238E27FC236}">
                    <a16:creationId xmlns:a16="http://schemas.microsoft.com/office/drawing/2014/main" id="{4D41081D-C569-4535-F4AC-0BFF77A3C8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9" name="مخطط انسيابي: رابط 428">
                <a:extLst>
                  <a:ext uri="{FF2B5EF4-FFF2-40B4-BE49-F238E27FC236}">
                    <a16:creationId xmlns:a16="http://schemas.microsoft.com/office/drawing/2014/main" id="{FF0B74C3-79D1-D6A4-AD5D-B22AC6AD791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0" name="مخطط انسيابي: رابط 429">
                <a:extLst>
                  <a:ext uri="{FF2B5EF4-FFF2-40B4-BE49-F238E27FC236}">
                    <a16:creationId xmlns:a16="http://schemas.microsoft.com/office/drawing/2014/main" id="{C6EA5386-97A0-6235-4CD4-5B8C32B438A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1" name="مخطط انسيابي: رابط 430">
                <a:extLst>
                  <a:ext uri="{FF2B5EF4-FFF2-40B4-BE49-F238E27FC236}">
                    <a16:creationId xmlns:a16="http://schemas.microsoft.com/office/drawing/2014/main" id="{FBF9FD2C-8A22-08AE-716F-247CC800C2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2" name="مجموعة 431">
              <a:extLst>
                <a:ext uri="{FF2B5EF4-FFF2-40B4-BE49-F238E27FC236}">
                  <a16:creationId xmlns:a16="http://schemas.microsoft.com/office/drawing/2014/main" id="{ED434495-2407-6B24-AB06-568DC609D1DB}"/>
                </a:ext>
              </a:extLst>
            </p:cNvPr>
            <p:cNvGrpSpPr/>
            <p:nvPr/>
          </p:nvGrpSpPr>
          <p:grpSpPr>
            <a:xfrm>
              <a:off x="2699246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33" name="مخطط انسيابي: رابط 432">
                <a:extLst>
                  <a:ext uri="{FF2B5EF4-FFF2-40B4-BE49-F238E27FC236}">
                    <a16:creationId xmlns:a16="http://schemas.microsoft.com/office/drawing/2014/main" id="{6B1FB42D-A74D-E51A-2EA0-2FA7139971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4" name="مخطط انسيابي: رابط 433">
                <a:extLst>
                  <a:ext uri="{FF2B5EF4-FFF2-40B4-BE49-F238E27FC236}">
                    <a16:creationId xmlns:a16="http://schemas.microsoft.com/office/drawing/2014/main" id="{6E3853F3-7E12-59A1-4BA9-01AB3C9BB8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5" name="مخطط انسيابي: رابط 434">
                <a:extLst>
                  <a:ext uri="{FF2B5EF4-FFF2-40B4-BE49-F238E27FC236}">
                    <a16:creationId xmlns:a16="http://schemas.microsoft.com/office/drawing/2014/main" id="{7F1A6F2C-93D4-C4B1-94FB-2751474FB7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6" name="مخطط انسيابي: رابط 435">
                <a:extLst>
                  <a:ext uri="{FF2B5EF4-FFF2-40B4-BE49-F238E27FC236}">
                    <a16:creationId xmlns:a16="http://schemas.microsoft.com/office/drawing/2014/main" id="{624F7644-98DB-C3CD-F7AD-804A6358E6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7" name="مجموعة 436">
              <a:extLst>
                <a:ext uri="{FF2B5EF4-FFF2-40B4-BE49-F238E27FC236}">
                  <a16:creationId xmlns:a16="http://schemas.microsoft.com/office/drawing/2014/main" id="{25F10E6D-74AE-5C28-6627-28968958E4F5}"/>
                </a:ext>
              </a:extLst>
            </p:cNvPr>
            <p:cNvGrpSpPr/>
            <p:nvPr/>
          </p:nvGrpSpPr>
          <p:grpSpPr>
            <a:xfrm>
              <a:off x="1576114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38" name="مخطط انسيابي: رابط 437">
                <a:extLst>
                  <a:ext uri="{FF2B5EF4-FFF2-40B4-BE49-F238E27FC236}">
                    <a16:creationId xmlns:a16="http://schemas.microsoft.com/office/drawing/2014/main" id="{24093F8E-D916-307F-4A12-0EF8E05172D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9" name="مخطط انسيابي: رابط 438">
                <a:extLst>
                  <a:ext uri="{FF2B5EF4-FFF2-40B4-BE49-F238E27FC236}">
                    <a16:creationId xmlns:a16="http://schemas.microsoft.com/office/drawing/2014/main" id="{02E6B908-264E-4C5E-2D56-6AC30FD417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0" name="مخطط انسيابي: رابط 439">
                <a:extLst>
                  <a:ext uri="{FF2B5EF4-FFF2-40B4-BE49-F238E27FC236}">
                    <a16:creationId xmlns:a16="http://schemas.microsoft.com/office/drawing/2014/main" id="{D96EAC3B-A245-569B-990A-2BB74337CB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1" name="مخطط انسيابي: رابط 440">
                <a:extLst>
                  <a:ext uri="{FF2B5EF4-FFF2-40B4-BE49-F238E27FC236}">
                    <a16:creationId xmlns:a16="http://schemas.microsoft.com/office/drawing/2014/main" id="{9C727A4F-E790-249B-3DFD-5D092E176A5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42" name="مجموعة 441">
              <a:extLst>
                <a:ext uri="{FF2B5EF4-FFF2-40B4-BE49-F238E27FC236}">
                  <a16:creationId xmlns:a16="http://schemas.microsoft.com/office/drawing/2014/main" id="{190E31D6-35D5-BA68-D3D7-307BDBF88161}"/>
                </a:ext>
              </a:extLst>
            </p:cNvPr>
            <p:cNvGrpSpPr/>
            <p:nvPr/>
          </p:nvGrpSpPr>
          <p:grpSpPr>
            <a:xfrm>
              <a:off x="469837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43" name="مخطط انسيابي: رابط 442">
                <a:extLst>
                  <a:ext uri="{FF2B5EF4-FFF2-40B4-BE49-F238E27FC236}">
                    <a16:creationId xmlns:a16="http://schemas.microsoft.com/office/drawing/2014/main" id="{DDC669DB-20F8-2AA8-5B56-3E7EEA658A0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4" name="مخطط انسيابي: رابط 443">
                <a:extLst>
                  <a:ext uri="{FF2B5EF4-FFF2-40B4-BE49-F238E27FC236}">
                    <a16:creationId xmlns:a16="http://schemas.microsoft.com/office/drawing/2014/main" id="{8A8AE7DA-753A-ECA4-9744-910F7F63EE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5" name="مخطط انسيابي: رابط 444">
                <a:extLst>
                  <a:ext uri="{FF2B5EF4-FFF2-40B4-BE49-F238E27FC236}">
                    <a16:creationId xmlns:a16="http://schemas.microsoft.com/office/drawing/2014/main" id="{378F0F6B-EDE2-25F3-9E46-DEE174692DD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6" name="مخطط انسيابي: رابط 445">
                <a:extLst>
                  <a:ext uri="{FF2B5EF4-FFF2-40B4-BE49-F238E27FC236}">
                    <a16:creationId xmlns:a16="http://schemas.microsoft.com/office/drawing/2014/main" id="{7FF1E623-E078-9C74-CE90-C79B1DA33B2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47" name="مستطيل: زوايا مستديرة 446">
              <a:extLst>
                <a:ext uri="{FF2B5EF4-FFF2-40B4-BE49-F238E27FC236}">
                  <a16:creationId xmlns:a16="http://schemas.microsoft.com/office/drawing/2014/main" id="{0E07175E-B917-A048-C10F-44424144275F}"/>
                </a:ext>
              </a:extLst>
            </p:cNvPr>
            <p:cNvSpPr/>
            <p:nvPr/>
          </p:nvSpPr>
          <p:spPr>
            <a:xfrm>
              <a:off x="423936" y="4167495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48" name="مجموعة 447">
              <a:extLst>
                <a:ext uri="{FF2B5EF4-FFF2-40B4-BE49-F238E27FC236}">
                  <a16:creationId xmlns:a16="http://schemas.microsoft.com/office/drawing/2014/main" id="{46608511-2E79-522C-7AE5-599E5C1B2606}"/>
                </a:ext>
              </a:extLst>
            </p:cNvPr>
            <p:cNvGrpSpPr/>
            <p:nvPr/>
          </p:nvGrpSpPr>
          <p:grpSpPr>
            <a:xfrm>
              <a:off x="8329851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49" name="مخطط انسيابي: رابط 448">
                <a:extLst>
                  <a:ext uri="{FF2B5EF4-FFF2-40B4-BE49-F238E27FC236}">
                    <a16:creationId xmlns:a16="http://schemas.microsoft.com/office/drawing/2014/main" id="{7CDBEC99-41E1-09D7-20C0-C58C32F384E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0" name="مخطط انسيابي: رابط 449">
                <a:extLst>
                  <a:ext uri="{FF2B5EF4-FFF2-40B4-BE49-F238E27FC236}">
                    <a16:creationId xmlns:a16="http://schemas.microsoft.com/office/drawing/2014/main" id="{7EA7D94E-ADF9-9D44-39B9-30758087A3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1" name="مخطط انسيابي: رابط 450">
                <a:extLst>
                  <a:ext uri="{FF2B5EF4-FFF2-40B4-BE49-F238E27FC236}">
                    <a16:creationId xmlns:a16="http://schemas.microsoft.com/office/drawing/2014/main" id="{49D454FC-BA7A-9D8D-80AB-2101D09303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2" name="مخطط انسيابي: رابط 451">
                <a:extLst>
                  <a:ext uri="{FF2B5EF4-FFF2-40B4-BE49-F238E27FC236}">
                    <a16:creationId xmlns:a16="http://schemas.microsoft.com/office/drawing/2014/main" id="{5192A673-EED3-EC8A-FA6D-B470AD3E657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4" name="مجموعة 453">
              <a:extLst>
                <a:ext uri="{FF2B5EF4-FFF2-40B4-BE49-F238E27FC236}">
                  <a16:creationId xmlns:a16="http://schemas.microsoft.com/office/drawing/2014/main" id="{B9B99E81-C560-CCFC-44E6-07385FB3E253}"/>
                </a:ext>
              </a:extLst>
            </p:cNvPr>
            <p:cNvGrpSpPr/>
            <p:nvPr/>
          </p:nvGrpSpPr>
          <p:grpSpPr>
            <a:xfrm>
              <a:off x="7200360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55" name="مخطط انسيابي: رابط 454">
                <a:extLst>
                  <a:ext uri="{FF2B5EF4-FFF2-40B4-BE49-F238E27FC236}">
                    <a16:creationId xmlns:a16="http://schemas.microsoft.com/office/drawing/2014/main" id="{6B8A9310-8E5C-5A64-0852-1DE205A353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6" name="مخطط انسيابي: رابط 455">
                <a:extLst>
                  <a:ext uri="{FF2B5EF4-FFF2-40B4-BE49-F238E27FC236}">
                    <a16:creationId xmlns:a16="http://schemas.microsoft.com/office/drawing/2014/main" id="{5388D71F-425E-F7E2-B9EF-F15ECFBEC3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7" name="مخطط انسيابي: رابط 456">
                <a:extLst>
                  <a:ext uri="{FF2B5EF4-FFF2-40B4-BE49-F238E27FC236}">
                    <a16:creationId xmlns:a16="http://schemas.microsoft.com/office/drawing/2014/main" id="{E19437D6-93CC-4C36-ABF1-97D9BD27276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8" name="مخطط انسيابي: رابط 457">
                <a:extLst>
                  <a:ext uri="{FF2B5EF4-FFF2-40B4-BE49-F238E27FC236}">
                    <a16:creationId xmlns:a16="http://schemas.microsoft.com/office/drawing/2014/main" id="{B0360677-A8B1-D5FA-2251-A2BDA0FCEA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9" name="مجموعة 458">
              <a:extLst>
                <a:ext uri="{FF2B5EF4-FFF2-40B4-BE49-F238E27FC236}">
                  <a16:creationId xmlns:a16="http://schemas.microsoft.com/office/drawing/2014/main" id="{30F8B4D2-1C13-4ACC-A901-8A895BCC0BC0}"/>
                </a:ext>
              </a:extLst>
            </p:cNvPr>
            <p:cNvGrpSpPr/>
            <p:nvPr/>
          </p:nvGrpSpPr>
          <p:grpSpPr>
            <a:xfrm>
              <a:off x="6087728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60" name="مخطط انسيابي: رابط 459">
                <a:extLst>
                  <a:ext uri="{FF2B5EF4-FFF2-40B4-BE49-F238E27FC236}">
                    <a16:creationId xmlns:a16="http://schemas.microsoft.com/office/drawing/2014/main" id="{66C0A1E3-4B9C-BB50-6CDE-D1C7ACEBE9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1" name="مخطط انسيابي: رابط 460">
                <a:extLst>
                  <a:ext uri="{FF2B5EF4-FFF2-40B4-BE49-F238E27FC236}">
                    <a16:creationId xmlns:a16="http://schemas.microsoft.com/office/drawing/2014/main" id="{4ACCD81D-1594-2D15-93F9-7D48190DB5A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2" name="مخطط انسيابي: رابط 461">
                <a:extLst>
                  <a:ext uri="{FF2B5EF4-FFF2-40B4-BE49-F238E27FC236}">
                    <a16:creationId xmlns:a16="http://schemas.microsoft.com/office/drawing/2014/main" id="{D8673BC4-423D-5183-3BB6-E49005DDCE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3" name="مخطط انسيابي: رابط 462">
                <a:extLst>
                  <a:ext uri="{FF2B5EF4-FFF2-40B4-BE49-F238E27FC236}">
                    <a16:creationId xmlns:a16="http://schemas.microsoft.com/office/drawing/2014/main" id="{4BA76930-7D62-55D3-1313-0EA51F4CD4F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4" name="مجموعة 463">
              <a:extLst>
                <a:ext uri="{FF2B5EF4-FFF2-40B4-BE49-F238E27FC236}">
                  <a16:creationId xmlns:a16="http://schemas.microsoft.com/office/drawing/2014/main" id="{A96732B9-FB49-2D08-DA66-A3B0D6487A89}"/>
                </a:ext>
              </a:extLst>
            </p:cNvPr>
            <p:cNvGrpSpPr/>
            <p:nvPr/>
          </p:nvGrpSpPr>
          <p:grpSpPr>
            <a:xfrm>
              <a:off x="4966663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5" name="مخطط انسيابي: رابط 464">
                <a:extLst>
                  <a:ext uri="{FF2B5EF4-FFF2-40B4-BE49-F238E27FC236}">
                    <a16:creationId xmlns:a16="http://schemas.microsoft.com/office/drawing/2014/main" id="{31533031-ECC1-477F-6D5E-2A6DD5CE786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6" name="مخطط انسيابي: رابط 465">
                <a:extLst>
                  <a:ext uri="{FF2B5EF4-FFF2-40B4-BE49-F238E27FC236}">
                    <a16:creationId xmlns:a16="http://schemas.microsoft.com/office/drawing/2014/main" id="{E4A79D81-ABFC-27AE-2B26-3BA91490E73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7" name="مخطط انسيابي: رابط 466">
                <a:extLst>
                  <a:ext uri="{FF2B5EF4-FFF2-40B4-BE49-F238E27FC236}">
                    <a16:creationId xmlns:a16="http://schemas.microsoft.com/office/drawing/2014/main" id="{8FAA0E5C-96C8-34C6-64C9-D9C5607EF3C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8" name="مخطط انسيابي: رابط 467">
                <a:extLst>
                  <a:ext uri="{FF2B5EF4-FFF2-40B4-BE49-F238E27FC236}">
                    <a16:creationId xmlns:a16="http://schemas.microsoft.com/office/drawing/2014/main" id="{0A32F902-8F4E-7F2A-0BD4-D045DD7D0C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F1D003FF-F06A-C96C-AD7F-0B496BECBC7F}"/>
                </a:ext>
              </a:extLst>
            </p:cNvPr>
            <p:cNvGrpSpPr/>
            <p:nvPr/>
          </p:nvGrpSpPr>
          <p:grpSpPr>
            <a:xfrm>
              <a:off x="3828743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70" name="مخطط انسيابي: رابط 469">
                <a:extLst>
                  <a:ext uri="{FF2B5EF4-FFF2-40B4-BE49-F238E27FC236}">
                    <a16:creationId xmlns:a16="http://schemas.microsoft.com/office/drawing/2014/main" id="{85B1DED4-1260-BB58-5ED8-A97CCA093C4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1" name="مخطط انسيابي: رابط 470">
                <a:extLst>
                  <a:ext uri="{FF2B5EF4-FFF2-40B4-BE49-F238E27FC236}">
                    <a16:creationId xmlns:a16="http://schemas.microsoft.com/office/drawing/2014/main" id="{A3D93155-B19C-A311-A4FA-DD0EFA17CE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2" name="مخطط انسيابي: رابط 471">
                <a:extLst>
                  <a:ext uri="{FF2B5EF4-FFF2-40B4-BE49-F238E27FC236}">
                    <a16:creationId xmlns:a16="http://schemas.microsoft.com/office/drawing/2014/main" id="{B458C8C4-9AAA-A127-84A4-736C80D25F7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3" name="مخطط انسيابي: رابط 472">
                <a:extLst>
                  <a:ext uri="{FF2B5EF4-FFF2-40B4-BE49-F238E27FC236}">
                    <a16:creationId xmlns:a16="http://schemas.microsoft.com/office/drawing/2014/main" id="{14C87FB6-F5DE-9646-9181-094958A2D3E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4" name="مجموعة 473">
              <a:extLst>
                <a:ext uri="{FF2B5EF4-FFF2-40B4-BE49-F238E27FC236}">
                  <a16:creationId xmlns:a16="http://schemas.microsoft.com/office/drawing/2014/main" id="{DFD87824-9020-8C52-F365-83D2F86744DE}"/>
                </a:ext>
              </a:extLst>
            </p:cNvPr>
            <p:cNvGrpSpPr/>
            <p:nvPr/>
          </p:nvGrpSpPr>
          <p:grpSpPr>
            <a:xfrm>
              <a:off x="2699246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75" name="مخطط انسيابي: رابط 474">
                <a:extLst>
                  <a:ext uri="{FF2B5EF4-FFF2-40B4-BE49-F238E27FC236}">
                    <a16:creationId xmlns:a16="http://schemas.microsoft.com/office/drawing/2014/main" id="{3F136167-D5BC-2365-D929-1CE803E1757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6" name="مخطط انسيابي: رابط 475">
                <a:extLst>
                  <a:ext uri="{FF2B5EF4-FFF2-40B4-BE49-F238E27FC236}">
                    <a16:creationId xmlns:a16="http://schemas.microsoft.com/office/drawing/2014/main" id="{A4ECC034-C8AB-EFD5-6BA4-4CA44D474F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7" name="مخطط انسيابي: رابط 476">
                <a:extLst>
                  <a:ext uri="{FF2B5EF4-FFF2-40B4-BE49-F238E27FC236}">
                    <a16:creationId xmlns:a16="http://schemas.microsoft.com/office/drawing/2014/main" id="{57545828-84EA-B58D-04E7-CF6F7A08E67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8" name="مخطط انسيابي: رابط 477">
                <a:extLst>
                  <a:ext uri="{FF2B5EF4-FFF2-40B4-BE49-F238E27FC236}">
                    <a16:creationId xmlns:a16="http://schemas.microsoft.com/office/drawing/2014/main" id="{E4E326FF-9715-7AAA-C051-BC77AE405E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9" name="مجموعة 478">
              <a:extLst>
                <a:ext uri="{FF2B5EF4-FFF2-40B4-BE49-F238E27FC236}">
                  <a16:creationId xmlns:a16="http://schemas.microsoft.com/office/drawing/2014/main" id="{A5F7AE98-86D4-AA78-EA95-2D23F059FFE3}"/>
                </a:ext>
              </a:extLst>
            </p:cNvPr>
            <p:cNvGrpSpPr/>
            <p:nvPr/>
          </p:nvGrpSpPr>
          <p:grpSpPr>
            <a:xfrm>
              <a:off x="1576114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80" name="مخطط انسيابي: رابط 479">
                <a:extLst>
                  <a:ext uri="{FF2B5EF4-FFF2-40B4-BE49-F238E27FC236}">
                    <a16:creationId xmlns:a16="http://schemas.microsoft.com/office/drawing/2014/main" id="{481AA24D-4134-1461-5AED-5502137A9E0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1" name="مخطط انسيابي: رابط 480">
                <a:extLst>
                  <a:ext uri="{FF2B5EF4-FFF2-40B4-BE49-F238E27FC236}">
                    <a16:creationId xmlns:a16="http://schemas.microsoft.com/office/drawing/2014/main" id="{1907708F-EC16-B606-E8AA-579BCBF8AF7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2" name="مخطط انسيابي: رابط 481">
                <a:extLst>
                  <a:ext uri="{FF2B5EF4-FFF2-40B4-BE49-F238E27FC236}">
                    <a16:creationId xmlns:a16="http://schemas.microsoft.com/office/drawing/2014/main" id="{02330608-68FC-3085-DAED-C12834DABA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3" name="مخطط انسيابي: رابط 482">
                <a:extLst>
                  <a:ext uri="{FF2B5EF4-FFF2-40B4-BE49-F238E27FC236}">
                    <a16:creationId xmlns:a16="http://schemas.microsoft.com/office/drawing/2014/main" id="{62458C3B-849C-B40B-9F5C-48F86057EF5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84" name="مجموعة 483">
              <a:extLst>
                <a:ext uri="{FF2B5EF4-FFF2-40B4-BE49-F238E27FC236}">
                  <a16:creationId xmlns:a16="http://schemas.microsoft.com/office/drawing/2014/main" id="{AE551F19-4F46-6806-97DC-F15323EEE443}"/>
                </a:ext>
              </a:extLst>
            </p:cNvPr>
            <p:cNvGrpSpPr/>
            <p:nvPr/>
          </p:nvGrpSpPr>
          <p:grpSpPr>
            <a:xfrm>
              <a:off x="469837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85" name="مخطط انسيابي: رابط 484">
                <a:extLst>
                  <a:ext uri="{FF2B5EF4-FFF2-40B4-BE49-F238E27FC236}">
                    <a16:creationId xmlns:a16="http://schemas.microsoft.com/office/drawing/2014/main" id="{F942C85A-E66C-2DAB-1893-7AAB8556B83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6" name="مخطط انسيابي: رابط 485">
                <a:extLst>
                  <a:ext uri="{FF2B5EF4-FFF2-40B4-BE49-F238E27FC236}">
                    <a16:creationId xmlns:a16="http://schemas.microsoft.com/office/drawing/2014/main" id="{E04CAC89-97B4-994C-0119-482BA6F241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7" name="مخطط انسيابي: رابط 486">
                <a:extLst>
                  <a:ext uri="{FF2B5EF4-FFF2-40B4-BE49-F238E27FC236}">
                    <a16:creationId xmlns:a16="http://schemas.microsoft.com/office/drawing/2014/main" id="{8FD61F96-8AE3-5DE3-4EAD-E31631FB03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8" name="مخطط انسيابي: رابط 487">
                <a:extLst>
                  <a:ext uri="{FF2B5EF4-FFF2-40B4-BE49-F238E27FC236}">
                    <a16:creationId xmlns:a16="http://schemas.microsoft.com/office/drawing/2014/main" id="{FC9727CE-669D-0C56-84EB-5F979A68692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89" name="مستطيل: زوايا مستديرة 488">
              <a:extLst>
                <a:ext uri="{FF2B5EF4-FFF2-40B4-BE49-F238E27FC236}">
                  <a16:creationId xmlns:a16="http://schemas.microsoft.com/office/drawing/2014/main" id="{3568BFE1-3C3B-B679-0B57-B7835C08B33C}"/>
                </a:ext>
              </a:extLst>
            </p:cNvPr>
            <p:cNvSpPr/>
            <p:nvPr/>
          </p:nvSpPr>
          <p:spPr>
            <a:xfrm>
              <a:off x="423095" y="4530591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90" name="مجموعة 489">
              <a:extLst>
                <a:ext uri="{FF2B5EF4-FFF2-40B4-BE49-F238E27FC236}">
                  <a16:creationId xmlns:a16="http://schemas.microsoft.com/office/drawing/2014/main" id="{D9C6AEFA-6FE0-D762-E65E-07E42B9EDB1B}"/>
                </a:ext>
              </a:extLst>
            </p:cNvPr>
            <p:cNvGrpSpPr/>
            <p:nvPr/>
          </p:nvGrpSpPr>
          <p:grpSpPr>
            <a:xfrm>
              <a:off x="8329851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91" name="مخطط انسيابي: رابط 490">
                <a:extLst>
                  <a:ext uri="{FF2B5EF4-FFF2-40B4-BE49-F238E27FC236}">
                    <a16:creationId xmlns:a16="http://schemas.microsoft.com/office/drawing/2014/main" id="{4E7E2E8C-45C9-EDA7-6986-E4DB685A80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2" name="مخطط انسيابي: رابط 491">
                <a:extLst>
                  <a:ext uri="{FF2B5EF4-FFF2-40B4-BE49-F238E27FC236}">
                    <a16:creationId xmlns:a16="http://schemas.microsoft.com/office/drawing/2014/main" id="{0C78D327-DEBE-1FD2-6687-FA1A1C0963D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3" name="مخطط انسيابي: رابط 492">
                <a:extLst>
                  <a:ext uri="{FF2B5EF4-FFF2-40B4-BE49-F238E27FC236}">
                    <a16:creationId xmlns:a16="http://schemas.microsoft.com/office/drawing/2014/main" id="{6D00C3B7-2D69-4E88-A9EB-1438FC72A53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4" name="مخطط انسيابي: رابط 493">
                <a:extLst>
                  <a:ext uri="{FF2B5EF4-FFF2-40B4-BE49-F238E27FC236}">
                    <a16:creationId xmlns:a16="http://schemas.microsoft.com/office/drawing/2014/main" id="{F02702A2-F2F9-93A9-AB80-A335B863EB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96" name="مجموعة 495">
              <a:extLst>
                <a:ext uri="{FF2B5EF4-FFF2-40B4-BE49-F238E27FC236}">
                  <a16:creationId xmlns:a16="http://schemas.microsoft.com/office/drawing/2014/main" id="{254BBF23-5970-8525-0A2F-C25C0ADE3455}"/>
                </a:ext>
              </a:extLst>
            </p:cNvPr>
            <p:cNvGrpSpPr/>
            <p:nvPr/>
          </p:nvGrpSpPr>
          <p:grpSpPr>
            <a:xfrm>
              <a:off x="7200360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97" name="مخطط انسيابي: رابط 496">
                <a:extLst>
                  <a:ext uri="{FF2B5EF4-FFF2-40B4-BE49-F238E27FC236}">
                    <a16:creationId xmlns:a16="http://schemas.microsoft.com/office/drawing/2014/main" id="{8E3F7A11-F7B7-D27C-9553-FB4AE522786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8" name="مخطط انسيابي: رابط 497">
                <a:extLst>
                  <a:ext uri="{FF2B5EF4-FFF2-40B4-BE49-F238E27FC236}">
                    <a16:creationId xmlns:a16="http://schemas.microsoft.com/office/drawing/2014/main" id="{1A7590DE-C302-684E-072C-05C67FA69E0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9" name="مخطط انسيابي: رابط 498">
                <a:extLst>
                  <a:ext uri="{FF2B5EF4-FFF2-40B4-BE49-F238E27FC236}">
                    <a16:creationId xmlns:a16="http://schemas.microsoft.com/office/drawing/2014/main" id="{B285F671-B00B-A679-68C7-11293846611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0" name="مخطط انسيابي: رابط 499">
                <a:extLst>
                  <a:ext uri="{FF2B5EF4-FFF2-40B4-BE49-F238E27FC236}">
                    <a16:creationId xmlns:a16="http://schemas.microsoft.com/office/drawing/2014/main" id="{88434863-8041-D710-1F4F-09C290FD688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1" name="مجموعة 500">
              <a:extLst>
                <a:ext uri="{FF2B5EF4-FFF2-40B4-BE49-F238E27FC236}">
                  <a16:creationId xmlns:a16="http://schemas.microsoft.com/office/drawing/2014/main" id="{114377E3-3B98-70C3-9007-7B8252AD73E0}"/>
                </a:ext>
              </a:extLst>
            </p:cNvPr>
            <p:cNvGrpSpPr/>
            <p:nvPr/>
          </p:nvGrpSpPr>
          <p:grpSpPr>
            <a:xfrm>
              <a:off x="6087728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02" name="مخطط انسيابي: رابط 501">
                <a:extLst>
                  <a:ext uri="{FF2B5EF4-FFF2-40B4-BE49-F238E27FC236}">
                    <a16:creationId xmlns:a16="http://schemas.microsoft.com/office/drawing/2014/main" id="{C768B3F8-7827-5EEB-FDC0-B7E6A1A1D47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3" name="مخطط انسيابي: رابط 502">
                <a:extLst>
                  <a:ext uri="{FF2B5EF4-FFF2-40B4-BE49-F238E27FC236}">
                    <a16:creationId xmlns:a16="http://schemas.microsoft.com/office/drawing/2014/main" id="{C676C05F-C691-F36C-4D02-AA87DFF13DB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4" name="مخطط انسيابي: رابط 503">
                <a:extLst>
                  <a:ext uri="{FF2B5EF4-FFF2-40B4-BE49-F238E27FC236}">
                    <a16:creationId xmlns:a16="http://schemas.microsoft.com/office/drawing/2014/main" id="{0CC3EE7E-2F20-A683-FF8D-196A9CCAB6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5" name="مخطط انسيابي: رابط 504">
                <a:extLst>
                  <a:ext uri="{FF2B5EF4-FFF2-40B4-BE49-F238E27FC236}">
                    <a16:creationId xmlns:a16="http://schemas.microsoft.com/office/drawing/2014/main" id="{49DB3002-CA59-100A-EFAD-FBDDC4B95BF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6" name="مجموعة 505">
              <a:extLst>
                <a:ext uri="{FF2B5EF4-FFF2-40B4-BE49-F238E27FC236}">
                  <a16:creationId xmlns:a16="http://schemas.microsoft.com/office/drawing/2014/main" id="{E0039360-BFF8-04D8-29F8-0254536FEE5E}"/>
                </a:ext>
              </a:extLst>
            </p:cNvPr>
            <p:cNvGrpSpPr/>
            <p:nvPr/>
          </p:nvGrpSpPr>
          <p:grpSpPr>
            <a:xfrm>
              <a:off x="4966663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07" name="مخطط انسيابي: رابط 506">
                <a:extLst>
                  <a:ext uri="{FF2B5EF4-FFF2-40B4-BE49-F238E27FC236}">
                    <a16:creationId xmlns:a16="http://schemas.microsoft.com/office/drawing/2014/main" id="{78488BF2-F3D3-0A14-F0CF-F935E42DE8E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8" name="مخطط انسيابي: رابط 507">
                <a:extLst>
                  <a:ext uri="{FF2B5EF4-FFF2-40B4-BE49-F238E27FC236}">
                    <a16:creationId xmlns:a16="http://schemas.microsoft.com/office/drawing/2014/main" id="{B0DC165C-69CC-362D-10E4-A78291DC4F7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9" name="مخطط انسيابي: رابط 508">
                <a:extLst>
                  <a:ext uri="{FF2B5EF4-FFF2-40B4-BE49-F238E27FC236}">
                    <a16:creationId xmlns:a16="http://schemas.microsoft.com/office/drawing/2014/main" id="{3DF7922C-1944-8E51-56BF-C23BD5277E2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0" name="مخطط انسيابي: رابط 509">
                <a:extLst>
                  <a:ext uri="{FF2B5EF4-FFF2-40B4-BE49-F238E27FC236}">
                    <a16:creationId xmlns:a16="http://schemas.microsoft.com/office/drawing/2014/main" id="{8664BB25-56F0-A134-142D-2279C25B3C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1" name="مجموعة 510">
              <a:extLst>
                <a:ext uri="{FF2B5EF4-FFF2-40B4-BE49-F238E27FC236}">
                  <a16:creationId xmlns:a16="http://schemas.microsoft.com/office/drawing/2014/main" id="{A3B44917-173C-E373-FC1A-9D6FE8CFF94C}"/>
                </a:ext>
              </a:extLst>
            </p:cNvPr>
            <p:cNvGrpSpPr/>
            <p:nvPr/>
          </p:nvGrpSpPr>
          <p:grpSpPr>
            <a:xfrm>
              <a:off x="3828743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12" name="مخطط انسيابي: رابط 511">
                <a:extLst>
                  <a:ext uri="{FF2B5EF4-FFF2-40B4-BE49-F238E27FC236}">
                    <a16:creationId xmlns:a16="http://schemas.microsoft.com/office/drawing/2014/main" id="{A9055577-2291-4B9E-8CAD-39AAFF3570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3" name="مخطط انسيابي: رابط 512">
                <a:extLst>
                  <a:ext uri="{FF2B5EF4-FFF2-40B4-BE49-F238E27FC236}">
                    <a16:creationId xmlns:a16="http://schemas.microsoft.com/office/drawing/2014/main" id="{306DE5C5-7DE0-C655-8F1B-D5C9A866913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4" name="مخطط انسيابي: رابط 513">
                <a:extLst>
                  <a:ext uri="{FF2B5EF4-FFF2-40B4-BE49-F238E27FC236}">
                    <a16:creationId xmlns:a16="http://schemas.microsoft.com/office/drawing/2014/main" id="{A8087A97-D620-CF6B-0C1F-4B93EC8E8C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5" name="مخطط انسيابي: رابط 514">
                <a:extLst>
                  <a:ext uri="{FF2B5EF4-FFF2-40B4-BE49-F238E27FC236}">
                    <a16:creationId xmlns:a16="http://schemas.microsoft.com/office/drawing/2014/main" id="{F06AC57F-B314-234D-0936-1B06EC05C6A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6" name="مجموعة 515">
              <a:extLst>
                <a:ext uri="{FF2B5EF4-FFF2-40B4-BE49-F238E27FC236}">
                  <a16:creationId xmlns:a16="http://schemas.microsoft.com/office/drawing/2014/main" id="{ED095167-68DB-E3AD-331D-E955DEA06888}"/>
                </a:ext>
              </a:extLst>
            </p:cNvPr>
            <p:cNvGrpSpPr/>
            <p:nvPr/>
          </p:nvGrpSpPr>
          <p:grpSpPr>
            <a:xfrm>
              <a:off x="2699246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7" name="مخطط انسيابي: رابط 516">
                <a:extLst>
                  <a:ext uri="{FF2B5EF4-FFF2-40B4-BE49-F238E27FC236}">
                    <a16:creationId xmlns:a16="http://schemas.microsoft.com/office/drawing/2014/main" id="{4DD2FA3A-E743-0305-6621-31EA76B4C0A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8" name="مخطط انسيابي: رابط 517">
                <a:extLst>
                  <a:ext uri="{FF2B5EF4-FFF2-40B4-BE49-F238E27FC236}">
                    <a16:creationId xmlns:a16="http://schemas.microsoft.com/office/drawing/2014/main" id="{6CFA6B8C-D75C-CEDF-ECE9-7DEBF30C89E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9" name="مخطط انسيابي: رابط 518">
                <a:extLst>
                  <a:ext uri="{FF2B5EF4-FFF2-40B4-BE49-F238E27FC236}">
                    <a16:creationId xmlns:a16="http://schemas.microsoft.com/office/drawing/2014/main" id="{C80A5115-FB7E-7D2D-A4EE-560725C6C96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0" name="مخطط انسيابي: رابط 519">
                <a:extLst>
                  <a:ext uri="{FF2B5EF4-FFF2-40B4-BE49-F238E27FC236}">
                    <a16:creationId xmlns:a16="http://schemas.microsoft.com/office/drawing/2014/main" id="{B2F0BBED-E131-6350-BAE0-84C9D231BE4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1" name="مجموعة 520">
              <a:extLst>
                <a:ext uri="{FF2B5EF4-FFF2-40B4-BE49-F238E27FC236}">
                  <a16:creationId xmlns:a16="http://schemas.microsoft.com/office/drawing/2014/main" id="{754FB432-6453-5C67-BEE3-95BC4342BC29}"/>
                </a:ext>
              </a:extLst>
            </p:cNvPr>
            <p:cNvGrpSpPr/>
            <p:nvPr/>
          </p:nvGrpSpPr>
          <p:grpSpPr>
            <a:xfrm>
              <a:off x="1576114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22" name="مخطط انسيابي: رابط 521">
                <a:extLst>
                  <a:ext uri="{FF2B5EF4-FFF2-40B4-BE49-F238E27FC236}">
                    <a16:creationId xmlns:a16="http://schemas.microsoft.com/office/drawing/2014/main" id="{870CBCB3-A66F-EBA6-033C-A776B13492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3" name="مخطط انسيابي: رابط 522">
                <a:extLst>
                  <a:ext uri="{FF2B5EF4-FFF2-40B4-BE49-F238E27FC236}">
                    <a16:creationId xmlns:a16="http://schemas.microsoft.com/office/drawing/2014/main" id="{D0D85298-DB92-9DD2-13F7-F18BA11A0EF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4" name="مخطط انسيابي: رابط 523">
                <a:extLst>
                  <a:ext uri="{FF2B5EF4-FFF2-40B4-BE49-F238E27FC236}">
                    <a16:creationId xmlns:a16="http://schemas.microsoft.com/office/drawing/2014/main" id="{DE799E72-AF5D-60A2-70F2-1C4C3C40CE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5" name="مخطط انسيابي: رابط 524">
                <a:extLst>
                  <a:ext uri="{FF2B5EF4-FFF2-40B4-BE49-F238E27FC236}">
                    <a16:creationId xmlns:a16="http://schemas.microsoft.com/office/drawing/2014/main" id="{653C46E0-E0A4-AA4F-7E6E-AF6C3828F57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6" name="مجموعة 525">
              <a:extLst>
                <a:ext uri="{FF2B5EF4-FFF2-40B4-BE49-F238E27FC236}">
                  <a16:creationId xmlns:a16="http://schemas.microsoft.com/office/drawing/2014/main" id="{66C25E3A-8031-90B1-9C80-AAA84A903105}"/>
                </a:ext>
              </a:extLst>
            </p:cNvPr>
            <p:cNvGrpSpPr/>
            <p:nvPr/>
          </p:nvGrpSpPr>
          <p:grpSpPr>
            <a:xfrm>
              <a:off x="469837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27" name="مخطط انسيابي: رابط 526">
                <a:extLst>
                  <a:ext uri="{FF2B5EF4-FFF2-40B4-BE49-F238E27FC236}">
                    <a16:creationId xmlns:a16="http://schemas.microsoft.com/office/drawing/2014/main" id="{C298CD58-4CC2-FEFA-E159-0DC4CF5B3A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8" name="مخطط انسيابي: رابط 527">
                <a:extLst>
                  <a:ext uri="{FF2B5EF4-FFF2-40B4-BE49-F238E27FC236}">
                    <a16:creationId xmlns:a16="http://schemas.microsoft.com/office/drawing/2014/main" id="{0660D078-F204-B2B3-9D28-FA82A141CA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9" name="مخطط انسيابي: رابط 528">
                <a:extLst>
                  <a:ext uri="{FF2B5EF4-FFF2-40B4-BE49-F238E27FC236}">
                    <a16:creationId xmlns:a16="http://schemas.microsoft.com/office/drawing/2014/main" id="{4622447B-6225-271B-8217-CCE2378920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0" name="مخطط انسيابي: رابط 529">
                <a:extLst>
                  <a:ext uri="{FF2B5EF4-FFF2-40B4-BE49-F238E27FC236}">
                    <a16:creationId xmlns:a16="http://schemas.microsoft.com/office/drawing/2014/main" id="{0C8A0161-5229-3C8C-919F-1D9271F1F42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1" name="مستطيل: زوايا مستديرة 530">
              <a:extLst>
                <a:ext uri="{FF2B5EF4-FFF2-40B4-BE49-F238E27FC236}">
                  <a16:creationId xmlns:a16="http://schemas.microsoft.com/office/drawing/2014/main" id="{FD884159-E12B-7AE9-6BAD-FEE142D73CDB}"/>
                </a:ext>
              </a:extLst>
            </p:cNvPr>
            <p:cNvSpPr/>
            <p:nvPr/>
          </p:nvSpPr>
          <p:spPr>
            <a:xfrm>
              <a:off x="423095" y="4893688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32" name="مجموعة 531">
              <a:extLst>
                <a:ext uri="{FF2B5EF4-FFF2-40B4-BE49-F238E27FC236}">
                  <a16:creationId xmlns:a16="http://schemas.microsoft.com/office/drawing/2014/main" id="{D56A4E5F-B14A-24F5-C8D4-A7CD26FA9C10}"/>
                </a:ext>
              </a:extLst>
            </p:cNvPr>
            <p:cNvGrpSpPr/>
            <p:nvPr/>
          </p:nvGrpSpPr>
          <p:grpSpPr>
            <a:xfrm>
              <a:off x="8329851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33" name="مخطط انسيابي: رابط 532">
                <a:extLst>
                  <a:ext uri="{FF2B5EF4-FFF2-40B4-BE49-F238E27FC236}">
                    <a16:creationId xmlns:a16="http://schemas.microsoft.com/office/drawing/2014/main" id="{00852E6B-3758-B8F4-176A-85B4936C48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4" name="مخطط انسيابي: رابط 533">
                <a:extLst>
                  <a:ext uri="{FF2B5EF4-FFF2-40B4-BE49-F238E27FC236}">
                    <a16:creationId xmlns:a16="http://schemas.microsoft.com/office/drawing/2014/main" id="{31B82D35-ABEA-CA3B-4962-0D271022BB4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5" name="مخطط انسيابي: رابط 534">
                <a:extLst>
                  <a:ext uri="{FF2B5EF4-FFF2-40B4-BE49-F238E27FC236}">
                    <a16:creationId xmlns:a16="http://schemas.microsoft.com/office/drawing/2014/main" id="{FBBD830C-3CA3-69E6-0500-47BEB541A3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6" name="مخطط انسيابي: رابط 535">
                <a:extLst>
                  <a:ext uri="{FF2B5EF4-FFF2-40B4-BE49-F238E27FC236}">
                    <a16:creationId xmlns:a16="http://schemas.microsoft.com/office/drawing/2014/main" id="{7DD36E9D-9B8D-57F1-FA2D-92AF3034C9F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38" name="مجموعة 537">
              <a:extLst>
                <a:ext uri="{FF2B5EF4-FFF2-40B4-BE49-F238E27FC236}">
                  <a16:creationId xmlns:a16="http://schemas.microsoft.com/office/drawing/2014/main" id="{E531144E-30C7-4727-02CE-909A29B78A9F}"/>
                </a:ext>
              </a:extLst>
            </p:cNvPr>
            <p:cNvGrpSpPr/>
            <p:nvPr/>
          </p:nvGrpSpPr>
          <p:grpSpPr>
            <a:xfrm>
              <a:off x="7200360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39" name="مخطط انسيابي: رابط 538">
                <a:extLst>
                  <a:ext uri="{FF2B5EF4-FFF2-40B4-BE49-F238E27FC236}">
                    <a16:creationId xmlns:a16="http://schemas.microsoft.com/office/drawing/2014/main" id="{55C19A0F-830D-4803-E0FB-DC824C00AD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0" name="مخطط انسيابي: رابط 539">
                <a:extLst>
                  <a:ext uri="{FF2B5EF4-FFF2-40B4-BE49-F238E27FC236}">
                    <a16:creationId xmlns:a16="http://schemas.microsoft.com/office/drawing/2014/main" id="{6A217D82-AC56-5979-1421-0FA791BDD34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1" name="مخطط انسيابي: رابط 540">
                <a:extLst>
                  <a:ext uri="{FF2B5EF4-FFF2-40B4-BE49-F238E27FC236}">
                    <a16:creationId xmlns:a16="http://schemas.microsoft.com/office/drawing/2014/main" id="{6CD927D8-876C-2A5F-2574-C8AA73DDBEC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2" name="مخطط انسيابي: رابط 541">
                <a:extLst>
                  <a:ext uri="{FF2B5EF4-FFF2-40B4-BE49-F238E27FC236}">
                    <a16:creationId xmlns:a16="http://schemas.microsoft.com/office/drawing/2014/main" id="{7FE0E233-2ED5-915B-D6EE-BA700B247FC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3" name="مجموعة 542">
              <a:extLst>
                <a:ext uri="{FF2B5EF4-FFF2-40B4-BE49-F238E27FC236}">
                  <a16:creationId xmlns:a16="http://schemas.microsoft.com/office/drawing/2014/main" id="{5BE07D21-3471-6BBB-12DB-89E065F454D5}"/>
                </a:ext>
              </a:extLst>
            </p:cNvPr>
            <p:cNvGrpSpPr/>
            <p:nvPr/>
          </p:nvGrpSpPr>
          <p:grpSpPr>
            <a:xfrm>
              <a:off x="6087728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44" name="مخطط انسيابي: رابط 543">
                <a:extLst>
                  <a:ext uri="{FF2B5EF4-FFF2-40B4-BE49-F238E27FC236}">
                    <a16:creationId xmlns:a16="http://schemas.microsoft.com/office/drawing/2014/main" id="{8BC566B7-8C93-DE89-1636-8C2D21722E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5" name="مخطط انسيابي: رابط 544">
                <a:extLst>
                  <a:ext uri="{FF2B5EF4-FFF2-40B4-BE49-F238E27FC236}">
                    <a16:creationId xmlns:a16="http://schemas.microsoft.com/office/drawing/2014/main" id="{D52ACAFA-D188-F928-D1F5-E99AE44029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6" name="مخطط انسيابي: رابط 545">
                <a:extLst>
                  <a:ext uri="{FF2B5EF4-FFF2-40B4-BE49-F238E27FC236}">
                    <a16:creationId xmlns:a16="http://schemas.microsoft.com/office/drawing/2014/main" id="{0A82A321-DC63-2662-85ED-72E0208282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7" name="مخطط انسيابي: رابط 546">
                <a:extLst>
                  <a:ext uri="{FF2B5EF4-FFF2-40B4-BE49-F238E27FC236}">
                    <a16:creationId xmlns:a16="http://schemas.microsoft.com/office/drawing/2014/main" id="{118BDF66-CEEC-3AC3-072C-117C6AC5A9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8" name="مجموعة 547">
              <a:extLst>
                <a:ext uri="{FF2B5EF4-FFF2-40B4-BE49-F238E27FC236}">
                  <a16:creationId xmlns:a16="http://schemas.microsoft.com/office/drawing/2014/main" id="{0C9CE4A1-2F22-3966-BA57-C5B4B1D64AC6}"/>
                </a:ext>
              </a:extLst>
            </p:cNvPr>
            <p:cNvGrpSpPr/>
            <p:nvPr/>
          </p:nvGrpSpPr>
          <p:grpSpPr>
            <a:xfrm>
              <a:off x="4966663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49" name="مخطط انسيابي: رابط 548">
                <a:extLst>
                  <a:ext uri="{FF2B5EF4-FFF2-40B4-BE49-F238E27FC236}">
                    <a16:creationId xmlns:a16="http://schemas.microsoft.com/office/drawing/2014/main" id="{CC543544-4940-0C8F-40A2-62325F612DB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0" name="مخطط انسيابي: رابط 549">
                <a:extLst>
                  <a:ext uri="{FF2B5EF4-FFF2-40B4-BE49-F238E27FC236}">
                    <a16:creationId xmlns:a16="http://schemas.microsoft.com/office/drawing/2014/main" id="{07D6F395-0560-9A66-FA16-CF53A46CDD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1" name="مخطط انسيابي: رابط 550">
                <a:extLst>
                  <a:ext uri="{FF2B5EF4-FFF2-40B4-BE49-F238E27FC236}">
                    <a16:creationId xmlns:a16="http://schemas.microsoft.com/office/drawing/2014/main" id="{B2F88762-5FC1-E32F-4E20-6A18D637DB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2" name="مخطط انسيابي: رابط 551">
                <a:extLst>
                  <a:ext uri="{FF2B5EF4-FFF2-40B4-BE49-F238E27FC236}">
                    <a16:creationId xmlns:a16="http://schemas.microsoft.com/office/drawing/2014/main" id="{61C262AC-9580-4484-E241-33F54D472BD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3" name="مجموعة 552">
              <a:extLst>
                <a:ext uri="{FF2B5EF4-FFF2-40B4-BE49-F238E27FC236}">
                  <a16:creationId xmlns:a16="http://schemas.microsoft.com/office/drawing/2014/main" id="{FF6CB760-EA75-A841-135E-CCC03294138E}"/>
                </a:ext>
              </a:extLst>
            </p:cNvPr>
            <p:cNvGrpSpPr/>
            <p:nvPr/>
          </p:nvGrpSpPr>
          <p:grpSpPr>
            <a:xfrm>
              <a:off x="3828743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54" name="مخطط انسيابي: رابط 553">
                <a:extLst>
                  <a:ext uri="{FF2B5EF4-FFF2-40B4-BE49-F238E27FC236}">
                    <a16:creationId xmlns:a16="http://schemas.microsoft.com/office/drawing/2014/main" id="{025CBFCE-6450-2F1D-E6DF-EDD9883BCC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5" name="مخطط انسيابي: رابط 554">
                <a:extLst>
                  <a:ext uri="{FF2B5EF4-FFF2-40B4-BE49-F238E27FC236}">
                    <a16:creationId xmlns:a16="http://schemas.microsoft.com/office/drawing/2014/main" id="{7168734A-1BC6-B01A-A332-0BD13E59CDE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6" name="مخطط انسيابي: رابط 555">
                <a:extLst>
                  <a:ext uri="{FF2B5EF4-FFF2-40B4-BE49-F238E27FC236}">
                    <a16:creationId xmlns:a16="http://schemas.microsoft.com/office/drawing/2014/main" id="{80EF777D-66E8-8730-16C2-E69F04E2B7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7" name="مخطط انسيابي: رابط 556">
                <a:extLst>
                  <a:ext uri="{FF2B5EF4-FFF2-40B4-BE49-F238E27FC236}">
                    <a16:creationId xmlns:a16="http://schemas.microsoft.com/office/drawing/2014/main" id="{C702AC10-6B0F-055D-2C0E-73D65E6C79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8" name="مجموعة 557">
              <a:extLst>
                <a:ext uri="{FF2B5EF4-FFF2-40B4-BE49-F238E27FC236}">
                  <a16:creationId xmlns:a16="http://schemas.microsoft.com/office/drawing/2014/main" id="{5F2074DC-16C0-6D6C-6582-8D54EEE4330D}"/>
                </a:ext>
              </a:extLst>
            </p:cNvPr>
            <p:cNvGrpSpPr/>
            <p:nvPr/>
          </p:nvGrpSpPr>
          <p:grpSpPr>
            <a:xfrm>
              <a:off x="2699246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59" name="مخطط انسيابي: رابط 558">
                <a:extLst>
                  <a:ext uri="{FF2B5EF4-FFF2-40B4-BE49-F238E27FC236}">
                    <a16:creationId xmlns:a16="http://schemas.microsoft.com/office/drawing/2014/main" id="{71785BDB-2D1E-CACC-3E37-BDCE0785AC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0" name="مخطط انسيابي: رابط 559">
                <a:extLst>
                  <a:ext uri="{FF2B5EF4-FFF2-40B4-BE49-F238E27FC236}">
                    <a16:creationId xmlns:a16="http://schemas.microsoft.com/office/drawing/2014/main" id="{4940278C-37C5-2DDC-D2C6-31D4AD20CAA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1" name="مخطط انسيابي: رابط 560">
                <a:extLst>
                  <a:ext uri="{FF2B5EF4-FFF2-40B4-BE49-F238E27FC236}">
                    <a16:creationId xmlns:a16="http://schemas.microsoft.com/office/drawing/2014/main" id="{877AEA1A-6DCE-7111-1129-A3B58A837E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2" name="مخطط انسيابي: رابط 561">
                <a:extLst>
                  <a:ext uri="{FF2B5EF4-FFF2-40B4-BE49-F238E27FC236}">
                    <a16:creationId xmlns:a16="http://schemas.microsoft.com/office/drawing/2014/main" id="{11DD1847-4CE4-A2E0-C493-CDA224501B6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3" name="مجموعة 562">
              <a:extLst>
                <a:ext uri="{FF2B5EF4-FFF2-40B4-BE49-F238E27FC236}">
                  <a16:creationId xmlns:a16="http://schemas.microsoft.com/office/drawing/2014/main" id="{3B5CB4CA-6A23-9CCE-C933-D46A0904F2ED}"/>
                </a:ext>
              </a:extLst>
            </p:cNvPr>
            <p:cNvGrpSpPr/>
            <p:nvPr/>
          </p:nvGrpSpPr>
          <p:grpSpPr>
            <a:xfrm>
              <a:off x="1576114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64" name="مخطط انسيابي: رابط 563">
                <a:extLst>
                  <a:ext uri="{FF2B5EF4-FFF2-40B4-BE49-F238E27FC236}">
                    <a16:creationId xmlns:a16="http://schemas.microsoft.com/office/drawing/2014/main" id="{064DD87D-26DC-6F8A-3B9D-DA9F28E8C16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5" name="مخطط انسيابي: رابط 564">
                <a:extLst>
                  <a:ext uri="{FF2B5EF4-FFF2-40B4-BE49-F238E27FC236}">
                    <a16:creationId xmlns:a16="http://schemas.microsoft.com/office/drawing/2014/main" id="{74693A9F-EDD2-2E70-E195-599D325A7B7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6" name="مخطط انسيابي: رابط 565">
                <a:extLst>
                  <a:ext uri="{FF2B5EF4-FFF2-40B4-BE49-F238E27FC236}">
                    <a16:creationId xmlns:a16="http://schemas.microsoft.com/office/drawing/2014/main" id="{4AFBFA97-FF18-9219-6694-967B611D77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7" name="مخطط انسيابي: رابط 566">
                <a:extLst>
                  <a:ext uri="{FF2B5EF4-FFF2-40B4-BE49-F238E27FC236}">
                    <a16:creationId xmlns:a16="http://schemas.microsoft.com/office/drawing/2014/main" id="{A311A0E0-623D-2614-CA19-48C0DE2230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8" name="مجموعة 567">
              <a:extLst>
                <a:ext uri="{FF2B5EF4-FFF2-40B4-BE49-F238E27FC236}">
                  <a16:creationId xmlns:a16="http://schemas.microsoft.com/office/drawing/2014/main" id="{1D6C09CD-570B-5466-0F3A-BB78E4172484}"/>
                </a:ext>
              </a:extLst>
            </p:cNvPr>
            <p:cNvGrpSpPr/>
            <p:nvPr/>
          </p:nvGrpSpPr>
          <p:grpSpPr>
            <a:xfrm>
              <a:off x="469837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69" name="مخطط انسيابي: رابط 568">
                <a:extLst>
                  <a:ext uri="{FF2B5EF4-FFF2-40B4-BE49-F238E27FC236}">
                    <a16:creationId xmlns:a16="http://schemas.microsoft.com/office/drawing/2014/main" id="{33B25750-62F8-7598-7166-9E11F13C9D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0" name="مخطط انسيابي: رابط 569">
                <a:extLst>
                  <a:ext uri="{FF2B5EF4-FFF2-40B4-BE49-F238E27FC236}">
                    <a16:creationId xmlns:a16="http://schemas.microsoft.com/office/drawing/2014/main" id="{DC12086A-D4E0-205A-7A5B-103799BC34A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1" name="مخطط انسيابي: رابط 570">
                <a:extLst>
                  <a:ext uri="{FF2B5EF4-FFF2-40B4-BE49-F238E27FC236}">
                    <a16:creationId xmlns:a16="http://schemas.microsoft.com/office/drawing/2014/main" id="{F5F44AEE-2880-F3D6-B7B3-E52664CD64A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2" name="مخطط انسيابي: رابط 571">
                <a:extLst>
                  <a:ext uri="{FF2B5EF4-FFF2-40B4-BE49-F238E27FC236}">
                    <a16:creationId xmlns:a16="http://schemas.microsoft.com/office/drawing/2014/main" id="{1FCE0B95-A4FD-B3EB-C130-F0295872410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3" name="مستطيل: زوايا مستديرة 572">
              <a:extLst>
                <a:ext uri="{FF2B5EF4-FFF2-40B4-BE49-F238E27FC236}">
                  <a16:creationId xmlns:a16="http://schemas.microsoft.com/office/drawing/2014/main" id="{AAD71619-5683-C1EC-D894-7A4E3197416E}"/>
                </a:ext>
              </a:extLst>
            </p:cNvPr>
            <p:cNvSpPr/>
            <p:nvPr/>
          </p:nvSpPr>
          <p:spPr>
            <a:xfrm>
              <a:off x="423095" y="5256784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74" name="مجموعة 573">
              <a:extLst>
                <a:ext uri="{FF2B5EF4-FFF2-40B4-BE49-F238E27FC236}">
                  <a16:creationId xmlns:a16="http://schemas.microsoft.com/office/drawing/2014/main" id="{19B20387-D98F-ACB8-A301-2402872A3004}"/>
                </a:ext>
              </a:extLst>
            </p:cNvPr>
            <p:cNvGrpSpPr/>
            <p:nvPr/>
          </p:nvGrpSpPr>
          <p:grpSpPr>
            <a:xfrm>
              <a:off x="8329851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75" name="مخطط انسيابي: رابط 574">
                <a:extLst>
                  <a:ext uri="{FF2B5EF4-FFF2-40B4-BE49-F238E27FC236}">
                    <a16:creationId xmlns:a16="http://schemas.microsoft.com/office/drawing/2014/main" id="{8EE540A9-1134-D59A-A39D-E797571EA22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6" name="مخطط انسيابي: رابط 575">
                <a:extLst>
                  <a:ext uri="{FF2B5EF4-FFF2-40B4-BE49-F238E27FC236}">
                    <a16:creationId xmlns:a16="http://schemas.microsoft.com/office/drawing/2014/main" id="{8A5BE301-2681-5F37-9997-744B918F0A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7" name="مخطط انسيابي: رابط 576">
                <a:extLst>
                  <a:ext uri="{FF2B5EF4-FFF2-40B4-BE49-F238E27FC236}">
                    <a16:creationId xmlns:a16="http://schemas.microsoft.com/office/drawing/2014/main" id="{BECC005A-6095-EFC2-C3E0-9B7FC0E7B29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8" name="مخطط انسيابي: رابط 577">
                <a:extLst>
                  <a:ext uri="{FF2B5EF4-FFF2-40B4-BE49-F238E27FC236}">
                    <a16:creationId xmlns:a16="http://schemas.microsoft.com/office/drawing/2014/main" id="{8D6FB434-A100-3C72-D99B-A84C92FFD1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0" name="مجموعة 579">
              <a:extLst>
                <a:ext uri="{FF2B5EF4-FFF2-40B4-BE49-F238E27FC236}">
                  <a16:creationId xmlns:a16="http://schemas.microsoft.com/office/drawing/2014/main" id="{6658C28D-1D7B-E887-7692-C83C39B801AE}"/>
                </a:ext>
              </a:extLst>
            </p:cNvPr>
            <p:cNvGrpSpPr/>
            <p:nvPr/>
          </p:nvGrpSpPr>
          <p:grpSpPr>
            <a:xfrm>
              <a:off x="7200360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81" name="مخطط انسيابي: رابط 580">
                <a:extLst>
                  <a:ext uri="{FF2B5EF4-FFF2-40B4-BE49-F238E27FC236}">
                    <a16:creationId xmlns:a16="http://schemas.microsoft.com/office/drawing/2014/main" id="{D3BCB8D0-4203-2734-BBE6-D35FDB66E3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2" name="مخطط انسيابي: رابط 581">
                <a:extLst>
                  <a:ext uri="{FF2B5EF4-FFF2-40B4-BE49-F238E27FC236}">
                    <a16:creationId xmlns:a16="http://schemas.microsoft.com/office/drawing/2014/main" id="{31B658EE-857B-5342-1131-DB73EB7CD4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3" name="مخطط انسيابي: رابط 582">
                <a:extLst>
                  <a:ext uri="{FF2B5EF4-FFF2-40B4-BE49-F238E27FC236}">
                    <a16:creationId xmlns:a16="http://schemas.microsoft.com/office/drawing/2014/main" id="{8A224E74-21E5-1790-18A9-A285BD7FFA1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4" name="مخطط انسيابي: رابط 583">
                <a:extLst>
                  <a:ext uri="{FF2B5EF4-FFF2-40B4-BE49-F238E27FC236}">
                    <a16:creationId xmlns:a16="http://schemas.microsoft.com/office/drawing/2014/main" id="{2B3D9874-681C-829A-37FD-34ED290ADF6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5" name="مجموعة 584">
              <a:extLst>
                <a:ext uri="{FF2B5EF4-FFF2-40B4-BE49-F238E27FC236}">
                  <a16:creationId xmlns:a16="http://schemas.microsoft.com/office/drawing/2014/main" id="{CC0285D7-7AAC-96AB-6B8C-BF94106E4806}"/>
                </a:ext>
              </a:extLst>
            </p:cNvPr>
            <p:cNvGrpSpPr/>
            <p:nvPr/>
          </p:nvGrpSpPr>
          <p:grpSpPr>
            <a:xfrm>
              <a:off x="6087728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86" name="مخطط انسيابي: رابط 585">
                <a:extLst>
                  <a:ext uri="{FF2B5EF4-FFF2-40B4-BE49-F238E27FC236}">
                    <a16:creationId xmlns:a16="http://schemas.microsoft.com/office/drawing/2014/main" id="{3833E9CF-8E33-4436-A8BF-85E6377BF9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7" name="مخطط انسيابي: رابط 586">
                <a:extLst>
                  <a:ext uri="{FF2B5EF4-FFF2-40B4-BE49-F238E27FC236}">
                    <a16:creationId xmlns:a16="http://schemas.microsoft.com/office/drawing/2014/main" id="{1950C31B-0A5F-0A61-99FF-10C7DA2139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8" name="مخطط انسيابي: رابط 587">
                <a:extLst>
                  <a:ext uri="{FF2B5EF4-FFF2-40B4-BE49-F238E27FC236}">
                    <a16:creationId xmlns:a16="http://schemas.microsoft.com/office/drawing/2014/main" id="{F2B322D6-AEF7-5CFA-C34A-528FC78E2D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9" name="مخطط انسيابي: رابط 588">
                <a:extLst>
                  <a:ext uri="{FF2B5EF4-FFF2-40B4-BE49-F238E27FC236}">
                    <a16:creationId xmlns:a16="http://schemas.microsoft.com/office/drawing/2014/main" id="{AD257958-DEA6-7D19-4839-301E25D92DB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0" name="مجموعة 589">
              <a:extLst>
                <a:ext uri="{FF2B5EF4-FFF2-40B4-BE49-F238E27FC236}">
                  <a16:creationId xmlns:a16="http://schemas.microsoft.com/office/drawing/2014/main" id="{9168F264-4E4D-C0FF-FCB9-CFB52D9EF08E}"/>
                </a:ext>
              </a:extLst>
            </p:cNvPr>
            <p:cNvGrpSpPr/>
            <p:nvPr/>
          </p:nvGrpSpPr>
          <p:grpSpPr>
            <a:xfrm>
              <a:off x="4966663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91" name="مخطط انسيابي: رابط 590">
                <a:extLst>
                  <a:ext uri="{FF2B5EF4-FFF2-40B4-BE49-F238E27FC236}">
                    <a16:creationId xmlns:a16="http://schemas.microsoft.com/office/drawing/2014/main" id="{CAEE332B-BB29-3D79-4F85-DBFBD6F84FA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2" name="مخطط انسيابي: رابط 591">
                <a:extLst>
                  <a:ext uri="{FF2B5EF4-FFF2-40B4-BE49-F238E27FC236}">
                    <a16:creationId xmlns:a16="http://schemas.microsoft.com/office/drawing/2014/main" id="{9FE005C9-67CB-5AB5-7944-5AD0C86305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3" name="مخطط انسيابي: رابط 592">
                <a:extLst>
                  <a:ext uri="{FF2B5EF4-FFF2-40B4-BE49-F238E27FC236}">
                    <a16:creationId xmlns:a16="http://schemas.microsoft.com/office/drawing/2014/main" id="{78FA9C50-FBB8-6587-FBE2-D57F06FF1A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4" name="مخطط انسيابي: رابط 593">
                <a:extLst>
                  <a:ext uri="{FF2B5EF4-FFF2-40B4-BE49-F238E27FC236}">
                    <a16:creationId xmlns:a16="http://schemas.microsoft.com/office/drawing/2014/main" id="{EF899BF0-AA7E-EF49-1BA0-309D350250D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5" name="مجموعة 594">
              <a:extLst>
                <a:ext uri="{FF2B5EF4-FFF2-40B4-BE49-F238E27FC236}">
                  <a16:creationId xmlns:a16="http://schemas.microsoft.com/office/drawing/2014/main" id="{DF24B070-ABDE-57AE-1D89-8284CCB53B69}"/>
                </a:ext>
              </a:extLst>
            </p:cNvPr>
            <p:cNvGrpSpPr/>
            <p:nvPr/>
          </p:nvGrpSpPr>
          <p:grpSpPr>
            <a:xfrm>
              <a:off x="3828743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96" name="مخطط انسيابي: رابط 595">
                <a:extLst>
                  <a:ext uri="{FF2B5EF4-FFF2-40B4-BE49-F238E27FC236}">
                    <a16:creationId xmlns:a16="http://schemas.microsoft.com/office/drawing/2014/main" id="{AD2709F6-D882-C08C-BE70-4DB1C179863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7" name="مخطط انسيابي: رابط 596">
                <a:extLst>
                  <a:ext uri="{FF2B5EF4-FFF2-40B4-BE49-F238E27FC236}">
                    <a16:creationId xmlns:a16="http://schemas.microsoft.com/office/drawing/2014/main" id="{FDC3B74C-6F15-FC95-1929-E20AD0C08A9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8" name="مخطط انسيابي: رابط 597">
                <a:extLst>
                  <a:ext uri="{FF2B5EF4-FFF2-40B4-BE49-F238E27FC236}">
                    <a16:creationId xmlns:a16="http://schemas.microsoft.com/office/drawing/2014/main" id="{75CA7343-AFFD-DEED-6904-C69DF6E747E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9" name="مخطط انسيابي: رابط 598">
                <a:extLst>
                  <a:ext uri="{FF2B5EF4-FFF2-40B4-BE49-F238E27FC236}">
                    <a16:creationId xmlns:a16="http://schemas.microsoft.com/office/drawing/2014/main" id="{D126DD6F-2946-02EB-7C55-747FACD7220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0" name="مجموعة 599">
              <a:extLst>
                <a:ext uri="{FF2B5EF4-FFF2-40B4-BE49-F238E27FC236}">
                  <a16:creationId xmlns:a16="http://schemas.microsoft.com/office/drawing/2014/main" id="{DC3AEC5B-A7B2-A58A-659E-EF8C4CE9F2E3}"/>
                </a:ext>
              </a:extLst>
            </p:cNvPr>
            <p:cNvGrpSpPr/>
            <p:nvPr/>
          </p:nvGrpSpPr>
          <p:grpSpPr>
            <a:xfrm>
              <a:off x="2699246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01" name="مخطط انسيابي: رابط 600">
                <a:extLst>
                  <a:ext uri="{FF2B5EF4-FFF2-40B4-BE49-F238E27FC236}">
                    <a16:creationId xmlns:a16="http://schemas.microsoft.com/office/drawing/2014/main" id="{3A681708-B9F7-EDF4-02AD-217404D81AC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2" name="مخطط انسيابي: رابط 601">
                <a:extLst>
                  <a:ext uri="{FF2B5EF4-FFF2-40B4-BE49-F238E27FC236}">
                    <a16:creationId xmlns:a16="http://schemas.microsoft.com/office/drawing/2014/main" id="{868AA915-F2E1-78C4-D39D-07DEEC178F4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3" name="مخطط انسيابي: رابط 602">
                <a:extLst>
                  <a:ext uri="{FF2B5EF4-FFF2-40B4-BE49-F238E27FC236}">
                    <a16:creationId xmlns:a16="http://schemas.microsoft.com/office/drawing/2014/main" id="{1D3C0FE3-8B75-E0A7-E49B-A67033FEDD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4" name="مخطط انسيابي: رابط 603">
                <a:extLst>
                  <a:ext uri="{FF2B5EF4-FFF2-40B4-BE49-F238E27FC236}">
                    <a16:creationId xmlns:a16="http://schemas.microsoft.com/office/drawing/2014/main" id="{BB03747E-BB9F-2F91-89A1-4C1604211F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5" name="مجموعة 604">
              <a:extLst>
                <a:ext uri="{FF2B5EF4-FFF2-40B4-BE49-F238E27FC236}">
                  <a16:creationId xmlns:a16="http://schemas.microsoft.com/office/drawing/2014/main" id="{BC65675C-9E58-4916-CE74-8F92E46F890F}"/>
                </a:ext>
              </a:extLst>
            </p:cNvPr>
            <p:cNvGrpSpPr/>
            <p:nvPr/>
          </p:nvGrpSpPr>
          <p:grpSpPr>
            <a:xfrm>
              <a:off x="1576114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06" name="مخطط انسيابي: رابط 605">
                <a:extLst>
                  <a:ext uri="{FF2B5EF4-FFF2-40B4-BE49-F238E27FC236}">
                    <a16:creationId xmlns:a16="http://schemas.microsoft.com/office/drawing/2014/main" id="{B1E39BF8-2514-BF40-13AE-534CF6157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7" name="مخطط انسيابي: رابط 606">
                <a:extLst>
                  <a:ext uri="{FF2B5EF4-FFF2-40B4-BE49-F238E27FC236}">
                    <a16:creationId xmlns:a16="http://schemas.microsoft.com/office/drawing/2014/main" id="{3DEE588F-F562-0571-25AE-472039359A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8" name="مخطط انسيابي: رابط 607">
                <a:extLst>
                  <a:ext uri="{FF2B5EF4-FFF2-40B4-BE49-F238E27FC236}">
                    <a16:creationId xmlns:a16="http://schemas.microsoft.com/office/drawing/2014/main" id="{CBC815A9-E72E-7FC2-C341-C385587600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9" name="مخطط انسيابي: رابط 608">
                <a:extLst>
                  <a:ext uri="{FF2B5EF4-FFF2-40B4-BE49-F238E27FC236}">
                    <a16:creationId xmlns:a16="http://schemas.microsoft.com/office/drawing/2014/main" id="{89D017AE-63D6-4B75-9777-650BC0863D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10" name="مجموعة 609">
              <a:extLst>
                <a:ext uri="{FF2B5EF4-FFF2-40B4-BE49-F238E27FC236}">
                  <a16:creationId xmlns:a16="http://schemas.microsoft.com/office/drawing/2014/main" id="{BDA90FE0-A6F5-89D6-DEAA-5B0443CEE193}"/>
                </a:ext>
              </a:extLst>
            </p:cNvPr>
            <p:cNvGrpSpPr/>
            <p:nvPr/>
          </p:nvGrpSpPr>
          <p:grpSpPr>
            <a:xfrm>
              <a:off x="469837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11" name="مخطط انسيابي: رابط 610">
                <a:extLst>
                  <a:ext uri="{FF2B5EF4-FFF2-40B4-BE49-F238E27FC236}">
                    <a16:creationId xmlns:a16="http://schemas.microsoft.com/office/drawing/2014/main" id="{F34C2B02-00B8-251E-780A-1445B15E89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2" name="مخطط انسيابي: رابط 611">
                <a:extLst>
                  <a:ext uri="{FF2B5EF4-FFF2-40B4-BE49-F238E27FC236}">
                    <a16:creationId xmlns:a16="http://schemas.microsoft.com/office/drawing/2014/main" id="{725D2B49-CCAF-951E-6AAA-283EF7B2B3C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3" name="مخطط انسيابي: رابط 612">
                <a:extLst>
                  <a:ext uri="{FF2B5EF4-FFF2-40B4-BE49-F238E27FC236}">
                    <a16:creationId xmlns:a16="http://schemas.microsoft.com/office/drawing/2014/main" id="{D733603F-97AA-4B7B-99ED-D6F3640D06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4" name="مخطط انسيابي: رابط 613">
                <a:extLst>
                  <a:ext uri="{FF2B5EF4-FFF2-40B4-BE49-F238E27FC236}">
                    <a16:creationId xmlns:a16="http://schemas.microsoft.com/office/drawing/2014/main" id="{B1E7F3BC-7A45-B27A-79C6-C38D3566FA9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15" name="مستطيل: زوايا مستديرة 614">
              <a:extLst>
                <a:ext uri="{FF2B5EF4-FFF2-40B4-BE49-F238E27FC236}">
                  <a16:creationId xmlns:a16="http://schemas.microsoft.com/office/drawing/2014/main" id="{7ACBB57A-EABF-089E-FE54-26E4943527B2}"/>
                </a:ext>
              </a:extLst>
            </p:cNvPr>
            <p:cNvSpPr/>
            <p:nvPr/>
          </p:nvSpPr>
          <p:spPr>
            <a:xfrm>
              <a:off x="423095" y="5619881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16" name="مجموعة 615">
              <a:extLst>
                <a:ext uri="{FF2B5EF4-FFF2-40B4-BE49-F238E27FC236}">
                  <a16:creationId xmlns:a16="http://schemas.microsoft.com/office/drawing/2014/main" id="{45083405-A18A-943E-1C20-187F58569C86}"/>
                </a:ext>
              </a:extLst>
            </p:cNvPr>
            <p:cNvGrpSpPr/>
            <p:nvPr/>
          </p:nvGrpSpPr>
          <p:grpSpPr>
            <a:xfrm>
              <a:off x="8329851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17" name="مخطط انسيابي: رابط 616">
                <a:extLst>
                  <a:ext uri="{FF2B5EF4-FFF2-40B4-BE49-F238E27FC236}">
                    <a16:creationId xmlns:a16="http://schemas.microsoft.com/office/drawing/2014/main" id="{B45EF74D-6A30-7A1E-E57E-AB163F699F2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8" name="مخطط انسيابي: رابط 617">
                <a:extLst>
                  <a:ext uri="{FF2B5EF4-FFF2-40B4-BE49-F238E27FC236}">
                    <a16:creationId xmlns:a16="http://schemas.microsoft.com/office/drawing/2014/main" id="{BB8FCC0A-BA3D-3120-AB81-9436876BD72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9" name="مخطط انسيابي: رابط 618">
                <a:extLst>
                  <a:ext uri="{FF2B5EF4-FFF2-40B4-BE49-F238E27FC236}">
                    <a16:creationId xmlns:a16="http://schemas.microsoft.com/office/drawing/2014/main" id="{B16EF52A-E31D-2AE9-7854-912DF9F8B67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0" name="مخطط انسيابي: رابط 619">
                <a:extLst>
                  <a:ext uri="{FF2B5EF4-FFF2-40B4-BE49-F238E27FC236}">
                    <a16:creationId xmlns:a16="http://schemas.microsoft.com/office/drawing/2014/main" id="{982D3041-4618-7023-40D6-8EED78EF80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2" name="مجموعة 621">
              <a:extLst>
                <a:ext uri="{FF2B5EF4-FFF2-40B4-BE49-F238E27FC236}">
                  <a16:creationId xmlns:a16="http://schemas.microsoft.com/office/drawing/2014/main" id="{8317E1C9-B94D-AF6F-1718-E5833EFBF2FA}"/>
                </a:ext>
              </a:extLst>
            </p:cNvPr>
            <p:cNvGrpSpPr/>
            <p:nvPr/>
          </p:nvGrpSpPr>
          <p:grpSpPr>
            <a:xfrm>
              <a:off x="7200360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3" name="مخطط انسيابي: رابط 622">
                <a:extLst>
                  <a:ext uri="{FF2B5EF4-FFF2-40B4-BE49-F238E27FC236}">
                    <a16:creationId xmlns:a16="http://schemas.microsoft.com/office/drawing/2014/main" id="{0CC1C2AC-FE70-FF94-29F0-B70B368AA99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4" name="مخطط انسيابي: رابط 623">
                <a:extLst>
                  <a:ext uri="{FF2B5EF4-FFF2-40B4-BE49-F238E27FC236}">
                    <a16:creationId xmlns:a16="http://schemas.microsoft.com/office/drawing/2014/main" id="{859DFAD7-C950-BC38-EF0B-6ED50C7F381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5" name="مخطط انسيابي: رابط 624">
                <a:extLst>
                  <a:ext uri="{FF2B5EF4-FFF2-40B4-BE49-F238E27FC236}">
                    <a16:creationId xmlns:a16="http://schemas.microsoft.com/office/drawing/2014/main" id="{539F1A38-D7A4-68F2-0DF4-7A5836D1B8E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6" name="مخطط انسيابي: رابط 625">
                <a:extLst>
                  <a:ext uri="{FF2B5EF4-FFF2-40B4-BE49-F238E27FC236}">
                    <a16:creationId xmlns:a16="http://schemas.microsoft.com/office/drawing/2014/main" id="{C9D4E13B-6A3D-DB6A-D8BE-4C16FFAF801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7" name="مجموعة 626">
              <a:extLst>
                <a:ext uri="{FF2B5EF4-FFF2-40B4-BE49-F238E27FC236}">
                  <a16:creationId xmlns:a16="http://schemas.microsoft.com/office/drawing/2014/main" id="{40948690-3086-531B-6963-99728E2F65F5}"/>
                </a:ext>
              </a:extLst>
            </p:cNvPr>
            <p:cNvGrpSpPr/>
            <p:nvPr/>
          </p:nvGrpSpPr>
          <p:grpSpPr>
            <a:xfrm>
              <a:off x="6087728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28" name="مخطط انسيابي: رابط 627">
                <a:extLst>
                  <a:ext uri="{FF2B5EF4-FFF2-40B4-BE49-F238E27FC236}">
                    <a16:creationId xmlns:a16="http://schemas.microsoft.com/office/drawing/2014/main" id="{A21F4CD0-6C2C-B02F-3D72-23BD433481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9" name="مخطط انسيابي: رابط 628">
                <a:extLst>
                  <a:ext uri="{FF2B5EF4-FFF2-40B4-BE49-F238E27FC236}">
                    <a16:creationId xmlns:a16="http://schemas.microsoft.com/office/drawing/2014/main" id="{B980B065-0254-66C9-BBFE-22599DDCE51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0" name="مخطط انسيابي: رابط 629">
                <a:extLst>
                  <a:ext uri="{FF2B5EF4-FFF2-40B4-BE49-F238E27FC236}">
                    <a16:creationId xmlns:a16="http://schemas.microsoft.com/office/drawing/2014/main" id="{B635B741-FB12-EA04-97CF-91C9D718B1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1" name="مخطط انسيابي: رابط 630">
                <a:extLst>
                  <a:ext uri="{FF2B5EF4-FFF2-40B4-BE49-F238E27FC236}">
                    <a16:creationId xmlns:a16="http://schemas.microsoft.com/office/drawing/2014/main" id="{4AC51368-A454-6233-2EBF-F677E3C0080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2" name="مجموعة 631">
              <a:extLst>
                <a:ext uri="{FF2B5EF4-FFF2-40B4-BE49-F238E27FC236}">
                  <a16:creationId xmlns:a16="http://schemas.microsoft.com/office/drawing/2014/main" id="{4A6B6E8C-A5DA-1F7E-CF6C-9099A1519768}"/>
                </a:ext>
              </a:extLst>
            </p:cNvPr>
            <p:cNvGrpSpPr/>
            <p:nvPr/>
          </p:nvGrpSpPr>
          <p:grpSpPr>
            <a:xfrm>
              <a:off x="4966663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33" name="مخطط انسيابي: رابط 632">
                <a:extLst>
                  <a:ext uri="{FF2B5EF4-FFF2-40B4-BE49-F238E27FC236}">
                    <a16:creationId xmlns:a16="http://schemas.microsoft.com/office/drawing/2014/main" id="{ACF7B624-5EFE-A48C-E489-7A368CAF653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4" name="مخطط انسيابي: رابط 633">
                <a:extLst>
                  <a:ext uri="{FF2B5EF4-FFF2-40B4-BE49-F238E27FC236}">
                    <a16:creationId xmlns:a16="http://schemas.microsoft.com/office/drawing/2014/main" id="{2FE74582-B3C5-F711-8B56-9DAE75594E6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5" name="مخطط انسيابي: رابط 634">
                <a:extLst>
                  <a:ext uri="{FF2B5EF4-FFF2-40B4-BE49-F238E27FC236}">
                    <a16:creationId xmlns:a16="http://schemas.microsoft.com/office/drawing/2014/main" id="{24DA93AB-5D6B-EAA3-B9F5-F28D0B634DA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6" name="مخطط انسيابي: رابط 635">
                <a:extLst>
                  <a:ext uri="{FF2B5EF4-FFF2-40B4-BE49-F238E27FC236}">
                    <a16:creationId xmlns:a16="http://schemas.microsoft.com/office/drawing/2014/main" id="{C6F06ABD-66D1-F48C-D553-5235EA23DCD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7" name="مجموعة 636">
              <a:extLst>
                <a:ext uri="{FF2B5EF4-FFF2-40B4-BE49-F238E27FC236}">
                  <a16:creationId xmlns:a16="http://schemas.microsoft.com/office/drawing/2014/main" id="{E5192D85-4666-63D2-EE5C-31D0E0DB5A62}"/>
                </a:ext>
              </a:extLst>
            </p:cNvPr>
            <p:cNvGrpSpPr/>
            <p:nvPr/>
          </p:nvGrpSpPr>
          <p:grpSpPr>
            <a:xfrm>
              <a:off x="3828743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38" name="مخطط انسيابي: رابط 637">
                <a:extLst>
                  <a:ext uri="{FF2B5EF4-FFF2-40B4-BE49-F238E27FC236}">
                    <a16:creationId xmlns:a16="http://schemas.microsoft.com/office/drawing/2014/main" id="{8B2E5221-F3BF-E218-C9A2-72B357B8E1E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9" name="مخطط انسيابي: رابط 638">
                <a:extLst>
                  <a:ext uri="{FF2B5EF4-FFF2-40B4-BE49-F238E27FC236}">
                    <a16:creationId xmlns:a16="http://schemas.microsoft.com/office/drawing/2014/main" id="{A5A83D3B-4A5E-A021-D4A4-E22E91F39D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0" name="مخطط انسيابي: رابط 639">
                <a:extLst>
                  <a:ext uri="{FF2B5EF4-FFF2-40B4-BE49-F238E27FC236}">
                    <a16:creationId xmlns:a16="http://schemas.microsoft.com/office/drawing/2014/main" id="{A262B9F6-B674-F2EE-4C71-04BA24E1C05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1" name="مخطط انسيابي: رابط 640">
                <a:extLst>
                  <a:ext uri="{FF2B5EF4-FFF2-40B4-BE49-F238E27FC236}">
                    <a16:creationId xmlns:a16="http://schemas.microsoft.com/office/drawing/2014/main" id="{222DCD1B-8258-96D3-FAF6-1458EEECF8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2" name="مجموعة 641">
              <a:extLst>
                <a:ext uri="{FF2B5EF4-FFF2-40B4-BE49-F238E27FC236}">
                  <a16:creationId xmlns:a16="http://schemas.microsoft.com/office/drawing/2014/main" id="{3FC946B1-9E80-4A91-B57E-007F3665769D}"/>
                </a:ext>
              </a:extLst>
            </p:cNvPr>
            <p:cNvGrpSpPr/>
            <p:nvPr/>
          </p:nvGrpSpPr>
          <p:grpSpPr>
            <a:xfrm>
              <a:off x="2699246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43" name="مخطط انسيابي: رابط 642">
                <a:extLst>
                  <a:ext uri="{FF2B5EF4-FFF2-40B4-BE49-F238E27FC236}">
                    <a16:creationId xmlns:a16="http://schemas.microsoft.com/office/drawing/2014/main" id="{6C0BFEA6-236A-99FF-7CF7-98E359698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4" name="مخطط انسيابي: رابط 643">
                <a:extLst>
                  <a:ext uri="{FF2B5EF4-FFF2-40B4-BE49-F238E27FC236}">
                    <a16:creationId xmlns:a16="http://schemas.microsoft.com/office/drawing/2014/main" id="{FDE97EDA-848B-2D7E-C6FD-C804492A90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5" name="مخطط انسيابي: رابط 644">
                <a:extLst>
                  <a:ext uri="{FF2B5EF4-FFF2-40B4-BE49-F238E27FC236}">
                    <a16:creationId xmlns:a16="http://schemas.microsoft.com/office/drawing/2014/main" id="{15EE4F91-293F-B87F-FB53-30724BF53BE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6" name="مخطط انسيابي: رابط 645">
                <a:extLst>
                  <a:ext uri="{FF2B5EF4-FFF2-40B4-BE49-F238E27FC236}">
                    <a16:creationId xmlns:a16="http://schemas.microsoft.com/office/drawing/2014/main" id="{521E160F-81BA-0E28-533A-6DEB7DB7DB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7" name="مجموعة 646">
              <a:extLst>
                <a:ext uri="{FF2B5EF4-FFF2-40B4-BE49-F238E27FC236}">
                  <a16:creationId xmlns:a16="http://schemas.microsoft.com/office/drawing/2014/main" id="{715B4629-F321-DCAC-0359-9B70BDC06933}"/>
                </a:ext>
              </a:extLst>
            </p:cNvPr>
            <p:cNvGrpSpPr/>
            <p:nvPr/>
          </p:nvGrpSpPr>
          <p:grpSpPr>
            <a:xfrm>
              <a:off x="1576114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48" name="مخطط انسيابي: رابط 647">
                <a:extLst>
                  <a:ext uri="{FF2B5EF4-FFF2-40B4-BE49-F238E27FC236}">
                    <a16:creationId xmlns:a16="http://schemas.microsoft.com/office/drawing/2014/main" id="{042A3934-05DE-37C2-B7C0-10855C623BC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9" name="مخطط انسيابي: رابط 648">
                <a:extLst>
                  <a:ext uri="{FF2B5EF4-FFF2-40B4-BE49-F238E27FC236}">
                    <a16:creationId xmlns:a16="http://schemas.microsoft.com/office/drawing/2014/main" id="{4F0BA28D-9686-A7BE-E8D6-21418DEDDF2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0" name="مخطط انسيابي: رابط 649">
                <a:extLst>
                  <a:ext uri="{FF2B5EF4-FFF2-40B4-BE49-F238E27FC236}">
                    <a16:creationId xmlns:a16="http://schemas.microsoft.com/office/drawing/2014/main" id="{56BC705A-4CB3-BBAE-B059-8AF2A131728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1" name="مخطط انسيابي: رابط 650">
                <a:extLst>
                  <a:ext uri="{FF2B5EF4-FFF2-40B4-BE49-F238E27FC236}">
                    <a16:creationId xmlns:a16="http://schemas.microsoft.com/office/drawing/2014/main" id="{F05A9AB8-4132-BC8C-B585-84E44DD9F8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52" name="مجموعة 651">
              <a:extLst>
                <a:ext uri="{FF2B5EF4-FFF2-40B4-BE49-F238E27FC236}">
                  <a16:creationId xmlns:a16="http://schemas.microsoft.com/office/drawing/2014/main" id="{236248FF-B50C-ED03-A11E-6BB3A3230E9E}"/>
                </a:ext>
              </a:extLst>
            </p:cNvPr>
            <p:cNvGrpSpPr/>
            <p:nvPr/>
          </p:nvGrpSpPr>
          <p:grpSpPr>
            <a:xfrm>
              <a:off x="469837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53" name="مخطط انسيابي: رابط 652">
                <a:extLst>
                  <a:ext uri="{FF2B5EF4-FFF2-40B4-BE49-F238E27FC236}">
                    <a16:creationId xmlns:a16="http://schemas.microsoft.com/office/drawing/2014/main" id="{7AB55D0B-D5AD-AAC9-C708-481F16A0C8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4" name="مخطط انسيابي: رابط 653">
                <a:extLst>
                  <a:ext uri="{FF2B5EF4-FFF2-40B4-BE49-F238E27FC236}">
                    <a16:creationId xmlns:a16="http://schemas.microsoft.com/office/drawing/2014/main" id="{4D9D3E17-4ECD-2DF3-8548-DDAAF81876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5" name="مخطط انسيابي: رابط 654">
                <a:extLst>
                  <a:ext uri="{FF2B5EF4-FFF2-40B4-BE49-F238E27FC236}">
                    <a16:creationId xmlns:a16="http://schemas.microsoft.com/office/drawing/2014/main" id="{0E471B00-7379-5C03-C76D-4262B165D27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6" name="مخطط انسيابي: رابط 655">
                <a:extLst>
                  <a:ext uri="{FF2B5EF4-FFF2-40B4-BE49-F238E27FC236}">
                    <a16:creationId xmlns:a16="http://schemas.microsoft.com/office/drawing/2014/main" id="{2667DDB5-508B-729C-C637-6433937749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57" name="مستطيل: زوايا مستديرة 656">
              <a:extLst>
                <a:ext uri="{FF2B5EF4-FFF2-40B4-BE49-F238E27FC236}">
                  <a16:creationId xmlns:a16="http://schemas.microsoft.com/office/drawing/2014/main" id="{129E2A96-0430-9CCB-D9FB-47A8CF28D765}"/>
                </a:ext>
              </a:extLst>
            </p:cNvPr>
            <p:cNvSpPr/>
            <p:nvPr/>
          </p:nvSpPr>
          <p:spPr>
            <a:xfrm>
              <a:off x="423095" y="5982977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8" name="مجموعة 657">
              <a:extLst>
                <a:ext uri="{FF2B5EF4-FFF2-40B4-BE49-F238E27FC236}">
                  <a16:creationId xmlns:a16="http://schemas.microsoft.com/office/drawing/2014/main" id="{0A3874E4-08FB-7BB8-A673-0AD262200D83}"/>
                </a:ext>
              </a:extLst>
            </p:cNvPr>
            <p:cNvGrpSpPr/>
            <p:nvPr/>
          </p:nvGrpSpPr>
          <p:grpSpPr>
            <a:xfrm>
              <a:off x="8329851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59" name="مخطط انسيابي: رابط 658">
                <a:extLst>
                  <a:ext uri="{FF2B5EF4-FFF2-40B4-BE49-F238E27FC236}">
                    <a16:creationId xmlns:a16="http://schemas.microsoft.com/office/drawing/2014/main" id="{27170B8C-2D77-96DA-6505-3490286C6B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0" name="مخطط انسيابي: رابط 659">
                <a:extLst>
                  <a:ext uri="{FF2B5EF4-FFF2-40B4-BE49-F238E27FC236}">
                    <a16:creationId xmlns:a16="http://schemas.microsoft.com/office/drawing/2014/main" id="{F0B36EAF-1D5E-3776-1B35-70F2A81C4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1" name="مخطط انسيابي: رابط 660">
                <a:extLst>
                  <a:ext uri="{FF2B5EF4-FFF2-40B4-BE49-F238E27FC236}">
                    <a16:creationId xmlns:a16="http://schemas.microsoft.com/office/drawing/2014/main" id="{7DD15C6C-1957-848C-64A4-56E6678DF71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2" name="مخطط انسيابي: رابط 661">
                <a:extLst>
                  <a:ext uri="{FF2B5EF4-FFF2-40B4-BE49-F238E27FC236}">
                    <a16:creationId xmlns:a16="http://schemas.microsoft.com/office/drawing/2014/main" id="{11628D5D-F80D-E9C3-5BC8-475B6C8B844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4" name="مجموعة 663">
              <a:extLst>
                <a:ext uri="{FF2B5EF4-FFF2-40B4-BE49-F238E27FC236}">
                  <a16:creationId xmlns:a16="http://schemas.microsoft.com/office/drawing/2014/main" id="{F4B75F31-EE38-3E80-DD28-BB6444009363}"/>
                </a:ext>
              </a:extLst>
            </p:cNvPr>
            <p:cNvGrpSpPr/>
            <p:nvPr/>
          </p:nvGrpSpPr>
          <p:grpSpPr>
            <a:xfrm>
              <a:off x="7200360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5" name="مخطط انسيابي: رابط 664">
                <a:extLst>
                  <a:ext uri="{FF2B5EF4-FFF2-40B4-BE49-F238E27FC236}">
                    <a16:creationId xmlns:a16="http://schemas.microsoft.com/office/drawing/2014/main" id="{0E1B593F-583D-656C-B10A-88B60A46B8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6" name="مخطط انسيابي: رابط 665">
                <a:extLst>
                  <a:ext uri="{FF2B5EF4-FFF2-40B4-BE49-F238E27FC236}">
                    <a16:creationId xmlns:a16="http://schemas.microsoft.com/office/drawing/2014/main" id="{B267C5C5-EFAB-A62B-D5C8-DFE104EECD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7" name="مخطط انسيابي: رابط 666">
                <a:extLst>
                  <a:ext uri="{FF2B5EF4-FFF2-40B4-BE49-F238E27FC236}">
                    <a16:creationId xmlns:a16="http://schemas.microsoft.com/office/drawing/2014/main" id="{2CB8A04D-D818-FFDF-4CA4-9F20B146AA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8" name="مخطط انسيابي: رابط 667">
                <a:extLst>
                  <a:ext uri="{FF2B5EF4-FFF2-40B4-BE49-F238E27FC236}">
                    <a16:creationId xmlns:a16="http://schemas.microsoft.com/office/drawing/2014/main" id="{93E0DDCE-BFD1-B00A-616F-4F0060F33D1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9" name="مجموعة 668">
              <a:extLst>
                <a:ext uri="{FF2B5EF4-FFF2-40B4-BE49-F238E27FC236}">
                  <a16:creationId xmlns:a16="http://schemas.microsoft.com/office/drawing/2014/main" id="{9317E569-3079-ACD4-8775-99D195677052}"/>
                </a:ext>
              </a:extLst>
            </p:cNvPr>
            <p:cNvGrpSpPr/>
            <p:nvPr/>
          </p:nvGrpSpPr>
          <p:grpSpPr>
            <a:xfrm>
              <a:off x="6087728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70" name="مخطط انسيابي: رابط 669">
                <a:extLst>
                  <a:ext uri="{FF2B5EF4-FFF2-40B4-BE49-F238E27FC236}">
                    <a16:creationId xmlns:a16="http://schemas.microsoft.com/office/drawing/2014/main" id="{C9831BDE-3414-77AF-ECEF-9A5DACE46DE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1" name="مخطط انسيابي: رابط 670">
                <a:extLst>
                  <a:ext uri="{FF2B5EF4-FFF2-40B4-BE49-F238E27FC236}">
                    <a16:creationId xmlns:a16="http://schemas.microsoft.com/office/drawing/2014/main" id="{474D966E-2535-1042-14D9-9F7A4BB7B4F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2" name="مخطط انسيابي: رابط 671">
                <a:extLst>
                  <a:ext uri="{FF2B5EF4-FFF2-40B4-BE49-F238E27FC236}">
                    <a16:creationId xmlns:a16="http://schemas.microsoft.com/office/drawing/2014/main" id="{39AF82AD-79AD-42D9-4257-9B50AE0DB1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3" name="مخطط انسيابي: رابط 672">
                <a:extLst>
                  <a:ext uri="{FF2B5EF4-FFF2-40B4-BE49-F238E27FC236}">
                    <a16:creationId xmlns:a16="http://schemas.microsoft.com/office/drawing/2014/main" id="{918FD49D-0C52-A8AC-8660-E186375A584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4" name="مجموعة 673">
              <a:extLst>
                <a:ext uri="{FF2B5EF4-FFF2-40B4-BE49-F238E27FC236}">
                  <a16:creationId xmlns:a16="http://schemas.microsoft.com/office/drawing/2014/main" id="{F5D686AA-7525-6E22-ED20-4A783CCEFCCB}"/>
                </a:ext>
              </a:extLst>
            </p:cNvPr>
            <p:cNvGrpSpPr/>
            <p:nvPr/>
          </p:nvGrpSpPr>
          <p:grpSpPr>
            <a:xfrm>
              <a:off x="4966663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75" name="مخطط انسيابي: رابط 674">
                <a:extLst>
                  <a:ext uri="{FF2B5EF4-FFF2-40B4-BE49-F238E27FC236}">
                    <a16:creationId xmlns:a16="http://schemas.microsoft.com/office/drawing/2014/main" id="{BE43C5B1-3532-5A69-2283-C72189F362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6" name="مخطط انسيابي: رابط 675">
                <a:extLst>
                  <a:ext uri="{FF2B5EF4-FFF2-40B4-BE49-F238E27FC236}">
                    <a16:creationId xmlns:a16="http://schemas.microsoft.com/office/drawing/2014/main" id="{46276328-0FC3-6494-0F65-AACC5906537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7" name="مخطط انسيابي: رابط 676">
                <a:extLst>
                  <a:ext uri="{FF2B5EF4-FFF2-40B4-BE49-F238E27FC236}">
                    <a16:creationId xmlns:a16="http://schemas.microsoft.com/office/drawing/2014/main" id="{A80FA1D8-03B6-652A-506A-1F42796CF2E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8" name="مخطط انسيابي: رابط 677">
                <a:extLst>
                  <a:ext uri="{FF2B5EF4-FFF2-40B4-BE49-F238E27FC236}">
                    <a16:creationId xmlns:a16="http://schemas.microsoft.com/office/drawing/2014/main" id="{B06C738F-5AC5-2B64-3E13-8B7CCF52F1A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9" name="مجموعة 678">
              <a:extLst>
                <a:ext uri="{FF2B5EF4-FFF2-40B4-BE49-F238E27FC236}">
                  <a16:creationId xmlns:a16="http://schemas.microsoft.com/office/drawing/2014/main" id="{B1DA6D22-6CD7-F3E0-8860-41B1469A83B8}"/>
                </a:ext>
              </a:extLst>
            </p:cNvPr>
            <p:cNvGrpSpPr/>
            <p:nvPr/>
          </p:nvGrpSpPr>
          <p:grpSpPr>
            <a:xfrm>
              <a:off x="3828743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80" name="مخطط انسيابي: رابط 679">
                <a:extLst>
                  <a:ext uri="{FF2B5EF4-FFF2-40B4-BE49-F238E27FC236}">
                    <a16:creationId xmlns:a16="http://schemas.microsoft.com/office/drawing/2014/main" id="{572C9D8D-F116-9CB4-80AF-C64F3AEC57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1" name="مخطط انسيابي: رابط 680">
                <a:extLst>
                  <a:ext uri="{FF2B5EF4-FFF2-40B4-BE49-F238E27FC236}">
                    <a16:creationId xmlns:a16="http://schemas.microsoft.com/office/drawing/2014/main" id="{803473AC-DA8D-46DC-09D1-83417C32549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2" name="مخطط انسيابي: رابط 681">
                <a:extLst>
                  <a:ext uri="{FF2B5EF4-FFF2-40B4-BE49-F238E27FC236}">
                    <a16:creationId xmlns:a16="http://schemas.microsoft.com/office/drawing/2014/main" id="{1BCF5113-40B7-B9A0-25FB-D5435851B2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3" name="مخطط انسيابي: رابط 682">
                <a:extLst>
                  <a:ext uri="{FF2B5EF4-FFF2-40B4-BE49-F238E27FC236}">
                    <a16:creationId xmlns:a16="http://schemas.microsoft.com/office/drawing/2014/main" id="{471AD157-7E8E-1C9A-500B-30CB606955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4" name="مجموعة 683">
              <a:extLst>
                <a:ext uri="{FF2B5EF4-FFF2-40B4-BE49-F238E27FC236}">
                  <a16:creationId xmlns:a16="http://schemas.microsoft.com/office/drawing/2014/main" id="{5650279F-7DBA-85AA-C4A2-D1D270B7887C}"/>
                </a:ext>
              </a:extLst>
            </p:cNvPr>
            <p:cNvGrpSpPr/>
            <p:nvPr/>
          </p:nvGrpSpPr>
          <p:grpSpPr>
            <a:xfrm>
              <a:off x="2699246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85" name="مخطط انسيابي: رابط 684">
                <a:extLst>
                  <a:ext uri="{FF2B5EF4-FFF2-40B4-BE49-F238E27FC236}">
                    <a16:creationId xmlns:a16="http://schemas.microsoft.com/office/drawing/2014/main" id="{D0B1A30F-B290-0D3E-583C-1822C2AFE70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6" name="مخطط انسيابي: رابط 685">
                <a:extLst>
                  <a:ext uri="{FF2B5EF4-FFF2-40B4-BE49-F238E27FC236}">
                    <a16:creationId xmlns:a16="http://schemas.microsoft.com/office/drawing/2014/main" id="{F359F032-2809-1993-4604-72742B10121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7" name="مخطط انسيابي: رابط 686">
                <a:extLst>
                  <a:ext uri="{FF2B5EF4-FFF2-40B4-BE49-F238E27FC236}">
                    <a16:creationId xmlns:a16="http://schemas.microsoft.com/office/drawing/2014/main" id="{9E3E1AB3-CE5D-8101-654F-0A7B2E45C99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8" name="مخطط انسيابي: رابط 687">
                <a:extLst>
                  <a:ext uri="{FF2B5EF4-FFF2-40B4-BE49-F238E27FC236}">
                    <a16:creationId xmlns:a16="http://schemas.microsoft.com/office/drawing/2014/main" id="{973933A1-C234-5BCC-E7C9-3BAD9EEFFB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9" name="مجموعة 688">
              <a:extLst>
                <a:ext uri="{FF2B5EF4-FFF2-40B4-BE49-F238E27FC236}">
                  <a16:creationId xmlns:a16="http://schemas.microsoft.com/office/drawing/2014/main" id="{35F8E84C-E86A-E554-8D82-CB7EF5692D0F}"/>
                </a:ext>
              </a:extLst>
            </p:cNvPr>
            <p:cNvGrpSpPr/>
            <p:nvPr/>
          </p:nvGrpSpPr>
          <p:grpSpPr>
            <a:xfrm>
              <a:off x="1576114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90" name="مخطط انسيابي: رابط 689">
                <a:extLst>
                  <a:ext uri="{FF2B5EF4-FFF2-40B4-BE49-F238E27FC236}">
                    <a16:creationId xmlns:a16="http://schemas.microsoft.com/office/drawing/2014/main" id="{0EF87005-3276-607D-7F26-963C50FB39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1" name="مخطط انسيابي: رابط 690">
                <a:extLst>
                  <a:ext uri="{FF2B5EF4-FFF2-40B4-BE49-F238E27FC236}">
                    <a16:creationId xmlns:a16="http://schemas.microsoft.com/office/drawing/2014/main" id="{22533B42-94F3-A5DA-A4AB-B4F0FBB855F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2" name="مخطط انسيابي: رابط 691">
                <a:extLst>
                  <a:ext uri="{FF2B5EF4-FFF2-40B4-BE49-F238E27FC236}">
                    <a16:creationId xmlns:a16="http://schemas.microsoft.com/office/drawing/2014/main" id="{61F4A1AA-84EC-BBCD-3C94-73869B0061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3" name="مخطط انسيابي: رابط 692">
                <a:extLst>
                  <a:ext uri="{FF2B5EF4-FFF2-40B4-BE49-F238E27FC236}">
                    <a16:creationId xmlns:a16="http://schemas.microsoft.com/office/drawing/2014/main" id="{6B821F72-A7E8-AA35-E1FB-432653F3B80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94" name="مجموعة 693">
              <a:extLst>
                <a:ext uri="{FF2B5EF4-FFF2-40B4-BE49-F238E27FC236}">
                  <a16:creationId xmlns:a16="http://schemas.microsoft.com/office/drawing/2014/main" id="{503863CB-3EEB-7296-83B3-7DDAE6B0934E}"/>
                </a:ext>
              </a:extLst>
            </p:cNvPr>
            <p:cNvGrpSpPr/>
            <p:nvPr/>
          </p:nvGrpSpPr>
          <p:grpSpPr>
            <a:xfrm>
              <a:off x="469837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95" name="مخطط انسيابي: رابط 694">
                <a:extLst>
                  <a:ext uri="{FF2B5EF4-FFF2-40B4-BE49-F238E27FC236}">
                    <a16:creationId xmlns:a16="http://schemas.microsoft.com/office/drawing/2014/main" id="{31695205-0843-E572-AB4A-5DB19C46B64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6" name="مخطط انسيابي: رابط 695">
                <a:extLst>
                  <a:ext uri="{FF2B5EF4-FFF2-40B4-BE49-F238E27FC236}">
                    <a16:creationId xmlns:a16="http://schemas.microsoft.com/office/drawing/2014/main" id="{B704BEA9-8504-B1AB-52F6-28862EBFB2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7" name="مخطط انسيابي: رابط 696">
                <a:extLst>
                  <a:ext uri="{FF2B5EF4-FFF2-40B4-BE49-F238E27FC236}">
                    <a16:creationId xmlns:a16="http://schemas.microsoft.com/office/drawing/2014/main" id="{9DA2BCF8-DBC7-348C-C413-E0D0E3CFE4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8" name="مخطط انسيابي: رابط 697">
                <a:extLst>
                  <a:ext uri="{FF2B5EF4-FFF2-40B4-BE49-F238E27FC236}">
                    <a16:creationId xmlns:a16="http://schemas.microsoft.com/office/drawing/2014/main" id="{6DAE99A2-C53F-44D3-6E39-C74536C5EDC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6" name="مجموعة 705">
              <a:extLst>
                <a:ext uri="{FF2B5EF4-FFF2-40B4-BE49-F238E27FC236}">
                  <a16:creationId xmlns:a16="http://schemas.microsoft.com/office/drawing/2014/main" id="{7706A064-CE1C-704E-EA33-8B35D3325CC9}"/>
                </a:ext>
              </a:extLst>
            </p:cNvPr>
            <p:cNvGrpSpPr/>
            <p:nvPr/>
          </p:nvGrpSpPr>
          <p:grpSpPr>
            <a:xfrm>
              <a:off x="8234714" y="1022559"/>
              <a:ext cx="1171390" cy="200055"/>
              <a:chOff x="8234714" y="1022559"/>
              <a:chExt cx="1171390" cy="200055"/>
            </a:xfrm>
          </p:grpSpPr>
          <p:sp>
            <p:nvSpPr>
              <p:cNvPr id="702" name="مربع نص 701">
                <a:extLst>
                  <a:ext uri="{FF2B5EF4-FFF2-40B4-BE49-F238E27FC236}">
                    <a16:creationId xmlns:a16="http://schemas.microsoft.com/office/drawing/2014/main" id="{6E61F997-0B16-90D6-E306-A497E70EBB6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3" name="مربع نص 702">
                <a:extLst>
                  <a:ext uri="{FF2B5EF4-FFF2-40B4-BE49-F238E27FC236}">
                    <a16:creationId xmlns:a16="http://schemas.microsoft.com/office/drawing/2014/main" id="{9B92C91B-636D-0DBE-17D8-02D48D277298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04" name="مربع نص 703">
                <a:extLst>
                  <a:ext uri="{FF2B5EF4-FFF2-40B4-BE49-F238E27FC236}">
                    <a16:creationId xmlns:a16="http://schemas.microsoft.com/office/drawing/2014/main" id="{FC4C191E-F786-94D9-1CB5-1DC6FA8D9EB5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05" name="مربع نص 704">
                <a:extLst>
                  <a:ext uri="{FF2B5EF4-FFF2-40B4-BE49-F238E27FC236}">
                    <a16:creationId xmlns:a16="http://schemas.microsoft.com/office/drawing/2014/main" id="{2325AAD0-D4FA-287C-07EE-EA2EFBA5F76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07" name="مجموعة 706">
              <a:extLst>
                <a:ext uri="{FF2B5EF4-FFF2-40B4-BE49-F238E27FC236}">
                  <a16:creationId xmlns:a16="http://schemas.microsoft.com/office/drawing/2014/main" id="{D3D63A7F-CEFF-CFFF-0248-7BFB1AE5B9F1}"/>
                </a:ext>
              </a:extLst>
            </p:cNvPr>
            <p:cNvGrpSpPr/>
            <p:nvPr/>
          </p:nvGrpSpPr>
          <p:grpSpPr>
            <a:xfrm>
              <a:off x="7100010" y="1022559"/>
              <a:ext cx="1171390" cy="200055"/>
              <a:chOff x="8234714" y="1022559"/>
              <a:chExt cx="1171390" cy="200055"/>
            </a:xfrm>
          </p:grpSpPr>
          <p:sp>
            <p:nvSpPr>
              <p:cNvPr id="708" name="مربع نص 707">
                <a:extLst>
                  <a:ext uri="{FF2B5EF4-FFF2-40B4-BE49-F238E27FC236}">
                    <a16:creationId xmlns:a16="http://schemas.microsoft.com/office/drawing/2014/main" id="{85DB2E11-C737-390E-7F72-2A37D7CEF13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9" name="مربع نص 708">
                <a:extLst>
                  <a:ext uri="{FF2B5EF4-FFF2-40B4-BE49-F238E27FC236}">
                    <a16:creationId xmlns:a16="http://schemas.microsoft.com/office/drawing/2014/main" id="{74A03E14-9074-E3DE-2098-C37938250FDC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0" name="مربع نص 709">
                <a:extLst>
                  <a:ext uri="{FF2B5EF4-FFF2-40B4-BE49-F238E27FC236}">
                    <a16:creationId xmlns:a16="http://schemas.microsoft.com/office/drawing/2014/main" id="{742A5F57-8724-39F5-2024-C6D5A5CB6B9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1" name="مربع نص 710">
                <a:extLst>
                  <a:ext uri="{FF2B5EF4-FFF2-40B4-BE49-F238E27FC236}">
                    <a16:creationId xmlns:a16="http://schemas.microsoft.com/office/drawing/2014/main" id="{879E7422-C2E0-FCC0-8010-53EE0ED993C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2" name="مجموعة 711">
              <a:extLst>
                <a:ext uri="{FF2B5EF4-FFF2-40B4-BE49-F238E27FC236}">
                  <a16:creationId xmlns:a16="http://schemas.microsoft.com/office/drawing/2014/main" id="{4C449D3D-7A93-6065-C8C5-50C10321F6CD}"/>
                </a:ext>
              </a:extLst>
            </p:cNvPr>
            <p:cNvGrpSpPr/>
            <p:nvPr/>
          </p:nvGrpSpPr>
          <p:grpSpPr>
            <a:xfrm>
              <a:off x="6000866" y="1022559"/>
              <a:ext cx="1171390" cy="200055"/>
              <a:chOff x="8234714" y="1022559"/>
              <a:chExt cx="1171390" cy="200055"/>
            </a:xfrm>
          </p:grpSpPr>
          <p:sp>
            <p:nvSpPr>
              <p:cNvPr id="713" name="مربع نص 712">
                <a:extLst>
                  <a:ext uri="{FF2B5EF4-FFF2-40B4-BE49-F238E27FC236}">
                    <a16:creationId xmlns:a16="http://schemas.microsoft.com/office/drawing/2014/main" id="{0766F13C-14FB-0E7C-09C9-AE28F2BAD4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4" name="مربع نص 713">
                <a:extLst>
                  <a:ext uri="{FF2B5EF4-FFF2-40B4-BE49-F238E27FC236}">
                    <a16:creationId xmlns:a16="http://schemas.microsoft.com/office/drawing/2014/main" id="{4E6B78D6-2CEF-4723-21CD-2A89E07175C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5" name="مربع نص 714">
                <a:extLst>
                  <a:ext uri="{FF2B5EF4-FFF2-40B4-BE49-F238E27FC236}">
                    <a16:creationId xmlns:a16="http://schemas.microsoft.com/office/drawing/2014/main" id="{356EAD80-D7D1-8326-B9DA-C6FB50380903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6" name="مربع نص 715">
                <a:extLst>
                  <a:ext uri="{FF2B5EF4-FFF2-40B4-BE49-F238E27FC236}">
                    <a16:creationId xmlns:a16="http://schemas.microsoft.com/office/drawing/2014/main" id="{F35F37AD-CE74-0FEA-E8C4-7C29E81A54B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7" name="مجموعة 716">
              <a:extLst>
                <a:ext uri="{FF2B5EF4-FFF2-40B4-BE49-F238E27FC236}">
                  <a16:creationId xmlns:a16="http://schemas.microsoft.com/office/drawing/2014/main" id="{AE187D5D-C6A6-6A9C-62D5-D74D0973C1D4}"/>
                </a:ext>
              </a:extLst>
            </p:cNvPr>
            <p:cNvGrpSpPr/>
            <p:nvPr/>
          </p:nvGrpSpPr>
          <p:grpSpPr>
            <a:xfrm>
              <a:off x="4871242" y="1022559"/>
              <a:ext cx="1171390" cy="200055"/>
              <a:chOff x="8234714" y="1022559"/>
              <a:chExt cx="1171390" cy="200055"/>
            </a:xfrm>
          </p:grpSpPr>
          <p:sp>
            <p:nvSpPr>
              <p:cNvPr id="718" name="مربع نص 717">
                <a:extLst>
                  <a:ext uri="{FF2B5EF4-FFF2-40B4-BE49-F238E27FC236}">
                    <a16:creationId xmlns:a16="http://schemas.microsoft.com/office/drawing/2014/main" id="{8E8351D8-4786-5B9E-2CFF-5FADCC701C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9" name="مربع نص 718">
                <a:extLst>
                  <a:ext uri="{FF2B5EF4-FFF2-40B4-BE49-F238E27FC236}">
                    <a16:creationId xmlns:a16="http://schemas.microsoft.com/office/drawing/2014/main" id="{2161F949-7A8B-B31D-8DFE-928FAB56E80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0" name="مربع نص 719">
                <a:extLst>
                  <a:ext uri="{FF2B5EF4-FFF2-40B4-BE49-F238E27FC236}">
                    <a16:creationId xmlns:a16="http://schemas.microsoft.com/office/drawing/2014/main" id="{42A52AD9-0913-E7C9-6D72-F7F8741ADE0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1" name="مربع نص 720">
                <a:extLst>
                  <a:ext uri="{FF2B5EF4-FFF2-40B4-BE49-F238E27FC236}">
                    <a16:creationId xmlns:a16="http://schemas.microsoft.com/office/drawing/2014/main" id="{A8245957-F6A0-904F-8F8B-9BB3849D4EA7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2" name="مجموعة 721">
              <a:extLst>
                <a:ext uri="{FF2B5EF4-FFF2-40B4-BE49-F238E27FC236}">
                  <a16:creationId xmlns:a16="http://schemas.microsoft.com/office/drawing/2014/main" id="{7E86968D-681B-B683-4CD8-BF82CF4CC0E8}"/>
                </a:ext>
              </a:extLst>
            </p:cNvPr>
            <p:cNvGrpSpPr/>
            <p:nvPr/>
          </p:nvGrpSpPr>
          <p:grpSpPr>
            <a:xfrm>
              <a:off x="3741618" y="1022559"/>
              <a:ext cx="1171390" cy="200055"/>
              <a:chOff x="8234714" y="1022559"/>
              <a:chExt cx="1171390" cy="200055"/>
            </a:xfrm>
          </p:grpSpPr>
          <p:sp>
            <p:nvSpPr>
              <p:cNvPr id="723" name="مربع نص 722">
                <a:extLst>
                  <a:ext uri="{FF2B5EF4-FFF2-40B4-BE49-F238E27FC236}">
                    <a16:creationId xmlns:a16="http://schemas.microsoft.com/office/drawing/2014/main" id="{23729136-29E8-FA77-030E-9FFDA8886ECC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4" name="مربع نص 723">
                <a:extLst>
                  <a:ext uri="{FF2B5EF4-FFF2-40B4-BE49-F238E27FC236}">
                    <a16:creationId xmlns:a16="http://schemas.microsoft.com/office/drawing/2014/main" id="{FF273216-A2EE-2AEC-85D7-7FB617BDDB5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5" name="مربع نص 724">
                <a:extLst>
                  <a:ext uri="{FF2B5EF4-FFF2-40B4-BE49-F238E27FC236}">
                    <a16:creationId xmlns:a16="http://schemas.microsoft.com/office/drawing/2014/main" id="{34DFB560-CCA3-279A-5F7F-B3CD7989AE9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6" name="مربع نص 725">
                <a:extLst>
                  <a:ext uri="{FF2B5EF4-FFF2-40B4-BE49-F238E27FC236}">
                    <a16:creationId xmlns:a16="http://schemas.microsoft.com/office/drawing/2014/main" id="{349FD4D5-E750-5E52-495D-819ADCC9E0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7" name="مجموعة 726">
              <a:extLst>
                <a:ext uri="{FF2B5EF4-FFF2-40B4-BE49-F238E27FC236}">
                  <a16:creationId xmlns:a16="http://schemas.microsoft.com/office/drawing/2014/main" id="{0EA4538D-E9EB-6BC2-7CD4-49E42EA63E70}"/>
                </a:ext>
              </a:extLst>
            </p:cNvPr>
            <p:cNvGrpSpPr/>
            <p:nvPr/>
          </p:nvGrpSpPr>
          <p:grpSpPr>
            <a:xfrm>
              <a:off x="2611994" y="1022559"/>
              <a:ext cx="1171390" cy="200055"/>
              <a:chOff x="8234714" y="1022559"/>
              <a:chExt cx="1171390" cy="200055"/>
            </a:xfrm>
          </p:grpSpPr>
          <p:sp>
            <p:nvSpPr>
              <p:cNvPr id="728" name="مربع نص 727">
                <a:extLst>
                  <a:ext uri="{FF2B5EF4-FFF2-40B4-BE49-F238E27FC236}">
                    <a16:creationId xmlns:a16="http://schemas.microsoft.com/office/drawing/2014/main" id="{EA90A9FA-64E4-7118-0C12-5ED891796481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9" name="مربع نص 728">
                <a:extLst>
                  <a:ext uri="{FF2B5EF4-FFF2-40B4-BE49-F238E27FC236}">
                    <a16:creationId xmlns:a16="http://schemas.microsoft.com/office/drawing/2014/main" id="{DF7B9F49-1BCF-F822-2C5C-B932010C1A0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0" name="مربع نص 729">
                <a:extLst>
                  <a:ext uri="{FF2B5EF4-FFF2-40B4-BE49-F238E27FC236}">
                    <a16:creationId xmlns:a16="http://schemas.microsoft.com/office/drawing/2014/main" id="{8BDFDE29-5390-2399-AAB1-15E703AFD77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1" name="مربع نص 730">
                <a:extLst>
                  <a:ext uri="{FF2B5EF4-FFF2-40B4-BE49-F238E27FC236}">
                    <a16:creationId xmlns:a16="http://schemas.microsoft.com/office/drawing/2014/main" id="{B107BB3D-9F77-33BD-81ED-0644B3C21278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2" name="مجموعة 731">
              <a:extLst>
                <a:ext uri="{FF2B5EF4-FFF2-40B4-BE49-F238E27FC236}">
                  <a16:creationId xmlns:a16="http://schemas.microsoft.com/office/drawing/2014/main" id="{34C2082B-DC17-61F8-E003-1A5DC75A4725}"/>
                </a:ext>
              </a:extLst>
            </p:cNvPr>
            <p:cNvGrpSpPr/>
            <p:nvPr/>
          </p:nvGrpSpPr>
          <p:grpSpPr>
            <a:xfrm>
              <a:off x="1482370" y="1022559"/>
              <a:ext cx="1171390" cy="200055"/>
              <a:chOff x="8234714" y="1022559"/>
              <a:chExt cx="1171390" cy="200055"/>
            </a:xfrm>
          </p:grpSpPr>
          <p:sp>
            <p:nvSpPr>
              <p:cNvPr id="733" name="مربع نص 732">
                <a:extLst>
                  <a:ext uri="{FF2B5EF4-FFF2-40B4-BE49-F238E27FC236}">
                    <a16:creationId xmlns:a16="http://schemas.microsoft.com/office/drawing/2014/main" id="{F324D253-1137-57B3-E37A-CC5E51733843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4" name="مربع نص 733">
                <a:extLst>
                  <a:ext uri="{FF2B5EF4-FFF2-40B4-BE49-F238E27FC236}">
                    <a16:creationId xmlns:a16="http://schemas.microsoft.com/office/drawing/2014/main" id="{1A17DF7E-7016-F2EA-642F-EF7A653D934B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5" name="مربع نص 734">
                <a:extLst>
                  <a:ext uri="{FF2B5EF4-FFF2-40B4-BE49-F238E27FC236}">
                    <a16:creationId xmlns:a16="http://schemas.microsoft.com/office/drawing/2014/main" id="{2823D779-F0C8-AF7C-A781-E05929EFCB6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6" name="مربع نص 735">
                <a:extLst>
                  <a:ext uri="{FF2B5EF4-FFF2-40B4-BE49-F238E27FC236}">
                    <a16:creationId xmlns:a16="http://schemas.microsoft.com/office/drawing/2014/main" id="{3B41A750-7949-1097-856D-CBBAB9E021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7" name="مجموعة 736">
              <a:extLst>
                <a:ext uri="{FF2B5EF4-FFF2-40B4-BE49-F238E27FC236}">
                  <a16:creationId xmlns:a16="http://schemas.microsoft.com/office/drawing/2014/main" id="{09EFBF39-BEE5-9235-42B7-80088FD284F5}"/>
                </a:ext>
              </a:extLst>
            </p:cNvPr>
            <p:cNvGrpSpPr/>
            <p:nvPr/>
          </p:nvGrpSpPr>
          <p:grpSpPr>
            <a:xfrm>
              <a:off x="388306" y="1022559"/>
              <a:ext cx="1171390" cy="200055"/>
              <a:chOff x="8234714" y="1022559"/>
              <a:chExt cx="1171390" cy="200055"/>
            </a:xfrm>
          </p:grpSpPr>
          <p:sp>
            <p:nvSpPr>
              <p:cNvPr id="738" name="مربع نص 737">
                <a:extLst>
                  <a:ext uri="{FF2B5EF4-FFF2-40B4-BE49-F238E27FC236}">
                    <a16:creationId xmlns:a16="http://schemas.microsoft.com/office/drawing/2014/main" id="{F63D342F-33FE-854C-10EB-1CE820F6087F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9" name="مربع نص 738">
                <a:extLst>
                  <a:ext uri="{FF2B5EF4-FFF2-40B4-BE49-F238E27FC236}">
                    <a16:creationId xmlns:a16="http://schemas.microsoft.com/office/drawing/2014/main" id="{40FEF01B-CC82-711B-1630-A79472ECDC47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40" name="مربع نص 739">
                <a:extLst>
                  <a:ext uri="{FF2B5EF4-FFF2-40B4-BE49-F238E27FC236}">
                    <a16:creationId xmlns:a16="http://schemas.microsoft.com/office/drawing/2014/main" id="{F470C504-CA2F-C0C1-2E7C-3AD9AFFEECF0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41" name="مربع نص 740">
                <a:extLst>
                  <a:ext uri="{FF2B5EF4-FFF2-40B4-BE49-F238E27FC236}">
                    <a16:creationId xmlns:a16="http://schemas.microsoft.com/office/drawing/2014/main" id="{FBF442D7-A5C6-9B6A-5183-BDF07671F5E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sp>
          <p:nvSpPr>
            <p:cNvPr id="742" name="مستطيل: زوايا مستديرة 741">
              <a:extLst>
                <a:ext uri="{FF2B5EF4-FFF2-40B4-BE49-F238E27FC236}">
                  <a16:creationId xmlns:a16="http://schemas.microsoft.com/office/drawing/2014/main" id="{20DF38A8-172C-1139-6B3D-890850A33E2B}"/>
                </a:ext>
              </a:extLst>
            </p:cNvPr>
            <p:cNvSpPr/>
            <p:nvPr/>
          </p:nvSpPr>
          <p:spPr>
            <a:xfrm>
              <a:off x="9440460" y="955040"/>
              <a:ext cx="2608103" cy="310029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3" name="مستطيل: زوايا مستديرة 742">
              <a:extLst>
                <a:ext uri="{FF2B5EF4-FFF2-40B4-BE49-F238E27FC236}">
                  <a16:creationId xmlns:a16="http://schemas.microsoft.com/office/drawing/2014/main" id="{B963CED3-F3E6-79E2-9143-6B2E61627A10}"/>
                </a:ext>
              </a:extLst>
            </p:cNvPr>
            <p:cNvSpPr/>
            <p:nvPr/>
          </p:nvSpPr>
          <p:spPr>
            <a:xfrm>
              <a:off x="9459097" y="601146"/>
              <a:ext cx="2589465" cy="310029"/>
            </a:xfrm>
            <a:prstGeom prst="roundRect">
              <a:avLst>
                <a:gd name="adj" fmla="val 1559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6" name="مربع نص 745">
              <a:extLst>
                <a:ext uri="{FF2B5EF4-FFF2-40B4-BE49-F238E27FC236}">
                  <a16:creationId xmlns:a16="http://schemas.microsoft.com/office/drawing/2014/main" id="{02AA8830-9484-4403-070A-7FAF2A61E36B}"/>
                </a:ext>
              </a:extLst>
            </p:cNvPr>
            <p:cNvSpPr txBox="1"/>
            <p:nvPr/>
          </p:nvSpPr>
          <p:spPr>
            <a:xfrm>
              <a:off x="9612207" y="950507"/>
              <a:ext cx="2402699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7" name="مربع نص 746">
              <a:extLst>
                <a:ext uri="{FF2B5EF4-FFF2-40B4-BE49-F238E27FC236}">
                  <a16:creationId xmlns:a16="http://schemas.microsoft.com/office/drawing/2014/main" id="{A2D66A58-7C13-DAB7-976A-9265CBCC23B5}"/>
                </a:ext>
              </a:extLst>
            </p:cNvPr>
            <p:cNvSpPr txBox="1"/>
            <p:nvPr/>
          </p:nvSpPr>
          <p:spPr>
            <a:xfrm>
              <a:off x="9713904" y="611769"/>
              <a:ext cx="2394364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9" name="مربع نص 748">
              <a:extLst>
                <a:ext uri="{FF2B5EF4-FFF2-40B4-BE49-F238E27FC236}">
                  <a16:creationId xmlns:a16="http://schemas.microsoft.com/office/drawing/2014/main" id="{FFB62EFC-2D62-61C1-44CF-FFB4D440B881}"/>
                </a:ext>
              </a:extLst>
            </p:cNvPr>
            <p:cNvSpPr txBox="1"/>
            <p:nvPr/>
          </p:nvSpPr>
          <p:spPr>
            <a:xfrm>
              <a:off x="8283954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العناصر</a:t>
              </a:r>
            </a:p>
          </p:txBody>
        </p:sp>
        <p:sp>
          <p:nvSpPr>
            <p:cNvPr id="750" name="مربع نص 749">
              <a:extLst>
                <a:ext uri="{FF2B5EF4-FFF2-40B4-BE49-F238E27FC236}">
                  <a16:creationId xmlns:a16="http://schemas.microsoft.com/office/drawing/2014/main" id="{7B6F7694-0A7E-3310-ED3E-A180864FFD31}"/>
                </a:ext>
              </a:extLst>
            </p:cNvPr>
            <p:cNvSpPr txBox="1"/>
            <p:nvPr/>
          </p:nvSpPr>
          <p:spPr>
            <a:xfrm>
              <a:off x="7084178" y="654465"/>
              <a:ext cx="1171728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الفلزات و اللافلزات</a:t>
              </a:r>
            </a:p>
          </p:txBody>
        </p:sp>
        <p:sp>
          <p:nvSpPr>
            <p:cNvPr id="756" name="مربع نص 755">
              <a:extLst>
                <a:ext uri="{FF2B5EF4-FFF2-40B4-BE49-F238E27FC236}">
                  <a16:creationId xmlns:a16="http://schemas.microsoft.com/office/drawing/2014/main" id="{BEE74F4C-50FF-7BC4-51CB-3C363593C0D6}"/>
                </a:ext>
              </a:extLst>
            </p:cNvPr>
            <p:cNvSpPr txBox="1"/>
            <p:nvPr/>
          </p:nvSpPr>
          <p:spPr>
            <a:xfrm>
              <a:off x="6029399" y="633679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تغيرات حالة المادة</a:t>
              </a:r>
            </a:p>
          </p:txBody>
        </p:sp>
        <p:sp>
          <p:nvSpPr>
            <p:cNvPr id="757" name="مربع نص 756">
              <a:extLst>
                <a:ext uri="{FF2B5EF4-FFF2-40B4-BE49-F238E27FC236}">
                  <a16:creationId xmlns:a16="http://schemas.microsoft.com/office/drawing/2014/main" id="{F41BCD9F-5EEC-2F05-9650-52E9F9399589}"/>
                </a:ext>
              </a:extLst>
            </p:cNvPr>
            <p:cNvSpPr txBox="1"/>
            <p:nvPr/>
          </p:nvSpPr>
          <p:spPr>
            <a:xfrm>
              <a:off x="4875610" y="599455"/>
              <a:ext cx="11752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المركبات والتغيرات الكيميائية</a:t>
              </a:r>
            </a:p>
          </p:txBody>
        </p:sp>
        <p:sp>
          <p:nvSpPr>
            <p:cNvPr id="758" name="مربع نص 757">
              <a:extLst>
                <a:ext uri="{FF2B5EF4-FFF2-40B4-BE49-F238E27FC236}">
                  <a16:creationId xmlns:a16="http://schemas.microsoft.com/office/drawing/2014/main" id="{0A4E1D41-4C38-4392-4DE1-70FB666AF603}"/>
                </a:ext>
              </a:extLst>
            </p:cNvPr>
            <p:cNvSpPr txBox="1"/>
            <p:nvPr/>
          </p:nvSpPr>
          <p:spPr>
            <a:xfrm>
              <a:off x="3757826" y="647984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الشغل و الطاقة  </a:t>
              </a:r>
            </a:p>
          </p:txBody>
        </p:sp>
        <p:sp>
          <p:nvSpPr>
            <p:cNvPr id="759" name="مربع نص 758">
              <a:extLst>
                <a:ext uri="{FF2B5EF4-FFF2-40B4-BE49-F238E27FC236}">
                  <a16:creationId xmlns:a16="http://schemas.microsoft.com/office/drawing/2014/main" id="{F2D81951-A62E-DA49-BE7C-A594BF1D43CC}"/>
                </a:ext>
              </a:extLst>
            </p:cNvPr>
            <p:cNvSpPr txBox="1"/>
            <p:nvPr/>
          </p:nvSpPr>
          <p:spPr>
            <a:xfrm>
              <a:off x="2683687" y="628888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الآلات البسيطة </a:t>
              </a:r>
            </a:p>
          </p:txBody>
        </p:sp>
        <p:sp>
          <p:nvSpPr>
            <p:cNvPr id="760" name="مربع نص 759">
              <a:extLst>
                <a:ext uri="{FF2B5EF4-FFF2-40B4-BE49-F238E27FC236}">
                  <a16:creationId xmlns:a16="http://schemas.microsoft.com/office/drawing/2014/main" id="{96DFBF4E-E3CA-C3BA-E5F0-E6E91FBBC791}"/>
                </a:ext>
              </a:extLst>
            </p:cNvPr>
            <p:cNvSpPr txBox="1"/>
            <p:nvPr/>
          </p:nvSpPr>
          <p:spPr>
            <a:xfrm>
              <a:off x="1538321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الصوت</a:t>
              </a:r>
            </a:p>
          </p:txBody>
        </p:sp>
        <p:sp>
          <p:nvSpPr>
            <p:cNvPr id="761" name="مربع نص 760">
              <a:extLst>
                <a:ext uri="{FF2B5EF4-FFF2-40B4-BE49-F238E27FC236}">
                  <a16:creationId xmlns:a16="http://schemas.microsoft.com/office/drawing/2014/main" id="{643B0959-547D-2576-E24F-DAA4C72384B0}"/>
                </a:ext>
              </a:extLst>
            </p:cNvPr>
            <p:cNvSpPr txBox="1"/>
            <p:nvPr/>
          </p:nvSpPr>
          <p:spPr>
            <a:xfrm>
              <a:off x="447428" y="617660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الضوء</a:t>
              </a:r>
            </a:p>
          </p:txBody>
        </p:sp>
        <p:sp>
          <p:nvSpPr>
            <p:cNvPr id="762" name="مستطيل: زوايا مستديرة 761">
              <a:extLst>
                <a:ext uri="{FF2B5EF4-FFF2-40B4-BE49-F238E27FC236}">
                  <a16:creationId xmlns:a16="http://schemas.microsoft.com/office/drawing/2014/main" id="{1BAC51C2-86A6-41B3-6B24-E9A347719CEE}"/>
                </a:ext>
              </a:extLst>
            </p:cNvPr>
            <p:cNvSpPr/>
            <p:nvPr/>
          </p:nvSpPr>
          <p:spPr>
            <a:xfrm>
              <a:off x="388307" y="258608"/>
              <a:ext cx="11657164" cy="310029"/>
            </a:xfrm>
            <a:prstGeom prst="roundRect">
              <a:avLst>
                <a:gd name="adj" fmla="val 1559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63" name="مربع نص 762">
              <a:extLst>
                <a:ext uri="{FF2B5EF4-FFF2-40B4-BE49-F238E27FC236}">
                  <a16:creationId xmlns:a16="http://schemas.microsoft.com/office/drawing/2014/main" id="{EA05E8C7-990D-C09F-7452-7AFD486233FC}"/>
                </a:ext>
              </a:extLst>
            </p:cNvPr>
            <p:cNvSpPr txBox="1"/>
            <p:nvPr/>
          </p:nvSpPr>
          <p:spPr>
            <a:xfrm>
              <a:off x="424781" y="269231"/>
              <a:ext cx="8656767" cy="3061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سجل متابعة لمادة العلوم للصف الخامس  الفصل الدراسي الثالث لعام 1445هـ</a:t>
              </a:r>
            </a:p>
          </p:txBody>
        </p:sp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6D3EFC67-7FC2-3933-C525-977A8F67875C}"/>
                </a:ext>
              </a:extLst>
            </p:cNvPr>
            <p:cNvSpPr/>
            <p:nvPr/>
          </p:nvSpPr>
          <p:spPr>
            <a:xfrm>
              <a:off x="423094" y="6346260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" name="مجموعة 2">
              <a:extLst>
                <a:ext uri="{FF2B5EF4-FFF2-40B4-BE49-F238E27FC236}">
                  <a16:creationId xmlns:a16="http://schemas.microsoft.com/office/drawing/2014/main" id="{7635DFA8-5942-FE26-88DF-AD249097292F}"/>
                </a:ext>
              </a:extLst>
            </p:cNvPr>
            <p:cNvGrpSpPr/>
            <p:nvPr/>
          </p:nvGrpSpPr>
          <p:grpSpPr>
            <a:xfrm>
              <a:off x="8329850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" name="مخطط انسيابي: رابط 9">
                <a:extLst>
                  <a:ext uri="{FF2B5EF4-FFF2-40B4-BE49-F238E27FC236}">
                    <a16:creationId xmlns:a16="http://schemas.microsoft.com/office/drawing/2014/main" id="{812EAD8A-8AC3-8561-D18B-0A82F48D8B1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مخطط انسيابي: رابط 10">
                <a:extLst>
                  <a:ext uri="{FF2B5EF4-FFF2-40B4-BE49-F238E27FC236}">
                    <a16:creationId xmlns:a16="http://schemas.microsoft.com/office/drawing/2014/main" id="{645E09C8-C789-7206-A26E-EA3869B7BF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مخطط انسيابي: رابط 11">
                <a:extLst>
                  <a:ext uri="{FF2B5EF4-FFF2-40B4-BE49-F238E27FC236}">
                    <a16:creationId xmlns:a16="http://schemas.microsoft.com/office/drawing/2014/main" id="{5D8F7C39-59DC-C51E-87FE-D9FA4689F8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مخطط انسيابي: رابط 12">
                <a:extLst>
                  <a:ext uri="{FF2B5EF4-FFF2-40B4-BE49-F238E27FC236}">
                    <a16:creationId xmlns:a16="http://schemas.microsoft.com/office/drawing/2014/main" id="{E99E81F9-DDBC-2F5F-C817-A1B2801DED8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5" name="مجموعة 14">
              <a:extLst>
                <a:ext uri="{FF2B5EF4-FFF2-40B4-BE49-F238E27FC236}">
                  <a16:creationId xmlns:a16="http://schemas.microsoft.com/office/drawing/2014/main" id="{E74DBB0C-D5C4-DE1F-3443-E7EE4DEC9173}"/>
                </a:ext>
              </a:extLst>
            </p:cNvPr>
            <p:cNvGrpSpPr/>
            <p:nvPr/>
          </p:nvGrpSpPr>
          <p:grpSpPr>
            <a:xfrm>
              <a:off x="7200359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" name="مخطط انسيابي: رابط 15">
                <a:extLst>
                  <a:ext uri="{FF2B5EF4-FFF2-40B4-BE49-F238E27FC236}">
                    <a16:creationId xmlns:a16="http://schemas.microsoft.com/office/drawing/2014/main" id="{888FA8D9-8502-3B3C-3A66-7BB3A61933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خطط انسيابي: رابط 16">
                <a:extLst>
                  <a:ext uri="{FF2B5EF4-FFF2-40B4-BE49-F238E27FC236}">
                    <a16:creationId xmlns:a16="http://schemas.microsoft.com/office/drawing/2014/main" id="{7792AE38-A808-4875-64D8-EC61EA7C1C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مخطط انسيابي: رابط 17">
                <a:extLst>
                  <a:ext uri="{FF2B5EF4-FFF2-40B4-BE49-F238E27FC236}">
                    <a16:creationId xmlns:a16="http://schemas.microsoft.com/office/drawing/2014/main" id="{AB0CB3B3-C9A2-AA17-1CE0-ECC6B0AE2F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مخطط انسيابي: رابط 18">
                <a:extLst>
                  <a:ext uri="{FF2B5EF4-FFF2-40B4-BE49-F238E27FC236}">
                    <a16:creationId xmlns:a16="http://schemas.microsoft.com/office/drawing/2014/main" id="{9BB346F5-FCF8-C311-8B3A-774AC66AF9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E2BEED99-2E06-8BE4-9CC7-9390A7CD02BC}"/>
                </a:ext>
              </a:extLst>
            </p:cNvPr>
            <p:cNvGrpSpPr/>
            <p:nvPr/>
          </p:nvGrpSpPr>
          <p:grpSpPr>
            <a:xfrm>
              <a:off x="6087727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1" name="مخطط انسيابي: رابط 20">
                <a:extLst>
                  <a:ext uri="{FF2B5EF4-FFF2-40B4-BE49-F238E27FC236}">
                    <a16:creationId xmlns:a16="http://schemas.microsoft.com/office/drawing/2014/main" id="{A6347852-8399-E786-7840-8F673CBA2D7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مخطط انسيابي: رابط 21">
                <a:extLst>
                  <a:ext uri="{FF2B5EF4-FFF2-40B4-BE49-F238E27FC236}">
                    <a16:creationId xmlns:a16="http://schemas.microsoft.com/office/drawing/2014/main" id="{A966CC89-DA45-8BC3-1E54-6A09A5749B3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خطط انسيابي: رابط 22">
                <a:extLst>
                  <a:ext uri="{FF2B5EF4-FFF2-40B4-BE49-F238E27FC236}">
                    <a16:creationId xmlns:a16="http://schemas.microsoft.com/office/drawing/2014/main" id="{46D77DC8-3A3B-B663-53B7-735176A2777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" name="مخطط انسيابي: رابط 23">
                <a:extLst>
                  <a:ext uri="{FF2B5EF4-FFF2-40B4-BE49-F238E27FC236}">
                    <a16:creationId xmlns:a16="http://schemas.microsoft.com/office/drawing/2014/main" id="{49267F32-69AD-9453-3798-BB7867C5B1E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55E9197E-360B-820E-86E7-B251868FBA94}"/>
                </a:ext>
              </a:extLst>
            </p:cNvPr>
            <p:cNvGrpSpPr/>
            <p:nvPr/>
          </p:nvGrpSpPr>
          <p:grpSpPr>
            <a:xfrm>
              <a:off x="4966662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6" name="مخطط انسيابي: رابط 25">
                <a:extLst>
                  <a:ext uri="{FF2B5EF4-FFF2-40B4-BE49-F238E27FC236}">
                    <a16:creationId xmlns:a16="http://schemas.microsoft.com/office/drawing/2014/main" id="{AA477872-DEAF-AD50-1EBB-05C8C63002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" name="مخطط انسيابي: رابط 26">
                <a:extLst>
                  <a:ext uri="{FF2B5EF4-FFF2-40B4-BE49-F238E27FC236}">
                    <a16:creationId xmlns:a16="http://schemas.microsoft.com/office/drawing/2014/main" id="{88861665-E607-629F-6F49-F09C757E1C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" name="مخطط انسيابي: رابط 27">
                <a:extLst>
                  <a:ext uri="{FF2B5EF4-FFF2-40B4-BE49-F238E27FC236}">
                    <a16:creationId xmlns:a16="http://schemas.microsoft.com/office/drawing/2014/main" id="{B84CC090-4480-199B-772D-FF0B26F48B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" name="مخطط انسيابي: رابط 28">
                <a:extLst>
                  <a:ext uri="{FF2B5EF4-FFF2-40B4-BE49-F238E27FC236}">
                    <a16:creationId xmlns:a16="http://schemas.microsoft.com/office/drawing/2014/main" id="{11C6ECF5-BCE2-EE67-56B2-2D4044C8CBC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" name="مجموعة 29">
              <a:extLst>
                <a:ext uri="{FF2B5EF4-FFF2-40B4-BE49-F238E27FC236}">
                  <a16:creationId xmlns:a16="http://schemas.microsoft.com/office/drawing/2014/main" id="{775333EB-9930-EEFD-6F99-EA2232DB7162}"/>
                </a:ext>
              </a:extLst>
            </p:cNvPr>
            <p:cNvGrpSpPr/>
            <p:nvPr/>
          </p:nvGrpSpPr>
          <p:grpSpPr>
            <a:xfrm>
              <a:off x="3828742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1" name="مخطط انسيابي: رابط 30">
                <a:extLst>
                  <a:ext uri="{FF2B5EF4-FFF2-40B4-BE49-F238E27FC236}">
                    <a16:creationId xmlns:a16="http://schemas.microsoft.com/office/drawing/2014/main" id="{C45C8642-15B1-97A9-A199-E27E355DBE3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" name="مخطط انسيابي: رابط 31">
                <a:extLst>
                  <a:ext uri="{FF2B5EF4-FFF2-40B4-BE49-F238E27FC236}">
                    <a16:creationId xmlns:a16="http://schemas.microsoft.com/office/drawing/2014/main" id="{1B49FBBF-D030-31C3-E3AA-006D8F7734F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" name="مخطط انسيابي: رابط 32">
                <a:extLst>
                  <a:ext uri="{FF2B5EF4-FFF2-40B4-BE49-F238E27FC236}">
                    <a16:creationId xmlns:a16="http://schemas.microsoft.com/office/drawing/2014/main" id="{A8E8F03A-AD3E-3945-FA0B-9FFCDF176BD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" name="مخطط انسيابي: رابط 33">
                <a:extLst>
                  <a:ext uri="{FF2B5EF4-FFF2-40B4-BE49-F238E27FC236}">
                    <a16:creationId xmlns:a16="http://schemas.microsoft.com/office/drawing/2014/main" id="{2531CF1A-0018-2BBF-09A1-297C363BF74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1E976825-31CA-6299-774F-DC0A84A6AE0B}"/>
                </a:ext>
              </a:extLst>
            </p:cNvPr>
            <p:cNvGrpSpPr/>
            <p:nvPr/>
          </p:nvGrpSpPr>
          <p:grpSpPr>
            <a:xfrm>
              <a:off x="2699245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6" name="مخطط انسيابي: رابط 35">
                <a:extLst>
                  <a:ext uri="{FF2B5EF4-FFF2-40B4-BE49-F238E27FC236}">
                    <a16:creationId xmlns:a16="http://schemas.microsoft.com/office/drawing/2014/main" id="{3C152D3B-64B1-5220-6553-04FFAC5FF0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" name="مخطط انسيابي: رابط 36">
                <a:extLst>
                  <a:ext uri="{FF2B5EF4-FFF2-40B4-BE49-F238E27FC236}">
                    <a16:creationId xmlns:a16="http://schemas.microsoft.com/office/drawing/2014/main" id="{053485BB-5409-E343-E8DD-E4076B30F7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" name="مخطط انسيابي: رابط 37">
                <a:extLst>
                  <a:ext uri="{FF2B5EF4-FFF2-40B4-BE49-F238E27FC236}">
                    <a16:creationId xmlns:a16="http://schemas.microsoft.com/office/drawing/2014/main" id="{DED98431-0F57-0F67-F3A6-210E9E74E05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" name="مخطط انسيابي: رابط 38">
                <a:extLst>
                  <a:ext uri="{FF2B5EF4-FFF2-40B4-BE49-F238E27FC236}">
                    <a16:creationId xmlns:a16="http://schemas.microsoft.com/office/drawing/2014/main" id="{DB3681F5-E6FC-ABAF-A113-7841E8FC6C1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" name="مجموعة 39">
              <a:extLst>
                <a:ext uri="{FF2B5EF4-FFF2-40B4-BE49-F238E27FC236}">
                  <a16:creationId xmlns:a16="http://schemas.microsoft.com/office/drawing/2014/main" id="{5074B819-949C-7650-0C27-287266AC03BB}"/>
                </a:ext>
              </a:extLst>
            </p:cNvPr>
            <p:cNvGrpSpPr/>
            <p:nvPr/>
          </p:nvGrpSpPr>
          <p:grpSpPr>
            <a:xfrm>
              <a:off x="1576113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" name="مخطط انسيابي: رابط 40">
                <a:extLst>
                  <a:ext uri="{FF2B5EF4-FFF2-40B4-BE49-F238E27FC236}">
                    <a16:creationId xmlns:a16="http://schemas.microsoft.com/office/drawing/2014/main" id="{F86A4999-04A1-C1D2-5061-86CCB44BAD4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" name="مخطط انسيابي: رابط 41">
                <a:extLst>
                  <a:ext uri="{FF2B5EF4-FFF2-40B4-BE49-F238E27FC236}">
                    <a16:creationId xmlns:a16="http://schemas.microsoft.com/office/drawing/2014/main" id="{2B8508EB-06AE-CE58-C8C5-70B0442F354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" name="مخطط انسيابي: رابط 42">
                <a:extLst>
                  <a:ext uri="{FF2B5EF4-FFF2-40B4-BE49-F238E27FC236}">
                    <a16:creationId xmlns:a16="http://schemas.microsoft.com/office/drawing/2014/main" id="{85631C64-A039-2C3B-3512-6C6389A6BFD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" name="مخطط انسيابي: رابط 43">
                <a:extLst>
                  <a:ext uri="{FF2B5EF4-FFF2-40B4-BE49-F238E27FC236}">
                    <a16:creationId xmlns:a16="http://schemas.microsoft.com/office/drawing/2014/main" id="{B8CB5EE4-E4CB-9F9D-9510-25983E75C56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3875F87B-3F03-9CAA-5488-0143507734F2}"/>
                </a:ext>
              </a:extLst>
            </p:cNvPr>
            <p:cNvGrpSpPr/>
            <p:nvPr/>
          </p:nvGrpSpPr>
          <p:grpSpPr>
            <a:xfrm>
              <a:off x="469836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" name="مخطط انسيابي: رابط 45">
                <a:extLst>
                  <a:ext uri="{FF2B5EF4-FFF2-40B4-BE49-F238E27FC236}">
                    <a16:creationId xmlns:a16="http://schemas.microsoft.com/office/drawing/2014/main" id="{E6435167-CC65-D19D-3C4A-D462EA2EA38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" name="مخطط انسيابي: رابط 46">
                <a:extLst>
                  <a:ext uri="{FF2B5EF4-FFF2-40B4-BE49-F238E27FC236}">
                    <a16:creationId xmlns:a16="http://schemas.microsoft.com/office/drawing/2014/main" id="{AB9781B3-5967-9470-454A-8ED1B3E96C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" name="مخطط انسيابي: رابط 47">
                <a:extLst>
                  <a:ext uri="{FF2B5EF4-FFF2-40B4-BE49-F238E27FC236}">
                    <a16:creationId xmlns:a16="http://schemas.microsoft.com/office/drawing/2014/main" id="{E72F105E-D9AD-77D3-8F81-C2566C3D11F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" name="مخطط انسيابي: رابط 48">
                <a:extLst>
                  <a:ext uri="{FF2B5EF4-FFF2-40B4-BE49-F238E27FC236}">
                    <a16:creationId xmlns:a16="http://schemas.microsoft.com/office/drawing/2014/main" id="{4DC388CC-0F87-362A-2010-1A03D28B7D1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5" name="مستطيل: زوايا مستديرة 144">
              <a:extLst>
                <a:ext uri="{FF2B5EF4-FFF2-40B4-BE49-F238E27FC236}">
                  <a16:creationId xmlns:a16="http://schemas.microsoft.com/office/drawing/2014/main" id="{F32FF052-EC1A-B1F6-B435-A03B1BA7D710}"/>
                </a:ext>
              </a:extLst>
            </p:cNvPr>
            <p:cNvSpPr/>
            <p:nvPr/>
          </p:nvSpPr>
          <p:spPr>
            <a:xfrm>
              <a:off x="8276613" y="611768"/>
              <a:ext cx="1122778" cy="6105081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1755AFAD-B9F5-C673-CBDB-D995222D1E13}"/>
                </a:ext>
              </a:extLst>
            </p:cNvPr>
            <p:cNvSpPr/>
            <p:nvPr/>
          </p:nvSpPr>
          <p:spPr>
            <a:xfrm>
              <a:off x="6035312" y="601145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0" name="مستطيل: زوايا مستديرة 149">
              <a:extLst>
                <a:ext uri="{FF2B5EF4-FFF2-40B4-BE49-F238E27FC236}">
                  <a16:creationId xmlns:a16="http://schemas.microsoft.com/office/drawing/2014/main" id="{917FC0AB-A10A-EFBD-C591-17D51ED92801}"/>
                </a:ext>
              </a:extLst>
            </p:cNvPr>
            <p:cNvSpPr/>
            <p:nvPr/>
          </p:nvSpPr>
          <p:spPr>
            <a:xfrm>
              <a:off x="3794798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8" name="مستطيل: زوايا مستديرة 147">
              <a:extLst>
                <a:ext uri="{FF2B5EF4-FFF2-40B4-BE49-F238E27FC236}">
                  <a16:creationId xmlns:a16="http://schemas.microsoft.com/office/drawing/2014/main" id="{66E10EDA-073B-00F1-776B-497AF6FE26FD}"/>
                </a:ext>
              </a:extLst>
            </p:cNvPr>
            <p:cNvSpPr/>
            <p:nvPr/>
          </p:nvSpPr>
          <p:spPr>
            <a:xfrm>
              <a:off x="4914662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1" name="مستطيل: زوايا مستديرة 150">
              <a:extLst>
                <a:ext uri="{FF2B5EF4-FFF2-40B4-BE49-F238E27FC236}">
                  <a16:creationId xmlns:a16="http://schemas.microsoft.com/office/drawing/2014/main" id="{5C90EB9D-CA4B-0248-DB0E-CC3B48CFCCD2}"/>
                </a:ext>
              </a:extLst>
            </p:cNvPr>
            <p:cNvSpPr/>
            <p:nvPr/>
          </p:nvSpPr>
          <p:spPr>
            <a:xfrm>
              <a:off x="1548400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2" name="مستطيل: زوايا مستديرة 151">
              <a:extLst>
                <a:ext uri="{FF2B5EF4-FFF2-40B4-BE49-F238E27FC236}">
                  <a16:creationId xmlns:a16="http://schemas.microsoft.com/office/drawing/2014/main" id="{8D590DB6-F2CB-13C1-8F95-E139E9CC4849}"/>
                </a:ext>
              </a:extLst>
            </p:cNvPr>
            <p:cNvSpPr/>
            <p:nvPr/>
          </p:nvSpPr>
          <p:spPr>
            <a:xfrm>
              <a:off x="424781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97008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26ECB6AF-E451-8840-9282-7664B9DFB57C}"/>
              </a:ext>
            </a:extLst>
          </p:cNvPr>
          <p:cNvGrpSpPr/>
          <p:nvPr/>
        </p:nvGrpSpPr>
        <p:grpSpPr>
          <a:xfrm>
            <a:off x="298772" y="97244"/>
            <a:ext cx="11719962" cy="6458242"/>
            <a:chOff x="388306" y="258608"/>
            <a:chExt cx="11719962" cy="6458242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4A93F5A0-0DB5-4944-8FFD-9DDAD7020F60}"/>
                </a:ext>
              </a:extLst>
            </p:cNvPr>
            <p:cNvSpPr/>
            <p:nvPr/>
          </p:nvSpPr>
          <p:spPr>
            <a:xfrm>
              <a:off x="424781" y="1262723"/>
              <a:ext cx="11623784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1456B7C5-3354-2913-7BC6-B9348B7099A4}"/>
                </a:ext>
              </a:extLst>
            </p:cNvPr>
            <p:cNvGrpSpPr/>
            <p:nvPr/>
          </p:nvGrpSpPr>
          <p:grpSpPr>
            <a:xfrm>
              <a:off x="8329851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" name="مخطط انسيابي: رابط 4">
                <a:extLst>
                  <a:ext uri="{FF2B5EF4-FFF2-40B4-BE49-F238E27FC236}">
                    <a16:creationId xmlns:a16="http://schemas.microsoft.com/office/drawing/2014/main" id="{12990BA1-3444-F437-84B7-23BCDC06821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" name="مخطط انسيابي: رابط 5">
                <a:extLst>
                  <a:ext uri="{FF2B5EF4-FFF2-40B4-BE49-F238E27FC236}">
                    <a16:creationId xmlns:a16="http://schemas.microsoft.com/office/drawing/2014/main" id="{2398F34C-B112-3AFD-C6D6-082C7B1351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" name="مخطط انسيابي: رابط 6">
                <a:extLst>
                  <a:ext uri="{FF2B5EF4-FFF2-40B4-BE49-F238E27FC236}">
                    <a16:creationId xmlns:a16="http://schemas.microsoft.com/office/drawing/2014/main" id="{EF23E110-F640-7296-87C6-D7D362C7A96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مخطط انسيابي: رابط 7">
                <a:extLst>
                  <a:ext uri="{FF2B5EF4-FFF2-40B4-BE49-F238E27FC236}">
                    <a16:creationId xmlns:a16="http://schemas.microsoft.com/office/drawing/2014/main" id="{DAABBB4C-8B0C-B416-D9FC-4F6297F35AC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475CB3AB-7BF4-7BEE-46D0-0BAE2F80682C}"/>
                </a:ext>
              </a:extLst>
            </p:cNvPr>
            <p:cNvGrpSpPr/>
            <p:nvPr/>
          </p:nvGrpSpPr>
          <p:grpSpPr>
            <a:xfrm>
              <a:off x="8319810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0" name="مخطط انسيابي: رابط 59">
                <a:extLst>
                  <a:ext uri="{FF2B5EF4-FFF2-40B4-BE49-F238E27FC236}">
                    <a16:creationId xmlns:a16="http://schemas.microsoft.com/office/drawing/2014/main" id="{B18A6163-8074-931D-F7BD-556E3EEA24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1" name="مخطط انسيابي: رابط 60">
                <a:extLst>
                  <a:ext uri="{FF2B5EF4-FFF2-40B4-BE49-F238E27FC236}">
                    <a16:creationId xmlns:a16="http://schemas.microsoft.com/office/drawing/2014/main" id="{C2283A80-C3C1-1F45-A734-8F02379CF41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2" name="مخطط انسيابي: رابط 61">
                <a:extLst>
                  <a:ext uri="{FF2B5EF4-FFF2-40B4-BE49-F238E27FC236}">
                    <a16:creationId xmlns:a16="http://schemas.microsoft.com/office/drawing/2014/main" id="{A4797713-D080-2653-1304-217A63C8CD8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3" name="مخطط انسيابي: رابط 62">
                <a:extLst>
                  <a:ext uri="{FF2B5EF4-FFF2-40B4-BE49-F238E27FC236}">
                    <a16:creationId xmlns:a16="http://schemas.microsoft.com/office/drawing/2014/main" id="{01058D18-6CEF-DDCF-8787-53ADD6C477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5" name="مجموعة 64">
              <a:extLst>
                <a:ext uri="{FF2B5EF4-FFF2-40B4-BE49-F238E27FC236}">
                  <a16:creationId xmlns:a16="http://schemas.microsoft.com/office/drawing/2014/main" id="{8DFA19A2-B3D4-D1B5-7489-E2F8B5F7B0A6}"/>
                </a:ext>
              </a:extLst>
            </p:cNvPr>
            <p:cNvGrpSpPr/>
            <p:nvPr/>
          </p:nvGrpSpPr>
          <p:grpSpPr>
            <a:xfrm>
              <a:off x="7200360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" name="مخطط انسيابي: رابط 65">
                <a:extLst>
                  <a:ext uri="{FF2B5EF4-FFF2-40B4-BE49-F238E27FC236}">
                    <a16:creationId xmlns:a16="http://schemas.microsoft.com/office/drawing/2014/main" id="{6650DD87-8CBA-FC78-4186-453155BD81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" name="مخطط انسيابي: رابط 66">
                <a:extLst>
                  <a:ext uri="{FF2B5EF4-FFF2-40B4-BE49-F238E27FC236}">
                    <a16:creationId xmlns:a16="http://schemas.microsoft.com/office/drawing/2014/main" id="{4719CAF4-638D-DC58-8AB9-0A42447A3A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" name="مخطط انسيابي: رابط 67">
                <a:extLst>
                  <a:ext uri="{FF2B5EF4-FFF2-40B4-BE49-F238E27FC236}">
                    <a16:creationId xmlns:a16="http://schemas.microsoft.com/office/drawing/2014/main" id="{2A5A1745-96E2-0518-9B35-54F464CDE78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" name="مخطط انسيابي: رابط 68">
                <a:extLst>
                  <a:ext uri="{FF2B5EF4-FFF2-40B4-BE49-F238E27FC236}">
                    <a16:creationId xmlns:a16="http://schemas.microsoft.com/office/drawing/2014/main" id="{A881FD14-53F3-9B8E-829D-4980A55406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" name="مجموعة 69">
              <a:extLst>
                <a:ext uri="{FF2B5EF4-FFF2-40B4-BE49-F238E27FC236}">
                  <a16:creationId xmlns:a16="http://schemas.microsoft.com/office/drawing/2014/main" id="{096BD08D-1192-A0F1-3067-7B9080D9D60C}"/>
                </a:ext>
              </a:extLst>
            </p:cNvPr>
            <p:cNvGrpSpPr/>
            <p:nvPr/>
          </p:nvGrpSpPr>
          <p:grpSpPr>
            <a:xfrm>
              <a:off x="7190319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71" name="مخطط انسيابي: رابط 70">
                <a:extLst>
                  <a:ext uri="{FF2B5EF4-FFF2-40B4-BE49-F238E27FC236}">
                    <a16:creationId xmlns:a16="http://schemas.microsoft.com/office/drawing/2014/main" id="{328A5343-84C8-B206-03DE-98BF1058BA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2" name="مخطط انسيابي: رابط 71">
                <a:extLst>
                  <a:ext uri="{FF2B5EF4-FFF2-40B4-BE49-F238E27FC236}">
                    <a16:creationId xmlns:a16="http://schemas.microsoft.com/office/drawing/2014/main" id="{61983371-A89E-9A2A-7918-E32FB8D8F5B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3" name="مخطط انسيابي: رابط 72">
                <a:extLst>
                  <a:ext uri="{FF2B5EF4-FFF2-40B4-BE49-F238E27FC236}">
                    <a16:creationId xmlns:a16="http://schemas.microsoft.com/office/drawing/2014/main" id="{02D0D08D-6E08-416D-03BF-3DB683C0DCD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4" name="مخطط انسيابي: رابط 73">
                <a:extLst>
                  <a:ext uri="{FF2B5EF4-FFF2-40B4-BE49-F238E27FC236}">
                    <a16:creationId xmlns:a16="http://schemas.microsoft.com/office/drawing/2014/main" id="{CB19CDFC-A95A-6797-0D65-F362DF893AC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75" name="مجموعة 74">
              <a:extLst>
                <a:ext uri="{FF2B5EF4-FFF2-40B4-BE49-F238E27FC236}">
                  <a16:creationId xmlns:a16="http://schemas.microsoft.com/office/drawing/2014/main" id="{48F28976-0B3E-3A5C-B8B7-A772D45432B5}"/>
                </a:ext>
              </a:extLst>
            </p:cNvPr>
            <p:cNvGrpSpPr/>
            <p:nvPr/>
          </p:nvGrpSpPr>
          <p:grpSpPr>
            <a:xfrm>
              <a:off x="6087728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6" name="مخطط انسيابي: رابط 75">
                <a:extLst>
                  <a:ext uri="{FF2B5EF4-FFF2-40B4-BE49-F238E27FC236}">
                    <a16:creationId xmlns:a16="http://schemas.microsoft.com/office/drawing/2014/main" id="{2F613953-BEC5-EE8C-B033-B7131715142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7" name="مخطط انسيابي: رابط 76">
                <a:extLst>
                  <a:ext uri="{FF2B5EF4-FFF2-40B4-BE49-F238E27FC236}">
                    <a16:creationId xmlns:a16="http://schemas.microsoft.com/office/drawing/2014/main" id="{4C07794F-4713-5A1D-E1F6-CD9CD000155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8" name="مخطط انسيابي: رابط 77">
                <a:extLst>
                  <a:ext uri="{FF2B5EF4-FFF2-40B4-BE49-F238E27FC236}">
                    <a16:creationId xmlns:a16="http://schemas.microsoft.com/office/drawing/2014/main" id="{B3E8D111-5A2F-F59F-0A82-A4FD2C06AA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9" name="مخطط انسيابي: رابط 78">
                <a:extLst>
                  <a:ext uri="{FF2B5EF4-FFF2-40B4-BE49-F238E27FC236}">
                    <a16:creationId xmlns:a16="http://schemas.microsoft.com/office/drawing/2014/main" id="{3563AF57-373B-AB65-2A91-CF80835C0A2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80" name="مجموعة 79">
              <a:extLst>
                <a:ext uri="{FF2B5EF4-FFF2-40B4-BE49-F238E27FC236}">
                  <a16:creationId xmlns:a16="http://schemas.microsoft.com/office/drawing/2014/main" id="{F8A32F2E-9C34-F5C0-406B-1410350C9FD9}"/>
                </a:ext>
              </a:extLst>
            </p:cNvPr>
            <p:cNvGrpSpPr/>
            <p:nvPr/>
          </p:nvGrpSpPr>
          <p:grpSpPr>
            <a:xfrm>
              <a:off x="6086117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1" name="مخطط انسيابي: رابط 80">
                <a:extLst>
                  <a:ext uri="{FF2B5EF4-FFF2-40B4-BE49-F238E27FC236}">
                    <a16:creationId xmlns:a16="http://schemas.microsoft.com/office/drawing/2014/main" id="{49F92D2D-8449-192C-2B3E-10262DE49C1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2" name="مخطط انسيابي: رابط 81">
                <a:extLst>
                  <a:ext uri="{FF2B5EF4-FFF2-40B4-BE49-F238E27FC236}">
                    <a16:creationId xmlns:a16="http://schemas.microsoft.com/office/drawing/2014/main" id="{AAED9227-F266-88B9-B8DE-82D2B790E5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3" name="مخطط انسيابي: رابط 82">
                <a:extLst>
                  <a:ext uri="{FF2B5EF4-FFF2-40B4-BE49-F238E27FC236}">
                    <a16:creationId xmlns:a16="http://schemas.microsoft.com/office/drawing/2014/main" id="{584EBB97-1B3A-27EB-04E8-C0A70D4173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4" name="مخطط انسيابي: رابط 83">
                <a:extLst>
                  <a:ext uri="{FF2B5EF4-FFF2-40B4-BE49-F238E27FC236}">
                    <a16:creationId xmlns:a16="http://schemas.microsoft.com/office/drawing/2014/main" id="{5ABF8184-9F90-F6DC-9718-301AA54C95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85" name="مجموعة 84">
              <a:extLst>
                <a:ext uri="{FF2B5EF4-FFF2-40B4-BE49-F238E27FC236}">
                  <a16:creationId xmlns:a16="http://schemas.microsoft.com/office/drawing/2014/main" id="{9A57069C-37E0-241B-EA3B-0AB5329C3538}"/>
                </a:ext>
              </a:extLst>
            </p:cNvPr>
            <p:cNvGrpSpPr/>
            <p:nvPr/>
          </p:nvGrpSpPr>
          <p:grpSpPr>
            <a:xfrm>
              <a:off x="4966663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86" name="مخطط انسيابي: رابط 85">
                <a:extLst>
                  <a:ext uri="{FF2B5EF4-FFF2-40B4-BE49-F238E27FC236}">
                    <a16:creationId xmlns:a16="http://schemas.microsoft.com/office/drawing/2014/main" id="{AEC5592E-D931-B687-CC76-FC3BF4C8184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7" name="مخطط انسيابي: رابط 86">
                <a:extLst>
                  <a:ext uri="{FF2B5EF4-FFF2-40B4-BE49-F238E27FC236}">
                    <a16:creationId xmlns:a16="http://schemas.microsoft.com/office/drawing/2014/main" id="{1A6EB3DB-CB59-F0FD-DDDA-2F80AC73D7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8" name="مخطط انسيابي: رابط 87">
                <a:extLst>
                  <a:ext uri="{FF2B5EF4-FFF2-40B4-BE49-F238E27FC236}">
                    <a16:creationId xmlns:a16="http://schemas.microsoft.com/office/drawing/2014/main" id="{6EB733AE-5D19-1404-51F4-6E85311468E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9" name="مخطط انسيابي: رابط 88">
                <a:extLst>
                  <a:ext uri="{FF2B5EF4-FFF2-40B4-BE49-F238E27FC236}">
                    <a16:creationId xmlns:a16="http://schemas.microsoft.com/office/drawing/2014/main" id="{29EF9AAC-E74B-A789-3D99-9D5671522B1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90" name="مجموعة 89">
              <a:extLst>
                <a:ext uri="{FF2B5EF4-FFF2-40B4-BE49-F238E27FC236}">
                  <a16:creationId xmlns:a16="http://schemas.microsoft.com/office/drawing/2014/main" id="{A296C6D5-53C4-CF3D-F076-1CD407EDDDAD}"/>
                </a:ext>
              </a:extLst>
            </p:cNvPr>
            <p:cNvGrpSpPr/>
            <p:nvPr/>
          </p:nvGrpSpPr>
          <p:grpSpPr>
            <a:xfrm>
              <a:off x="4965052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91" name="مخطط انسيابي: رابط 90">
                <a:extLst>
                  <a:ext uri="{FF2B5EF4-FFF2-40B4-BE49-F238E27FC236}">
                    <a16:creationId xmlns:a16="http://schemas.microsoft.com/office/drawing/2014/main" id="{33D90F7C-E570-4F84-DD4A-D136DA7A8D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2" name="مخطط انسيابي: رابط 91">
                <a:extLst>
                  <a:ext uri="{FF2B5EF4-FFF2-40B4-BE49-F238E27FC236}">
                    <a16:creationId xmlns:a16="http://schemas.microsoft.com/office/drawing/2014/main" id="{F1D714E4-7839-53BC-81A5-DE4FAAE605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3" name="مخطط انسيابي: رابط 92">
                <a:extLst>
                  <a:ext uri="{FF2B5EF4-FFF2-40B4-BE49-F238E27FC236}">
                    <a16:creationId xmlns:a16="http://schemas.microsoft.com/office/drawing/2014/main" id="{46CEDE80-63E3-4640-FFE3-8617EC92AD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4" name="مخطط انسيابي: رابط 93">
                <a:extLst>
                  <a:ext uri="{FF2B5EF4-FFF2-40B4-BE49-F238E27FC236}">
                    <a16:creationId xmlns:a16="http://schemas.microsoft.com/office/drawing/2014/main" id="{747E4FB1-29C4-DBD5-CC8F-DD0C78F9201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959BCBF1-B355-4E82-47B1-C886927C6E4C}"/>
                </a:ext>
              </a:extLst>
            </p:cNvPr>
            <p:cNvGrpSpPr/>
            <p:nvPr/>
          </p:nvGrpSpPr>
          <p:grpSpPr>
            <a:xfrm>
              <a:off x="3828743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96" name="مخطط انسيابي: رابط 95">
                <a:extLst>
                  <a:ext uri="{FF2B5EF4-FFF2-40B4-BE49-F238E27FC236}">
                    <a16:creationId xmlns:a16="http://schemas.microsoft.com/office/drawing/2014/main" id="{9D4F8A78-D2D3-C76A-B4A7-3DCC5CE7E18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7" name="مخطط انسيابي: رابط 96">
                <a:extLst>
                  <a:ext uri="{FF2B5EF4-FFF2-40B4-BE49-F238E27FC236}">
                    <a16:creationId xmlns:a16="http://schemas.microsoft.com/office/drawing/2014/main" id="{2EAB87DC-6CF0-9C6E-19C9-9D0C564BDC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8" name="مخطط انسيابي: رابط 97">
                <a:extLst>
                  <a:ext uri="{FF2B5EF4-FFF2-40B4-BE49-F238E27FC236}">
                    <a16:creationId xmlns:a16="http://schemas.microsoft.com/office/drawing/2014/main" id="{720B3E41-429B-9737-65CC-D3E5E0C50A2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9" name="مخطط انسيابي: رابط 98">
                <a:extLst>
                  <a:ext uri="{FF2B5EF4-FFF2-40B4-BE49-F238E27FC236}">
                    <a16:creationId xmlns:a16="http://schemas.microsoft.com/office/drawing/2014/main" id="{022313D3-B85E-882B-49A4-F105DF028DB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00" name="مجموعة 99">
              <a:extLst>
                <a:ext uri="{FF2B5EF4-FFF2-40B4-BE49-F238E27FC236}">
                  <a16:creationId xmlns:a16="http://schemas.microsoft.com/office/drawing/2014/main" id="{CC66D465-F097-9FC5-9F5F-E9C37302E67E}"/>
                </a:ext>
              </a:extLst>
            </p:cNvPr>
            <p:cNvGrpSpPr/>
            <p:nvPr/>
          </p:nvGrpSpPr>
          <p:grpSpPr>
            <a:xfrm>
              <a:off x="3818702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1" name="مخطط انسيابي: رابط 100">
                <a:extLst>
                  <a:ext uri="{FF2B5EF4-FFF2-40B4-BE49-F238E27FC236}">
                    <a16:creationId xmlns:a16="http://schemas.microsoft.com/office/drawing/2014/main" id="{CB955652-8779-FF46-3C54-12C24AD4A7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2" name="مخطط انسيابي: رابط 101">
                <a:extLst>
                  <a:ext uri="{FF2B5EF4-FFF2-40B4-BE49-F238E27FC236}">
                    <a16:creationId xmlns:a16="http://schemas.microsoft.com/office/drawing/2014/main" id="{D7BEF07B-691B-CD8E-22A4-CBEEE19434D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3" name="مخطط انسيابي: رابط 102">
                <a:extLst>
                  <a:ext uri="{FF2B5EF4-FFF2-40B4-BE49-F238E27FC236}">
                    <a16:creationId xmlns:a16="http://schemas.microsoft.com/office/drawing/2014/main" id="{20219EBF-C708-6D3D-299A-FD6ACADCF0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4" name="مخطط انسيابي: رابط 103">
                <a:extLst>
                  <a:ext uri="{FF2B5EF4-FFF2-40B4-BE49-F238E27FC236}">
                    <a16:creationId xmlns:a16="http://schemas.microsoft.com/office/drawing/2014/main" id="{82F0ADA9-D69B-FFCB-C55B-B92446A96D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05" name="مجموعة 104">
              <a:extLst>
                <a:ext uri="{FF2B5EF4-FFF2-40B4-BE49-F238E27FC236}">
                  <a16:creationId xmlns:a16="http://schemas.microsoft.com/office/drawing/2014/main" id="{E1F66881-B5A7-9520-9E1E-F0DC56A477D0}"/>
                </a:ext>
              </a:extLst>
            </p:cNvPr>
            <p:cNvGrpSpPr/>
            <p:nvPr/>
          </p:nvGrpSpPr>
          <p:grpSpPr>
            <a:xfrm>
              <a:off x="2699246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06" name="مخطط انسيابي: رابط 105">
                <a:extLst>
                  <a:ext uri="{FF2B5EF4-FFF2-40B4-BE49-F238E27FC236}">
                    <a16:creationId xmlns:a16="http://schemas.microsoft.com/office/drawing/2014/main" id="{4FED5533-411D-826D-0B76-EB79A524567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7" name="مخطط انسيابي: رابط 106">
                <a:extLst>
                  <a:ext uri="{FF2B5EF4-FFF2-40B4-BE49-F238E27FC236}">
                    <a16:creationId xmlns:a16="http://schemas.microsoft.com/office/drawing/2014/main" id="{E843929F-B46C-F4A8-5539-A61D27C86ED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8" name="مخطط انسيابي: رابط 107">
                <a:extLst>
                  <a:ext uri="{FF2B5EF4-FFF2-40B4-BE49-F238E27FC236}">
                    <a16:creationId xmlns:a16="http://schemas.microsoft.com/office/drawing/2014/main" id="{70CFDCE0-34A4-FAE6-E6A9-C650133CC80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9" name="مخطط انسيابي: رابط 108">
                <a:extLst>
                  <a:ext uri="{FF2B5EF4-FFF2-40B4-BE49-F238E27FC236}">
                    <a16:creationId xmlns:a16="http://schemas.microsoft.com/office/drawing/2014/main" id="{CB0627B2-6FF5-BE69-CF93-A83F7EECF5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10" name="مجموعة 109">
              <a:extLst>
                <a:ext uri="{FF2B5EF4-FFF2-40B4-BE49-F238E27FC236}">
                  <a16:creationId xmlns:a16="http://schemas.microsoft.com/office/drawing/2014/main" id="{17FAF9D3-CCD9-582B-86AE-57178A19FFF2}"/>
                </a:ext>
              </a:extLst>
            </p:cNvPr>
            <p:cNvGrpSpPr/>
            <p:nvPr/>
          </p:nvGrpSpPr>
          <p:grpSpPr>
            <a:xfrm>
              <a:off x="2697636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11" name="مخطط انسيابي: رابط 110">
                <a:extLst>
                  <a:ext uri="{FF2B5EF4-FFF2-40B4-BE49-F238E27FC236}">
                    <a16:creationId xmlns:a16="http://schemas.microsoft.com/office/drawing/2014/main" id="{1C56BB6D-4B34-D8E8-457D-755673FE04D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2" name="مخطط انسيابي: رابط 111">
                <a:extLst>
                  <a:ext uri="{FF2B5EF4-FFF2-40B4-BE49-F238E27FC236}">
                    <a16:creationId xmlns:a16="http://schemas.microsoft.com/office/drawing/2014/main" id="{FEBDA99B-8463-C61A-0C1D-817A379E33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3" name="مخطط انسيابي: رابط 112">
                <a:extLst>
                  <a:ext uri="{FF2B5EF4-FFF2-40B4-BE49-F238E27FC236}">
                    <a16:creationId xmlns:a16="http://schemas.microsoft.com/office/drawing/2014/main" id="{25A20774-760A-0659-A269-B16740E4222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4" name="مخطط انسيابي: رابط 113">
                <a:extLst>
                  <a:ext uri="{FF2B5EF4-FFF2-40B4-BE49-F238E27FC236}">
                    <a16:creationId xmlns:a16="http://schemas.microsoft.com/office/drawing/2014/main" id="{AC0F98C0-CBE5-2693-DCD8-6E478C7B2A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25" name="مجموعة 124">
              <a:extLst>
                <a:ext uri="{FF2B5EF4-FFF2-40B4-BE49-F238E27FC236}">
                  <a16:creationId xmlns:a16="http://schemas.microsoft.com/office/drawing/2014/main" id="{080C37A6-1FEA-9F6B-9735-FFD3397187B5}"/>
                </a:ext>
              </a:extLst>
            </p:cNvPr>
            <p:cNvGrpSpPr/>
            <p:nvPr/>
          </p:nvGrpSpPr>
          <p:grpSpPr>
            <a:xfrm>
              <a:off x="1576114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26" name="مخطط انسيابي: رابط 125">
                <a:extLst>
                  <a:ext uri="{FF2B5EF4-FFF2-40B4-BE49-F238E27FC236}">
                    <a16:creationId xmlns:a16="http://schemas.microsoft.com/office/drawing/2014/main" id="{E1057C3E-775A-3542-5E5B-D7F7FFB571B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7" name="مخطط انسيابي: رابط 126">
                <a:extLst>
                  <a:ext uri="{FF2B5EF4-FFF2-40B4-BE49-F238E27FC236}">
                    <a16:creationId xmlns:a16="http://schemas.microsoft.com/office/drawing/2014/main" id="{E2B8A695-4FDA-9BBB-14E8-03848498056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8" name="مخطط انسيابي: رابط 127">
                <a:extLst>
                  <a:ext uri="{FF2B5EF4-FFF2-40B4-BE49-F238E27FC236}">
                    <a16:creationId xmlns:a16="http://schemas.microsoft.com/office/drawing/2014/main" id="{F01E2EAD-5BAA-46A9-6186-F068500239E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9" name="مخطط انسيابي: رابط 128">
                <a:extLst>
                  <a:ext uri="{FF2B5EF4-FFF2-40B4-BE49-F238E27FC236}">
                    <a16:creationId xmlns:a16="http://schemas.microsoft.com/office/drawing/2014/main" id="{913FE907-D03B-FF86-B8B4-21CC6532AC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BE4AE7DB-6BD3-3656-96E9-09694FAE7278}"/>
                </a:ext>
              </a:extLst>
            </p:cNvPr>
            <p:cNvGrpSpPr/>
            <p:nvPr/>
          </p:nvGrpSpPr>
          <p:grpSpPr>
            <a:xfrm>
              <a:off x="1574503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31" name="مخطط انسيابي: رابط 130">
                <a:extLst>
                  <a:ext uri="{FF2B5EF4-FFF2-40B4-BE49-F238E27FC236}">
                    <a16:creationId xmlns:a16="http://schemas.microsoft.com/office/drawing/2014/main" id="{8D3DCF3D-DCB3-C501-E380-E613B508F09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2" name="مخطط انسيابي: رابط 131">
                <a:extLst>
                  <a:ext uri="{FF2B5EF4-FFF2-40B4-BE49-F238E27FC236}">
                    <a16:creationId xmlns:a16="http://schemas.microsoft.com/office/drawing/2014/main" id="{34693C2C-686F-1C65-B5BE-DDC92EA7FD8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3" name="مخطط انسيابي: رابط 132">
                <a:extLst>
                  <a:ext uri="{FF2B5EF4-FFF2-40B4-BE49-F238E27FC236}">
                    <a16:creationId xmlns:a16="http://schemas.microsoft.com/office/drawing/2014/main" id="{E1386530-8B37-AF5F-0645-5891E1725F3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4" name="مخطط انسيابي: رابط 133">
                <a:extLst>
                  <a:ext uri="{FF2B5EF4-FFF2-40B4-BE49-F238E27FC236}">
                    <a16:creationId xmlns:a16="http://schemas.microsoft.com/office/drawing/2014/main" id="{6C1DBFCC-8355-61E8-4404-AB1CC34892E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35" name="مجموعة 134">
              <a:extLst>
                <a:ext uri="{FF2B5EF4-FFF2-40B4-BE49-F238E27FC236}">
                  <a16:creationId xmlns:a16="http://schemas.microsoft.com/office/drawing/2014/main" id="{050BFA2B-CE3A-7BFD-5067-961CCA8C502E}"/>
                </a:ext>
              </a:extLst>
            </p:cNvPr>
            <p:cNvGrpSpPr/>
            <p:nvPr/>
          </p:nvGrpSpPr>
          <p:grpSpPr>
            <a:xfrm>
              <a:off x="469837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36" name="مخطط انسيابي: رابط 135">
                <a:extLst>
                  <a:ext uri="{FF2B5EF4-FFF2-40B4-BE49-F238E27FC236}">
                    <a16:creationId xmlns:a16="http://schemas.microsoft.com/office/drawing/2014/main" id="{E02B9DEE-CC9C-0FB4-8213-11C539A9EB1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7" name="مخطط انسيابي: رابط 136">
                <a:extLst>
                  <a:ext uri="{FF2B5EF4-FFF2-40B4-BE49-F238E27FC236}">
                    <a16:creationId xmlns:a16="http://schemas.microsoft.com/office/drawing/2014/main" id="{D720B6FB-7C87-4812-4371-CD19D4B06BB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8" name="مخطط انسيابي: رابط 137">
                <a:extLst>
                  <a:ext uri="{FF2B5EF4-FFF2-40B4-BE49-F238E27FC236}">
                    <a16:creationId xmlns:a16="http://schemas.microsoft.com/office/drawing/2014/main" id="{0BD03A53-E103-49EB-8DDE-B9460F45DD2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9" name="مخطط انسيابي: رابط 138">
                <a:extLst>
                  <a:ext uri="{FF2B5EF4-FFF2-40B4-BE49-F238E27FC236}">
                    <a16:creationId xmlns:a16="http://schemas.microsoft.com/office/drawing/2014/main" id="{A1B8A283-F45B-3D12-C2C0-F7270DEBCFF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40" name="مجموعة 139">
              <a:extLst>
                <a:ext uri="{FF2B5EF4-FFF2-40B4-BE49-F238E27FC236}">
                  <a16:creationId xmlns:a16="http://schemas.microsoft.com/office/drawing/2014/main" id="{632F409D-F382-1DCD-4E65-ADE1A3B44652}"/>
                </a:ext>
              </a:extLst>
            </p:cNvPr>
            <p:cNvGrpSpPr/>
            <p:nvPr/>
          </p:nvGrpSpPr>
          <p:grpSpPr>
            <a:xfrm>
              <a:off x="485087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41" name="مخطط انسيابي: رابط 140">
                <a:extLst>
                  <a:ext uri="{FF2B5EF4-FFF2-40B4-BE49-F238E27FC236}">
                    <a16:creationId xmlns:a16="http://schemas.microsoft.com/office/drawing/2014/main" id="{3B2CCC1B-6244-18DC-2EF1-37528526F0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2" name="مخطط انسيابي: رابط 141">
                <a:extLst>
                  <a:ext uri="{FF2B5EF4-FFF2-40B4-BE49-F238E27FC236}">
                    <a16:creationId xmlns:a16="http://schemas.microsoft.com/office/drawing/2014/main" id="{CCEFDF75-87C8-883A-C847-8D5C933FC4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3" name="مخطط انسيابي: رابط 142">
                <a:extLst>
                  <a:ext uri="{FF2B5EF4-FFF2-40B4-BE49-F238E27FC236}">
                    <a16:creationId xmlns:a16="http://schemas.microsoft.com/office/drawing/2014/main" id="{07AB15F4-CFB1-DB8A-E33E-6819DC3648C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4" name="مخطط انسيابي: رابط 143">
                <a:extLst>
                  <a:ext uri="{FF2B5EF4-FFF2-40B4-BE49-F238E27FC236}">
                    <a16:creationId xmlns:a16="http://schemas.microsoft.com/office/drawing/2014/main" id="{97EEA0E9-2F73-96F2-B9C5-74C440E666B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146" name="مستطيل: زوايا مستديرة 145">
              <a:extLst>
                <a:ext uri="{FF2B5EF4-FFF2-40B4-BE49-F238E27FC236}">
                  <a16:creationId xmlns:a16="http://schemas.microsoft.com/office/drawing/2014/main" id="{029D7D02-3C1E-53EA-46D8-391438E3A070}"/>
                </a:ext>
              </a:extLst>
            </p:cNvPr>
            <p:cNvSpPr/>
            <p:nvPr/>
          </p:nvSpPr>
          <p:spPr>
            <a:xfrm>
              <a:off x="7155963" y="601146"/>
              <a:ext cx="1122778" cy="6106554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9" name="مستطيل: زوايا مستديرة 148">
              <a:extLst>
                <a:ext uri="{FF2B5EF4-FFF2-40B4-BE49-F238E27FC236}">
                  <a16:creationId xmlns:a16="http://schemas.microsoft.com/office/drawing/2014/main" id="{420B3BD3-E9B6-E764-B013-C0918C3FF6D4}"/>
                </a:ext>
              </a:extLst>
            </p:cNvPr>
            <p:cNvSpPr/>
            <p:nvPr/>
          </p:nvSpPr>
          <p:spPr>
            <a:xfrm>
              <a:off x="2672019" y="611768"/>
              <a:ext cx="1122778" cy="610508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3" name="مستطيل: زوايا مستديرة 152">
              <a:extLst>
                <a:ext uri="{FF2B5EF4-FFF2-40B4-BE49-F238E27FC236}">
                  <a16:creationId xmlns:a16="http://schemas.microsoft.com/office/drawing/2014/main" id="{1B8F1C37-48F2-4C00-80B5-7B3BF382647C}"/>
                </a:ext>
              </a:extLst>
            </p:cNvPr>
            <p:cNvSpPr/>
            <p:nvPr/>
          </p:nvSpPr>
          <p:spPr>
            <a:xfrm>
              <a:off x="424779" y="1625819"/>
              <a:ext cx="11623785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154" name="مجموعة 153">
              <a:extLst>
                <a:ext uri="{FF2B5EF4-FFF2-40B4-BE49-F238E27FC236}">
                  <a16:creationId xmlns:a16="http://schemas.microsoft.com/office/drawing/2014/main" id="{46B4CFBB-EEA0-F75B-8913-19742F42BF46}"/>
                </a:ext>
              </a:extLst>
            </p:cNvPr>
            <p:cNvGrpSpPr/>
            <p:nvPr/>
          </p:nvGrpSpPr>
          <p:grpSpPr>
            <a:xfrm>
              <a:off x="8329851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55" name="مخطط انسيابي: رابط 154">
                <a:extLst>
                  <a:ext uri="{FF2B5EF4-FFF2-40B4-BE49-F238E27FC236}">
                    <a16:creationId xmlns:a16="http://schemas.microsoft.com/office/drawing/2014/main" id="{4660CFDF-2C60-4460-5323-665F4BEB245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6" name="مخطط انسيابي: رابط 155">
                <a:extLst>
                  <a:ext uri="{FF2B5EF4-FFF2-40B4-BE49-F238E27FC236}">
                    <a16:creationId xmlns:a16="http://schemas.microsoft.com/office/drawing/2014/main" id="{BAEE752A-45B3-D4B1-8F87-99D149463E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7" name="مخطط انسيابي: رابط 156">
                <a:extLst>
                  <a:ext uri="{FF2B5EF4-FFF2-40B4-BE49-F238E27FC236}">
                    <a16:creationId xmlns:a16="http://schemas.microsoft.com/office/drawing/2014/main" id="{14411CDA-2537-5F4F-C4B8-E1F2BCF92DB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8" name="مخطط انسيابي: رابط 157">
                <a:extLst>
                  <a:ext uri="{FF2B5EF4-FFF2-40B4-BE49-F238E27FC236}">
                    <a16:creationId xmlns:a16="http://schemas.microsoft.com/office/drawing/2014/main" id="{0ED526E9-9287-EC3F-7EAE-3FBEFD7A814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0" name="مجموعة 159">
              <a:extLst>
                <a:ext uri="{FF2B5EF4-FFF2-40B4-BE49-F238E27FC236}">
                  <a16:creationId xmlns:a16="http://schemas.microsoft.com/office/drawing/2014/main" id="{CB216501-1BA1-1FC7-B44F-70EFEF6F20CC}"/>
                </a:ext>
              </a:extLst>
            </p:cNvPr>
            <p:cNvGrpSpPr/>
            <p:nvPr/>
          </p:nvGrpSpPr>
          <p:grpSpPr>
            <a:xfrm>
              <a:off x="7200360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1" name="مخطط انسيابي: رابط 160">
                <a:extLst>
                  <a:ext uri="{FF2B5EF4-FFF2-40B4-BE49-F238E27FC236}">
                    <a16:creationId xmlns:a16="http://schemas.microsoft.com/office/drawing/2014/main" id="{02EF2F67-A79E-478C-E7AE-54242AC5DF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2" name="مخطط انسيابي: رابط 161">
                <a:extLst>
                  <a:ext uri="{FF2B5EF4-FFF2-40B4-BE49-F238E27FC236}">
                    <a16:creationId xmlns:a16="http://schemas.microsoft.com/office/drawing/2014/main" id="{E44398FA-77C7-CF5F-E3ED-C54A247D8B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3" name="مخطط انسيابي: رابط 162">
                <a:extLst>
                  <a:ext uri="{FF2B5EF4-FFF2-40B4-BE49-F238E27FC236}">
                    <a16:creationId xmlns:a16="http://schemas.microsoft.com/office/drawing/2014/main" id="{320EFC96-D5E1-9C8F-44E4-E4160FFDBD7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4" name="مخطط انسيابي: رابط 163">
                <a:extLst>
                  <a:ext uri="{FF2B5EF4-FFF2-40B4-BE49-F238E27FC236}">
                    <a16:creationId xmlns:a16="http://schemas.microsoft.com/office/drawing/2014/main" id="{FCEBBBC0-D88E-2CF0-8ECA-F76B09D2835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5" name="مجموعة 164">
              <a:extLst>
                <a:ext uri="{FF2B5EF4-FFF2-40B4-BE49-F238E27FC236}">
                  <a16:creationId xmlns:a16="http://schemas.microsoft.com/office/drawing/2014/main" id="{62D434E0-3992-110C-AF17-67767D478B11}"/>
                </a:ext>
              </a:extLst>
            </p:cNvPr>
            <p:cNvGrpSpPr/>
            <p:nvPr/>
          </p:nvGrpSpPr>
          <p:grpSpPr>
            <a:xfrm>
              <a:off x="6087728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66" name="مخطط انسيابي: رابط 165">
                <a:extLst>
                  <a:ext uri="{FF2B5EF4-FFF2-40B4-BE49-F238E27FC236}">
                    <a16:creationId xmlns:a16="http://schemas.microsoft.com/office/drawing/2014/main" id="{826E02FD-BB8D-78C1-A1A4-575401D6665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7" name="مخطط انسيابي: رابط 166">
                <a:extLst>
                  <a:ext uri="{FF2B5EF4-FFF2-40B4-BE49-F238E27FC236}">
                    <a16:creationId xmlns:a16="http://schemas.microsoft.com/office/drawing/2014/main" id="{9CE6CA52-6C55-F631-1729-096D9023A28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8" name="مخطط انسيابي: رابط 167">
                <a:extLst>
                  <a:ext uri="{FF2B5EF4-FFF2-40B4-BE49-F238E27FC236}">
                    <a16:creationId xmlns:a16="http://schemas.microsoft.com/office/drawing/2014/main" id="{17ABA013-C788-C7AB-C29A-101FC3F1691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9" name="مخطط انسيابي: رابط 168">
                <a:extLst>
                  <a:ext uri="{FF2B5EF4-FFF2-40B4-BE49-F238E27FC236}">
                    <a16:creationId xmlns:a16="http://schemas.microsoft.com/office/drawing/2014/main" id="{F8AF6F79-37C3-24F9-C2EF-616DD50C26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0" name="مجموعة 169">
              <a:extLst>
                <a:ext uri="{FF2B5EF4-FFF2-40B4-BE49-F238E27FC236}">
                  <a16:creationId xmlns:a16="http://schemas.microsoft.com/office/drawing/2014/main" id="{DD76BA7E-6B10-33C3-6793-C806905E78EB}"/>
                </a:ext>
              </a:extLst>
            </p:cNvPr>
            <p:cNvGrpSpPr/>
            <p:nvPr/>
          </p:nvGrpSpPr>
          <p:grpSpPr>
            <a:xfrm>
              <a:off x="4966663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71" name="مخطط انسيابي: رابط 170">
                <a:extLst>
                  <a:ext uri="{FF2B5EF4-FFF2-40B4-BE49-F238E27FC236}">
                    <a16:creationId xmlns:a16="http://schemas.microsoft.com/office/drawing/2014/main" id="{E0A85463-AD89-BA0F-A3DA-6DDFD70D572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2" name="مخطط انسيابي: رابط 171">
                <a:extLst>
                  <a:ext uri="{FF2B5EF4-FFF2-40B4-BE49-F238E27FC236}">
                    <a16:creationId xmlns:a16="http://schemas.microsoft.com/office/drawing/2014/main" id="{F05CA298-E2D8-792C-9952-B2A9FEFB31E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3" name="مخطط انسيابي: رابط 172">
                <a:extLst>
                  <a:ext uri="{FF2B5EF4-FFF2-40B4-BE49-F238E27FC236}">
                    <a16:creationId xmlns:a16="http://schemas.microsoft.com/office/drawing/2014/main" id="{9254BBDD-E49C-062C-6935-35D17116CE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4" name="مخطط انسيابي: رابط 173">
                <a:extLst>
                  <a:ext uri="{FF2B5EF4-FFF2-40B4-BE49-F238E27FC236}">
                    <a16:creationId xmlns:a16="http://schemas.microsoft.com/office/drawing/2014/main" id="{CADA083C-EE81-F97E-DF4E-D40F5ADE9F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5" name="مجموعة 174">
              <a:extLst>
                <a:ext uri="{FF2B5EF4-FFF2-40B4-BE49-F238E27FC236}">
                  <a16:creationId xmlns:a16="http://schemas.microsoft.com/office/drawing/2014/main" id="{33A007FF-B6E2-E68E-70F8-7384F5A12892}"/>
                </a:ext>
              </a:extLst>
            </p:cNvPr>
            <p:cNvGrpSpPr/>
            <p:nvPr/>
          </p:nvGrpSpPr>
          <p:grpSpPr>
            <a:xfrm>
              <a:off x="3828743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76" name="مخطط انسيابي: رابط 175">
                <a:extLst>
                  <a:ext uri="{FF2B5EF4-FFF2-40B4-BE49-F238E27FC236}">
                    <a16:creationId xmlns:a16="http://schemas.microsoft.com/office/drawing/2014/main" id="{E64E87D3-079C-D56C-4D01-395D66943B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7" name="مخطط انسيابي: رابط 176">
                <a:extLst>
                  <a:ext uri="{FF2B5EF4-FFF2-40B4-BE49-F238E27FC236}">
                    <a16:creationId xmlns:a16="http://schemas.microsoft.com/office/drawing/2014/main" id="{DC3FA67C-9108-080B-CE43-BB329061F1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8" name="مخطط انسيابي: رابط 177">
                <a:extLst>
                  <a:ext uri="{FF2B5EF4-FFF2-40B4-BE49-F238E27FC236}">
                    <a16:creationId xmlns:a16="http://schemas.microsoft.com/office/drawing/2014/main" id="{6A6B91B9-4BAC-6937-E48E-F3FBAE1DD38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9" name="مخطط انسيابي: رابط 178">
                <a:extLst>
                  <a:ext uri="{FF2B5EF4-FFF2-40B4-BE49-F238E27FC236}">
                    <a16:creationId xmlns:a16="http://schemas.microsoft.com/office/drawing/2014/main" id="{18F478B6-8EAE-46FA-833D-C4198A1AE72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0" name="مجموعة 179">
              <a:extLst>
                <a:ext uri="{FF2B5EF4-FFF2-40B4-BE49-F238E27FC236}">
                  <a16:creationId xmlns:a16="http://schemas.microsoft.com/office/drawing/2014/main" id="{8AD6CF64-7742-BC1B-2A23-00A1A1070468}"/>
                </a:ext>
              </a:extLst>
            </p:cNvPr>
            <p:cNvGrpSpPr/>
            <p:nvPr/>
          </p:nvGrpSpPr>
          <p:grpSpPr>
            <a:xfrm>
              <a:off x="2699246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81" name="مخطط انسيابي: رابط 180">
                <a:extLst>
                  <a:ext uri="{FF2B5EF4-FFF2-40B4-BE49-F238E27FC236}">
                    <a16:creationId xmlns:a16="http://schemas.microsoft.com/office/drawing/2014/main" id="{2103F3A1-9518-845C-97E8-96A4426329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2" name="مخطط انسيابي: رابط 181">
                <a:extLst>
                  <a:ext uri="{FF2B5EF4-FFF2-40B4-BE49-F238E27FC236}">
                    <a16:creationId xmlns:a16="http://schemas.microsoft.com/office/drawing/2014/main" id="{2C51A2DD-16C1-BAA9-BC45-49EA615C42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3" name="مخطط انسيابي: رابط 182">
                <a:extLst>
                  <a:ext uri="{FF2B5EF4-FFF2-40B4-BE49-F238E27FC236}">
                    <a16:creationId xmlns:a16="http://schemas.microsoft.com/office/drawing/2014/main" id="{DE11E760-5FD7-C2EA-8EF7-7C0B2AAF97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4" name="مخطط انسيابي: رابط 183">
                <a:extLst>
                  <a:ext uri="{FF2B5EF4-FFF2-40B4-BE49-F238E27FC236}">
                    <a16:creationId xmlns:a16="http://schemas.microsoft.com/office/drawing/2014/main" id="{62F4D8A8-7CF1-36BF-0886-E04D88C946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5" name="مجموعة 184">
              <a:extLst>
                <a:ext uri="{FF2B5EF4-FFF2-40B4-BE49-F238E27FC236}">
                  <a16:creationId xmlns:a16="http://schemas.microsoft.com/office/drawing/2014/main" id="{1A4B91DA-C3FA-AB28-4962-698F24900E8F}"/>
                </a:ext>
              </a:extLst>
            </p:cNvPr>
            <p:cNvGrpSpPr/>
            <p:nvPr/>
          </p:nvGrpSpPr>
          <p:grpSpPr>
            <a:xfrm>
              <a:off x="1576114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86" name="مخطط انسيابي: رابط 185">
                <a:extLst>
                  <a:ext uri="{FF2B5EF4-FFF2-40B4-BE49-F238E27FC236}">
                    <a16:creationId xmlns:a16="http://schemas.microsoft.com/office/drawing/2014/main" id="{66F194D5-A0F6-6275-1AE8-BF925E30412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7" name="مخطط انسيابي: رابط 186">
                <a:extLst>
                  <a:ext uri="{FF2B5EF4-FFF2-40B4-BE49-F238E27FC236}">
                    <a16:creationId xmlns:a16="http://schemas.microsoft.com/office/drawing/2014/main" id="{6CA9AC77-77C4-18EA-822F-5929620951D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8" name="مخطط انسيابي: رابط 187">
                <a:extLst>
                  <a:ext uri="{FF2B5EF4-FFF2-40B4-BE49-F238E27FC236}">
                    <a16:creationId xmlns:a16="http://schemas.microsoft.com/office/drawing/2014/main" id="{F37DF778-BDBB-FFFA-D595-0EFA108BAB1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9" name="مخطط انسيابي: رابط 188">
                <a:extLst>
                  <a:ext uri="{FF2B5EF4-FFF2-40B4-BE49-F238E27FC236}">
                    <a16:creationId xmlns:a16="http://schemas.microsoft.com/office/drawing/2014/main" id="{58672783-6ED0-52A7-E89C-79BD7F75AFC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90" name="مجموعة 189">
              <a:extLst>
                <a:ext uri="{FF2B5EF4-FFF2-40B4-BE49-F238E27FC236}">
                  <a16:creationId xmlns:a16="http://schemas.microsoft.com/office/drawing/2014/main" id="{A03720B1-E102-BE27-B332-2EB18DD83C05}"/>
                </a:ext>
              </a:extLst>
            </p:cNvPr>
            <p:cNvGrpSpPr/>
            <p:nvPr/>
          </p:nvGrpSpPr>
          <p:grpSpPr>
            <a:xfrm>
              <a:off x="469837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91" name="مخطط انسيابي: رابط 190">
                <a:extLst>
                  <a:ext uri="{FF2B5EF4-FFF2-40B4-BE49-F238E27FC236}">
                    <a16:creationId xmlns:a16="http://schemas.microsoft.com/office/drawing/2014/main" id="{746D362D-55DD-DB5B-228D-1E2134FE2D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2" name="مخطط انسيابي: رابط 191">
                <a:extLst>
                  <a:ext uri="{FF2B5EF4-FFF2-40B4-BE49-F238E27FC236}">
                    <a16:creationId xmlns:a16="http://schemas.microsoft.com/office/drawing/2014/main" id="{22265BA2-07CA-88B9-6024-E9C8851F38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3" name="مخطط انسيابي: رابط 192">
                <a:extLst>
                  <a:ext uri="{FF2B5EF4-FFF2-40B4-BE49-F238E27FC236}">
                    <a16:creationId xmlns:a16="http://schemas.microsoft.com/office/drawing/2014/main" id="{43E9B94A-BBE4-6E02-E8D6-1FA6A1A039B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4" name="مخطط انسيابي: رابط 193">
                <a:extLst>
                  <a:ext uri="{FF2B5EF4-FFF2-40B4-BE49-F238E27FC236}">
                    <a16:creationId xmlns:a16="http://schemas.microsoft.com/office/drawing/2014/main" id="{05F282A6-EBA1-A3C7-11B6-EEAD111052C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95" name="مستطيل: زوايا مستديرة 194">
              <a:extLst>
                <a:ext uri="{FF2B5EF4-FFF2-40B4-BE49-F238E27FC236}">
                  <a16:creationId xmlns:a16="http://schemas.microsoft.com/office/drawing/2014/main" id="{F9A6BB9F-C140-A227-BF79-E6D5F883C75A}"/>
                </a:ext>
              </a:extLst>
            </p:cNvPr>
            <p:cNvSpPr/>
            <p:nvPr/>
          </p:nvSpPr>
          <p:spPr>
            <a:xfrm>
              <a:off x="423938" y="1988916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196" name="مجموعة 195">
              <a:extLst>
                <a:ext uri="{FF2B5EF4-FFF2-40B4-BE49-F238E27FC236}">
                  <a16:creationId xmlns:a16="http://schemas.microsoft.com/office/drawing/2014/main" id="{1DD9082B-EFD3-3237-B8ED-088D3F5B5F61}"/>
                </a:ext>
              </a:extLst>
            </p:cNvPr>
            <p:cNvGrpSpPr/>
            <p:nvPr/>
          </p:nvGrpSpPr>
          <p:grpSpPr>
            <a:xfrm>
              <a:off x="8329851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97" name="مخطط انسيابي: رابط 196">
                <a:extLst>
                  <a:ext uri="{FF2B5EF4-FFF2-40B4-BE49-F238E27FC236}">
                    <a16:creationId xmlns:a16="http://schemas.microsoft.com/office/drawing/2014/main" id="{9780B9B1-350B-D3D3-C7BF-DFC32E69FC1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8" name="مخطط انسيابي: رابط 197">
                <a:extLst>
                  <a:ext uri="{FF2B5EF4-FFF2-40B4-BE49-F238E27FC236}">
                    <a16:creationId xmlns:a16="http://schemas.microsoft.com/office/drawing/2014/main" id="{FA1C7BDE-0B69-2580-A565-EB537AF3F8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9" name="مخطط انسيابي: رابط 198">
                <a:extLst>
                  <a:ext uri="{FF2B5EF4-FFF2-40B4-BE49-F238E27FC236}">
                    <a16:creationId xmlns:a16="http://schemas.microsoft.com/office/drawing/2014/main" id="{AD878C18-877E-BC6D-50F8-58BD0DCB4D3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0" name="مخطط انسيابي: رابط 199">
                <a:extLst>
                  <a:ext uri="{FF2B5EF4-FFF2-40B4-BE49-F238E27FC236}">
                    <a16:creationId xmlns:a16="http://schemas.microsoft.com/office/drawing/2014/main" id="{BBF7B879-1A14-3137-51F5-1B1336CBD8A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2" name="مجموعة 201">
              <a:extLst>
                <a:ext uri="{FF2B5EF4-FFF2-40B4-BE49-F238E27FC236}">
                  <a16:creationId xmlns:a16="http://schemas.microsoft.com/office/drawing/2014/main" id="{86F7DE29-88CD-6660-24DF-39F31D9EF2FA}"/>
                </a:ext>
              </a:extLst>
            </p:cNvPr>
            <p:cNvGrpSpPr/>
            <p:nvPr/>
          </p:nvGrpSpPr>
          <p:grpSpPr>
            <a:xfrm>
              <a:off x="7200360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03" name="مخطط انسيابي: رابط 202">
                <a:extLst>
                  <a:ext uri="{FF2B5EF4-FFF2-40B4-BE49-F238E27FC236}">
                    <a16:creationId xmlns:a16="http://schemas.microsoft.com/office/drawing/2014/main" id="{6D652FC3-7DAA-0D92-548F-DA1D4DD956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4" name="مخطط انسيابي: رابط 203">
                <a:extLst>
                  <a:ext uri="{FF2B5EF4-FFF2-40B4-BE49-F238E27FC236}">
                    <a16:creationId xmlns:a16="http://schemas.microsoft.com/office/drawing/2014/main" id="{D04902CB-6751-B5E0-ABF3-7560563A115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5" name="مخطط انسيابي: رابط 204">
                <a:extLst>
                  <a:ext uri="{FF2B5EF4-FFF2-40B4-BE49-F238E27FC236}">
                    <a16:creationId xmlns:a16="http://schemas.microsoft.com/office/drawing/2014/main" id="{AEE9B0A7-26E2-66CA-5E18-B0C9622A53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6" name="مخطط انسيابي: رابط 205">
                <a:extLst>
                  <a:ext uri="{FF2B5EF4-FFF2-40B4-BE49-F238E27FC236}">
                    <a16:creationId xmlns:a16="http://schemas.microsoft.com/office/drawing/2014/main" id="{2BAD39F9-541E-48CE-4597-1CBD76C071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7" name="مجموعة 206">
              <a:extLst>
                <a:ext uri="{FF2B5EF4-FFF2-40B4-BE49-F238E27FC236}">
                  <a16:creationId xmlns:a16="http://schemas.microsoft.com/office/drawing/2014/main" id="{ADE01B4A-DC9E-407A-D94D-D0E52A641FD3}"/>
                </a:ext>
              </a:extLst>
            </p:cNvPr>
            <p:cNvGrpSpPr/>
            <p:nvPr/>
          </p:nvGrpSpPr>
          <p:grpSpPr>
            <a:xfrm>
              <a:off x="6087728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8" name="مخطط انسيابي: رابط 207">
                <a:extLst>
                  <a:ext uri="{FF2B5EF4-FFF2-40B4-BE49-F238E27FC236}">
                    <a16:creationId xmlns:a16="http://schemas.microsoft.com/office/drawing/2014/main" id="{A18624A2-25C2-4DCE-4B1E-6CB75F7FFB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9" name="مخطط انسيابي: رابط 208">
                <a:extLst>
                  <a:ext uri="{FF2B5EF4-FFF2-40B4-BE49-F238E27FC236}">
                    <a16:creationId xmlns:a16="http://schemas.microsoft.com/office/drawing/2014/main" id="{F80193BE-11D7-AACF-27F3-5A49063B01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0" name="مخطط انسيابي: رابط 209">
                <a:extLst>
                  <a:ext uri="{FF2B5EF4-FFF2-40B4-BE49-F238E27FC236}">
                    <a16:creationId xmlns:a16="http://schemas.microsoft.com/office/drawing/2014/main" id="{6F1F065E-0CBC-80CF-BA0D-80101B5DD28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1" name="مخطط انسيابي: رابط 210">
                <a:extLst>
                  <a:ext uri="{FF2B5EF4-FFF2-40B4-BE49-F238E27FC236}">
                    <a16:creationId xmlns:a16="http://schemas.microsoft.com/office/drawing/2014/main" id="{712B9E04-973D-2CBB-0D8E-34A619AA58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2" name="مجموعة 211">
              <a:extLst>
                <a:ext uri="{FF2B5EF4-FFF2-40B4-BE49-F238E27FC236}">
                  <a16:creationId xmlns:a16="http://schemas.microsoft.com/office/drawing/2014/main" id="{EEAC68F2-BB70-268D-D90E-DEAFE363E7BD}"/>
                </a:ext>
              </a:extLst>
            </p:cNvPr>
            <p:cNvGrpSpPr/>
            <p:nvPr/>
          </p:nvGrpSpPr>
          <p:grpSpPr>
            <a:xfrm>
              <a:off x="4966663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13" name="مخطط انسيابي: رابط 212">
                <a:extLst>
                  <a:ext uri="{FF2B5EF4-FFF2-40B4-BE49-F238E27FC236}">
                    <a16:creationId xmlns:a16="http://schemas.microsoft.com/office/drawing/2014/main" id="{AC6FF8AE-2539-4083-56B1-18C3BE9B474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4" name="مخطط انسيابي: رابط 213">
                <a:extLst>
                  <a:ext uri="{FF2B5EF4-FFF2-40B4-BE49-F238E27FC236}">
                    <a16:creationId xmlns:a16="http://schemas.microsoft.com/office/drawing/2014/main" id="{0AA347FA-C80A-645A-C4E3-BF75586E5DA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5" name="مخطط انسيابي: رابط 214">
                <a:extLst>
                  <a:ext uri="{FF2B5EF4-FFF2-40B4-BE49-F238E27FC236}">
                    <a16:creationId xmlns:a16="http://schemas.microsoft.com/office/drawing/2014/main" id="{DBBE03C5-B26C-52A6-A825-A835BBC7BD8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6" name="مخطط انسيابي: رابط 215">
                <a:extLst>
                  <a:ext uri="{FF2B5EF4-FFF2-40B4-BE49-F238E27FC236}">
                    <a16:creationId xmlns:a16="http://schemas.microsoft.com/office/drawing/2014/main" id="{CC29D567-8CB5-5C64-3E3D-052F279D94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7" name="مجموعة 216">
              <a:extLst>
                <a:ext uri="{FF2B5EF4-FFF2-40B4-BE49-F238E27FC236}">
                  <a16:creationId xmlns:a16="http://schemas.microsoft.com/office/drawing/2014/main" id="{A7C7BB03-FD3E-43AE-12B8-A6CAE84B0D1E}"/>
                </a:ext>
              </a:extLst>
            </p:cNvPr>
            <p:cNvGrpSpPr/>
            <p:nvPr/>
          </p:nvGrpSpPr>
          <p:grpSpPr>
            <a:xfrm>
              <a:off x="3828743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18" name="مخطط انسيابي: رابط 217">
                <a:extLst>
                  <a:ext uri="{FF2B5EF4-FFF2-40B4-BE49-F238E27FC236}">
                    <a16:creationId xmlns:a16="http://schemas.microsoft.com/office/drawing/2014/main" id="{5ECC2B1C-F98D-2E7A-D311-D50E764900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9" name="مخطط انسيابي: رابط 218">
                <a:extLst>
                  <a:ext uri="{FF2B5EF4-FFF2-40B4-BE49-F238E27FC236}">
                    <a16:creationId xmlns:a16="http://schemas.microsoft.com/office/drawing/2014/main" id="{9D638923-E626-B7DA-8725-0128C1B4EB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0" name="مخطط انسيابي: رابط 219">
                <a:extLst>
                  <a:ext uri="{FF2B5EF4-FFF2-40B4-BE49-F238E27FC236}">
                    <a16:creationId xmlns:a16="http://schemas.microsoft.com/office/drawing/2014/main" id="{BB39B91B-D96E-8610-6ABC-801B3D0BDA6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1" name="مخطط انسيابي: رابط 220">
                <a:extLst>
                  <a:ext uri="{FF2B5EF4-FFF2-40B4-BE49-F238E27FC236}">
                    <a16:creationId xmlns:a16="http://schemas.microsoft.com/office/drawing/2014/main" id="{675A5672-AA8E-5BE8-8909-8CA9CA7712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2" name="مجموعة 221">
              <a:extLst>
                <a:ext uri="{FF2B5EF4-FFF2-40B4-BE49-F238E27FC236}">
                  <a16:creationId xmlns:a16="http://schemas.microsoft.com/office/drawing/2014/main" id="{9B3939F1-0CE7-FF9C-8FB8-11CB30C9CA52}"/>
                </a:ext>
              </a:extLst>
            </p:cNvPr>
            <p:cNvGrpSpPr/>
            <p:nvPr/>
          </p:nvGrpSpPr>
          <p:grpSpPr>
            <a:xfrm>
              <a:off x="2699246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23" name="مخطط انسيابي: رابط 222">
                <a:extLst>
                  <a:ext uri="{FF2B5EF4-FFF2-40B4-BE49-F238E27FC236}">
                    <a16:creationId xmlns:a16="http://schemas.microsoft.com/office/drawing/2014/main" id="{B7E692D2-50DA-52A6-370A-9C4BC84C447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4" name="مخطط انسيابي: رابط 223">
                <a:extLst>
                  <a:ext uri="{FF2B5EF4-FFF2-40B4-BE49-F238E27FC236}">
                    <a16:creationId xmlns:a16="http://schemas.microsoft.com/office/drawing/2014/main" id="{79938DE0-4B9C-241F-3AD2-172C2C70F3B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5" name="مخطط انسيابي: رابط 224">
                <a:extLst>
                  <a:ext uri="{FF2B5EF4-FFF2-40B4-BE49-F238E27FC236}">
                    <a16:creationId xmlns:a16="http://schemas.microsoft.com/office/drawing/2014/main" id="{33409884-0A0F-7381-BF4C-D9E83D25A2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6" name="مخطط انسيابي: رابط 225">
                <a:extLst>
                  <a:ext uri="{FF2B5EF4-FFF2-40B4-BE49-F238E27FC236}">
                    <a16:creationId xmlns:a16="http://schemas.microsoft.com/office/drawing/2014/main" id="{6CBE1956-C0EF-A08A-41FB-F38ACB4631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7" name="مجموعة 226">
              <a:extLst>
                <a:ext uri="{FF2B5EF4-FFF2-40B4-BE49-F238E27FC236}">
                  <a16:creationId xmlns:a16="http://schemas.microsoft.com/office/drawing/2014/main" id="{C3414BAF-E85D-40DF-F6DB-9C66E2E93878}"/>
                </a:ext>
              </a:extLst>
            </p:cNvPr>
            <p:cNvGrpSpPr/>
            <p:nvPr/>
          </p:nvGrpSpPr>
          <p:grpSpPr>
            <a:xfrm>
              <a:off x="1576114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28" name="مخطط انسيابي: رابط 227">
                <a:extLst>
                  <a:ext uri="{FF2B5EF4-FFF2-40B4-BE49-F238E27FC236}">
                    <a16:creationId xmlns:a16="http://schemas.microsoft.com/office/drawing/2014/main" id="{69181BDE-E30A-5F76-30AC-11E5E825903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9" name="مخطط انسيابي: رابط 228">
                <a:extLst>
                  <a:ext uri="{FF2B5EF4-FFF2-40B4-BE49-F238E27FC236}">
                    <a16:creationId xmlns:a16="http://schemas.microsoft.com/office/drawing/2014/main" id="{58E71D2B-DBE0-1346-9B3C-ABC87E7F8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0" name="مخطط انسيابي: رابط 229">
                <a:extLst>
                  <a:ext uri="{FF2B5EF4-FFF2-40B4-BE49-F238E27FC236}">
                    <a16:creationId xmlns:a16="http://schemas.microsoft.com/office/drawing/2014/main" id="{2F7FDBAC-D0BF-E58D-BEB4-EA555A9AF7A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1" name="مخطط انسيابي: رابط 230">
                <a:extLst>
                  <a:ext uri="{FF2B5EF4-FFF2-40B4-BE49-F238E27FC236}">
                    <a16:creationId xmlns:a16="http://schemas.microsoft.com/office/drawing/2014/main" id="{8AB9E729-7544-5D7C-1FC6-A7EBEC5AD2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32" name="مجموعة 231">
              <a:extLst>
                <a:ext uri="{FF2B5EF4-FFF2-40B4-BE49-F238E27FC236}">
                  <a16:creationId xmlns:a16="http://schemas.microsoft.com/office/drawing/2014/main" id="{6FDF40A1-1E1F-6B36-10A9-DD59CB835062}"/>
                </a:ext>
              </a:extLst>
            </p:cNvPr>
            <p:cNvGrpSpPr/>
            <p:nvPr/>
          </p:nvGrpSpPr>
          <p:grpSpPr>
            <a:xfrm>
              <a:off x="469837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33" name="مخطط انسيابي: رابط 232">
                <a:extLst>
                  <a:ext uri="{FF2B5EF4-FFF2-40B4-BE49-F238E27FC236}">
                    <a16:creationId xmlns:a16="http://schemas.microsoft.com/office/drawing/2014/main" id="{35B8BF22-2557-C7E7-A54F-30D57F84AC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4" name="مخطط انسيابي: رابط 233">
                <a:extLst>
                  <a:ext uri="{FF2B5EF4-FFF2-40B4-BE49-F238E27FC236}">
                    <a16:creationId xmlns:a16="http://schemas.microsoft.com/office/drawing/2014/main" id="{570C4DF0-9BDE-8463-918F-E8D5217651B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5" name="مخطط انسيابي: رابط 234">
                <a:extLst>
                  <a:ext uri="{FF2B5EF4-FFF2-40B4-BE49-F238E27FC236}">
                    <a16:creationId xmlns:a16="http://schemas.microsoft.com/office/drawing/2014/main" id="{FF6024AB-C4CC-8D6D-F3C3-C2468D6603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6" name="مخطط انسيابي: رابط 235">
                <a:extLst>
                  <a:ext uri="{FF2B5EF4-FFF2-40B4-BE49-F238E27FC236}">
                    <a16:creationId xmlns:a16="http://schemas.microsoft.com/office/drawing/2014/main" id="{DA72A55C-3CAB-0FCE-5FE2-3FE151E154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37" name="مستطيل: زوايا مستديرة 236">
              <a:extLst>
                <a:ext uri="{FF2B5EF4-FFF2-40B4-BE49-F238E27FC236}">
                  <a16:creationId xmlns:a16="http://schemas.microsoft.com/office/drawing/2014/main" id="{74FC33FC-ADD9-A5E7-0F82-0AE307FA3E38}"/>
                </a:ext>
              </a:extLst>
            </p:cNvPr>
            <p:cNvSpPr/>
            <p:nvPr/>
          </p:nvSpPr>
          <p:spPr>
            <a:xfrm>
              <a:off x="423936" y="2352012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238" name="مجموعة 237">
              <a:extLst>
                <a:ext uri="{FF2B5EF4-FFF2-40B4-BE49-F238E27FC236}">
                  <a16:creationId xmlns:a16="http://schemas.microsoft.com/office/drawing/2014/main" id="{74B2BC9A-1738-E743-E865-C6E4FFF351EB}"/>
                </a:ext>
              </a:extLst>
            </p:cNvPr>
            <p:cNvGrpSpPr/>
            <p:nvPr/>
          </p:nvGrpSpPr>
          <p:grpSpPr>
            <a:xfrm>
              <a:off x="8329851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39" name="مخطط انسيابي: رابط 238">
                <a:extLst>
                  <a:ext uri="{FF2B5EF4-FFF2-40B4-BE49-F238E27FC236}">
                    <a16:creationId xmlns:a16="http://schemas.microsoft.com/office/drawing/2014/main" id="{2968723F-62E8-17AF-F559-D80AE9EB299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0" name="مخطط انسيابي: رابط 239">
                <a:extLst>
                  <a:ext uri="{FF2B5EF4-FFF2-40B4-BE49-F238E27FC236}">
                    <a16:creationId xmlns:a16="http://schemas.microsoft.com/office/drawing/2014/main" id="{BFF8E269-C43A-EEA9-11F7-1080656EAE3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1" name="مخطط انسيابي: رابط 240">
                <a:extLst>
                  <a:ext uri="{FF2B5EF4-FFF2-40B4-BE49-F238E27FC236}">
                    <a16:creationId xmlns:a16="http://schemas.microsoft.com/office/drawing/2014/main" id="{8FBB9264-F7BE-4D89-85E8-200A1D655F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2" name="مخطط انسيابي: رابط 241">
                <a:extLst>
                  <a:ext uri="{FF2B5EF4-FFF2-40B4-BE49-F238E27FC236}">
                    <a16:creationId xmlns:a16="http://schemas.microsoft.com/office/drawing/2014/main" id="{B5628986-9168-CDEF-C91C-7D930DDC52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4" name="مجموعة 243">
              <a:extLst>
                <a:ext uri="{FF2B5EF4-FFF2-40B4-BE49-F238E27FC236}">
                  <a16:creationId xmlns:a16="http://schemas.microsoft.com/office/drawing/2014/main" id="{4308CE87-6AFE-6DB5-F461-4A4863010F77}"/>
                </a:ext>
              </a:extLst>
            </p:cNvPr>
            <p:cNvGrpSpPr/>
            <p:nvPr/>
          </p:nvGrpSpPr>
          <p:grpSpPr>
            <a:xfrm>
              <a:off x="7200360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45" name="مخطط انسيابي: رابط 244">
                <a:extLst>
                  <a:ext uri="{FF2B5EF4-FFF2-40B4-BE49-F238E27FC236}">
                    <a16:creationId xmlns:a16="http://schemas.microsoft.com/office/drawing/2014/main" id="{3B1F0254-CE42-81B3-F1F2-17AF4744F6A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6" name="مخطط انسيابي: رابط 245">
                <a:extLst>
                  <a:ext uri="{FF2B5EF4-FFF2-40B4-BE49-F238E27FC236}">
                    <a16:creationId xmlns:a16="http://schemas.microsoft.com/office/drawing/2014/main" id="{1C43E452-1093-6C52-FEE2-7640AE4CA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7" name="مخطط انسيابي: رابط 246">
                <a:extLst>
                  <a:ext uri="{FF2B5EF4-FFF2-40B4-BE49-F238E27FC236}">
                    <a16:creationId xmlns:a16="http://schemas.microsoft.com/office/drawing/2014/main" id="{0606E04D-C9DB-C398-A893-628C55F1E57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8" name="مخطط انسيابي: رابط 247">
                <a:extLst>
                  <a:ext uri="{FF2B5EF4-FFF2-40B4-BE49-F238E27FC236}">
                    <a16:creationId xmlns:a16="http://schemas.microsoft.com/office/drawing/2014/main" id="{D599B54F-95A9-FDF6-0150-AB92EAE78C7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9" name="مجموعة 248">
              <a:extLst>
                <a:ext uri="{FF2B5EF4-FFF2-40B4-BE49-F238E27FC236}">
                  <a16:creationId xmlns:a16="http://schemas.microsoft.com/office/drawing/2014/main" id="{17A80939-6BB5-55B9-FFCE-FB23697B2602}"/>
                </a:ext>
              </a:extLst>
            </p:cNvPr>
            <p:cNvGrpSpPr/>
            <p:nvPr/>
          </p:nvGrpSpPr>
          <p:grpSpPr>
            <a:xfrm>
              <a:off x="6087728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50" name="مخطط انسيابي: رابط 249">
                <a:extLst>
                  <a:ext uri="{FF2B5EF4-FFF2-40B4-BE49-F238E27FC236}">
                    <a16:creationId xmlns:a16="http://schemas.microsoft.com/office/drawing/2014/main" id="{37F39EB6-4996-570C-69A4-E14A86D0586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1" name="مخطط انسيابي: رابط 250">
                <a:extLst>
                  <a:ext uri="{FF2B5EF4-FFF2-40B4-BE49-F238E27FC236}">
                    <a16:creationId xmlns:a16="http://schemas.microsoft.com/office/drawing/2014/main" id="{34F7FBD4-870C-8930-F450-C720AD54C7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2" name="مخطط انسيابي: رابط 251">
                <a:extLst>
                  <a:ext uri="{FF2B5EF4-FFF2-40B4-BE49-F238E27FC236}">
                    <a16:creationId xmlns:a16="http://schemas.microsoft.com/office/drawing/2014/main" id="{FF258085-5A0B-5DF2-47E1-3D089087FC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3" name="مخطط انسيابي: رابط 252">
                <a:extLst>
                  <a:ext uri="{FF2B5EF4-FFF2-40B4-BE49-F238E27FC236}">
                    <a16:creationId xmlns:a16="http://schemas.microsoft.com/office/drawing/2014/main" id="{B6B32561-2218-1C31-1C8D-69A1A22879A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4" name="مجموعة 253">
              <a:extLst>
                <a:ext uri="{FF2B5EF4-FFF2-40B4-BE49-F238E27FC236}">
                  <a16:creationId xmlns:a16="http://schemas.microsoft.com/office/drawing/2014/main" id="{D9909607-2660-2FA1-DABD-BAECB78D509D}"/>
                </a:ext>
              </a:extLst>
            </p:cNvPr>
            <p:cNvGrpSpPr/>
            <p:nvPr/>
          </p:nvGrpSpPr>
          <p:grpSpPr>
            <a:xfrm>
              <a:off x="4966663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55" name="مخطط انسيابي: رابط 254">
                <a:extLst>
                  <a:ext uri="{FF2B5EF4-FFF2-40B4-BE49-F238E27FC236}">
                    <a16:creationId xmlns:a16="http://schemas.microsoft.com/office/drawing/2014/main" id="{59277916-822D-923D-55D2-D502B8F0A24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6" name="مخطط انسيابي: رابط 255">
                <a:extLst>
                  <a:ext uri="{FF2B5EF4-FFF2-40B4-BE49-F238E27FC236}">
                    <a16:creationId xmlns:a16="http://schemas.microsoft.com/office/drawing/2014/main" id="{D06FA71D-51C2-4D5E-F429-6F086030B0A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7" name="مخطط انسيابي: رابط 256">
                <a:extLst>
                  <a:ext uri="{FF2B5EF4-FFF2-40B4-BE49-F238E27FC236}">
                    <a16:creationId xmlns:a16="http://schemas.microsoft.com/office/drawing/2014/main" id="{700E02FD-9395-61AD-8452-A87EC155A97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8" name="مخطط انسيابي: رابط 257">
                <a:extLst>
                  <a:ext uri="{FF2B5EF4-FFF2-40B4-BE49-F238E27FC236}">
                    <a16:creationId xmlns:a16="http://schemas.microsoft.com/office/drawing/2014/main" id="{A3F6EB10-D221-2683-E7D4-02444622859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9" name="مجموعة 258">
              <a:extLst>
                <a:ext uri="{FF2B5EF4-FFF2-40B4-BE49-F238E27FC236}">
                  <a16:creationId xmlns:a16="http://schemas.microsoft.com/office/drawing/2014/main" id="{725C8139-1A98-6D38-B04C-3D1C854E36A5}"/>
                </a:ext>
              </a:extLst>
            </p:cNvPr>
            <p:cNvGrpSpPr/>
            <p:nvPr/>
          </p:nvGrpSpPr>
          <p:grpSpPr>
            <a:xfrm>
              <a:off x="3828743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60" name="مخطط انسيابي: رابط 259">
                <a:extLst>
                  <a:ext uri="{FF2B5EF4-FFF2-40B4-BE49-F238E27FC236}">
                    <a16:creationId xmlns:a16="http://schemas.microsoft.com/office/drawing/2014/main" id="{7F7A30C3-A96D-5238-CF86-2EC52E2622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1" name="مخطط انسيابي: رابط 260">
                <a:extLst>
                  <a:ext uri="{FF2B5EF4-FFF2-40B4-BE49-F238E27FC236}">
                    <a16:creationId xmlns:a16="http://schemas.microsoft.com/office/drawing/2014/main" id="{55E42FC7-DC37-AF66-6CCF-1F90CB7D25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2" name="مخطط انسيابي: رابط 261">
                <a:extLst>
                  <a:ext uri="{FF2B5EF4-FFF2-40B4-BE49-F238E27FC236}">
                    <a16:creationId xmlns:a16="http://schemas.microsoft.com/office/drawing/2014/main" id="{F10A93FF-7C79-3EB5-2FF0-68E97EBC57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3" name="مخطط انسيابي: رابط 262">
                <a:extLst>
                  <a:ext uri="{FF2B5EF4-FFF2-40B4-BE49-F238E27FC236}">
                    <a16:creationId xmlns:a16="http://schemas.microsoft.com/office/drawing/2014/main" id="{3B82D31A-3366-6452-E76D-52B43DF2E4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4" name="مجموعة 263">
              <a:extLst>
                <a:ext uri="{FF2B5EF4-FFF2-40B4-BE49-F238E27FC236}">
                  <a16:creationId xmlns:a16="http://schemas.microsoft.com/office/drawing/2014/main" id="{0530A19A-01B7-22F8-FCFA-D1E07D378F54}"/>
                </a:ext>
              </a:extLst>
            </p:cNvPr>
            <p:cNvGrpSpPr/>
            <p:nvPr/>
          </p:nvGrpSpPr>
          <p:grpSpPr>
            <a:xfrm>
              <a:off x="2699246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65" name="مخطط انسيابي: رابط 264">
                <a:extLst>
                  <a:ext uri="{FF2B5EF4-FFF2-40B4-BE49-F238E27FC236}">
                    <a16:creationId xmlns:a16="http://schemas.microsoft.com/office/drawing/2014/main" id="{5714A71A-7D48-82E7-5DA7-3AD40205661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6" name="مخطط انسيابي: رابط 265">
                <a:extLst>
                  <a:ext uri="{FF2B5EF4-FFF2-40B4-BE49-F238E27FC236}">
                    <a16:creationId xmlns:a16="http://schemas.microsoft.com/office/drawing/2014/main" id="{87F170DA-F5BE-3BAE-37A2-AEEA12027DA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7" name="مخطط انسيابي: رابط 266">
                <a:extLst>
                  <a:ext uri="{FF2B5EF4-FFF2-40B4-BE49-F238E27FC236}">
                    <a16:creationId xmlns:a16="http://schemas.microsoft.com/office/drawing/2014/main" id="{93127ED0-A1EA-6C13-4904-5E07144C837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8" name="مخطط انسيابي: رابط 267">
                <a:extLst>
                  <a:ext uri="{FF2B5EF4-FFF2-40B4-BE49-F238E27FC236}">
                    <a16:creationId xmlns:a16="http://schemas.microsoft.com/office/drawing/2014/main" id="{E762477F-1C22-6F65-2330-412866903A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9" name="مجموعة 268">
              <a:extLst>
                <a:ext uri="{FF2B5EF4-FFF2-40B4-BE49-F238E27FC236}">
                  <a16:creationId xmlns:a16="http://schemas.microsoft.com/office/drawing/2014/main" id="{AC2E2B04-46DF-BC69-7AA8-5E3B5CCCD543}"/>
                </a:ext>
              </a:extLst>
            </p:cNvPr>
            <p:cNvGrpSpPr/>
            <p:nvPr/>
          </p:nvGrpSpPr>
          <p:grpSpPr>
            <a:xfrm>
              <a:off x="1576114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70" name="مخطط انسيابي: رابط 269">
                <a:extLst>
                  <a:ext uri="{FF2B5EF4-FFF2-40B4-BE49-F238E27FC236}">
                    <a16:creationId xmlns:a16="http://schemas.microsoft.com/office/drawing/2014/main" id="{9D012FC4-BB05-504A-F46F-9F7515BBC7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1" name="مخطط انسيابي: رابط 270">
                <a:extLst>
                  <a:ext uri="{FF2B5EF4-FFF2-40B4-BE49-F238E27FC236}">
                    <a16:creationId xmlns:a16="http://schemas.microsoft.com/office/drawing/2014/main" id="{0FEDD62F-9FC9-1C17-DD87-1F563781452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2" name="مخطط انسيابي: رابط 271">
                <a:extLst>
                  <a:ext uri="{FF2B5EF4-FFF2-40B4-BE49-F238E27FC236}">
                    <a16:creationId xmlns:a16="http://schemas.microsoft.com/office/drawing/2014/main" id="{7955A26C-A4D8-C75F-20A2-CE8B37DD855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3" name="مخطط انسيابي: رابط 272">
                <a:extLst>
                  <a:ext uri="{FF2B5EF4-FFF2-40B4-BE49-F238E27FC236}">
                    <a16:creationId xmlns:a16="http://schemas.microsoft.com/office/drawing/2014/main" id="{08F90DE5-522D-6907-F93A-43285C849AF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4" name="مجموعة 273">
              <a:extLst>
                <a:ext uri="{FF2B5EF4-FFF2-40B4-BE49-F238E27FC236}">
                  <a16:creationId xmlns:a16="http://schemas.microsoft.com/office/drawing/2014/main" id="{05DCC394-5EB6-03AD-65FE-A56C454A3B8A}"/>
                </a:ext>
              </a:extLst>
            </p:cNvPr>
            <p:cNvGrpSpPr/>
            <p:nvPr/>
          </p:nvGrpSpPr>
          <p:grpSpPr>
            <a:xfrm>
              <a:off x="469837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75" name="مخطط انسيابي: رابط 274">
                <a:extLst>
                  <a:ext uri="{FF2B5EF4-FFF2-40B4-BE49-F238E27FC236}">
                    <a16:creationId xmlns:a16="http://schemas.microsoft.com/office/drawing/2014/main" id="{0B9B356D-CF80-2C1E-754F-DB8161C603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6" name="مخطط انسيابي: رابط 275">
                <a:extLst>
                  <a:ext uri="{FF2B5EF4-FFF2-40B4-BE49-F238E27FC236}">
                    <a16:creationId xmlns:a16="http://schemas.microsoft.com/office/drawing/2014/main" id="{001B8921-89C6-8415-84F4-B55817EC7D3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7" name="مخطط انسيابي: رابط 276">
                <a:extLst>
                  <a:ext uri="{FF2B5EF4-FFF2-40B4-BE49-F238E27FC236}">
                    <a16:creationId xmlns:a16="http://schemas.microsoft.com/office/drawing/2014/main" id="{073DF4EB-55F0-5348-25A4-A1A1B2C519D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8" name="مخطط انسيابي: رابط 277">
                <a:extLst>
                  <a:ext uri="{FF2B5EF4-FFF2-40B4-BE49-F238E27FC236}">
                    <a16:creationId xmlns:a16="http://schemas.microsoft.com/office/drawing/2014/main" id="{0B31707D-C799-D727-2AFD-265E630A3E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79" name="مستطيل: زوايا مستديرة 278">
              <a:extLst>
                <a:ext uri="{FF2B5EF4-FFF2-40B4-BE49-F238E27FC236}">
                  <a16:creationId xmlns:a16="http://schemas.microsoft.com/office/drawing/2014/main" id="{4A236B7D-F735-F42A-7C67-A761CCB053A0}"/>
                </a:ext>
              </a:extLst>
            </p:cNvPr>
            <p:cNvSpPr/>
            <p:nvPr/>
          </p:nvSpPr>
          <p:spPr>
            <a:xfrm>
              <a:off x="423936" y="2715109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80" name="مجموعة 279">
              <a:extLst>
                <a:ext uri="{FF2B5EF4-FFF2-40B4-BE49-F238E27FC236}">
                  <a16:creationId xmlns:a16="http://schemas.microsoft.com/office/drawing/2014/main" id="{F14E80BB-9FE0-D809-6F50-9D8F13DBEA25}"/>
                </a:ext>
              </a:extLst>
            </p:cNvPr>
            <p:cNvGrpSpPr/>
            <p:nvPr/>
          </p:nvGrpSpPr>
          <p:grpSpPr>
            <a:xfrm>
              <a:off x="8329851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81" name="مخطط انسيابي: رابط 280">
                <a:extLst>
                  <a:ext uri="{FF2B5EF4-FFF2-40B4-BE49-F238E27FC236}">
                    <a16:creationId xmlns:a16="http://schemas.microsoft.com/office/drawing/2014/main" id="{65FA95AD-1C0F-F3E2-82AB-3A3E97D9E16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2" name="مخطط انسيابي: رابط 281">
                <a:extLst>
                  <a:ext uri="{FF2B5EF4-FFF2-40B4-BE49-F238E27FC236}">
                    <a16:creationId xmlns:a16="http://schemas.microsoft.com/office/drawing/2014/main" id="{4F4193A1-57FC-2E01-B3EA-3615AE67F6D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3" name="مخطط انسيابي: رابط 282">
                <a:extLst>
                  <a:ext uri="{FF2B5EF4-FFF2-40B4-BE49-F238E27FC236}">
                    <a16:creationId xmlns:a16="http://schemas.microsoft.com/office/drawing/2014/main" id="{F3392A43-BA3A-FEB4-0FDC-81305DAE7B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4" name="مخطط انسيابي: رابط 283">
                <a:extLst>
                  <a:ext uri="{FF2B5EF4-FFF2-40B4-BE49-F238E27FC236}">
                    <a16:creationId xmlns:a16="http://schemas.microsoft.com/office/drawing/2014/main" id="{2C0287DA-F014-DE6A-883D-3BB1AB4489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86" name="مجموعة 285">
              <a:extLst>
                <a:ext uri="{FF2B5EF4-FFF2-40B4-BE49-F238E27FC236}">
                  <a16:creationId xmlns:a16="http://schemas.microsoft.com/office/drawing/2014/main" id="{BC032D07-25CD-4578-AD1F-9AF6C7EC1DCF}"/>
                </a:ext>
              </a:extLst>
            </p:cNvPr>
            <p:cNvGrpSpPr/>
            <p:nvPr/>
          </p:nvGrpSpPr>
          <p:grpSpPr>
            <a:xfrm>
              <a:off x="7200360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87" name="مخطط انسيابي: رابط 286">
                <a:extLst>
                  <a:ext uri="{FF2B5EF4-FFF2-40B4-BE49-F238E27FC236}">
                    <a16:creationId xmlns:a16="http://schemas.microsoft.com/office/drawing/2014/main" id="{4A0D3FD2-5229-FC51-3E98-F8649BE596C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8" name="مخطط انسيابي: رابط 287">
                <a:extLst>
                  <a:ext uri="{FF2B5EF4-FFF2-40B4-BE49-F238E27FC236}">
                    <a16:creationId xmlns:a16="http://schemas.microsoft.com/office/drawing/2014/main" id="{51FB7FE9-8F4E-B3C4-EC2B-993569D8B0C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9" name="مخطط انسيابي: رابط 288">
                <a:extLst>
                  <a:ext uri="{FF2B5EF4-FFF2-40B4-BE49-F238E27FC236}">
                    <a16:creationId xmlns:a16="http://schemas.microsoft.com/office/drawing/2014/main" id="{92C187F1-2543-E254-2F2A-83F6A00E3C5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0" name="مخطط انسيابي: رابط 289">
                <a:extLst>
                  <a:ext uri="{FF2B5EF4-FFF2-40B4-BE49-F238E27FC236}">
                    <a16:creationId xmlns:a16="http://schemas.microsoft.com/office/drawing/2014/main" id="{CB6EBBAC-D52D-7F7B-31E6-B187815B59B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1" name="مجموعة 290">
              <a:extLst>
                <a:ext uri="{FF2B5EF4-FFF2-40B4-BE49-F238E27FC236}">
                  <a16:creationId xmlns:a16="http://schemas.microsoft.com/office/drawing/2014/main" id="{C2FB6E02-CCAA-ADC8-628C-B42BD6A7DD68}"/>
                </a:ext>
              </a:extLst>
            </p:cNvPr>
            <p:cNvGrpSpPr/>
            <p:nvPr/>
          </p:nvGrpSpPr>
          <p:grpSpPr>
            <a:xfrm>
              <a:off x="6087728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92" name="مخطط انسيابي: رابط 291">
                <a:extLst>
                  <a:ext uri="{FF2B5EF4-FFF2-40B4-BE49-F238E27FC236}">
                    <a16:creationId xmlns:a16="http://schemas.microsoft.com/office/drawing/2014/main" id="{51CD93E3-057A-C4DB-A06A-9F4529EDA96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3" name="مخطط انسيابي: رابط 292">
                <a:extLst>
                  <a:ext uri="{FF2B5EF4-FFF2-40B4-BE49-F238E27FC236}">
                    <a16:creationId xmlns:a16="http://schemas.microsoft.com/office/drawing/2014/main" id="{A23EEC46-C7CC-9F51-E7B2-C2C6767A59D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4" name="مخطط انسيابي: رابط 293">
                <a:extLst>
                  <a:ext uri="{FF2B5EF4-FFF2-40B4-BE49-F238E27FC236}">
                    <a16:creationId xmlns:a16="http://schemas.microsoft.com/office/drawing/2014/main" id="{EDEE64B4-19EB-B6D9-E2F5-F1C35CD6DB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5" name="مخطط انسيابي: رابط 294">
                <a:extLst>
                  <a:ext uri="{FF2B5EF4-FFF2-40B4-BE49-F238E27FC236}">
                    <a16:creationId xmlns:a16="http://schemas.microsoft.com/office/drawing/2014/main" id="{4144E20B-6FDC-39FE-26A1-33EB0FE8788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6" name="مجموعة 295">
              <a:extLst>
                <a:ext uri="{FF2B5EF4-FFF2-40B4-BE49-F238E27FC236}">
                  <a16:creationId xmlns:a16="http://schemas.microsoft.com/office/drawing/2014/main" id="{1406D4EA-C7B3-0AD4-770F-E54FDF0631E3}"/>
                </a:ext>
              </a:extLst>
            </p:cNvPr>
            <p:cNvGrpSpPr/>
            <p:nvPr/>
          </p:nvGrpSpPr>
          <p:grpSpPr>
            <a:xfrm>
              <a:off x="4966663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97" name="مخطط انسيابي: رابط 296">
                <a:extLst>
                  <a:ext uri="{FF2B5EF4-FFF2-40B4-BE49-F238E27FC236}">
                    <a16:creationId xmlns:a16="http://schemas.microsoft.com/office/drawing/2014/main" id="{F550074B-A532-D8A0-E79B-9AD569C720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8" name="مخطط انسيابي: رابط 297">
                <a:extLst>
                  <a:ext uri="{FF2B5EF4-FFF2-40B4-BE49-F238E27FC236}">
                    <a16:creationId xmlns:a16="http://schemas.microsoft.com/office/drawing/2014/main" id="{A03197AF-E1CB-D04D-5F6D-31398B84D9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9" name="مخطط انسيابي: رابط 298">
                <a:extLst>
                  <a:ext uri="{FF2B5EF4-FFF2-40B4-BE49-F238E27FC236}">
                    <a16:creationId xmlns:a16="http://schemas.microsoft.com/office/drawing/2014/main" id="{C5576C9E-1303-6D6A-5862-609EEF67CEF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0" name="مخطط انسيابي: رابط 299">
                <a:extLst>
                  <a:ext uri="{FF2B5EF4-FFF2-40B4-BE49-F238E27FC236}">
                    <a16:creationId xmlns:a16="http://schemas.microsoft.com/office/drawing/2014/main" id="{C38A246E-CB46-8CDD-6186-51EDF83E097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1" name="مجموعة 300">
              <a:extLst>
                <a:ext uri="{FF2B5EF4-FFF2-40B4-BE49-F238E27FC236}">
                  <a16:creationId xmlns:a16="http://schemas.microsoft.com/office/drawing/2014/main" id="{C39CA48B-4C52-156A-A87C-AD1653495389}"/>
                </a:ext>
              </a:extLst>
            </p:cNvPr>
            <p:cNvGrpSpPr/>
            <p:nvPr/>
          </p:nvGrpSpPr>
          <p:grpSpPr>
            <a:xfrm>
              <a:off x="3828743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02" name="مخطط انسيابي: رابط 301">
                <a:extLst>
                  <a:ext uri="{FF2B5EF4-FFF2-40B4-BE49-F238E27FC236}">
                    <a16:creationId xmlns:a16="http://schemas.microsoft.com/office/drawing/2014/main" id="{D3F62722-A659-EC8E-492F-B995FCF785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3" name="مخطط انسيابي: رابط 302">
                <a:extLst>
                  <a:ext uri="{FF2B5EF4-FFF2-40B4-BE49-F238E27FC236}">
                    <a16:creationId xmlns:a16="http://schemas.microsoft.com/office/drawing/2014/main" id="{637027B7-478C-B2E9-67EF-4245884C3F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4" name="مخطط انسيابي: رابط 303">
                <a:extLst>
                  <a:ext uri="{FF2B5EF4-FFF2-40B4-BE49-F238E27FC236}">
                    <a16:creationId xmlns:a16="http://schemas.microsoft.com/office/drawing/2014/main" id="{336DC5C5-A37F-0592-65DB-51A8141563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5" name="مخطط انسيابي: رابط 304">
                <a:extLst>
                  <a:ext uri="{FF2B5EF4-FFF2-40B4-BE49-F238E27FC236}">
                    <a16:creationId xmlns:a16="http://schemas.microsoft.com/office/drawing/2014/main" id="{2BBAFB30-FF4C-6D8F-48D9-6F3F6E88FDB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38453A98-3003-68F4-B0BC-01BC276D291D}"/>
                </a:ext>
              </a:extLst>
            </p:cNvPr>
            <p:cNvGrpSpPr/>
            <p:nvPr/>
          </p:nvGrpSpPr>
          <p:grpSpPr>
            <a:xfrm>
              <a:off x="2699246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07" name="مخطط انسيابي: رابط 306">
                <a:extLst>
                  <a:ext uri="{FF2B5EF4-FFF2-40B4-BE49-F238E27FC236}">
                    <a16:creationId xmlns:a16="http://schemas.microsoft.com/office/drawing/2014/main" id="{8CB4184E-BD48-1F2B-66F1-6FD4FBE670B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8" name="مخطط انسيابي: رابط 307">
                <a:extLst>
                  <a:ext uri="{FF2B5EF4-FFF2-40B4-BE49-F238E27FC236}">
                    <a16:creationId xmlns:a16="http://schemas.microsoft.com/office/drawing/2014/main" id="{31D97B7A-17B1-BF85-F1F7-DE6D721C30E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9" name="مخطط انسيابي: رابط 308">
                <a:extLst>
                  <a:ext uri="{FF2B5EF4-FFF2-40B4-BE49-F238E27FC236}">
                    <a16:creationId xmlns:a16="http://schemas.microsoft.com/office/drawing/2014/main" id="{3C08D3EC-F97F-939C-F3BA-E6FC3F2213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0" name="مخطط انسيابي: رابط 309">
                <a:extLst>
                  <a:ext uri="{FF2B5EF4-FFF2-40B4-BE49-F238E27FC236}">
                    <a16:creationId xmlns:a16="http://schemas.microsoft.com/office/drawing/2014/main" id="{0737F8D8-F858-4EB8-B4D9-CA9E1403BE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1" name="مجموعة 310">
              <a:extLst>
                <a:ext uri="{FF2B5EF4-FFF2-40B4-BE49-F238E27FC236}">
                  <a16:creationId xmlns:a16="http://schemas.microsoft.com/office/drawing/2014/main" id="{5AE3807D-A993-CCC3-E49C-16D06A876057}"/>
                </a:ext>
              </a:extLst>
            </p:cNvPr>
            <p:cNvGrpSpPr/>
            <p:nvPr/>
          </p:nvGrpSpPr>
          <p:grpSpPr>
            <a:xfrm>
              <a:off x="1576114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12" name="مخطط انسيابي: رابط 311">
                <a:extLst>
                  <a:ext uri="{FF2B5EF4-FFF2-40B4-BE49-F238E27FC236}">
                    <a16:creationId xmlns:a16="http://schemas.microsoft.com/office/drawing/2014/main" id="{63EA5D6E-8B54-5EFF-2578-9E8E89390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3" name="مخطط انسيابي: رابط 312">
                <a:extLst>
                  <a:ext uri="{FF2B5EF4-FFF2-40B4-BE49-F238E27FC236}">
                    <a16:creationId xmlns:a16="http://schemas.microsoft.com/office/drawing/2014/main" id="{88831C6D-F049-7ABA-1C1F-A0A30966854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4" name="مخطط انسيابي: رابط 313">
                <a:extLst>
                  <a:ext uri="{FF2B5EF4-FFF2-40B4-BE49-F238E27FC236}">
                    <a16:creationId xmlns:a16="http://schemas.microsoft.com/office/drawing/2014/main" id="{5AFE605D-C3B2-D4A0-F14F-13C59C3EFE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5" name="مخطط انسيابي: رابط 314">
                <a:extLst>
                  <a:ext uri="{FF2B5EF4-FFF2-40B4-BE49-F238E27FC236}">
                    <a16:creationId xmlns:a16="http://schemas.microsoft.com/office/drawing/2014/main" id="{6237A91A-8508-9297-AA94-6C87CD2E5F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6" name="مجموعة 315">
              <a:extLst>
                <a:ext uri="{FF2B5EF4-FFF2-40B4-BE49-F238E27FC236}">
                  <a16:creationId xmlns:a16="http://schemas.microsoft.com/office/drawing/2014/main" id="{6F17264B-F9A9-2557-C7A8-E19CA7057466}"/>
                </a:ext>
              </a:extLst>
            </p:cNvPr>
            <p:cNvGrpSpPr/>
            <p:nvPr/>
          </p:nvGrpSpPr>
          <p:grpSpPr>
            <a:xfrm>
              <a:off x="469837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17" name="مخطط انسيابي: رابط 316">
                <a:extLst>
                  <a:ext uri="{FF2B5EF4-FFF2-40B4-BE49-F238E27FC236}">
                    <a16:creationId xmlns:a16="http://schemas.microsoft.com/office/drawing/2014/main" id="{332284C4-DF8E-21A5-1BD6-0347D73B902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8" name="مخطط انسيابي: رابط 317">
                <a:extLst>
                  <a:ext uri="{FF2B5EF4-FFF2-40B4-BE49-F238E27FC236}">
                    <a16:creationId xmlns:a16="http://schemas.microsoft.com/office/drawing/2014/main" id="{7C6187E0-61F1-626F-2B23-9A5FC9F2B40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9" name="مخطط انسيابي: رابط 318">
                <a:extLst>
                  <a:ext uri="{FF2B5EF4-FFF2-40B4-BE49-F238E27FC236}">
                    <a16:creationId xmlns:a16="http://schemas.microsoft.com/office/drawing/2014/main" id="{5023E9EB-E739-A8D5-2061-6BA7D7D2AEC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0" name="مخطط انسيابي: رابط 319">
                <a:extLst>
                  <a:ext uri="{FF2B5EF4-FFF2-40B4-BE49-F238E27FC236}">
                    <a16:creationId xmlns:a16="http://schemas.microsoft.com/office/drawing/2014/main" id="{CDCA79FF-EB8B-DC42-830E-83DAF72535F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21" name="مستطيل: زوايا مستديرة 320">
              <a:extLst>
                <a:ext uri="{FF2B5EF4-FFF2-40B4-BE49-F238E27FC236}">
                  <a16:creationId xmlns:a16="http://schemas.microsoft.com/office/drawing/2014/main" id="{FFE03E37-2A0F-135C-C155-26D7F60F6BA6}"/>
                </a:ext>
              </a:extLst>
            </p:cNvPr>
            <p:cNvSpPr/>
            <p:nvPr/>
          </p:nvSpPr>
          <p:spPr>
            <a:xfrm>
              <a:off x="423936" y="3078205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22" name="مجموعة 321">
              <a:extLst>
                <a:ext uri="{FF2B5EF4-FFF2-40B4-BE49-F238E27FC236}">
                  <a16:creationId xmlns:a16="http://schemas.microsoft.com/office/drawing/2014/main" id="{29CFA6E6-FC48-3481-F3E0-474B74EF34DB}"/>
                </a:ext>
              </a:extLst>
            </p:cNvPr>
            <p:cNvGrpSpPr/>
            <p:nvPr/>
          </p:nvGrpSpPr>
          <p:grpSpPr>
            <a:xfrm>
              <a:off x="8329851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23" name="مخطط انسيابي: رابط 322">
                <a:extLst>
                  <a:ext uri="{FF2B5EF4-FFF2-40B4-BE49-F238E27FC236}">
                    <a16:creationId xmlns:a16="http://schemas.microsoft.com/office/drawing/2014/main" id="{3C40D384-0E05-5959-C034-01A8DD262E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4" name="مخطط انسيابي: رابط 323">
                <a:extLst>
                  <a:ext uri="{FF2B5EF4-FFF2-40B4-BE49-F238E27FC236}">
                    <a16:creationId xmlns:a16="http://schemas.microsoft.com/office/drawing/2014/main" id="{9354A032-C040-9609-B47D-1F78D0ACF76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5" name="مخطط انسيابي: رابط 324">
                <a:extLst>
                  <a:ext uri="{FF2B5EF4-FFF2-40B4-BE49-F238E27FC236}">
                    <a16:creationId xmlns:a16="http://schemas.microsoft.com/office/drawing/2014/main" id="{51E5DD98-463F-EA97-DC46-892509F3CCC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6" name="مخطط انسيابي: رابط 325">
                <a:extLst>
                  <a:ext uri="{FF2B5EF4-FFF2-40B4-BE49-F238E27FC236}">
                    <a16:creationId xmlns:a16="http://schemas.microsoft.com/office/drawing/2014/main" id="{B8F530C8-6436-2858-8F6B-0A05BC536D9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28" name="مجموعة 327">
              <a:extLst>
                <a:ext uri="{FF2B5EF4-FFF2-40B4-BE49-F238E27FC236}">
                  <a16:creationId xmlns:a16="http://schemas.microsoft.com/office/drawing/2014/main" id="{755AEEC2-69F6-1528-8861-DCFC34BF906F}"/>
                </a:ext>
              </a:extLst>
            </p:cNvPr>
            <p:cNvGrpSpPr/>
            <p:nvPr/>
          </p:nvGrpSpPr>
          <p:grpSpPr>
            <a:xfrm>
              <a:off x="7200360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29" name="مخطط انسيابي: رابط 328">
                <a:extLst>
                  <a:ext uri="{FF2B5EF4-FFF2-40B4-BE49-F238E27FC236}">
                    <a16:creationId xmlns:a16="http://schemas.microsoft.com/office/drawing/2014/main" id="{7122824F-DA1C-8C6D-4006-D3D511D9171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0" name="مخطط انسيابي: رابط 329">
                <a:extLst>
                  <a:ext uri="{FF2B5EF4-FFF2-40B4-BE49-F238E27FC236}">
                    <a16:creationId xmlns:a16="http://schemas.microsoft.com/office/drawing/2014/main" id="{28673455-0311-9B10-68AB-BDE347AEA3F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1" name="مخطط انسيابي: رابط 330">
                <a:extLst>
                  <a:ext uri="{FF2B5EF4-FFF2-40B4-BE49-F238E27FC236}">
                    <a16:creationId xmlns:a16="http://schemas.microsoft.com/office/drawing/2014/main" id="{B6FA1130-0C68-DDE3-6806-E2C5757BA0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2" name="مخطط انسيابي: رابط 331">
                <a:extLst>
                  <a:ext uri="{FF2B5EF4-FFF2-40B4-BE49-F238E27FC236}">
                    <a16:creationId xmlns:a16="http://schemas.microsoft.com/office/drawing/2014/main" id="{83FBB72C-00B4-66A2-8564-EB05C2E74E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3" name="مجموعة 332">
              <a:extLst>
                <a:ext uri="{FF2B5EF4-FFF2-40B4-BE49-F238E27FC236}">
                  <a16:creationId xmlns:a16="http://schemas.microsoft.com/office/drawing/2014/main" id="{A3110848-B126-1DE1-2345-C82CE71955F8}"/>
                </a:ext>
              </a:extLst>
            </p:cNvPr>
            <p:cNvGrpSpPr/>
            <p:nvPr/>
          </p:nvGrpSpPr>
          <p:grpSpPr>
            <a:xfrm>
              <a:off x="6087728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34" name="مخطط انسيابي: رابط 333">
                <a:extLst>
                  <a:ext uri="{FF2B5EF4-FFF2-40B4-BE49-F238E27FC236}">
                    <a16:creationId xmlns:a16="http://schemas.microsoft.com/office/drawing/2014/main" id="{35ADBF90-8281-BA44-AC90-6FD10E1F6EC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5" name="مخطط انسيابي: رابط 334">
                <a:extLst>
                  <a:ext uri="{FF2B5EF4-FFF2-40B4-BE49-F238E27FC236}">
                    <a16:creationId xmlns:a16="http://schemas.microsoft.com/office/drawing/2014/main" id="{09B76D8E-5A4B-F653-7479-9B11676AAE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6" name="مخطط انسيابي: رابط 335">
                <a:extLst>
                  <a:ext uri="{FF2B5EF4-FFF2-40B4-BE49-F238E27FC236}">
                    <a16:creationId xmlns:a16="http://schemas.microsoft.com/office/drawing/2014/main" id="{858BF944-6B46-74FE-4A45-6510530770E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7" name="مخطط انسيابي: رابط 336">
                <a:extLst>
                  <a:ext uri="{FF2B5EF4-FFF2-40B4-BE49-F238E27FC236}">
                    <a16:creationId xmlns:a16="http://schemas.microsoft.com/office/drawing/2014/main" id="{96D158B6-26F3-A89B-3970-3CB1D80AA28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8" name="مجموعة 337">
              <a:extLst>
                <a:ext uri="{FF2B5EF4-FFF2-40B4-BE49-F238E27FC236}">
                  <a16:creationId xmlns:a16="http://schemas.microsoft.com/office/drawing/2014/main" id="{3DADCE6B-2F30-0EE2-C8B1-B12DDA568D23}"/>
                </a:ext>
              </a:extLst>
            </p:cNvPr>
            <p:cNvGrpSpPr/>
            <p:nvPr/>
          </p:nvGrpSpPr>
          <p:grpSpPr>
            <a:xfrm>
              <a:off x="4966663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39" name="مخطط انسيابي: رابط 338">
                <a:extLst>
                  <a:ext uri="{FF2B5EF4-FFF2-40B4-BE49-F238E27FC236}">
                    <a16:creationId xmlns:a16="http://schemas.microsoft.com/office/drawing/2014/main" id="{6223E9C2-895B-8167-8932-5A8568644A6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0" name="مخطط انسيابي: رابط 339">
                <a:extLst>
                  <a:ext uri="{FF2B5EF4-FFF2-40B4-BE49-F238E27FC236}">
                    <a16:creationId xmlns:a16="http://schemas.microsoft.com/office/drawing/2014/main" id="{A81168FA-0A34-2E4E-271F-043EC23E5E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1" name="مخطط انسيابي: رابط 340">
                <a:extLst>
                  <a:ext uri="{FF2B5EF4-FFF2-40B4-BE49-F238E27FC236}">
                    <a16:creationId xmlns:a16="http://schemas.microsoft.com/office/drawing/2014/main" id="{24EA6D0B-29D6-2D32-429D-28D3245EAB0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2" name="مخطط انسيابي: رابط 341">
                <a:extLst>
                  <a:ext uri="{FF2B5EF4-FFF2-40B4-BE49-F238E27FC236}">
                    <a16:creationId xmlns:a16="http://schemas.microsoft.com/office/drawing/2014/main" id="{331B7021-2A5B-641D-F451-4DD4FC246A8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3" name="مجموعة 342">
              <a:extLst>
                <a:ext uri="{FF2B5EF4-FFF2-40B4-BE49-F238E27FC236}">
                  <a16:creationId xmlns:a16="http://schemas.microsoft.com/office/drawing/2014/main" id="{4C36BF34-C302-B801-A37D-AF462CBC9074}"/>
                </a:ext>
              </a:extLst>
            </p:cNvPr>
            <p:cNvGrpSpPr/>
            <p:nvPr/>
          </p:nvGrpSpPr>
          <p:grpSpPr>
            <a:xfrm>
              <a:off x="3828743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44" name="مخطط انسيابي: رابط 343">
                <a:extLst>
                  <a:ext uri="{FF2B5EF4-FFF2-40B4-BE49-F238E27FC236}">
                    <a16:creationId xmlns:a16="http://schemas.microsoft.com/office/drawing/2014/main" id="{16217CE2-86CA-C905-E617-3DBB095A9B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5" name="مخطط انسيابي: رابط 344">
                <a:extLst>
                  <a:ext uri="{FF2B5EF4-FFF2-40B4-BE49-F238E27FC236}">
                    <a16:creationId xmlns:a16="http://schemas.microsoft.com/office/drawing/2014/main" id="{A8928EAC-01AC-113F-8835-B82776807D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6" name="مخطط انسيابي: رابط 345">
                <a:extLst>
                  <a:ext uri="{FF2B5EF4-FFF2-40B4-BE49-F238E27FC236}">
                    <a16:creationId xmlns:a16="http://schemas.microsoft.com/office/drawing/2014/main" id="{D0C86712-9E9E-8DEB-E31D-AC0FC8B4938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7" name="مخطط انسيابي: رابط 346">
                <a:extLst>
                  <a:ext uri="{FF2B5EF4-FFF2-40B4-BE49-F238E27FC236}">
                    <a16:creationId xmlns:a16="http://schemas.microsoft.com/office/drawing/2014/main" id="{28D81203-2329-5718-4DFD-39A55C44B73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8" name="مجموعة 347">
              <a:extLst>
                <a:ext uri="{FF2B5EF4-FFF2-40B4-BE49-F238E27FC236}">
                  <a16:creationId xmlns:a16="http://schemas.microsoft.com/office/drawing/2014/main" id="{CDD3FB01-767B-C409-E1BD-A9977D740AB1}"/>
                </a:ext>
              </a:extLst>
            </p:cNvPr>
            <p:cNvGrpSpPr/>
            <p:nvPr/>
          </p:nvGrpSpPr>
          <p:grpSpPr>
            <a:xfrm>
              <a:off x="2699246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49" name="مخطط انسيابي: رابط 348">
                <a:extLst>
                  <a:ext uri="{FF2B5EF4-FFF2-40B4-BE49-F238E27FC236}">
                    <a16:creationId xmlns:a16="http://schemas.microsoft.com/office/drawing/2014/main" id="{8172DADA-43C1-AC95-6DAC-23A2D4356FA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0" name="مخطط انسيابي: رابط 349">
                <a:extLst>
                  <a:ext uri="{FF2B5EF4-FFF2-40B4-BE49-F238E27FC236}">
                    <a16:creationId xmlns:a16="http://schemas.microsoft.com/office/drawing/2014/main" id="{0BCFCB9A-49C0-8649-C1EE-E154AB1C8F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1" name="مخطط انسيابي: رابط 350">
                <a:extLst>
                  <a:ext uri="{FF2B5EF4-FFF2-40B4-BE49-F238E27FC236}">
                    <a16:creationId xmlns:a16="http://schemas.microsoft.com/office/drawing/2014/main" id="{62E4360B-F252-D1A5-F253-6A45520E91B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2" name="مخطط انسيابي: رابط 351">
                <a:extLst>
                  <a:ext uri="{FF2B5EF4-FFF2-40B4-BE49-F238E27FC236}">
                    <a16:creationId xmlns:a16="http://schemas.microsoft.com/office/drawing/2014/main" id="{729184CE-5410-6DE1-752E-25C26596497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3" name="مجموعة 352">
              <a:extLst>
                <a:ext uri="{FF2B5EF4-FFF2-40B4-BE49-F238E27FC236}">
                  <a16:creationId xmlns:a16="http://schemas.microsoft.com/office/drawing/2014/main" id="{ACA3A565-BDA9-F826-E6C7-BBC14751D037}"/>
                </a:ext>
              </a:extLst>
            </p:cNvPr>
            <p:cNvGrpSpPr/>
            <p:nvPr/>
          </p:nvGrpSpPr>
          <p:grpSpPr>
            <a:xfrm>
              <a:off x="1576114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54" name="مخطط انسيابي: رابط 353">
                <a:extLst>
                  <a:ext uri="{FF2B5EF4-FFF2-40B4-BE49-F238E27FC236}">
                    <a16:creationId xmlns:a16="http://schemas.microsoft.com/office/drawing/2014/main" id="{0E7FEC1C-9C88-1AD0-BFB7-120652DDC8D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5" name="مخطط انسيابي: رابط 354">
                <a:extLst>
                  <a:ext uri="{FF2B5EF4-FFF2-40B4-BE49-F238E27FC236}">
                    <a16:creationId xmlns:a16="http://schemas.microsoft.com/office/drawing/2014/main" id="{F466F77A-5526-0847-D797-110E11B912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6" name="مخطط انسيابي: رابط 355">
                <a:extLst>
                  <a:ext uri="{FF2B5EF4-FFF2-40B4-BE49-F238E27FC236}">
                    <a16:creationId xmlns:a16="http://schemas.microsoft.com/office/drawing/2014/main" id="{152C56D8-FBE7-B27A-6977-A0A8D3BE027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7" name="مخطط انسيابي: رابط 356">
                <a:extLst>
                  <a:ext uri="{FF2B5EF4-FFF2-40B4-BE49-F238E27FC236}">
                    <a16:creationId xmlns:a16="http://schemas.microsoft.com/office/drawing/2014/main" id="{97C17A3C-58BA-88F9-2041-B01F31E318A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8" name="مجموعة 357">
              <a:extLst>
                <a:ext uri="{FF2B5EF4-FFF2-40B4-BE49-F238E27FC236}">
                  <a16:creationId xmlns:a16="http://schemas.microsoft.com/office/drawing/2014/main" id="{A3C03D1D-2650-B2DD-32E4-CE36D2B0697D}"/>
                </a:ext>
              </a:extLst>
            </p:cNvPr>
            <p:cNvGrpSpPr/>
            <p:nvPr/>
          </p:nvGrpSpPr>
          <p:grpSpPr>
            <a:xfrm>
              <a:off x="469837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59" name="مخطط انسيابي: رابط 358">
                <a:extLst>
                  <a:ext uri="{FF2B5EF4-FFF2-40B4-BE49-F238E27FC236}">
                    <a16:creationId xmlns:a16="http://schemas.microsoft.com/office/drawing/2014/main" id="{DAD7EE92-56CF-81F8-4EB6-0BDA231A71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0" name="مخطط انسيابي: رابط 359">
                <a:extLst>
                  <a:ext uri="{FF2B5EF4-FFF2-40B4-BE49-F238E27FC236}">
                    <a16:creationId xmlns:a16="http://schemas.microsoft.com/office/drawing/2014/main" id="{6EAF1843-2240-DDD5-AF86-D70D49A59C2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1" name="مخطط انسيابي: رابط 360">
                <a:extLst>
                  <a:ext uri="{FF2B5EF4-FFF2-40B4-BE49-F238E27FC236}">
                    <a16:creationId xmlns:a16="http://schemas.microsoft.com/office/drawing/2014/main" id="{59CC514D-A7C4-5B46-2F65-7CD50D87F79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2" name="مخطط انسيابي: رابط 361">
                <a:extLst>
                  <a:ext uri="{FF2B5EF4-FFF2-40B4-BE49-F238E27FC236}">
                    <a16:creationId xmlns:a16="http://schemas.microsoft.com/office/drawing/2014/main" id="{EB34CCDB-691C-1BD7-C499-E8C3599B3F6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63" name="مستطيل: زوايا مستديرة 362">
              <a:extLst>
                <a:ext uri="{FF2B5EF4-FFF2-40B4-BE49-F238E27FC236}">
                  <a16:creationId xmlns:a16="http://schemas.microsoft.com/office/drawing/2014/main" id="{074B5EB5-EFFB-3CCB-8B9C-605F8155E210}"/>
                </a:ext>
              </a:extLst>
            </p:cNvPr>
            <p:cNvSpPr/>
            <p:nvPr/>
          </p:nvSpPr>
          <p:spPr>
            <a:xfrm>
              <a:off x="423936" y="3441302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64" name="مجموعة 363">
              <a:extLst>
                <a:ext uri="{FF2B5EF4-FFF2-40B4-BE49-F238E27FC236}">
                  <a16:creationId xmlns:a16="http://schemas.microsoft.com/office/drawing/2014/main" id="{DD1EF854-B187-F6BE-D95C-9B5E7D38C430}"/>
                </a:ext>
              </a:extLst>
            </p:cNvPr>
            <p:cNvGrpSpPr/>
            <p:nvPr/>
          </p:nvGrpSpPr>
          <p:grpSpPr>
            <a:xfrm>
              <a:off x="8329851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65" name="مخطط انسيابي: رابط 364">
                <a:extLst>
                  <a:ext uri="{FF2B5EF4-FFF2-40B4-BE49-F238E27FC236}">
                    <a16:creationId xmlns:a16="http://schemas.microsoft.com/office/drawing/2014/main" id="{37DE5D2F-898B-88F1-4FE7-1EFED025FFF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6" name="مخطط انسيابي: رابط 365">
                <a:extLst>
                  <a:ext uri="{FF2B5EF4-FFF2-40B4-BE49-F238E27FC236}">
                    <a16:creationId xmlns:a16="http://schemas.microsoft.com/office/drawing/2014/main" id="{33839F32-671D-457C-2925-C43813653BE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7" name="مخطط انسيابي: رابط 366">
                <a:extLst>
                  <a:ext uri="{FF2B5EF4-FFF2-40B4-BE49-F238E27FC236}">
                    <a16:creationId xmlns:a16="http://schemas.microsoft.com/office/drawing/2014/main" id="{37773F85-72BB-C39D-4A9B-9B8EF8A9FA1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8" name="مخطط انسيابي: رابط 367">
                <a:extLst>
                  <a:ext uri="{FF2B5EF4-FFF2-40B4-BE49-F238E27FC236}">
                    <a16:creationId xmlns:a16="http://schemas.microsoft.com/office/drawing/2014/main" id="{15A87176-E08C-9C67-C94A-71A22CCE71D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0" name="مجموعة 369">
              <a:extLst>
                <a:ext uri="{FF2B5EF4-FFF2-40B4-BE49-F238E27FC236}">
                  <a16:creationId xmlns:a16="http://schemas.microsoft.com/office/drawing/2014/main" id="{4DBF0138-4290-26F2-8D04-2E8B0CB34B6F}"/>
                </a:ext>
              </a:extLst>
            </p:cNvPr>
            <p:cNvGrpSpPr/>
            <p:nvPr/>
          </p:nvGrpSpPr>
          <p:grpSpPr>
            <a:xfrm>
              <a:off x="7200360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71" name="مخطط انسيابي: رابط 370">
                <a:extLst>
                  <a:ext uri="{FF2B5EF4-FFF2-40B4-BE49-F238E27FC236}">
                    <a16:creationId xmlns:a16="http://schemas.microsoft.com/office/drawing/2014/main" id="{A4C76F9E-866F-5FD7-39C4-669B5E500E5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2" name="مخطط انسيابي: رابط 371">
                <a:extLst>
                  <a:ext uri="{FF2B5EF4-FFF2-40B4-BE49-F238E27FC236}">
                    <a16:creationId xmlns:a16="http://schemas.microsoft.com/office/drawing/2014/main" id="{065C7FAD-5620-C851-6247-570F4FF4234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3" name="مخطط انسيابي: رابط 372">
                <a:extLst>
                  <a:ext uri="{FF2B5EF4-FFF2-40B4-BE49-F238E27FC236}">
                    <a16:creationId xmlns:a16="http://schemas.microsoft.com/office/drawing/2014/main" id="{92C275C2-429A-DF46-7C44-B679272DC1D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4" name="مخطط انسيابي: رابط 373">
                <a:extLst>
                  <a:ext uri="{FF2B5EF4-FFF2-40B4-BE49-F238E27FC236}">
                    <a16:creationId xmlns:a16="http://schemas.microsoft.com/office/drawing/2014/main" id="{A55A53DF-DF79-BFA5-8697-3C858C771D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5" name="مجموعة 374">
              <a:extLst>
                <a:ext uri="{FF2B5EF4-FFF2-40B4-BE49-F238E27FC236}">
                  <a16:creationId xmlns:a16="http://schemas.microsoft.com/office/drawing/2014/main" id="{6308EB87-367F-1494-3F15-E3B92052E377}"/>
                </a:ext>
              </a:extLst>
            </p:cNvPr>
            <p:cNvGrpSpPr/>
            <p:nvPr/>
          </p:nvGrpSpPr>
          <p:grpSpPr>
            <a:xfrm>
              <a:off x="6087728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76" name="مخطط انسيابي: رابط 375">
                <a:extLst>
                  <a:ext uri="{FF2B5EF4-FFF2-40B4-BE49-F238E27FC236}">
                    <a16:creationId xmlns:a16="http://schemas.microsoft.com/office/drawing/2014/main" id="{8B5DC6FD-613C-F1A6-3B27-D558AF53FE1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7" name="مخطط انسيابي: رابط 376">
                <a:extLst>
                  <a:ext uri="{FF2B5EF4-FFF2-40B4-BE49-F238E27FC236}">
                    <a16:creationId xmlns:a16="http://schemas.microsoft.com/office/drawing/2014/main" id="{CE0B281C-AE4B-A703-1C97-D3B82CE2FD9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8" name="مخطط انسيابي: رابط 377">
                <a:extLst>
                  <a:ext uri="{FF2B5EF4-FFF2-40B4-BE49-F238E27FC236}">
                    <a16:creationId xmlns:a16="http://schemas.microsoft.com/office/drawing/2014/main" id="{918E0591-8D2E-4BD2-9206-0C9E9540B7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9" name="مخطط انسيابي: رابط 378">
                <a:extLst>
                  <a:ext uri="{FF2B5EF4-FFF2-40B4-BE49-F238E27FC236}">
                    <a16:creationId xmlns:a16="http://schemas.microsoft.com/office/drawing/2014/main" id="{E5671458-1178-7A2F-6ED2-CD925FF9D8B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0" name="مجموعة 379">
              <a:extLst>
                <a:ext uri="{FF2B5EF4-FFF2-40B4-BE49-F238E27FC236}">
                  <a16:creationId xmlns:a16="http://schemas.microsoft.com/office/drawing/2014/main" id="{E5079B21-0251-CFB1-0D69-C4B9A511B4EB}"/>
                </a:ext>
              </a:extLst>
            </p:cNvPr>
            <p:cNvGrpSpPr/>
            <p:nvPr/>
          </p:nvGrpSpPr>
          <p:grpSpPr>
            <a:xfrm>
              <a:off x="4966663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81" name="مخطط انسيابي: رابط 380">
                <a:extLst>
                  <a:ext uri="{FF2B5EF4-FFF2-40B4-BE49-F238E27FC236}">
                    <a16:creationId xmlns:a16="http://schemas.microsoft.com/office/drawing/2014/main" id="{890739B3-AC3B-58BB-4647-C08C496948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2" name="مخطط انسيابي: رابط 381">
                <a:extLst>
                  <a:ext uri="{FF2B5EF4-FFF2-40B4-BE49-F238E27FC236}">
                    <a16:creationId xmlns:a16="http://schemas.microsoft.com/office/drawing/2014/main" id="{4B030880-5454-D358-6B8A-683B2E67B56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3" name="مخطط انسيابي: رابط 382">
                <a:extLst>
                  <a:ext uri="{FF2B5EF4-FFF2-40B4-BE49-F238E27FC236}">
                    <a16:creationId xmlns:a16="http://schemas.microsoft.com/office/drawing/2014/main" id="{72E6A787-1FCC-44EC-E981-EECA8857D6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4" name="مخطط انسيابي: رابط 383">
                <a:extLst>
                  <a:ext uri="{FF2B5EF4-FFF2-40B4-BE49-F238E27FC236}">
                    <a16:creationId xmlns:a16="http://schemas.microsoft.com/office/drawing/2014/main" id="{77CD73F8-A128-F367-D87C-C7B7A29288F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5" name="مجموعة 384">
              <a:extLst>
                <a:ext uri="{FF2B5EF4-FFF2-40B4-BE49-F238E27FC236}">
                  <a16:creationId xmlns:a16="http://schemas.microsoft.com/office/drawing/2014/main" id="{36F22E20-7EB6-D6A4-884C-9B08DB96E8E1}"/>
                </a:ext>
              </a:extLst>
            </p:cNvPr>
            <p:cNvGrpSpPr/>
            <p:nvPr/>
          </p:nvGrpSpPr>
          <p:grpSpPr>
            <a:xfrm>
              <a:off x="3828743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86" name="مخطط انسيابي: رابط 385">
                <a:extLst>
                  <a:ext uri="{FF2B5EF4-FFF2-40B4-BE49-F238E27FC236}">
                    <a16:creationId xmlns:a16="http://schemas.microsoft.com/office/drawing/2014/main" id="{D9955944-9BB8-D64C-5A48-8A17386E88B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7" name="مخطط انسيابي: رابط 386">
                <a:extLst>
                  <a:ext uri="{FF2B5EF4-FFF2-40B4-BE49-F238E27FC236}">
                    <a16:creationId xmlns:a16="http://schemas.microsoft.com/office/drawing/2014/main" id="{BFA6F29D-4BF0-C384-3F20-D7E96220A07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8" name="مخطط انسيابي: رابط 387">
                <a:extLst>
                  <a:ext uri="{FF2B5EF4-FFF2-40B4-BE49-F238E27FC236}">
                    <a16:creationId xmlns:a16="http://schemas.microsoft.com/office/drawing/2014/main" id="{C20CD1A6-561A-1B90-F7DE-4A04147F912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9" name="مخطط انسيابي: رابط 388">
                <a:extLst>
                  <a:ext uri="{FF2B5EF4-FFF2-40B4-BE49-F238E27FC236}">
                    <a16:creationId xmlns:a16="http://schemas.microsoft.com/office/drawing/2014/main" id="{D7A1B8F6-850E-7873-E7B2-CC379956C47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0" name="مجموعة 389">
              <a:extLst>
                <a:ext uri="{FF2B5EF4-FFF2-40B4-BE49-F238E27FC236}">
                  <a16:creationId xmlns:a16="http://schemas.microsoft.com/office/drawing/2014/main" id="{038D48AE-A56F-2E25-7E23-906C3D49C465}"/>
                </a:ext>
              </a:extLst>
            </p:cNvPr>
            <p:cNvGrpSpPr/>
            <p:nvPr/>
          </p:nvGrpSpPr>
          <p:grpSpPr>
            <a:xfrm>
              <a:off x="2699246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91" name="مخطط انسيابي: رابط 390">
                <a:extLst>
                  <a:ext uri="{FF2B5EF4-FFF2-40B4-BE49-F238E27FC236}">
                    <a16:creationId xmlns:a16="http://schemas.microsoft.com/office/drawing/2014/main" id="{54566B8D-634A-9320-3DED-DB0AE91F2F5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2" name="مخطط انسيابي: رابط 391">
                <a:extLst>
                  <a:ext uri="{FF2B5EF4-FFF2-40B4-BE49-F238E27FC236}">
                    <a16:creationId xmlns:a16="http://schemas.microsoft.com/office/drawing/2014/main" id="{60EFED78-5D1F-C293-079A-DF6E32812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3" name="مخطط انسيابي: رابط 392">
                <a:extLst>
                  <a:ext uri="{FF2B5EF4-FFF2-40B4-BE49-F238E27FC236}">
                    <a16:creationId xmlns:a16="http://schemas.microsoft.com/office/drawing/2014/main" id="{418AE8F0-5C61-192B-1D8E-1376971A37B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4" name="مخطط انسيابي: رابط 393">
                <a:extLst>
                  <a:ext uri="{FF2B5EF4-FFF2-40B4-BE49-F238E27FC236}">
                    <a16:creationId xmlns:a16="http://schemas.microsoft.com/office/drawing/2014/main" id="{4E8C68E3-69CD-D510-6EDE-1123F9EAB8D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5" name="مجموعة 394">
              <a:extLst>
                <a:ext uri="{FF2B5EF4-FFF2-40B4-BE49-F238E27FC236}">
                  <a16:creationId xmlns:a16="http://schemas.microsoft.com/office/drawing/2014/main" id="{01FAEA6E-0415-BBBE-143F-3BA9C762657D}"/>
                </a:ext>
              </a:extLst>
            </p:cNvPr>
            <p:cNvGrpSpPr/>
            <p:nvPr/>
          </p:nvGrpSpPr>
          <p:grpSpPr>
            <a:xfrm>
              <a:off x="1576114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96" name="مخطط انسيابي: رابط 395">
                <a:extLst>
                  <a:ext uri="{FF2B5EF4-FFF2-40B4-BE49-F238E27FC236}">
                    <a16:creationId xmlns:a16="http://schemas.microsoft.com/office/drawing/2014/main" id="{C668376E-190A-EE3C-0C20-8E7D940B39A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7" name="مخطط انسيابي: رابط 396">
                <a:extLst>
                  <a:ext uri="{FF2B5EF4-FFF2-40B4-BE49-F238E27FC236}">
                    <a16:creationId xmlns:a16="http://schemas.microsoft.com/office/drawing/2014/main" id="{96D137D4-682A-E9CA-313F-65B5DA45A6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8" name="مخطط انسيابي: رابط 397">
                <a:extLst>
                  <a:ext uri="{FF2B5EF4-FFF2-40B4-BE49-F238E27FC236}">
                    <a16:creationId xmlns:a16="http://schemas.microsoft.com/office/drawing/2014/main" id="{A7F00CE4-BF9B-B19E-C006-E3B815B55D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9" name="مخطط انسيابي: رابط 398">
                <a:extLst>
                  <a:ext uri="{FF2B5EF4-FFF2-40B4-BE49-F238E27FC236}">
                    <a16:creationId xmlns:a16="http://schemas.microsoft.com/office/drawing/2014/main" id="{FF93A51D-EE21-7476-457F-8953D2BC97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0" name="مجموعة 399">
              <a:extLst>
                <a:ext uri="{FF2B5EF4-FFF2-40B4-BE49-F238E27FC236}">
                  <a16:creationId xmlns:a16="http://schemas.microsoft.com/office/drawing/2014/main" id="{04EDBAAF-C01A-55F0-F6CF-62E7AFBD44BA}"/>
                </a:ext>
              </a:extLst>
            </p:cNvPr>
            <p:cNvGrpSpPr/>
            <p:nvPr/>
          </p:nvGrpSpPr>
          <p:grpSpPr>
            <a:xfrm>
              <a:off x="469837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01" name="مخطط انسيابي: رابط 400">
                <a:extLst>
                  <a:ext uri="{FF2B5EF4-FFF2-40B4-BE49-F238E27FC236}">
                    <a16:creationId xmlns:a16="http://schemas.microsoft.com/office/drawing/2014/main" id="{BF20A155-015A-434C-E78B-A078A200D84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2" name="مخطط انسيابي: رابط 401">
                <a:extLst>
                  <a:ext uri="{FF2B5EF4-FFF2-40B4-BE49-F238E27FC236}">
                    <a16:creationId xmlns:a16="http://schemas.microsoft.com/office/drawing/2014/main" id="{64A4FFCE-1604-85E5-C706-F2F3226AA4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3" name="مخطط انسيابي: رابط 402">
                <a:extLst>
                  <a:ext uri="{FF2B5EF4-FFF2-40B4-BE49-F238E27FC236}">
                    <a16:creationId xmlns:a16="http://schemas.microsoft.com/office/drawing/2014/main" id="{D397F569-4730-DED5-A963-142435C48BA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4" name="مخطط انسيابي: رابط 403">
                <a:extLst>
                  <a:ext uri="{FF2B5EF4-FFF2-40B4-BE49-F238E27FC236}">
                    <a16:creationId xmlns:a16="http://schemas.microsoft.com/office/drawing/2014/main" id="{2BE3C52B-88D5-FAF0-FDAB-814F221497B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05" name="مستطيل: زوايا مستديرة 404">
              <a:extLst>
                <a:ext uri="{FF2B5EF4-FFF2-40B4-BE49-F238E27FC236}">
                  <a16:creationId xmlns:a16="http://schemas.microsoft.com/office/drawing/2014/main" id="{DEA4CB70-4DDD-10F9-B834-FB814E4232EC}"/>
                </a:ext>
              </a:extLst>
            </p:cNvPr>
            <p:cNvSpPr/>
            <p:nvPr/>
          </p:nvSpPr>
          <p:spPr>
            <a:xfrm>
              <a:off x="423936" y="3804398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06" name="مجموعة 405">
              <a:extLst>
                <a:ext uri="{FF2B5EF4-FFF2-40B4-BE49-F238E27FC236}">
                  <a16:creationId xmlns:a16="http://schemas.microsoft.com/office/drawing/2014/main" id="{E4BA42B9-DDA5-3A44-A8AF-E59134C27282}"/>
                </a:ext>
              </a:extLst>
            </p:cNvPr>
            <p:cNvGrpSpPr/>
            <p:nvPr/>
          </p:nvGrpSpPr>
          <p:grpSpPr>
            <a:xfrm>
              <a:off x="8329851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07" name="مخطط انسيابي: رابط 406">
                <a:extLst>
                  <a:ext uri="{FF2B5EF4-FFF2-40B4-BE49-F238E27FC236}">
                    <a16:creationId xmlns:a16="http://schemas.microsoft.com/office/drawing/2014/main" id="{4F3AE4EF-5904-8A01-4F5A-4046FCF7A5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8" name="مخطط انسيابي: رابط 407">
                <a:extLst>
                  <a:ext uri="{FF2B5EF4-FFF2-40B4-BE49-F238E27FC236}">
                    <a16:creationId xmlns:a16="http://schemas.microsoft.com/office/drawing/2014/main" id="{8453493A-46DF-2EF7-C949-7BC48B51D83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9" name="مخطط انسيابي: رابط 408">
                <a:extLst>
                  <a:ext uri="{FF2B5EF4-FFF2-40B4-BE49-F238E27FC236}">
                    <a16:creationId xmlns:a16="http://schemas.microsoft.com/office/drawing/2014/main" id="{C4103F0F-B997-7545-5301-6C7E5CFBE0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0" name="مخطط انسيابي: رابط 409">
                <a:extLst>
                  <a:ext uri="{FF2B5EF4-FFF2-40B4-BE49-F238E27FC236}">
                    <a16:creationId xmlns:a16="http://schemas.microsoft.com/office/drawing/2014/main" id="{1F171FE0-5632-58EC-BA1F-71A8209C185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2" name="مجموعة 411">
              <a:extLst>
                <a:ext uri="{FF2B5EF4-FFF2-40B4-BE49-F238E27FC236}">
                  <a16:creationId xmlns:a16="http://schemas.microsoft.com/office/drawing/2014/main" id="{B05D38A7-8B71-8E35-C894-DD25FD2457D5}"/>
                </a:ext>
              </a:extLst>
            </p:cNvPr>
            <p:cNvGrpSpPr/>
            <p:nvPr/>
          </p:nvGrpSpPr>
          <p:grpSpPr>
            <a:xfrm>
              <a:off x="7200360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13" name="مخطط انسيابي: رابط 412">
                <a:extLst>
                  <a:ext uri="{FF2B5EF4-FFF2-40B4-BE49-F238E27FC236}">
                    <a16:creationId xmlns:a16="http://schemas.microsoft.com/office/drawing/2014/main" id="{52315316-92FE-6F5A-7FBE-B17625EA24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4" name="مخطط انسيابي: رابط 413">
                <a:extLst>
                  <a:ext uri="{FF2B5EF4-FFF2-40B4-BE49-F238E27FC236}">
                    <a16:creationId xmlns:a16="http://schemas.microsoft.com/office/drawing/2014/main" id="{AC60C862-7BB0-DCB6-5CA5-5B1F59CAEA5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5" name="مخطط انسيابي: رابط 414">
                <a:extLst>
                  <a:ext uri="{FF2B5EF4-FFF2-40B4-BE49-F238E27FC236}">
                    <a16:creationId xmlns:a16="http://schemas.microsoft.com/office/drawing/2014/main" id="{43C99F4E-9A3C-ED12-9110-4757B4C44ED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6" name="مخطط انسيابي: رابط 415">
                <a:extLst>
                  <a:ext uri="{FF2B5EF4-FFF2-40B4-BE49-F238E27FC236}">
                    <a16:creationId xmlns:a16="http://schemas.microsoft.com/office/drawing/2014/main" id="{BE44A73B-D409-AE44-B128-9FF09400D7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7" name="مجموعة 416">
              <a:extLst>
                <a:ext uri="{FF2B5EF4-FFF2-40B4-BE49-F238E27FC236}">
                  <a16:creationId xmlns:a16="http://schemas.microsoft.com/office/drawing/2014/main" id="{6FFE6983-2CA7-8D13-1517-903A03B0C5C5}"/>
                </a:ext>
              </a:extLst>
            </p:cNvPr>
            <p:cNvGrpSpPr/>
            <p:nvPr/>
          </p:nvGrpSpPr>
          <p:grpSpPr>
            <a:xfrm>
              <a:off x="6087728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8" name="مخطط انسيابي: رابط 417">
                <a:extLst>
                  <a:ext uri="{FF2B5EF4-FFF2-40B4-BE49-F238E27FC236}">
                    <a16:creationId xmlns:a16="http://schemas.microsoft.com/office/drawing/2014/main" id="{1EEB0CE7-A8C0-215D-6839-B467DD49FC1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9" name="مخطط انسيابي: رابط 418">
                <a:extLst>
                  <a:ext uri="{FF2B5EF4-FFF2-40B4-BE49-F238E27FC236}">
                    <a16:creationId xmlns:a16="http://schemas.microsoft.com/office/drawing/2014/main" id="{79317A74-ABDE-8936-D704-6115EBFB1AF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0" name="مخطط انسيابي: رابط 419">
                <a:extLst>
                  <a:ext uri="{FF2B5EF4-FFF2-40B4-BE49-F238E27FC236}">
                    <a16:creationId xmlns:a16="http://schemas.microsoft.com/office/drawing/2014/main" id="{A4309AA5-EFEF-FC3A-BE0A-C9A6617817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1" name="مخطط انسيابي: رابط 420">
                <a:extLst>
                  <a:ext uri="{FF2B5EF4-FFF2-40B4-BE49-F238E27FC236}">
                    <a16:creationId xmlns:a16="http://schemas.microsoft.com/office/drawing/2014/main" id="{607D7340-58DB-F1BE-9768-55D56149CD7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2" name="مجموعة 421">
              <a:extLst>
                <a:ext uri="{FF2B5EF4-FFF2-40B4-BE49-F238E27FC236}">
                  <a16:creationId xmlns:a16="http://schemas.microsoft.com/office/drawing/2014/main" id="{BB423DE5-80B5-376A-1DBD-128839C09565}"/>
                </a:ext>
              </a:extLst>
            </p:cNvPr>
            <p:cNvGrpSpPr/>
            <p:nvPr/>
          </p:nvGrpSpPr>
          <p:grpSpPr>
            <a:xfrm>
              <a:off x="4966663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23" name="مخطط انسيابي: رابط 422">
                <a:extLst>
                  <a:ext uri="{FF2B5EF4-FFF2-40B4-BE49-F238E27FC236}">
                    <a16:creationId xmlns:a16="http://schemas.microsoft.com/office/drawing/2014/main" id="{48406D1B-CD6A-5CBB-BE31-19B2E2A8C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4" name="مخطط انسيابي: رابط 423">
                <a:extLst>
                  <a:ext uri="{FF2B5EF4-FFF2-40B4-BE49-F238E27FC236}">
                    <a16:creationId xmlns:a16="http://schemas.microsoft.com/office/drawing/2014/main" id="{733815A4-01BC-3FF2-0487-BD58CB74C00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5" name="مخطط انسيابي: رابط 424">
                <a:extLst>
                  <a:ext uri="{FF2B5EF4-FFF2-40B4-BE49-F238E27FC236}">
                    <a16:creationId xmlns:a16="http://schemas.microsoft.com/office/drawing/2014/main" id="{3010E6A8-081F-1191-4EB7-3CDCF7C657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6" name="مخطط انسيابي: رابط 425">
                <a:extLst>
                  <a:ext uri="{FF2B5EF4-FFF2-40B4-BE49-F238E27FC236}">
                    <a16:creationId xmlns:a16="http://schemas.microsoft.com/office/drawing/2014/main" id="{02AEB344-762F-FBFD-2CB8-F2E380F0EDF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7" name="مجموعة 426">
              <a:extLst>
                <a:ext uri="{FF2B5EF4-FFF2-40B4-BE49-F238E27FC236}">
                  <a16:creationId xmlns:a16="http://schemas.microsoft.com/office/drawing/2014/main" id="{56FC6A82-F74F-CBA1-3E52-5088BDF6817C}"/>
                </a:ext>
              </a:extLst>
            </p:cNvPr>
            <p:cNvGrpSpPr/>
            <p:nvPr/>
          </p:nvGrpSpPr>
          <p:grpSpPr>
            <a:xfrm>
              <a:off x="3828743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28" name="مخطط انسيابي: رابط 427">
                <a:extLst>
                  <a:ext uri="{FF2B5EF4-FFF2-40B4-BE49-F238E27FC236}">
                    <a16:creationId xmlns:a16="http://schemas.microsoft.com/office/drawing/2014/main" id="{4D41081D-C569-4535-F4AC-0BFF77A3C8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9" name="مخطط انسيابي: رابط 428">
                <a:extLst>
                  <a:ext uri="{FF2B5EF4-FFF2-40B4-BE49-F238E27FC236}">
                    <a16:creationId xmlns:a16="http://schemas.microsoft.com/office/drawing/2014/main" id="{FF0B74C3-79D1-D6A4-AD5D-B22AC6AD791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0" name="مخطط انسيابي: رابط 429">
                <a:extLst>
                  <a:ext uri="{FF2B5EF4-FFF2-40B4-BE49-F238E27FC236}">
                    <a16:creationId xmlns:a16="http://schemas.microsoft.com/office/drawing/2014/main" id="{C6EA5386-97A0-6235-4CD4-5B8C32B438A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1" name="مخطط انسيابي: رابط 430">
                <a:extLst>
                  <a:ext uri="{FF2B5EF4-FFF2-40B4-BE49-F238E27FC236}">
                    <a16:creationId xmlns:a16="http://schemas.microsoft.com/office/drawing/2014/main" id="{FBF9FD2C-8A22-08AE-716F-247CC800C2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2" name="مجموعة 431">
              <a:extLst>
                <a:ext uri="{FF2B5EF4-FFF2-40B4-BE49-F238E27FC236}">
                  <a16:creationId xmlns:a16="http://schemas.microsoft.com/office/drawing/2014/main" id="{ED434495-2407-6B24-AB06-568DC609D1DB}"/>
                </a:ext>
              </a:extLst>
            </p:cNvPr>
            <p:cNvGrpSpPr/>
            <p:nvPr/>
          </p:nvGrpSpPr>
          <p:grpSpPr>
            <a:xfrm>
              <a:off x="2699246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33" name="مخطط انسيابي: رابط 432">
                <a:extLst>
                  <a:ext uri="{FF2B5EF4-FFF2-40B4-BE49-F238E27FC236}">
                    <a16:creationId xmlns:a16="http://schemas.microsoft.com/office/drawing/2014/main" id="{6B1FB42D-A74D-E51A-2EA0-2FA7139971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4" name="مخطط انسيابي: رابط 433">
                <a:extLst>
                  <a:ext uri="{FF2B5EF4-FFF2-40B4-BE49-F238E27FC236}">
                    <a16:creationId xmlns:a16="http://schemas.microsoft.com/office/drawing/2014/main" id="{6E3853F3-7E12-59A1-4BA9-01AB3C9BB8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5" name="مخطط انسيابي: رابط 434">
                <a:extLst>
                  <a:ext uri="{FF2B5EF4-FFF2-40B4-BE49-F238E27FC236}">
                    <a16:creationId xmlns:a16="http://schemas.microsoft.com/office/drawing/2014/main" id="{7F1A6F2C-93D4-C4B1-94FB-2751474FB7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6" name="مخطط انسيابي: رابط 435">
                <a:extLst>
                  <a:ext uri="{FF2B5EF4-FFF2-40B4-BE49-F238E27FC236}">
                    <a16:creationId xmlns:a16="http://schemas.microsoft.com/office/drawing/2014/main" id="{624F7644-98DB-C3CD-F7AD-804A6358E6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7" name="مجموعة 436">
              <a:extLst>
                <a:ext uri="{FF2B5EF4-FFF2-40B4-BE49-F238E27FC236}">
                  <a16:creationId xmlns:a16="http://schemas.microsoft.com/office/drawing/2014/main" id="{25F10E6D-74AE-5C28-6627-28968958E4F5}"/>
                </a:ext>
              </a:extLst>
            </p:cNvPr>
            <p:cNvGrpSpPr/>
            <p:nvPr/>
          </p:nvGrpSpPr>
          <p:grpSpPr>
            <a:xfrm>
              <a:off x="1576114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38" name="مخطط انسيابي: رابط 437">
                <a:extLst>
                  <a:ext uri="{FF2B5EF4-FFF2-40B4-BE49-F238E27FC236}">
                    <a16:creationId xmlns:a16="http://schemas.microsoft.com/office/drawing/2014/main" id="{24093F8E-D916-307F-4A12-0EF8E05172D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9" name="مخطط انسيابي: رابط 438">
                <a:extLst>
                  <a:ext uri="{FF2B5EF4-FFF2-40B4-BE49-F238E27FC236}">
                    <a16:creationId xmlns:a16="http://schemas.microsoft.com/office/drawing/2014/main" id="{02E6B908-264E-4C5E-2D56-6AC30FD417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0" name="مخطط انسيابي: رابط 439">
                <a:extLst>
                  <a:ext uri="{FF2B5EF4-FFF2-40B4-BE49-F238E27FC236}">
                    <a16:creationId xmlns:a16="http://schemas.microsoft.com/office/drawing/2014/main" id="{D96EAC3B-A245-569B-990A-2BB74337CB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1" name="مخطط انسيابي: رابط 440">
                <a:extLst>
                  <a:ext uri="{FF2B5EF4-FFF2-40B4-BE49-F238E27FC236}">
                    <a16:creationId xmlns:a16="http://schemas.microsoft.com/office/drawing/2014/main" id="{9C727A4F-E790-249B-3DFD-5D092E176A5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42" name="مجموعة 441">
              <a:extLst>
                <a:ext uri="{FF2B5EF4-FFF2-40B4-BE49-F238E27FC236}">
                  <a16:creationId xmlns:a16="http://schemas.microsoft.com/office/drawing/2014/main" id="{190E31D6-35D5-BA68-D3D7-307BDBF88161}"/>
                </a:ext>
              </a:extLst>
            </p:cNvPr>
            <p:cNvGrpSpPr/>
            <p:nvPr/>
          </p:nvGrpSpPr>
          <p:grpSpPr>
            <a:xfrm>
              <a:off x="469837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43" name="مخطط انسيابي: رابط 442">
                <a:extLst>
                  <a:ext uri="{FF2B5EF4-FFF2-40B4-BE49-F238E27FC236}">
                    <a16:creationId xmlns:a16="http://schemas.microsoft.com/office/drawing/2014/main" id="{DDC669DB-20F8-2AA8-5B56-3E7EEA658A0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4" name="مخطط انسيابي: رابط 443">
                <a:extLst>
                  <a:ext uri="{FF2B5EF4-FFF2-40B4-BE49-F238E27FC236}">
                    <a16:creationId xmlns:a16="http://schemas.microsoft.com/office/drawing/2014/main" id="{8A8AE7DA-753A-ECA4-9744-910F7F63EE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5" name="مخطط انسيابي: رابط 444">
                <a:extLst>
                  <a:ext uri="{FF2B5EF4-FFF2-40B4-BE49-F238E27FC236}">
                    <a16:creationId xmlns:a16="http://schemas.microsoft.com/office/drawing/2014/main" id="{378F0F6B-EDE2-25F3-9E46-DEE174692DD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6" name="مخطط انسيابي: رابط 445">
                <a:extLst>
                  <a:ext uri="{FF2B5EF4-FFF2-40B4-BE49-F238E27FC236}">
                    <a16:creationId xmlns:a16="http://schemas.microsoft.com/office/drawing/2014/main" id="{7FF1E623-E078-9C74-CE90-C79B1DA33B2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47" name="مستطيل: زوايا مستديرة 446">
              <a:extLst>
                <a:ext uri="{FF2B5EF4-FFF2-40B4-BE49-F238E27FC236}">
                  <a16:creationId xmlns:a16="http://schemas.microsoft.com/office/drawing/2014/main" id="{0E07175E-B917-A048-C10F-44424144275F}"/>
                </a:ext>
              </a:extLst>
            </p:cNvPr>
            <p:cNvSpPr/>
            <p:nvPr/>
          </p:nvSpPr>
          <p:spPr>
            <a:xfrm>
              <a:off x="423936" y="4167495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48" name="مجموعة 447">
              <a:extLst>
                <a:ext uri="{FF2B5EF4-FFF2-40B4-BE49-F238E27FC236}">
                  <a16:creationId xmlns:a16="http://schemas.microsoft.com/office/drawing/2014/main" id="{46608511-2E79-522C-7AE5-599E5C1B2606}"/>
                </a:ext>
              </a:extLst>
            </p:cNvPr>
            <p:cNvGrpSpPr/>
            <p:nvPr/>
          </p:nvGrpSpPr>
          <p:grpSpPr>
            <a:xfrm>
              <a:off x="8329851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49" name="مخطط انسيابي: رابط 448">
                <a:extLst>
                  <a:ext uri="{FF2B5EF4-FFF2-40B4-BE49-F238E27FC236}">
                    <a16:creationId xmlns:a16="http://schemas.microsoft.com/office/drawing/2014/main" id="{7CDBEC99-41E1-09D7-20C0-C58C32F384E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0" name="مخطط انسيابي: رابط 449">
                <a:extLst>
                  <a:ext uri="{FF2B5EF4-FFF2-40B4-BE49-F238E27FC236}">
                    <a16:creationId xmlns:a16="http://schemas.microsoft.com/office/drawing/2014/main" id="{7EA7D94E-ADF9-9D44-39B9-30758087A3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1" name="مخطط انسيابي: رابط 450">
                <a:extLst>
                  <a:ext uri="{FF2B5EF4-FFF2-40B4-BE49-F238E27FC236}">
                    <a16:creationId xmlns:a16="http://schemas.microsoft.com/office/drawing/2014/main" id="{49D454FC-BA7A-9D8D-80AB-2101D09303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2" name="مخطط انسيابي: رابط 451">
                <a:extLst>
                  <a:ext uri="{FF2B5EF4-FFF2-40B4-BE49-F238E27FC236}">
                    <a16:creationId xmlns:a16="http://schemas.microsoft.com/office/drawing/2014/main" id="{5192A673-EED3-EC8A-FA6D-B470AD3E657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4" name="مجموعة 453">
              <a:extLst>
                <a:ext uri="{FF2B5EF4-FFF2-40B4-BE49-F238E27FC236}">
                  <a16:creationId xmlns:a16="http://schemas.microsoft.com/office/drawing/2014/main" id="{B9B99E81-C560-CCFC-44E6-07385FB3E253}"/>
                </a:ext>
              </a:extLst>
            </p:cNvPr>
            <p:cNvGrpSpPr/>
            <p:nvPr/>
          </p:nvGrpSpPr>
          <p:grpSpPr>
            <a:xfrm>
              <a:off x="7200360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55" name="مخطط انسيابي: رابط 454">
                <a:extLst>
                  <a:ext uri="{FF2B5EF4-FFF2-40B4-BE49-F238E27FC236}">
                    <a16:creationId xmlns:a16="http://schemas.microsoft.com/office/drawing/2014/main" id="{6B8A9310-8E5C-5A64-0852-1DE205A353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6" name="مخطط انسيابي: رابط 455">
                <a:extLst>
                  <a:ext uri="{FF2B5EF4-FFF2-40B4-BE49-F238E27FC236}">
                    <a16:creationId xmlns:a16="http://schemas.microsoft.com/office/drawing/2014/main" id="{5388D71F-425E-F7E2-B9EF-F15ECFBEC3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7" name="مخطط انسيابي: رابط 456">
                <a:extLst>
                  <a:ext uri="{FF2B5EF4-FFF2-40B4-BE49-F238E27FC236}">
                    <a16:creationId xmlns:a16="http://schemas.microsoft.com/office/drawing/2014/main" id="{E19437D6-93CC-4C36-ABF1-97D9BD27276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8" name="مخطط انسيابي: رابط 457">
                <a:extLst>
                  <a:ext uri="{FF2B5EF4-FFF2-40B4-BE49-F238E27FC236}">
                    <a16:creationId xmlns:a16="http://schemas.microsoft.com/office/drawing/2014/main" id="{B0360677-A8B1-D5FA-2251-A2BDA0FCEA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9" name="مجموعة 458">
              <a:extLst>
                <a:ext uri="{FF2B5EF4-FFF2-40B4-BE49-F238E27FC236}">
                  <a16:creationId xmlns:a16="http://schemas.microsoft.com/office/drawing/2014/main" id="{30F8B4D2-1C13-4ACC-A901-8A895BCC0BC0}"/>
                </a:ext>
              </a:extLst>
            </p:cNvPr>
            <p:cNvGrpSpPr/>
            <p:nvPr/>
          </p:nvGrpSpPr>
          <p:grpSpPr>
            <a:xfrm>
              <a:off x="6087728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60" name="مخطط انسيابي: رابط 459">
                <a:extLst>
                  <a:ext uri="{FF2B5EF4-FFF2-40B4-BE49-F238E27FC236}">
                    <a16:creationId xmlns:a16="http://schemas.microsoft.com/office/drawing/2014/main" id="{66C0A1E3-4B9C-BB50-6CDE-D1C7ACEBE9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1" name="مخطط انسيابي: رابط 460">
                <a:extLst>
                  <a:ext uri="{FF2B5EF4-FFF2-40B4-BE49-F238E27FC236}">
                    <a16:creationId xmlns:a16="http://schemas.microsoft.com/office/drawing/2014/main" id="{4ACCD81D-1594-2D15-93F9-7D48190DB5A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2" name="مخطط انسيابي: رابط 461">
                <a:extLst>
                  <a:ext uri="{FF2B5EF4-FFF2-40B4-BE49-F238E27FC236}">
                    <a16:creationId xmlns:a16="http://schemas.microsoft.com/office/drawing/2014/main" id="{D8673BC4-423D-5183-3BB6-E49005DDCE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3" name="مخطط انسيابي: رابط 462">
                <a:extLst>
                  <a:ext uri="{FF2B5EF4-FFF2-40B4-BE49-F238E27FC236}">
                    <a16:creationId xmlns:a16="http://schemas.microsoft.com/office/drawing/2014/main" id="{4BA76930-7D62-55D3-1313-0EA51F4CD4F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4" name="مجموعة 463">
              <a:extLst>
                <a:ext uri="{FF2B5EF4-FFF2-40B4-BE49-F238E27FC236}">
                  <a16:creationId xmlns:a16="http://schemas.microsoft.com/office/drawing/2014/main" id="{A96732B9-FB49-2D08-DA66-A3B0D6487A89}"/>
                </a:ext>
              </a:extLst>
            </p:cNvPr>
            <p:cNvGrpSpPr/>
            <p:nvPr/>
          </p:nvGrpSpPr>
          <p:grpSpPr>
            <a:xfrm>
              <a:off x="4966663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5" name="مخطط انسيابي: رابط 464">
                <a:extLst>
                  <a:ext uri="{FF2B5EF4-FFF2-40B4-BE49-F238E27FC236}">
                    <a16:creationId xmlns:a16="http://schemas.microsoft.com/office/drawing/2014/main" id="{31533031-ECC1-477F-6D5E-2A6DD5CE786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6" name="مخطط انسيابي: رابط 465">
                <a:extLst>
                  <a:ext uri="{FF2B5EF4-FFF2-40B4-BE49-F238E27FC236}">
                    <a16:creationId xmlns:a16="http://schemas.microsoft.com/office/drawing/2014/main" id="{E4A79D81-ABFC-27AE-2B26-3BA91490E73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7" name="مخطط انسيابي: رابط 466">
                <a:extLst>
                  <a:ext uri="{FF2B5EF4-FFF2-40B4-BE49-F238E27FC236}">
                    <a16:creationId xmlns:a16="http://schemas.microsoft.com/office/drawing/2014/main" id="{8FAA0E5C-96C8-34C6-64C9-D9C5607EF3C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8" name="مخطط انسيابي: رابط 467">
                <a:extLst>
                  <a:ext uri="{FF2B5EF4-FFF2-40B4-BE49-F238E27FC236}">
                    <a16:creationId xmlns:a16="http://schemas.microsoft.com/office/drawing/2014/main" id="{0A32F902-8F4E-7F2A-0BD4-D045DD7D0C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F1D003FF-F06A-C96C-AD7F-0B496BECBC7F}"/>
                </a:ext>
              </a:extLst>
            </p:cNvPr>
            <p:cNvGrpSpPr/>
            <p:nvPr/>
          </p:nvGrpSpPr>
          <p:grpSpPr>
            <a:xfrm>
              <a:off x="3828743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70" name="مخطط انسيابي: رابط 469">
                <a:extLst>
                  <a:ext uri="{FF2B5EF4-FFF2-40B4-BE49-F238E27FC236}">
                    <a16:creationId xmlns:a16="http://schemas.microsoft.com/office/drawing/2014/main" id="{85B1DED4-1260-BB58-5ED8-A97CCA093C4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1" name="مخطط انسيابي: رابط 470">
                <a:extLst>
                  <a:ext uri="{FF2B5EF4-FFF2-40B4-BE49-F238E27FC236}">
                    <a16:creationId xmlns:a16="http://schemas.microsoft.com/office/drawing/2014/main" id="{A3D93155-B19C-A311-A4FA-DD0EFA17CE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2" name="مخطط انسيابي: رابط 471">
                <a:extLst>
                  <a:ext uri="{FF2B5EF4-FFF2-40B4-BE49-F238E27FC236}">
                    <a16:creationId xmlns:a16="http://schemas.microsoft.com/office/drawing/2014/main" id="{B458C8C4-9AAA-A127-84A4-736C80D25F7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3" name="مخطط انسيابي: رابط 472">
                <a:extLst>
                  <a:ext uri="{FF2B5EF4-FFF2-40B4-BE49-F238E27FC236}">
                    <a16:creationId xmlns:a16="http://schemas.microsoft.com/office/drawing/2014/main" id="{14C87FB6-F5DE-9646-9181-094958A2D3E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4" name="مجموعة 473">
              <a:extLst>
                <a:ext uri="{FF2B5EF4-FFF2-40B4-BE49-F238E27FC236}">
                  <a16:creationId xmlns:a16="http://schemas.microsoft.com/office/drawing/2014/main" id="{DFD87824-9020-8C52-F365-83D2F86744DE}"/>
                </a:ext>
              </a:extLst>
            </p:cNvPr>
            <p:cNvGrpSpPr/>
            <p:nvPr/>
          </p:nvGrpSpPr>
          <p:grpSpPr>
            <a:xfrm>
              <a:off x="2699246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75" name="مخطط انسيابي: رابط 474">
                <a:extLst>
                  <a:ext uri="{FF2B5EF4-FFF2-40B4-BE49-F238E27FC236}">
                    <a16:creationId xmlns:a16="http://schemas.microsoft.com/office/drawing/2014/main" id="{3F136167-D5BC-2365-D929-1CE803E1757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6" name="مخطط انسيابي: رابط 475">
                <a:extLst>
                  <a:ext uri="{FF2B5EF4-FFF2-40B4-BE49-F238E27FC236}">
                    <a16:creationId xmlns:a16="http://schemas.microsoft.com/office/drawing/2014/main" id="{A4ECC034-C8AB-EFD5-6BA4-4CA44D474F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7" name="مخطط انسيابي: رابط 476">
                <a:extLst>
                  <a:ext uri="{FF2B5EF4-FFF2-40B4-BE49-F238E27FC236}">
                    <a16:creationId xmlns:a16="http://schemas.microsoft.com/office/drawing/2014/main" id="{57545828-84EA-B58D-04E7-CF6F7A08E67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8" name="مخطط انسيابي: رابط 477">
                <a:extLst>
                  <a:ext uri="{FF2B5EF4-FFF2-40B4-BE49-F238E27FC236}">
                    <a16:creationId xmlns:a16="http://schemas.microsoft.com/office/drawing/2014/main" id="{E4E326FF-9715-7AAA-C051-BC77AE405E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9" name="مجموعة 478">
              <a:extLst>
                <a:ext uri="{FF2B5EF4-FFF2-40B4-BE49-F238E27FC236}">
                  <a16:creationId xmlns:a16="http://schemas.microsoft.com/office/drawing/2014/main" id="{A5F7AE98-86D4-AA78-EA95-2D23F059FFE3}"/>
                </a:ext>
              </a:extLst>
            </p:cNvPr>
            <p:cNvGrpSpPr/>
            <p:nvPr/>
          </p:nvGrpSpPr>
          <p:grpSpPr>
            <a:xfrm>
              <a:off x="1576114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80" name="مخطط انسيابي: رابط 479">
                <a:extLst>
                  <a:ext uri="{FF2B5EF4-FFF2-40B4-BE49-F238E27FC236}">
                    <a16:creationId xmlns:a16="http://schemas.microsoft.com/office/drawing/2014/main" id="{481AA24D-4134-1461-5AED-5502137A9E0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1" name="مخطط انسيابي: رابط 480">
                <a:extLst>
                  <a:ext uri="{FF2B5EF4-FFF2-40B4-BE49-F238E27FC236}">
                    <a16:creationId xmlns:a16="http://schemas.microsoft.com/office/drawing/2014/main" id="{1907708F-EC16-B606-E8AA-579BCBF8AF7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2" name="مخطط انسيابي: رابط 481">
                <a:extLst>
                  <a:ext uri="{FF2B5EF4-FFF2-40B4-BE49-F238E27FC236}">
                    <a16:creationId xmlns:a16="http://schemas.microsoft.com/office/drawing/2014/main" id="{02330608-68FC-3085-DAED-C12834DABA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3" name="مخطط انسيابي: رابط 482">
                <a:extLst>
                  <a:ext uri="{FF2B5EF4-FFF2-40B4-BE49-F238E27FC236}">
                    <a16:creationId xmlns:a16="http://schemas.microsoft.com/office/drawing/2014/main" id="{62458C3B-849C-B40B-9F5C-48F86057EF5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84" name="مجموعة 483">
              <a:extLst>
                <a:ext uri="{FF2B5EF4-FFF2-40B4-BE49-F238E27FC236}">
                  <a16:creationId xmlns:a16="http://schemas.microsoft.com/office/drawing/2014/main" id="{AE551F19-4F46-6806-97DC-F15323EEE443}"/>
                </a:ext>
              </a:extLst>
            </p:cNvPr>
            <p:cNvGrpSpPr/>
            <p:nvPr/>
          </p:nvGrpSpPr>
          <p:grpSpPr>
            <a:xfrm>
              <a:off x="469837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85" name="مخطط انسيابي: رابط 484">
                <a:extLst>
                  <a:ext uri="{FF2B5EF4-FFF2-40B4-BE49-F238E27FC236}">
                    <a16:creationId xmlns:a16="http://schemas.microsoft.com/office/drawing/2014/main" id="{F942C85A-E66C-2DAB-1893-7AAB8556B83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6" name="مخطط انسيابي: رابط 485">
                <a:extLst>
                  <a:ext uri="{FF2B5EF4-FFF2-40B4-BE49-F238E27FC236}">
                    <a16:creationId xmlns:a16="http://schemas.microsoft.com/office/drawing/2014/main" id="{E04CAC89-97B4-994C-0119-482BA6F241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7" name="مخطط انسيابي: رابط 486">
                <a:extLst>
                  <a:ext uri="{FF2B5EF4-FFF2-40B4-BE49-F238E27FC236}">
                    <a16:creationId xmlns:a16="http://schemas.microsoft.com/office/drawing/2014/main" id="{8FD61F96-8AE3-5DE3-4EAD-E31631FB03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8" name="مخطط انسيابي: رابط 487">
                <a:extLst>
                  <a:ext uri="{FF2B5EF4-FFF2-40B4-BE49-F238E27FC236}">
                    <a16:creationId xmlns:a16="http://schemas.microsoft.com/office/drawing/2014/main" id="{FC9727CE-669D-0C56-84EB-5F979A68692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89" name="مستطيل: زوايا مستديرة 488">
              <a:extLst>
                <a:ext uri="{FF2B5EF4-FFF2-40B4-BE49-F238E27FC236}">
                  <a16:creationId xmlns:a16="http://schemas.microsoft.com/office/drawing/2014/main" id="{3568BFE1-3C3B-B679-0B57-B7835C08B33C}"/>
                </a:ext>
              </a:extLst>
            </p:cNvPr>
            <p:cNvSpPr/>
            <p:nvPr/>
          </p:nvSpPr>
          <p:spPr>
            <a:xfrm>
              <a:off x="423095" y="4530591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90" name="مجموعة 489">
              <a:extLst>
                <a:ext uri="{FF2B5EF4-FFF2-40B4-BE49-F238E27FC236}">
                  <a16:creationId xmlns:a16="http://schemas.microsoft.com/office/drawing/2014/main" id="{D9C6AEFA-6FE0-D762-E65E-07E42B9EDB1B}"/>
                </a:ext>
              </a:extLst>
            </p:cNvPr>
            <p:cNvGrpSpPr/>
            <p:nvPr/>
          </p:nvGrpSpPr>
          <p:grpSpPr>
            <a:xfrm>
              <a:off x="8329851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91" name="مخطط انسيابي: رابط 490">
                <a:extLst>
                  <a:ext uri="{FF2B5EF4-FFF2-40B4-BE49-F238E27FC236}">
                    <a16:creationId xmlns:a16="http://schemas.microsoft.com/office/drawing/2014/main" id="{4E7E2E8C-45C9-EDA7-6986-E4DB685A80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2" name="مخطط انسيابي: رابط 491">
                <a:extLst>
                  <a:ext uri="{FF2B5EF4-FFF2-40B4-BE49-F238E27FC236}">
                    <a16:creationId xmlns:a16="http://schemas.microsoft.com/office/drawing/2014/main" id="{0C78D327-DEBE-1FD2-6687-FA1A1C0963D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3" name="مخطط انسيابي: رابط 492">
                <a:extLst>
                  <a:ext uri="{FF2B5EF4-FFF2-40B4-BE49-F238E27FC236}">
                    <a16:creationId xmlns:a16="http://schemas.microsoft.com/office/drawing/2014/main" id="{6D00C3B7-2D69-4E88-A9EB-1438FC72A53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4" name="مخطط انسيابي: رابط 493">
                <a:extLst>
                  <a:ext uri="{FF2B5EF4-FFF2-40B4-BE49-F238E27FC236}">
                    <a16:creationId xmlns:a16="http://schemas.microsoft.com/office/drawing/2014/main" id="{F02702A2-F2F9-93A9-AB80-A335B863EB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96" name="مجموعة 495">
              <a:extLst>
                <a:ext uri="{FF2B5EF4-FFF2-40B4-BE49-F238E27FC236}">
                  <a16:creationId xmlns:a16="http://schemas.microsoft.com/office/drawing/2014/main" id="{254BBF23-5970-8525-0A2F-C25C0ADE3455}"/>
                </a:ext>
              </a:extLst>
            </p:cNvPr>
            <p:cNvGrpSpPr/>
            <p:nvPr/>
          </p:nvGrpSpPr>
          <p:grpSpPr>
            <a:xfrm>
              <a:off x="7200360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97" name="مخطط انسيابي: رابط 496">
                <a:extLst>
                  <a:ext uri="{FF2B5EF4-FFF2-40B4-BE49-F238E27FC236}">
                    <a16:creationId xmlns:a16="http://schemas.microsoft.com/office/drawing/2014/main" id="{8E3F7A11-F7B7-D27C-9553-FB4AE522786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8" name="مخطط انسيابي: رابط 497">
                <a:extLst>
                  <a:ext uri="{FF2B5EF4-FFF2-40B4-BE49-F238E27FC236}">
                    <a16:creationId xmlns:a16="http://schemas.microsoft.com/office/drawing/2014/main" id="{1A7590DE-C302-684E-072C-05C67FA69E0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9" name="مخطط انسيابي: رابط 498">
                <a:extLst>
                  <a:ext uri="{FF2B5EF4-FFF2-40B4-BE49-F238E27FC236}">
                    <a16:creationId xmlns:a16="http://schemas.microsoft.com/office/drawing/2014/main" id="{B285F671-B00B-A679-68C7-11293846611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0" name="مخطط انسيابي: رابط 499">
                <a:extLst>
                  <a:ext uri="{FF2B5EF4-FFF2-40B4-BE49-F238E27FC236}">
                    <a16:creationId xmlns:a16="http://schemas.microsoft.com/office/drawing/2014/main" id="{88434863-8041-D710-1F4F-09C290FD688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1" name="مجموعة 500">
              <a:extLst>
                <a:ext uri="{FF2B5EF4-FFF2-40B4-BE49-F238E27FC236}">
                  <a16:creationId xmlns:a16="http://schemas.microsoft.com/office/drawing/2014/main" id="{114377E3-3B98-70C3-9007-7B8252AD73E0}"/>
                </a:ext>
              </a:extLst>
            </p:cNvPr>
            <p:cNvGrpSpPr/>
            <p:nvPr/>
          </p:nvGrpSpPr>
          <p:grpSpPr>
            <a:xfrm>
              <a:off x="6087728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02" name="مخطط انسيابي: رابط 501">
                <a:extLst>
                  <a:ext uri="{FF2B5EF4-FFF2-40B4-BE49-F238E27FC236}">
                    <a16:creationId xmlns:a16="http://schemas.microsoft.com/office/drawing/2014/main" id="{C768B3F8-7827-5EEB-FDC0-B7E6A1A1D47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3" name="مخطط انسيابي: رابط 502">
                <a:extLst>
                  <a:ext uri="{FF2B5EF4-FFF2-40B4-BE49-F238E27FC236}">
                    <a16:creationId xmlns:a16="http://schemas.microsoft.com/office/drawing/2014/main" id="{C676C05F-C691-F36C-4D02-AA87DFF13DB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4" name="مخطط انسيابي: رابط 503">
                <a:extLst>
                  <a:ext uri="{FF2B5EF4-FFF2-40B4-BE49-F238E27FC236}">
                    <a16:creationId xmlns:a16="http://schemas.microsoft.com/office/drawing/2014/main" id="{0CC3EE7E-2F20-A683-FF8D-196A9CCAB6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5" name="مخطط انسيابي: رابط 504">
                <a:extLst>
                  <a:ext uri="{FF2B5EF4-FFF2-40B4-BE49-F238E27FC236}">
                    <a16:creationId xmlns:a16="http://schemas.microsoft.com/office/drawing/2014/main" id="{49DB3002-CA59-100A-EFAD-FBDDC4B95BF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6" name="مجموعة 505">
              <a:extLst>
                <a:ext uri="{FF2B5EF4-FFF2-40B4-BE49-F238E27FC236}">
                  <a16:creationId xmlns:a16="http://schemas.microsoft.com/office/drawing/2014/main" id="{E0039360-BFF8-04D8-29F8-0254536FEE5E}"/>
                </a:ext>
              </a:extLst>
            </p:cNvPr>
            <p:cNvGrpSpPr/>
            <p:nvPr/>
          </p:nvGrpSpPr>
          <p:grpSpPr>
            <a:xfrm>
              <a:off x="4966663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07" name="مخطط انسيابي: رابط 506">
                <a:extLst>
                  <a:ext uri="{FF2B5EF4-FFF2-40B4-BE49-F238E27FC236}">
                    <a16:creationId xmlns:a16="http://schemas.microsoft.com/office/drawing/2014/main" id="{78488BF2-F3D3-0A14-F0CF-F935E42DE8E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8" name="مخطط انسيابي: رابط 507">
                <a:extLst>
                  <a:ext uri="{FF2B5EF4-FFF2-40B4-BE49-F238E27FC236}">
                    <a16:creationId xmlns:a16="http://schemas.microsoft.com/office/drawing/2014/main" id="{B0DC165C-69CC-362D-10E4-A78291DC4F7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9" name="مخطط انسيابي: رابط 508">
                <a:extLst>
                  <a:ext uri="{FF2B5EF4-FFF2-40B4-BE49-F238E27FC236}">
                    <a16:creationId xmlns:a16="http://schemas.microsoft.com/office/drawing/2014/main" id="{3DF7922C-1944-8E51-56BF-C23BD5277E2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0" name="مخطط انسيابي: رابط 509">
                <a:extLst>
                  <a:ext uri="{FF2B5EF4-FFF2-40B4-BE49-F238E27FC236}">
                    <a16:creationId xmlns:a16="http://schemas.microsoft.com/office/drawing/2014/main" id="{8664BB25-56F0-A134-142D-2279C25B3C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1" name="مجموعة 510">
              <a:extLst>
                <a:ext uri="{FF2B5EF4-FFF2-40B4-BE49-F238E27FC236}">
                  <a16:creationId xmlns:a16="http://schemas.microsoft.com/office/drawing/2014/main" id="{A3B44917-173C-E373-FC1A-9D6FE8CFF94C}"/>
                </a:ext>
              </a:extLst>
            </p:cNvPr>
            <p:cNvGrpSpPr/>
            <p:nvPr/>
          </p:nvGrpSpPr>
          <p:grpSpPr>
            <a:xfrm>
              <a:off x="3828743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12" name="مخطط انسيابي: رابط 511">
                <a:extLst>
                  <a:ext uri="{FF2B5EF4-FFF2-40B4-BE49-F238E27FC236}">
                    <a16:creationId xmlns:a16="http://schemas.microsoft.com/office/drawing/2014/main" id="{A9055577-2291-4B9E-8CAD-39AAFF3570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3" name="مخطط انسيابي: رابط 512">
                <a:extLst>
                  <a:ext uri="{FF2B5EF4-FFF2-40B4-BE49-F238E27FC236}">
                    <a16:creationId xmlns:a16="http://schemas.microsoft.com/office/drawing/2014/main" id="{306DE5C5-7DE0-C655-8F1B-D5C9A866913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4" name="مخطط انسيابي: رابط 513">
                <a:extLst>
                  <a:ext uri="{FF2B5EF4-FFF2-40B4-BE49-F238E27FC236}">
                    <a16:creationId xmlns:a16="http://schemas.microsoft.com/office/drawing/2014/main" id="{A8087A97-D620-CF6B-0C1F-4B93EC8E8C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5" name="مخطط انسيابي: رابط 514">
                <a:extLst>
                  <a:ext uri="{FF2B5EF4-FFF2-40B4-BE49-F238E27FC236}">
                    <a16:creationId xmlns:a16="http://schemas.microsoft.com/office/drawing/2014/main" id="{F06AC57F-B314-234D-0936-1B06EC05C6A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6" name="مجموعة 515">
              <a:extLst>
                <a:ext uri="{FF2B5EF4-FFF2-40B4-BE49-F238E27FC236}">
                  <a16:creationId xmlns:a16="http://schemas.microsoft.com/office/drawing/2014/main" id="{ED095167-68DB-E3AD-331D-E955DEA06888}"/>
                </a:ext>
              </a:extLst>
            </p:cNvPr>
            <p:cNvGrpSpPr/>
            <p:nvPr/>
          </p:nvGrpSpPr>
          <p:grpSpPr>
            <a:xfrm>
              <a:off x="2699246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7" name="مخطط انسيابي: رابط 516">
                <a:extLst>
                  <a:ext uri="{FF2B5EF4-FFF2-40B4-BE49-F238E27FC236}">
                    <a16:creationId xmlns:a16="http://schemas.microsoft.com/office/drawing/2014/main" id="{4DD2FA3A-E743-0305-6621-31EA76B4C0A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8" name="مخطط انسيابي: رابط 517">
                <a:extLst>
                  <a:ext uri="{FF2B5EF4-FFF2-40B4-BE49-F238E27FC236}">
                    <a16:creationId xmlns:a16="http://schemas.microsoft.com/office/drawing/2014/main" id="{6CFA6B8C-D75C-CEDF-ECE9-7DEBF30C89E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9" name="مخطط انسيابي: رابط 518">
                <a:extLst>
                  <a:ext uri="{FF2B5EF4-FFF2-40B4-BE49-F238E27FC236}">
                    <a16:creationId xmlns:a16="http://schemas.microsoft.com/office/drawing/2014/main" id="{C80A5115-FB7E-7D2D-A4EE-560725C6C96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0" name="مخطط انسيابي: رابط 519">
                <a:extLst>
                  <a:ext uri="{FF2B5EF4-FFF2-40B4-BE49-F238E27FC236}">
                    <a16:creationId xmlns:a16="http://schemas.microsoft.com/office/drawing/2014/main" id="{B2F0BBED-E131-6350-BAE0-84C9D231BE4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1" name="مجموعة 520">
              <a:extLst>
                <a:ext uri="{FF2B5EF4-FFF2-40B4-BE49-F238E27FC236}">
                  <a16:creationId xmlns:a16="http://schemas.microsoft.com/office/drawing/2014/main" id="{754FB432-6453-5C67-BEE3-95BC4342BC29}"/>
                </a:ext>
              </a:extLst>
            </p:cNvPr>
            <p:cNvGrpSpPr/>
            <p:nvPr/>
          </p:nvGrpSpPr>
          <p:grpSpPr>
            <a:xfrm>
              <a:off x="1576114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22" name="مخطط انسيابي: رابط 521">
                <a:extLst>
                  <a:ext uri="{FF2B5EF4-FFF2-40B4-BE49-F238E27FC236}">
                    <a16:creationId xmlns:a16="http://schemas.microsoft.com/office/drawing/2014/main" id="{870CBCB3-A66F-EBA6-033C-A776B13492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3" name="مخطط انسيابي: رابط 522">
                <a:extLst>
                  <a:ext uri="{FF2B5EF4-FFF2-40B4-BE49-F238E27FC236}">
                    <a16:creationId xmlns:a16="http://schemas.microsoft.com/office/drawing/2014/main" id="{D0D85298-DB92-9DD2-13F7-F18BA11A0EF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4" name="مخطط انسيابي: رابط 523">
                <a:extLst>
                  <a:ext uri="{FF2B5EF4-FFF2-40B4-BE49-F238E27FC236}">
                    <a16:creationId xmlns:a16="http://schemas.microsoft.com/office/drawing/2014/main" id="{DE799E72-AF5D-60A2-70F2-1C4C3C40CE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5" name="مخطط انسيابي: رابط 524">
                <a:extLst>
                  <a:ext uri="{FF2B5EF4-FFF2-40B4-BE49-F238E27FC236}">
                    <a16:creationId xmlns:a16="http://schemas.microsoft.com/office/drawing/2014/main" id="{653C46E0-E0A4-AA4F-7E6E-AF6C3828F57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6" name="مجموعة 525">
              <a:extLst>
                <a:ext uri="{FF2B5EF4-FFF2-40B4-BE49-F238E27FC236}">
                  <a16:creationId xmlns:a16="http://schemas.microsoft.com/office/drawing/2014/main" id="{66C25E3A-8031-90B1-9C80-AAA84A903105}"/>
                </a:ext>
              </a:extLst>
            </p:cNvPr>
            <p:cNvGrpSpPr/>
            <p:nvPr/>
          </p:nvGrpSpPr>
          <p:grpSpPr>
            <a:xfrm>
              <a:off x="469837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27" name="مخطط انسيابي: رابط 526">
                <a:extLst>
                  <a:ext uri="{FF2B5EF4-FFF2-40B4-BE49-F238E27FC236}">
                    <a16:creationId xmlns:a16="http://schemas.microsoft.com/office/drawing/2014/main" id="{C298CD58-4CC2-FEFA-E159-0DC4CF5B3A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8" name="مخطط انسيابي: رابط 527">
                <a:extLst>
                  <a:ext uri="{FF2B5EF4-FFF2-40B4-BE49-F238E27FC236}">
                    <a16:creationId xmlns:a16="http://schemas.microsoft.com/office/drawing/2014/main" id="{0660D078-F204-B2B3-9D28-FA82A141CA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9" name="مخطط انسيابي: رابط 528">
                <a:extLst>
                  <a:ext uri="{FF2B5EF4-FFF2-40B4-BE49-F238E27FC236}">
                    <a16:creationId xmlns:a16="http://schemas.microsoft.com/office/drawing/2014/main" id="{4622447B-6225-271B-8217-CCE2378920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0" name="مخطط انسيابي: رابط 529">
                <a:extLst>
                  <a:ext uri="{FF2B5EF4-FFF2-40B4-BE49-F238E27FC236}">
                    <a16:creationId xmlns:a16="http://schemas.microsoft.com/office/drawing/2014/main" id="{0C8A0161-5229-3C8C-919F-1D9271F1F42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1" name="مستطيل: زوايا مستديرة 530">
              <a:extLst>
                <a:ext uri="{FF2B5EF4-FFF2-40B4-BE49-F238E27FC236}">
                  <a16:creationId xmlns:a16="http://schemas.microsoft.com/office/drawing/2014/main" id="{FD884159-E12B-7AE9-6BAD-FEE142D73CDB}"/>
                </a:ext>
              </a:extLst>
            </p:cNvPr>
            <p:cNvSpPr/>
            <p:nvPr/>
          </p:nvSpPr>
          <p:spPr>
            <a:xfrm>
              <a:off x="423095" y="4893688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32" name="مجموعة 531">
              <a:extLst>
                <a:ext uri="{FF2B5EF4-FFF2-40B4-BE49-F238E27FC236}">
                  <a16:creationId xmlns:a16="http://schemas.microsoft.com/office/drawing/2014/main" id="{D56A4E5F-B14A-24F5-C8D4-A7CD26FA9C10}"/>
                </a:ext>
              </a:extLst>
            </p:cNvPr>
            <p:cNvGrpSpPr/>
            <p:nvPr/>
          </p:nvGrpSpPr>
          <p:grpSpPr>
            <a:xfrm>
              <a:off x="8329851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33" name="مخطط انسيابي: رابط 532">
                <a:extLst>
                  <a:ext uri="{FF2B5EF4-FFF2-40B4-BE49-F238E27FC236}">
                    <a16:creationId xmlns:a16="http://schemas.microsoft.com/office/drawing/2014/main" id="{00852E6B-3758-B8F4-176A-85B4936C48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4" name="مخطط انسيابي: رابط 533">
                <a:extLst>
                  <a:ext uri="{FF2B5EF4-FFF2-40B4-BE49-F238E27FC236}">
                    <a16:creationId xmlns:a16="http://schemas.microsoft.com/office/drawing/2014/main" id="{31B82D35-ABEA-CA3B-4962-0D271022BB4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5" name="مخطط انسيابي: رابط 534">
                <a:extLst>
                  <a:ext uri="{FF2B5EF4-FFF2-40B4-BE49-F238E27FC236}">
                    <a16:creationId xmlns:a16="http://schemas.microsoft.com/office/drawing/2014/main" id="{FBBD830C-3CA3-69E6-0500-47BEB541A3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6" name="مخطط انسيابي: رابط 535">
                <a:extLst>
                  <a:ext uri="{FF2B5EF4-FFF2-40B4-BE49-F238E27FC236}">
                    <a16:creationId xmlns:a16="http://schemas.microsoft.com/office/drawing/2014/main" id="{7DD36E9D-9B8D-57F1-FA2D-92AF3034C9F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38" name="مجموعة 537">
              <a:extLst>
                <a:ext uri="{FF2B5EF4-FFF2-40B4-BE49-F238E27FC236}">
                  <a16:creationId xmlns:a16="http://schemas.microsoft.com/office/drawing/2014/main" id="{E531144E-30C7-4727-02CE-909A29B78A9F}"/>
                </a:ext>
              </a:extLst>
            </p:cNvPr>
            <p:cNvGrpSpPr/>
            <p:nvPr/>
          </p:nvGrpSpPr>
          <p:grpSpPr>
            <a:xfrm>
              <a:off x="7200360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39" name="مخطط انسيابي: رابط 538">
                <a:extLst>
                  <a:ext uri="{FF2B5EF4-FFF2-40B4-BE49-F238E27FC236}">
                    <a16:creationId xmlns:a16="http://schemas.microsoft.com/office/drawing/2014/main" id="{55C19A0F-830D-4803-E0FB-DC824C00AD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0" name="مخطط انسيابي: رابط 539">
                <a:extLst>
                  <a:ext uri="{FF2B5EF4-FFF2-40B4-BE49-F238E27FC236}">
                    <a16:creationId xmlns:a16="http://schemas.microsoft.com/office/drawing/2014/main" id="{6A217D82-AC56-5979-1421-0FA791BDD34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1" name="مخطط انسيابي: رابط 540">
                <a:extLst>
                  <a:ext uri="{FF2B5EF4-FFF2-40B4-BE49-F238E27FC236}">
                    <a16:creationId xmlns:a16="http://schemas.microsoft.com/office/drawing/2014/main" id="{6CD927D8-876C-2A5F-2574-C8AA73DDBEC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2" name="مخطط انسيابي: رابط 541">
                <a:extLst>
                  <a:ext uri="{FF2B5EF4-FFF2-40B4-BE49-F238E27FC236}">
                    <a16:creationId xmlns:a16="http://schemas.microsoft.com/office/drawing/2014/main" id="{7FE0E233-2ED5-915B-D6EE-BA700B247FC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3" name="مجموعة 542">
              <a:extLst>
                <a:ext uri="{FF2B5EF4-FFF2-40B4-BE49-F238E27FC236}">
                  <a16:creationId xmlns:a16="http://schemas.microsoft.com/office/drawing/2014/main" id="{5BE07D21-3471-6BBB-12DB-89E065F454D5}"/>
                </a:ext>
              </a:extLst>
            </p:cNvPr>
            <p:cNvGrpSpPr/>
            <p:nvPr/>
          </p:nvGrpSpPr>
          <p:grpSpPr>
            <a:xfrm>
              <a:off x="6087728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44" name="مخطط انسيابي: رابط 543">
                <a:extLst>
                  <a:ext uri="{FF2B5EF4-FFF2-40B4-BE49-F238E27FC236}">
                    <a16:creationId xmlns:a16="http://schemas.microsoft.com/office/drawing/2014/main" id="{8BC566B7-8C93-DE89-1636-8C2D21722E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5" name="مخطط انسيابي: رابط 544">
                <a:extLst>
                  <a:ext uri="{FF2B5EF4-FFF2-40B4-BE49-F238E27FC236}">
                    <a16:creationId xmlns:a16="http://schemas.microsoft.com/office/drawing/2014/main" id="{D52ACAFA-D188-F928-D1F5-E99AE44029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6" name="مخطط انسيابي: رابط 545">
                <a:extLst>
                  <a:ext uri="{FF2B5EF4-FFF2-40B4-BE49-F238E27FC236}">
                    <a16:creationId xmlns:a16="http://schemas.microsoft.com/office/drawing/2014/main" id="{0A82A321-DC63-2662-85ED-72E0208282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7" name="مخطط انسيابي: رابط 546">
                <a:extLst>
                  <a:ext uri="{FF2B5EF4-FFF2-40B4-BE49-F238E27FC236}">
                    <a16:creationId xmlns:a16="http://schemas.microsoft.com/office/drawing/2014/main" id="{118BDF66-CEEC-3AC3-072C-117C6AC5A9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8" name="مجموعة 547">
              <a:extLst>
                <a:ext uri="{FF2B5EF4-FFF2-40B4-BE49-F238E27FC236}">
                  <a16:creationId xmlns:a16="http://schemas.microsoft.com/office/drawing/2014/main" id="{0C9CE4A1-2F22-3966-BA57-C5B4B1D64AC6}"/>
                </a:ext>
              </a:extLst>
            </p:cNvPr>
            <p:cNvGrpSpPr/>
            <p:nvPr/>
          </p:nvGrpSpPr>
          <p:grpSpPr>
            <a:xfrm>
              <a:off x="4966663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49" name="مخطط انسيابي: رابط 548">
                <a:extLst>
                  <a:ext uri="{FF2B5EF4-FFF2-40B4-BE49-F238E27FC236}">
                    <a16:creationId xmlns:a16="http://schemas.microsoft.com/office/drawing/2014/main" id="{CC543544-4940-0C8F-40A2-62325F612DB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0" name="مخطط انسيابي: رابط 549">
                <a:extLst>
                  <a:ext uri="{FF2B5EF4-FFF2-40B4-BE49-F238E27FC236}">
                    <a16:creationId xmlns:a16="http://schemas.microsoft.com/office/drawing/2014/main" id="{07D6F395-0560-9A66-FA16-CF53A46CDD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1" name="مخطط انسيابي: رابط 550">
                <a:extLst>
                  <a:ext uri="{FF2B5EF4-FFF2-40B4-BE49-F238E27FC236}">
                    <a16:creationId xmlns:a16="http://schemas.microsoft.com/office/drawing/2014/main" id="{B2F88762-5FC1-E32F-4E20-6A18D637DB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2" name="مخطط انسيابي: رابط 551">
                <a:extLst>
                  <a:ext uri="{FF2B5EF4-FFF2-40B4-BE49-F238E27FC236}">
                    <a16:creationId xmlns:a16="http://schemas.microsoft.com/office/drawing/2014/main" id="{61C262AC-9580-4484-E241-33F54D472BD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3" name="مجموعة 552">
              <a:extLst>
                <a:ext uri="{FF2B5EF4-FFF2-40B4-BE49-F238E27FC236}">
                  <a16:creationId xmlns:a16="http://schemas.microsoft.com/office/drawing/2014/main" id="{FF6CB760-EA75-A841-135E-CCC03294138E}"/>
                </a:ext>
              </a:extLst>
            </p:cNvPr>
            <p:cNvGrpSpPr/>
            <p:nvPr/>
          </p:nvGrpSpPr>
          <p:grpSpPr>
            <a:xfrm>
              <a:off x="3828743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54" name="مخطط انسيابي: رابط 553">
                <a:extLst>
                  <a:ext uri="{FF2B5EF4-FFF2-40B4-BE49-F238E27FC236}">
                    <a16:creationId xmlns:a16="http://schemas.microsoft.com/office/drawing/2014/main" id="{025CBFCE-6450-2F1D-E6DF-EDD9883BCC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5" name="مخطط انسيابي: رابط 554">
                <a:extLst>
                  <a:ext uri="{FF2B5EF4-FFF2-40B4-BE49-F238E27FC236}">
                    <a16:creationId xmlns:a16="http://schemas.microsoft.com/office/drawing/2014/main" id="{7168734A-1BC6-B01A-A332-0BD13E59CDE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6" name="مخطط انسيابي: رابط 555">
                <a:extLst>
                  <a:ext uri="{FF2B5EF4-FFF2-40B4-BE49-F238E27FC236}">
                    <a16:creationId xmlns:a16="http://schemas.microsoft.com/office/drawing/2014/main" id="{80EF777D-66E8-8730-16C2-E69F04E2B7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7" name="مخطط انسيابي: رابط 556">
                <a:extLst>
                  <a:ext uri="{FF2B5EF4-FFF2-40B4-BE49-F238E27FC236}">
                    <a16:creationId xmlns:a16="http://schemas.microsoft.com/office/drawing/2014/main" id="{C702AC10-6B0F-055D-2C0E-73D65E6C79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8" name="مجموعة 557">
              <a:extLst>
                <a:ext uri="{FF2B5EF4-FFF2-40B4-BE49-F238E27FC236}">
                  <a16:creationId xmlns:a16="http://schemas.microsoft.com/office/drawing/2014/main" id="{5F2074DC-16C0-6D6C-6582-8D54EEE4330D}"/>
                </a:ext>
              </a:extLst>
            </p:cNvPr>
            <p:cNvGrpSpPr/>
            <p:nvPr/>
          </p:nvGrpSpPr>
          <p:grpSpPr>
            <a:xfrm>
              <a:off x="2699246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59" name="مخطط انسيابي: رابط 558">
                <a:extLst>
                  <a:ext uri="{FF2B5EF4-FFF2-40B4-BE49-F238E27FC236}">
                    <a16:creationId xmlns:a16="http://schemas.microsoft.com/office/drawing/2014/main" id="{71785BDB-2D1E-CACC-3E37-BDCE0785AC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0" name="مخطط انسيابي: رابط 559">
                <a:extLst>
                  <a:ext uri="{FF2B5EF4-FFF2-40B4-BE49-F238E27FC236}">
                    <a16:creationId xmlns:a16="http://schemas.microsoft.com/office/drawing/2014/main" id="{4940278C-37C5-2DDC-D2C6-31D4AD20CAA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1" name="مخطط انسيابي: رابط 560">
                <a:extLst>
                  <a:ext uri="{FF2B5EF4-FFF2-40B4-BE49-F238E27FC236}">
                    <a16:creationId xmlns:a16="http://schemas.microsoft.com/office/drawing/2014/main" id="{877AEA1A-6DCE-7111-1129-A3B58A837E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2" name="مخطط انسيابي: رابط 561">
                <a:extLst>
                  <a:ext uri="{FF2B5EF4-FFF2-40B4-BE49-F238E27FC236}">
                    <a16:creationId xmlns:a16="http://schemas.microsoft.com/office/drawing/2014/main" id="{11DD1847-4CE4-A2E0-C493-CDA224501B6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3" name="مجموعة 562">
              <a:extLst>
                <a:ext uri="{FF2B5EF4-FFF2-40B4-BE49-F238E27FC236}">
                  <a16:creationId xmlns:a16="http://schemas.microsoft.com/office/drawing/2014/main" id="{3B5CB4CA-6A23-9CCE-C933-D46A0904F2ED}"/>
                </a:ext>
              </a:extLst>
            </p:cNvPr>
            <p:cNvGrpSpPr/>
            <p:nvPr/>
          </p:nvGrpSpPr>
          <p:grpSpPr>
            <a:xfrm>
              <a:off x="1576114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64" name="مخطط انسيابي: رابط 563">
                <a:extLst>
                  <a:ext uri="{FF2B5EF4-FFF2-40B4-BE49-F238E27FC236}">
                    <a16:creationId xmlns:a16="http://schemas.microsoft.com/office/drawing/2014/main" id="{064DD87D-26DC-6F8A-3B9D-DA9F28E8C16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5" name="مخطط انسيابي: رابط 564">
                <a:extLst>
                  <a:ext uri="{FF2B5EF4-FFF2-40B4-BE49-F238E27FC236}">
                    <a16:creationId xmlns:a16="http://schemas.microsoft.com/office/drawing/2014/main" id="{74693A9F-EDD2-2E70-E195-599D325A7B7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6" name="مخطط انسيابي: رابط 565">
                <a:extLst>
                  <a:ext uri="{FF2B5EF4-FFF2-40B4-BE49-F238E27FC236}">
                    <a16:creationId xmlns:a16="http://schemas.microsoft.com/office/drawing/2014/main" id="{4AFBFA97-FF18-9219-6694-967B611D77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7" name="مخطط انسيابي: رابط 566">
                <a:extLst>
                  <a:ext uri="{FF2B5EF4-FFF2-40B4-BE49-F238E27FC236}">
                    <a16:creationId xmlns:a16="http://schemas.microsoft.com/office/drawing/2014/main" id="{A311A0E0-623D-2614-CA19-48C0DE2230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8" name="مجموعة 567">
              <a:extLst>
                <a:ext uri="{FF2B5EF4-FFF2-40B4-BE49-F238E27FC236}">
                  <a16:creationId xmlns:a16="http://schemas.microsoft.com/office/drawing/2014/main" id="{1D6C09CD-570B-5466-0F3A-BB78E4172484}"/>
                </a:ext>
              </a:extLst>
            </p:cNvPr>
            <p:cNvGrpSpPr/>
            <p:nvPr/>
          </p:nvGrpSpPr>
          <p:grpSpPr>
            <a:xfrm>
              <a:off x="469837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69" name="مخطط انسيابي: رابط 568">
                <a:extLst>
                  <a:ext uri="{FF2B5EF4-FFF2-40B4-BE49-F238E27FC236}">
                    <a16:creationId xmlns:a16="http://schemas.microsoft.com/office/drawing/2014/main" id="{33B25750-62F8-7598-7166-9E11F13C9D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0" name="مخطط انسيابي: رابط 569">
                <a:extLst>
                  <a:ext uri="{FF2B5EF4-FFF2-40B4-BE49-F238E27FC236}">
                    <a16:creationId xmlns:a16="http://schemas.microsoft.com/office/drawing/2014/main" id="{DC12086A-D4E0-205A-7A5B-103799BC34A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1" name="مخطط انسيابي: رابط 570">
                <a:extLst>
                  <a:ext uri="{FF2B5EF4-FFF2-40B4-BE49-F238E27FC236}">
                    <a16:creationId xmlns:a16="http://schemas.microsoft.com/office/drawing/2014/main" id="{F5F44AEE-2880-F3D6-B7B3-E52664CD64A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2" name="مخطط انسيابي: رابط 571">
                <a:extLst>
                  <a:ext uri="{FF2B5EF4-FFF2-40B4-BE49-F238E27FC236}">
                    <a16:creationId xmlns:a16="http://schemas.microsoft.com/office/drawing/2014/main" id="{1FCE0B95-A4FD-B3EB-C130-F0295872410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3" name="مستطيل: زوايا مستديرة 572">
              <a:extLst>
                <a:ext uri="{FF2B5EF4-FFF2-40B4-BE49-F238E27FC236}">
                  <a16:creationId xmlns:a16="http://schemas.microsoft.com/office/drawing/2014/main" id="{AAD71619-5683-C1EC-D894-7A4E3197416E}"/>
                </a:ext>
              </a:extLst>
            </p:cNvPr>
            <p:cNvSpPr/>
            <p:nvPr/>
          </p:nvSpPr>
          <p:spPr>
            <a:xfrm>
              <a:off x="423095" y="5256784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74" name="مجموعة 573">
              <a:extLst>
                <a:ext uri="{FF2B5EF4-FFF2-40B4-BE49-F238E27FC236}">
                  <a16:creationId xmlns:a16="http://schemas.microsoft.com/office/drawing/2014/main" id="{19B20387-D98F-ACB8-A301-2402872A3004}"/>
                </a:ext>
              </a:extLst>
            </p:cNvPr>
            <p:cNvGrpSpPr/>
            <p:nvPr/>
          </p:nvGrpSpPr>
          <p:grpSpPr>
            <a:xfrm>
              <a:off x="8329851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75" name="مخطط انسيابي: رابط 574">
                <a:extLst>
                  <a:ext uri="{FF2B5EF4-FFF2-40B4-BE49-F238E27FC236}">
                    <a16:creationId xmlns:a16="http://schemas.microsoft.com/office/drawing/2014/main" id="{8EE540A9-1134-D59A-A39D-E797571EA22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6" name="مخطط انسيابي: رابط 575">
                <a:extLst>
                  <a:ext uri="{FF2B5EF4-FFF2-40B4-BE49-F238E27FC236}">
                    <a16:creationId xmlns:a16="http://schemas.microsoft.com/office/drawing/2014/main" id="{8A5BE301-2681-5F37-9997-744B918F0A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7" name="مخطط انسيابي: رابط 576">
                <a:extLst>
                  <a:ext uri="{FF2B5EF4-FFF2-40B4-BE49-F238E27FC236}">
                    <a16:creationId xmlns:a16="http://schemas.microsoft.com/office/drawing/2014/main" id="{BECC005A-6095-EFC2-C3E0-9B7FC0E7B29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8" name="مخطط انسيابي: رابط 577">
                <a:extLst>
                  <a:ext uri="{FF2B5EF4-FFF2-40B4-BE49-F238E27FC236}">
                    <a16:creationId xmlns:a16="http://schemas.microsoft.com/office/drawing/2014/main" id="{8D6FB434-A100-3C72-D99B-A84C92FFD1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0" name="مجموعة 579">
              <a:extLst>
                <a:ext uri="{FF2B5EF4-FFF2-40B4-BE49-F238E27FC236}">
                  <a16:creationId xmlns:a16="http://schemas.microsoft.com/office/drawing/2014/main" id="{6658C28D-1D7B-E887-7692-C83C39B801AE}"/>
                </a:ext>
              </a:extLst>
            </p:cNvPr>
            <p:cNvGrpSpPr/>
            <p:nvPr/>
          </p:nvGrpSpPr>
          <p:grpSpPr>
            <a:xfrm>
              <a:off x="7200360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81" name="مخطط انسيابي: رابط 580">
                <a:extLst>
                  <a:ext uri="{FF2B5EF4-FFF2-40B4-BE49-F238E27FC236}">
                    <a16:creationId xmlns:a16="http://schemas.microsoft.com/office/drawing/2014/main" id="{D3BCB8D0-4203-2734-BBE6-D35FDB66E3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2" name="مخطط انسيابي: رابط 581">
                <a:extLst>
                  <a:ext uri="{FF2B5EF4-FFF2-40B4-BE49-F238E27FC236}">
                    <a16:creationId xmlns:a16="http://schemas.microsoft.com/office/drawing/2014/main" id="{31B658EE-857B-5342-1131-DB73EB7CD4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3" name="مخطط انسيابي: رابط 582">
                <a:extLst>
                  <a:ext uri="{FF2B5EF4-FFF2-40B4-BE49-F238E27FC236}">
                    <a16:creationId xmlns:a16="http://schemas.microsoft.com/office/drawing/2014/main" id="{8A224E74-21E5-1790-18A9-A285BD7FFA1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4" name="مخطط انسيابي: رابط 583">
                <a:extLst>
                  <a:ext uri="{FF2B5EF4-FFF2-40B4-BE49-F238E27FC236}">
                    <a16:creationId xmlns:a16="http://schemas.microsoft.com/office/drawing/2014/main" id="{2B3D9874-681C-829A-37FD-34ED290ADF6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5" name="مجموعة 584">
              <a:extLst>
                <a:ext uri="{FF2B5EF4-FFF2-40B4-BE49-F238E27FC236}">
                  <a16:creationId xmlns:a16="http://schemas.microsoft.com/office/drawing/2014/main" id="{CC0285D7-7AAC-96AB-6B8C-BF94106E4806}"/>
                </a:ext>
              </a:extLst>
            </p:cNvPr>
            <p:cNvGrpSpPr/>
            <p:nvPr/>
          </p:nvGrpSpPr>
          <p:grpSpPr>
            <a:xfrm>
              <a:off x="6087728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86" name="مخطط انسيابي: رابط 585">
                <a:extLst>
                  <a:ext uri="{FF2B5EF4-FFF2-40B4-BE49-F238E27FC236}">
                    <a16:creationId xmlns:a16="http://schemas.microsoft.com/office/drawing/2014/main" id="{3833E9CF-8E33-4436-A8BF-85E6377BF9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7" name="مخطط انسيابي: رابط 586">
                <a:extLst>
                  <a:ext uri="{FF2B5EF4-FFF2-40B4-BE49-F238E27FC236}">
                    <a16:creationId xmlns:a16="http://schemas.microsoft.com/office/drawing/2014/main" id="{1950C31B-0A5F-0A61-99FF-10C7DA2139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8" name="مخطط انسيابي: رابط 587">
                <a:extLst>
                  <a:ext uri="{FF2B5EF4-FFF2-40B4-BE49-F238E27FC236}">
                    <a16:creationId xmlns:a16="http://schemas.microsoft.com/office/drawing/2014/main" id="{F2B322D6-AEF7-5CFA-C34A-528FC78E2D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9" name="مخطط انسيابي: رابط 588">
                <a:extLst>
                  <a:ext uri="{FF2B5EF4-FFF2-40B4-BE49-F238E27FC236}">
                    <a16:creationId xmlns:a16="http://schemas.microsoft.com/office/drawing/2014/main" id="{AD257958-DEA6-7D19-4839-301E25D92DB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0" name="مجموعة 589">
              <a:extLst>
                <a:ext uri="{FF2B5EF4-FFF2-40B4-BE49-F238E27FC236}">
                  <a16:creationId xmlns:a16="http://schemas.microsoft.com/office/drawing/2014/main" id="{9168F264-4E4D-C0FF-FCB9-CFB52D9EF08E}"/>
                </a:ext>
              </a:extLst>
            </p:cNvPr>
            <p:cNvGrpSpPr/>
            <p:nvPr/>
          </p:nvGrpSpPr>
          <p:grpSpPr>
            <a:xfrm>
              <a:off x="4966663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91" name="مخطط انسيابي: رابط 590">
                <a:extLst>
                  <a:ext uri="{FF2B5EF4-FFF2-40B4-BE49-F238E27FC236}">
                    <a16:creationId xmlns:a16="http://schemas.microsoft.com/office/drawing/2014/main" id="{CAEE332B-BB29-3D79-4F85-DBFBD6F84FA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2" name="مخطط انسيابي: رابط 591">
                <a:extLst>
                  <a:ext uri="{FF2B5EF4-FFF2-40B4-BE49-F238E27FC236}">
                    <a16:creationId xmlns:a16="http://schemas.microsoft.com/office/drawing/2014/main" id="{9FE005C9-67CB-5AB5-7944-5AD0C86305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3" name="مخطط انسيابي: رابط 592">
                <a:extLst>
                  <a:ext uri="{FF2B5EF4-FFF2-40B4-BE49-F238E27FC236}">
                    <a16:creationId xmlns:a16="http://schemas.microsoft.com/office/drawing/2014/main" id="{78FA9C50-FBB8-6587-FBE2-D57F06FF1A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4" name="مخطط انسيابي: رابط 593">
                <a:extLst>
                  <a:ext uri="{FF2B5EF4-FFF2-40B4-BE49-F238E27FC236}">
                    <a16:creationId xmlns:a16="http://schemas.microsoft.com/office/drawing/2014/main" id="{EF899BF0-AA7E-EF49-1BA0-309D350250D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5" name="مجموعة 594">
              <a:extLst>
                <a:ext uri="{FF2B5EF4-FFF2-40B4-BE49-F238E27FC236}">
                  <a16:creationId xmlns:a16="http://schemas.microsoft.com/office/drawing/2014/main" id="{DF24B070-ABDE-57AE-1D89-8284CCB53B69}"/>
                </a:ext>
              </a:extLst>
            </p:cNvPr>
            <p:cNvGrpSpPr/>
            <p:nvPr/>
          </p:nvGrpSpPr>
          <p:grpSpPr>
            <a:xfrm>
              <a:off x="3828743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96" name="مخطط انسيابي: رابط 595">
                <a:extLst>
                  <a:ext uri="{FF2B5EF4-FFF2-40B4-BE49-F238E27FC236}">
                    <a16:creationId xmlns:a16="http://schemas.microsoft.com/office/drawing/2014/main" id="{AD2709F6-D882-C08C-BE70-4DB1C179863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7" name="مخطط انسيابي: رابط 596">
                <a:extLst>
                  <a:ext uri="{FF2B5EF4-FFF2-40B4-BE49-F238E27FC236}">
                    <a16:creationId xmlns:a16="http://schemas.microsoft.com/office/drawing/2014/main" id="{FDC3B74C-6F15-FC95-1929-E20AD0C08A9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8" name="مخطط انسيابي: رابط 597">
                <a:extLst>
                  <a:ext uri="{FF2B5EF4-FFF2-40B4-BE49-F238E27FC236}">
                    <a16:creationId xmlns:a16="http://schemas.microsoft.com/office/drawing/2014/main" id="{75CA7343-AFFD-DEED-6904-C69DF6E747E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9" name="مخطط انسيابي: رابط 598">
                <a:extLst>
                  <a:ext uri="{FF2B5EF4-FFF2-40B4-BE49-F238E27FC236}">
                    <a16:creationId xmlns:a16="http://schemas.microsoft.com/office/drawing/2014/main" id="{D126DD6F-2946-02EB-7C55-747FACD7220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0" name="مجموعة 599">
              <a:extLst>
                <a:ext uri="{FF2B5EF4-FFF2-40B4-BE49-F238E27FC236}">
                  <a16:creationId xmlns:a16="http://schemas.microsoft.com/office/drawing/2014/main" id="{DC3AEC5B-A7B2-A58A-659E-EF8C4CE9F2E3}"/>
                </a:ext>
              </a:extLst>
            </p:cNvPr>
            <p:cNvGrpSpPr/>
            <p:nvPr/>
          </p:nvGrpSpPr>
          <p:grpSpPr>
            <a:xfrm>
              <a:off x="2699246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01" name="مخطط انسيابي: رابط 600">
                <a:extLst>
                  <a:ext uri="{FF2B5EF4-FFF2-40B4-BE49-F238E27FC236}">
                    <a16:creationId xmlns:a16="http://schemas.microsoft.com/office/drawing/2014/main" id="{3A681708-B9F7-EDF4-02AD-217404D81AC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2" name="مخطط انسيابي: رابط 601">
                <a:extLst>
                  <a:ext uri="{FF2B5EF4-FFF2-40B4-BE49-F238E27FC236}">
                    <a16:creationId xmlns:a16="http://schemas.microsoft.com/office/drawing/2014/main" id="{868AA915-F2E1-78C4-D39D-07DEEC178F4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3" name="مخطط انسيابي: رابط 602">
                <a:extLst>
                  <a:ext uri="{FF2B5EF4-FFF2-40B4-BE49-F238E27FC236}">
                    <a16:creationId xmlns:a16="http://schemas.microsoft.com/office/drawing/2014/main" id="{1D3C0FE3-8B75-E0A7-E49B-A67033FEDD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4" name="مخطط انسيابي: رابط 603">
                <a:extLst>
                  <a:ext uri="{FF2B5EF4-FFF2-40B4-BE49-F238E27FC236}">
                    <a16:creationId xmlns:a16="http://schemas.microsoft.com/office/drawing/2014/main" id="{BB03747E-BB9F-2F91-89A1-4C1604211F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5" name="مجموعة 604">
              <a:extLst>
                <a:ext uri="{FF2B5EF4-FFF2-40B4-BE49-F238E27FC236}">
                  <a16:creationId xmlns:a16="http://schemas.microsoft.com/office/drawing/2014/main" id="{BC65675C-9E58-4916-CE74-8F92E46F890F}"/>
                </a:ext>
              </a:extLst>
            </p:cNvPr>
            <p:cNvGrpSpPr/>
            <p:nvPr/>
          </p:nvGrpSpPr>
          <p:grpSpPr>
            <a:xfrm>
              <a:off x="1576114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06" name="مخطط انسيابي: رابط 605">
                <a:extLst>
                  <a:ext uri="{FF2B5EF4-FFF2-40B4-BE49-F238E27FC236}">
                    <a16:creationId xmlns:a16="http://schemas.microsoft.com/office/drawing/2014/main" id="{B1E39BF8-2514-BF40-13AE-534CF6157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7" name="مخطط انسيابي: رابط 606">
                <a:extLst>
                  <a:ext uri="{FF2B5EF4-FFF2-40B4-BE49-F238E27FC236}">
                    <a16:creationId xmlns:a16="http://schemas.microsoft.com/office/drawing/2014/main" id="{3DEE588F-F562-0571-25AE-472039359A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8" name="مخطط انسيابي: رابط 607">
                <a:extLst>
                  <a:ext uri="{FF2B5EF4-FFF2-40B4-BE49-F238E27FC236}">
                    <a16:creationId xmlns:a16="http://schemas.microsoft.com/office/drawing/2014/main" id="{CBC815A9-E72E-7FC2-C341-C385587600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9" name="مخطط انسيابي: رابط 608">
                <a:extLst>
                  <a:ext uri="{FF2B5EF4-FFF2-40B4-BE49-F238E27FC236}">
                    <a16:creationId xmlns:a16="http://schemas.microsoft.com/office/drawing/2014/main" id="{89D017AE-63D6-4B75-9777-650BC0863D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10" name="مجموعة 609">
              <a:extLst>
                <a:ext uri="{FF2B5EF4-FFF2-40B4-BE49-F238E27FC236}">
                  <a16:creationId xmlns:a16="http://schemas.microsoft.com/office/drawing/2014/main" id="{BDA90FE0-A6F5-89D6-DEAA-5B0443CEE193}"/>
                </a:ext>
              </a:extLst>
            </p:cNvPr>
            <p:cNvGrpSpPr/>
            <p:nvPr/>
          </p:nvGrpSpPr>
          <p:grpSpPr>
            <a:xfrm>
              <a:off x="469837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11" name="مخطط انسيابي: رابط 610">
                <a:extLst>
                  <a:ext uri="{FF2B5EF4-FFF2-40B4-BE49-F238E27FC236}">
                    <a16:creationId xmlns:a16="http://schemas.microsoft.com/office/drawing/2014/main" id="{F34C2B02-00B8-251E-780A-1445B15E89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2" name="مخطط انسيابي: رابط 611">
                <a:extLst>
                  <a:ext uri="{FF2B5EF4-FFF2-40B4-BE49-F238E27FC236}">
                    <a16:creationId xmlns:a16="http://schemas.microsoft.com/office/drawing/2014/main" id="{725D2B49-CCAF-951E-6AAA-283EF7B2B3C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3" name="مخطط انسيابي: رابط 612">
                <a:extLst>
                  <a:ext uri="{FF2B5EF4-FFF2-40B4-BE49-F238E27FC236}">
                    <a16:creationId xmlns:a16="http://schemas.microsoft.com/office/drawing/2014/main" id="{D733603F-97AA-4B7B-99ED-D6F3640D06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4" name="مخطط انسيابي: رابط 613">
                <a:extLst>
                  <a:ext uri="{FF2B5EF4-FFF2-40B4-BE49-F238E27FC236}">
                    <a16:creationId xmlns:a16="http://schemas.microsoft.com/office/drawing/2014/main" id="{B1E7F3BC-7A45-B27A-79C6-C38D3566FA9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15" name="مستطيل: زوايا مستديرة 614">
              <a:extLst>
                <a:ext uri="{FF2B5EF4-FFF2-40B4-BE49-F238E27FC236}">
                  <a16:creationId xmlns:a16="http://schemas.microsoft.com/office/drawing/2014/main" id="{7ACBB57A-EABF-089E-FE54-26E4943527B2}"/>
                </a:ext>
              </a:extLst>
            </p:cNvPr>
            <p:cNvSpPr/>
            <p:nvPr/>
          </p:nvSpPr>
          <p:spPr>
            <a:xfrm>
              <a:off x="423095" y="5619881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16" name="مجموعة 615">
              <a:extLst>
                <a:ext uri="{FF2B5EF4-FFF2-40B4-BE49-F238E27FC236}">
                  <a16:creationId xmlns:a16="http://schemas.microsoft.com/office/drawing/2014/main" id="{45083405-A18A-943E-1C20-187F58569C86}"/>
                </a:ext>
              </a:extLst>
            </p:cNvPr>
            <p:cNvGrpSpPr/>
            <p:nvPr/>
          </p:nvGrpSpPr>
          <p:grpSpPr>
            <a:xfrm>
              <a:off x="8329851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17" name="مخطط انسيابي: رابط 616">
                <a:extLst>
                  <a:ext uri="{FF2B5EF4-FFF2-40B4-BE49-F238E27FC236}">
                    <a16:creationId xmlns:a16="http://schemas.microsoft.com/office/drawing/2014/main" id="{B45EF74D-6A30-7A1E-E57E-AB163F699F2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8" name="مخطط انسيابي: رابط 617">
                <a:extLst>
                  <a:ext uri="{FF2B5EF4-FFF2-40B4-BE49-F238E27FC236}">
                    <a16:creationId xmlns:a16="http://schemas.microsoft.com/office/drawing/2014/main" id="{BB8FCC0A-BA3D-3120-AB81-9436876BD72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9" name="مخطط انسيابي: رابط 618">
                <a:extLst>
                  <a:ext uri="{FF2B5EF4-FFF2-40B4-BE49-F238E27FC236}">
                    <a16:creationId xmlns:a16="http://schemas.microsoft.com/office/drawing/2014/main" id="{B16EF52A-E31D-2AE9-7854-912DF9F8B67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0" name="مخطط انسيابي: رابط 619">
                <a:extLst>
                  <a:ext uri="{FF2B5EF4-FFF2-40B4-BE49-F238E27FC236}">
                    <a16:creationId xmlns:a16="http://schemas.microsoft.com/office/drawing/2014/main" id="{982D3041-4618-7023-40D6-8EED78EF80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2" name="مجموعة 621">
              <a:extLst>
                <a:ext uri="{FF2B5EF4-FFF2-40B4-BE49-F238E27FC236}">
                  <a16:creationId xmlns:a16="http://schemas.microsoft.com/office/drawing/2014/main" id="{8317E1C9-B94D-AF6F-1718-E5833EFBF2FA}"/>
                </a:ext>
              </a:extLst>
            </p:cNvPr>
            <p:cNvGrpSpPr/>
            <p:nvPr/>
          </p:nvGrpSpPr>
          <p:grpSpPr>
            <a:xfrm>
              <a:off x="7200360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3" name="مخطط انسيابي: رابط 622">
                <a:extLst>
                  <a:ext uri="{FF2B5EF4-FFF2-40B4-BE49-F238E27FC236}">
                    <a16:creationId xmlns:a16="http://schemas.microsoft.com/office/drawing/2014/main" id="{0CC1C2AC-FE70-FF94-29F0-B70B368AA99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4" name="مخطط انسيابي: رابط 623">
                <a:extLst>
                  <a:ext uri="{FF2B5EF4-FFF2-40B4-BE49-F238E27FC236}">
                    <a16:creationId xmlns:a16="http://schemas.microsoft.com/office/drawing/2014/main" id="{859DFAD7-C950-BC38-EF0B-6ED50C7F381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5" name="مخطط انسيابي: رابط 624">
                <a:extLst>
                  <a:ext uri="{FF2B5EF4-FFF2-40B4-BE49-F238E27FC236}">
                    <a16:creationId xmlns:a16="http://schemas.microsoft.com/office/drawing/2014/main" id="{539F1A38-D7A4-68F2-0DF4-7A5836D1B8E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6" name="مخطط انسيابي: رابط 625">
                <a:extLst>
                  <a:ext uri="{FF2B5EF4-FFF2-40B4-BE49-F238E27FC236}">
                    <a16:creationId xmlns:a16="http://schemas.microsoft.com/office/drawing/2014/main" id="{C9D4E13B-6A3D-DB6A-D8BE-4C16FFAF801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7" name="مجموعة 626">
              <a:extLst>
                <a:ext uri="{FF2B5EF4-FFF2-40B4-BE49-F238E27FC236}">
                  <a16:creationId xmlns:a16="http://schemas.microsoft.com/office/drawing/2014/main" id="{40948690-3086-531B-6963-99728E2F65F5}"/>
                </a:ext>
              </a:extLst>
            </p:cNvPr>
            <p:cNvGrpSpPr/>
            <p:nvPr/>
          </p:nvGrpSpPr>
          <p:grpSpPr>
            <a:xfrm>
              <a:off x="6087728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28" name="مخطط انسيابي: رابط 627">
                <a:extLst>
                  <a:ext uri="{FF2B5EF4-FFF2-40B4-BE49-F238E27FC236}">
                    <a16:creationId xmlns:a16="http://schemas.microsoft.com/office/drawing/2014/main" id="{A21F4CD0-6C2C-B02F-3D72-23BD433481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9" name="مخطط انسيابي: رابط 628">
                <a:extLst>
                  <a:ext uri="{FF2B5EF4-FFF2-40B4-BE49-F238E27FC236}">
                    <a16:creationId xmlns:a16="http://schemas.microsoft.com/office/drawing/2014/main" id="{B980B065-0254-66C9-BBFE-22599DDCE51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0" name="مخطط انسيابي: رابط 629">
                <a:extLst>
                  <a:ext uri="{FF2B5EF4-FFF2-40B4-BE49-F238E27FC236}">
                    <a16:creationId xmlns:a16="http://schemas.microsoft.com/office/drawing/2014/main" id="{B635B741-FB12-EA04-97CF-91C9D718B1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1" name="مخطط انسيابي: رابط 630">
                <a:extLst>
                  <a:ext uri="{FF2B5EF4-FFF2-40B4-BE49-F238E27FC236}">
                    <a16:creationId xmlns:a16="http://schemas.microsoft.com/office/drawing/2014/main" id="{4AC51368-A454-6233-2EBF-F677E3C0080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2" name="مجموعة 631">
              <a:extLst>
                <a:ext uri="{FF2B5EF4-FFF2-40B4-BE49-F238E27FC236}">
                  <a16:creationId xmlns:a16="http://schemas.microsoft.com/office/drawing/2014/main" id="{4A6B6E8C-A5DA-1F7E-CF6C-9099A1519768}"/>
                </a:ext>
              </a:extLst>
            </p:cNvPr>
            <p:cNvGrpSpPr/>
            <p:nvPr/>
          </p:nvGrpSpPr>
          <p:grpSpPr>
            <a:xfrm>
              <a:off x="4966663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33" name="مخطط انسيابي: رابط 632">
                <a:extLst>
                  <a:ext uri="{FF2B5EF4-FFF2-40B4-BE49-F238E27FC236}">
                    <a16:creationId xmlns:a16="http://schemas.microsoft.com/office/drawing/2014/main" id="{ACF7B624-5EFE-A48C-E489-7A368CAF653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4" name="مخطط انسيابي: رابط 633">
                <a:extLst>
                  <a:ext uri="{FF2B5EF4-FFF2-40B4-BE49-F238E27FC236}">
                    <a16:creationId xmlns:a16="http://schemas.microsoft.com/office/drawing/2014/main" id="{2FE74582-B3C5-F711-8B56-9DAE75594E6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5" name="مخطط انسيابي: رابط 634">
                <a:extLst>
                  <a:ext uri="{FF2B5EF4-FFF2-40B4-BE49-F238E27FC236}">
                    <a16:creationId xmlns:a16="http://schemas.microsoft.com/office/drawing/2014/main" id="{24DA93AB-5D6B-EAA3-B9F5-F28D0B634DA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6" name="مخطط انسيابي: رابط 635">
                <a:extLst>
                  <a:ext uri="{FF2B5EF4-FFF2-40B4-BE49-F238E27FC236}">
                    <a16:creationId xmlns:a16="http://schemas.microsoft.com/office/drawing/2014/main" id="{C6F06ABD-66D1-F48C-D553-5235EA23DCD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7" name="مجموعة 636">
              <a:extLst>
                <a:ext uri="{FF2B5EF4-FFF2-40B4-BE49-F238E27FC236}">
                  <a16:creationId xmlns:a16="http://schemas.microsoft.com/office/drawing/2014/main" id="{E5192D85-4666-63D2-EE5C-31D0E0DB5A62}"/>
                </a:ext>
              </a:extLst>
            </p:cNvPr>
            <p:cNvGrpSpPr/>
            <p:nvPr/>
          </p:nvGrpSpPr>
          <p:grpSpPr>
            <a:xfrm>
              <a:off x="3828743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38" name="مخطط انسيابي: رابط 637">
                <a:extLst>
                  <a:ext uri="{FF2B5EF4-FFF2-40B4-BE49-F238E27FC236}">
                    <a16:creationId xmlns:a16="http://schemas.microsoft.com/office/drawing/2014/main" id="{8B2E5221-F3BF-E218-C9A2-72B357B8E1E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9" name="مخطط انسيابي: رابط 638">
                <a:extLst>
                  <a:ext uri="{FF2B5EF4-FFF2-40B4-BE49-F238E27FC236}">
                    <a16:creationId xmlns:a16="http://schemas.microsoft.com/office/drawing/2014/main" id="{A5A83D3B-4A5E-A021-D4A4-E22E91F39D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0" name="مخطط انسيابي: رابط 639">
                <a:extLst>
                  <a:ext uri="{FF2B5EF4-FFF2-40B4-BE49-F238E27FC236}">
                    <a16:creationId xmlns:a16="http://schemas.microsoft.com/office/drawing/2014/main" id="{A262B9F6-B674-F2EE-4C71-04BA24E1C05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1" name="مخطط انسيابي: رابط 640">
                <a:extLst>
                  <a:ext uri="{FF2B5EF4-FFF2-40B4-BE49-F238E27FC236}">
                    <a16:creationId xmlns:a16="http://schemas.microsoft.com/office/drawing/2014/main" id="{222DCD1B-8258-96D3-FAF6-1458EEECF8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2" name="مجموعة 641">
              <a:extLst>
                <a:ext uri="{FF2B5EF4-FFF2-40B4-BE49-F238E27FC236}">
                  <a16:creationId xmlns:a16="http://schemas.microsoft.com/office/drawing/2014/main" id="{3FC946B1-9E80-4A91-B57E-007F3665769D}"/>
                </a:ext>
              </a:extLst>
            </p:cNvPr>
            <p:cNvGrpSpPr/>
            <p:nvPr/>
          </p:nvGrpSpPr>
          <p:grpSpPr>
            <a:xfrm>
              <a:off x="2699246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43" name="مخطط انسيابي: رابط 642">
                <a:extLst>
                  <a:ext uri="{FF2B5EF4-FFF2-40B4-BE49-F238E27FC236}">
                    <a16:creationId xmlns:a16="http://schemas.microsoft.com/office/drawing/2014/main" id="{6C0BFEA6-236A-99FF-7CF7-98E359698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4" name="مخطط انسيابي: رابط 643">
                <a:extLst>
                  <a:ext uri="{FF2B5EF4-FFF2-40B4-BE49-F238E27FC236}">
                    <a16:creationId xmlns:a16="http://schemas.microsoft.com/office/drawing/2014/main" id="{FDE97EDA-848B-2D7E-C6FD-C804492A90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5" name="مخطط انسيابي: رابط 644">
                <a:extLst>
                  <a:ext uri="{FF2B5EF4-FFF2-40B4-BE49-F238E27FC236}">
                    <a16:creationId xmlns:a16="http://schemas.microsoft.com/office/drawing/2014/main" id="{15EE4F91-293F-B87F-FB53-30724BF53BE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6" name="مخطط انسيابي: رابط 645">
                <a:extLst>
                  <a:ext uri="{FF2B5EF4-FFF2-40B4-BE49-F238E27FC236}">
                    <a16:creationId xmlns:a16="http://schemas.microsoft.com/office/drawing/2014/main" id="{521E160F-81BA-0E28-533A-6DEB7DB7DB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7" name="مجموعة 646">
              <a:extLst>
                <a:ext uri="{FF2B5EF4-FFF2-40B4-BE49-F238E27FC236}">
                  <a16:creationId xmlns:a16="http://schemas.microsoft.com/office/drawing/2014/main" id="{715B4629-F321-DCAC-0359-9B70BDC06933}"/>
                </a:ext>
              </a:extLst>
            </p:cNvPr>
            <p:cNvGrpSpPr/>
            <p:nvPr/>
          </p:nvGrpSpPr>
          <p:grpSpPr>
            <a:xfrm>
              <a:off x="1576114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48" name="مخطط انسيابي: رابط 647">
                <a:extLst>
                  <a:ext uri="{FF2B5EF4-FFF2-40B4-BE49-F238E27FC236}">
                    <a16:creationId xmlns:a16="http://schemas.microsoft.com/office/drawing/2014/main" id="{042A3934-05DE-37C2-B7C0-10855C623BC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9" name="مخطط انسيابي: رابط 648">
                <a:extLst>
                  <a:ext uri="{FF2B5EF4-FFF2-40B4-BE49-F238E27FC236}">
                    <a16:creationId xmlns:a16="http://schemas.microsoft.com/office/drawing/2014/main" id="{4F0BA28D-9686-A7BE-E8D6-21418DEDDF2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0" name="مخطط انسيابي: رابط 649">
                <a:extLst>
                  <a:ext uri="{FF2B5EF4-FFF2-40B4-BE49-F238E27FC236}">
                    <a16:creationId xmlns:a16="http://schemas.microsoft.com/office/drawing/2014/main" id="{56BC705A-4CB3-BBAE-B059-8AF2A131728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1" name="مخطط انسيابي: رابط 650">
                <a:extLst>
                  <a:ext uri="{FF2B5EF4-FFF2-40B4-BE49-F238E27FC236}">
                    <a16:creationId xmlns:a16="http://schemas.microsoft.com/office/drawing/2014/main" id="{F05A9AB8-4132-BC8C-B585-84E44DD9F8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52" name="مجموعة 651">
              <a:extLst>
                <a:ext uri="{FF2B5EF4-FFF2-40B4-BE49-F238E27FC236}">
                  <a16:creationId xmlns:a16="http://schemas.microsoft.com/office/drawing/2014/main" id="{236248FF-B50C-ED03-A11E-6BB3A3230E9E}"/>
                </a:ext>
              </a:extLst>
            </p:cNvPr>
            <p:cNvGrpSpPr/>
            <p:nvPr/>
          </p:nvGrpSpPr>
          <p:grpSpPr>
            <a:xfrm>
              <a:off x="469837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53" name="مخطط انسيابي: رابط 652">
                <a:extLst>
                  <a:ext uri="{FF2B5EF4-FFF2-40B4-BE49-F238E27FC236}">
                    <a16:creationId xmlns:a16="http://schemas.microsoft.com/office/drawing/2014/main" id="{7AB55D0B-D5AD-AAC9-C708-481F16A0C8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4" name="مخطط انسيابي: رابط 653">
                <a:extLst>
                  <a:ext uri="{FF2B5EF4-FFF2-40B4-BE49-F238E27FC236}">
                    <a16:creationId xmlns:a16="http://schemas.microsoft.com/office/drawing/2014/main" id="{4D9D3E17-4ECD-2DF3-8548-DDAAF81876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5" name="مخطط انسيابي: رابط 654">
                <a:extLst>
                  <a:ext uri="{FF2B5EF4-FFF2-40B4-BE49-F238E27FC236}">
                    <a16:creationId xmlns:a16="http://schemas.microsoft.com/office/drawing/2014/main" id="{0E471B00-7379-5C03-C76D-4262B165D27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6" name="مخطط انسيابي: رابط 655">
                <a:extLst>
                  <a:ext uri="{FF2B5EF4-FFF2-40B4-BE49-F238E27FC236}">
                    <a16:creationId xmlns:a16="http://schemas.microsoft.com/office/drawing/2014/main" id="{2667DDB5-508B-729C-C637-6433937749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57" name="مستطيل: زوايا مستديرة 656">
              <a:extLst>
                <a:ext uri="{FF2B5EF4-FFF2-40B4-BE49-F238E27FC236}">
                  <a16:creationId xmlns:a16="http://schemas.microsoft.com/office/drawing/2014/main" id="{129E2A96-0430-9CCB-D9FB-47A8CF28D765}"/>
                </a:ext>
              </a:extLst>
            </p:cNvPr>
            <p:cNvSpPr/>
            <p:nvPr/>
          </p:nvSpPr>
          <p:spPr>
            <a:xfrm>
              <a:off x="423095" y="5982977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8" name="مجموعة 657">
              <a:extLst>
                <a:ext uri="{FF2B5EF4-FFF2-40B4-BE49-F238E27FC236}">
                  <a16:creationId xmlns:a16="http://schemas.microsoft.com/office/drawing/2014/main" id="{0A3874E4-08FB-7BB8-A673-0AD262200D83}"/>
                </a:ext>
              </a:extLst>
            </p:cNvPr>
            <p:cNvGrpSpPr/>
            <p:nvPr/>
          </p:nvGrpSpPr>
          <p:grpSpPr>
            <a:xfrm>
              <a:off x="8329851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59" name="مخطط انسيابي: رابط 658">
                <a:extLst>
                  <a:ext uri="{FF2B5EF4-FFF2-40B4-BE49-F238E27FC236}">
                    <a16:creationId xmlns:a16="http://schemas.microsoft.com/office/drawing/2014/main" id="{27170B8C-2D77-96DA-6505-3490286C6B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0" name="مخطط انسيابي: رابط 659">
                <a:extLst>
                  <a:ext uri="{FF2B5EF4-FFF2-40B4-BE49-F238E27FC236}">
                    <a16:creationId xmlns:a16="http://schemas.microsoft.com/office/drawing/2014/main" id="{F0B36EAF-1D5E-3776-1B35-70F2A81C4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1" name="مخطط انسيابي: رابط 660">
                <a:extLst>
                  <a:ext uri="{FF2B5EF4-FFF2-40B4-BE49-F238E27FC236}">
                    <a16:creationId xmlns:a16="http://schemas.microsoft.com/office/drawing/2014/main" id="{7DD15C6C-1957-848C-64A4-56E6678DF71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2" name="مخطط انسيابي: رابط 661">
                <a:extLst>
                  <a:ext uri="{FF2B5EF4-FFF2-40B4-BE49-F238E27FC236}">
                    <a16:creationId xmlns:a16="http://schemas.microsoft.com/office/drawing/2014/main" id="{11628D5D-F80D-E9C3-5BC8-475B6C8B844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4" name="مجموعة 663">
              <a:extLst>
                <a:ext uri="{FF2B5EF4-FFF2-40B4-BE49-F238E27FC236}">
                  <a16:creationId xmlns:a16="http://schemas.microsoft.com/office/drawing/2014/main" id="{F4B75F31-EE38-3E80-DD28-BB6444009363}"/>
                </a:ext>
              </a:extLst>
            </p:cNvPr>
            <p:cNvGrpSpPr/>
            <p:nvPr/>
          </p:nvGrpSpPr>
          <p:grpSpPr>
            <a:xfrm>
              <a:off x="7200360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5" name="مخطط انسيابي: رابط 664">
                <a:extLst>
                  <a:ext uri="{FF2B5EF4-FFF2-40B4-BE49-F238E27FC236}">
                    <a16:creationId xmlns:a16="http://schemas.microsoft.com/office/drawing/2014/main" id="{0E1B593F-583D-656C-B10A-88B60A46B8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6" name="مخطط انسيابي: رابط 665">
                <a:extLst>
                  <a:ext uri="{FF2B5EF4-FFF2-40B4-BE49-F238E27FC236}">
                    <a16:creationId xmlns:a16="http://schemas.microsoft.com/office/drawing/2014/main" id="{B267C5C5-EFAB-A62B-D5C8-DFE104EECD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7" name="مخطط انسيابي: رابط 666">
                <a:extLst>
                  <a:ext uri="{FF2B5EF4-FFF2-40B4-BE49-F238E27FC236}">
                    <a16:creationId xmlns:a16="http://schemas.microsoft.com/office/drawing/2014/main" id="{2CB8A04D-D818-FFDF-4CA4-9F20B146AA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8" name="مخطط انسيابي: رابط 667">
                <a:extLst>
                  <a:ext uri="{FF2B5EF4-FFF2-40B4-BE49-F238E27FC236}">
                    <a16:creationId xmlns:a16="http://schemas.microsoft.com/office/drawing/2014/main" id="{93E0DDCE-BFD1-B00A-616F-4F0060F33D1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9" name="مجموعة 668">
              <a:extLst>
                <a:ext uri="{FF2B5EF4-FFF2-40B4-BE49-F238E27FC236}">
                  <a16:creationId xmlns:a16="http://schemas.microsoft.com/office/drawing/2014/main" id="{9317E569-3079-ACD4-8775-99D195677052}"/>
                </a:ext>
              </a:extLst>
            </p:cNvPr>
            <p:cNvGrpSpPr/>
            <p:nvPr/>
          </p:nvGrpSpPr>
          <p:grpSpPr>
            <a:xfrm>
              <a:off x="6087728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70" name="مخطط انسيابي: رابط 669">
                <a:extLst>
                  <a:ext uri="{FF2B5EF4-FFF2-40B4-BE49-F238E27FC236}">
                    <a16:creationId xmlns:a16="http://schemas.microsoft.com/office/drawing/2014/main" id="{C9831BDE-3414-77AF-ECEF-9A5DACE46DE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1" name="مخطط انسيابي: رابط 670">
                <a:extLst>
                  <a:ext uri="{FF2B5EF4-FFF2-40B4-BE49-F238E27FC236}">
                    <a16:creationId xmlns:a16="http://schemas.microsoft.com/office/drawing/2014/main" id="{474D966E-2535-1042-14D9-9F7A4BB7B4F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2" name="مخطط انسيابي: رابط 671">
                <a:extLst>
                  <a:ext uri="{FF2B5EF4-FFF2-40B4-BE49-F238E27FC236}">
                    <a16:creationId xmlns:a16="http://schemas.microsoft.com/office/drawing/2014/main" id="{39AF82AD-79AD-42D9-4257-9B50AE0DB1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3" name="مخطط انسيابي: رابط 672">
                <a:extLst>
                  <a:ext uri="{FF2B5EF4-FFF2-40B4-BE49-F238E27FC236}">
                    <a16:creationId xmlns:a16="http://schemas.microsoft.com/office/drawing/2014/main" id="{918FD49D-0C52-A8AC-8660-E186375A584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4" name="مجموعة 673">
              <a:extLst>
                <a:ext uri="{FF2B5EF4-FFF2-40B4-BE49-F238E27FC236}">
                  <a16:creationId xmlns:a16="http://schemas.microsoft.com/office/drawing/2014/main" id="{F5D686AA-7525-6E22-ED20-4A783CCEFCCB}"/>
                </a:ext>
              </a:extLst>
            </p:cNvPr>
            <p:cNvGrpSpPr/>
            <p:nvPr/>
          </p:nvGrpSpPr>
          <p:grpSpPr>
            <a:xfrm>
              <a:off x="4966663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75" name="مخطط انسيابي: رابط 674">
                <a:extLst>
                  <a:ext uri="{FF2B5EF4-FFF2-40B4-BE49-F238E27FC236}">
                    <a16:creationId xmlns:a16="http://schemas.microsoft.com/office/drawing/2014/main" id="{BE43C5B1-3532-5A69-2283-C72189F362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6" name="مخطط انسيابي: رابط 675">
                <a:extLst>
                  <a:ext uri="{FF2B5EF4-FFF2-40B4-BE49-F238E27FC236}">
                    <a16:creationId xmlns:a16="http://schemas.microsoft.com/office/drawing/2014/main" id="{46276328-0FC3-6494-0F65-AACC5906537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7" name="مخطط انسيابي: رابط 676">
                <a:extLst>
                  <a:ext uri="{FF2B5EF4-FFF2-40B4-BE49-F238E27FC236}">
                    <a16:creationId xmlns:a16="http://schemas.microsoft.com/office/drawing/2014/main" id="{A80FA1D8-03B6-652A-506A-1F42796CF2E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8" name="مخطط انسيابي: رابط 677">
                <a:extLst>
                  <a:ext uri="{FF2B5EF4-FFF2-40B4-BE49-F238E27FC236}">
                    <a16:creationId xmlns:a16="http://schemas.microsoft.com/office/drawing/2014/main" id="{B06C738F-5AC5-2B64-3E13-8B7CCF52F1A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9" name="مجموعة 678">
              <a:extLst>
                <a:ext uri="{FF2B5EF4-FFF2-40B4-BE49-F238E27FC236}">
                  <a16:creationId xmlns:a16="http://schemas.microsoft.com/office/drawing/2014/main" id="{B1DA6D22-6CD7-F3E0-8860-41B1469A83B8}"/>
                </a:ext>
              </a:extLst>
            </p:cNvPr>
            <p:cNvGrpSpPr/>
            <p:nvPr/>
          </p:nvGrpSpPr>
          <p:grpSpPr>
            <a:xfrm>
              <a:off x="3828743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80" name="مخطط انسيابي: رابط 679">
                <a:extLst>
                  <a:ext uri="{FF2B5EF4-FFF2-40B4-BE49-F238E27FC236}">
                    <a16:creationId xmlns:a16="http://schemas.microsoft.com/office/drawing/2014/main" id="{572C9D8D-F116-9CB4-80AF-C64F3AEC57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1" name="مخطط انسيابي: رابط 680">
                <a:extLst>
                  <a:ext uri="{FF2B5EF4-FFF2-40B4-BE49-F238E27FC236}">
                    <a16:creationId xmlns:a16="http://schemas.microsoft.com/office/drawing/2014/main" id="{803473AC-DA8D-46DC-09D1-83417C32549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2" name="مخطط انسيابي: رابط 681">
                <a:extLst>
                  <a:ext uri="{FF2B5EF4-FFF2-40B4-BE49-F238E27FC236}">
                    <a16:creationId xmlns:a16="http://schemas.microsoft.com/office/drawing/2014/main" id="{1BCF5113-40B7-B9A0-25FB-D5435851B2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3" name="مخطط انسيابي: رابط 682">
                <a:extLst>
                  <a:ext uri="{FF2B5EF4-FFF2-40B4-BE49-F238E27FC236}">
                    <a16:creationId xmlns:a16="http://schemas.microsoft.com/office/drawing/2014/main" id="{471AD157-7E8E-1C9A-500B-30CB606955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4" name="مجموعة 683">
              <a:extLst>
                <a:ext uri="{FF2B5EF4-FFF2-40B4-BE49-F238E27FC236}">
                  <a16:creationId xmlns:a16="http://schemas.microsoft.com/office/drawing/2014/main" id="{5650279F-7DBA-85AA-C4A2-D1D270B7887C}"/>
                </a:ext>
              </a:extLst>
            </p:cNvPr>
            <p:cNvGrpSpPr/>
            <p:nvPr/>
          </p:nvGrpSpPr>
          <p:grpSpPr>
            <a:xfrm>
              <a:off x="2699246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85" name="مخطط انسيابي: رابط 684">
                <a:extLst>
                  <a:ext uri="{FF2B5EF4-FFF2-40B4-BE49-F238E27FC236}">
                    <a16:creationId xmlns:a16="http://schemas.microsoft.com/office/drawing/2014/main" id="{D0B1A30F-B290-0D3E-583C-1822C2AFE70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6" name="مخطط انسيابي: رابط 685">
                <a:extLst>
                  <a:ext uri="{FF2B5EF4-FFF2-40B4-BE49-F238E27FC236}">
                    <a16:creationId xmlns:a16="http://schemas.microsoft.com/office/drawing/2014/main" id="{F359F032-2809-1993-4604-72742B10121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7" name="مخطط انسيابي: رابط 686">
                <a:extLst>
                  <a:ext uri="{FF2B5EF4-FFF2-40B4-BE49-F238E27FC236}">
                    <a16:creationId xmlns:a16="http://schemas.microsoft.com/office/drawing/2014/main" id="{9E3E1AB3-CE5D-8101-654F-0A7B2E45C99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8" name="مخطط انسيابي: رابط 687">
                <a:extLst>
                  <a:ext uri="{FF2B5EF4-FFF2-40B4-BE49-F238E27FC236}">
                    <a16:creationId xmlns:a16="http://schemas.microsoft.com/office/drawing/2014/main" id="{973933A1-C234-5BCC-E7C9-3BAD9EEFFB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9" name="مجموعة 688">
              <a:extLst>
                <a:ext uri="{FF2B5EF4-FFF2-40B4-BE49-F238E27FC236}">
                  <a16:creationId xmlns:a16="http://schemas.microsoft.com/office/drawing/2014/main" id="{35F8E84C-E86A-E554-8D82-CB7EF5692D0F}"/>
                </a:ext>
              </a:extLst>
            </p:cNvPr>
            <p:cNvGrpSpPr/>
            <p:nvPr/>
          </p:nvGrpSpPr>
          <p:grpSpPr>
            <a:xfrm>
              <a:off x="1576114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90" name="مخطط انسيابي: رابط 689">
                <a:extLst>
                  <a:ext uri="{FF2B5EF4-FFF2-40B4-BE49-F238E27FC236}">
                    <a16:creationId xmlns:a16="http://schemas.microsoft.com/office/drawing/2014/main" id="{0EF87005-3276-607D-7F26-963C50FB39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1" name="مخطط انسيابي: رابط 690">
                <a:extLst>
                  <a:ext uri="{FF2B5EF4-FFF2-40B4-BE49-F238E27FC236}">
                    <a16:creationId xmlns:a16="http://schemas.microsoft.com/office/drawing/2014/main" id="{22533B42-94F3-A5DA-A4AB-B4F0FBB855F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2" name="مخطط انسيابي: رابط 691">
                <a:extLst>
                  <a:ext uri="{FF2B5EF4-FFF2-40B4-BE49-F238E27FC236}">
                    <a16:creationId xmlns:a16="http://schemas.microsoft.com/office/drawing/2014/main" id="{61F4A1AA-84EC-BBCD-3C94-73869B0061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3" name="مخطط انسيابي: رابط 692">
                <a:extLst>
                  <a:ext uri="{FF2B5EF4-FFF2-40B4-BE49-F238E27FC236}">
                    <a16:creationId xmlns:a16="http://schemas.microsoft.com/office/drawing/2014/main" id="{6B821F72-A7E8-AA35-E1FB-432653F3B80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94" name="مجموعة 693">
              <a:extLst>
                <a:ext uri="{FF2B5EF4-FFF2-40B4-BE49-F238E27FC236}">
                  <a16:creationId xmlns:a16="http://schemas.microsoft.com/office/drawing/2014/main" id="{503863CB-3EEB-7296-83B3-7DDAE6B0934E}"/>
                </a:ext>
              </a:extLst>
            </p:cNvPr>
            <p:cNvGrpSpPr/>
            <p:nvPr/>
          </p:nvGrpSpPr>
          <p:grpSpPr>
            <a:xfrm>
              <a:off x="469837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95" name="مخطط انسيابي: رابط 694">
                <a:extLst>
                  <a:ext uri="{FF2B5EF4-FFF2-40B4-BE49-F238E27FC236}">
                    <a16:creationId xmlns:a16="http://schemas.microsoft.com/office/drawing/2014/main" id="{31695205-0843-E572-AB4A-5DB19C46B64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6" name="مخطط انسيابي: رابط 695">
                <a:extLst>
                  <a:ext uri="{FF2B5EF4-FFF2-40B4-BE49-F238E27FC236}">
                    <a16:creationId xmlns:a16="http://schemas.microsoft.com/office/drawing/2014/main" id="{B704BEA9-8504-B1AB-52F6-28862EBFB2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7" name="مخطط انسيابي: رابط 696">
                <a:extLst>
                  <a:ext uri="{FF2B5EF4-FFF2-40B4-BE49-F238E27FC236}">
                    <a16:creationId xmlns:a16="http://schemas.microsoft.com/office/drawing/2014/main" id="{9DA2BCF8-DBC7-348C-C413-E0D0E3CFE4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8" name="مخطط انسيابي: رابط 697">
                <a:extLst>
                  <a:ext uri="{FF2B5EF4-FFF2-40B4-BE49-F238E27FC236}">
                    <a16:creationId xmlns:a16="http://schemas.microsoft.com/office/drawing/2014/main" id="{6DAE99A2-C53F-44D3-6E39-C74536C5EDC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6" name="مجموعة 705">
              <a:extLst>
                <a:ext uri="{FF2B5EF4-FFF2-40B4-BE49-F238E27FC236}">
                  <a16:creationId xmlns:a16="http://schemas.microsoft.com/office/drawing/2014/main" id="{7706A064-CE1C-704E-EA33-8B35D3325CC9}"/>
                </a:ext>
              </a:extLst>
            </p:cNvPr>
            <p:cNvGrpSpPr/>
            <p:nvPr/>
          </p:nvGrpSpPr>
          <p:grpSpPr>
            <a:xfrm>
              <a:off x="8234714" y="1022559"/>
              <a:ext cx="1171390" cy="200055"/>
              <a:chOff x="8234714" y="1022559"/>
              <a:chExt cx="1171390" cy="200055"/>
            </a:xfrm>
          </p:grpSpPr>
          <p:sp>
            <p:nvSpPr>
              <p:cNvPr id="702" name="مربع نص 701">
                <a:extLst>
                  <a:ext uri="{FF2B5EF4-FFF2-40B4-BE49-F238E27FC236}">
                    <a16:creationId xmlns:a16="http://schemas.microsoft.com/office/drawing/2014/main" id="{6E61F997-0B16-90D6-E306-A497E70EBB6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3" name="مربع نص 702">
                <a:extLst>
                  <a:ext uri="{FF2B5EF4-FFF2-40B4-BE49-F238E27FC236}">
                    <a16:creationId xmlns:a16="http://schemas.microsoft.com/office/drawing/2014/main" id="{9B92C91B-636D-0DBE-17D8-02D48D277298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04" name="مربع نص 703">
                <a:extLst>
                  <a:ext uri="{FF2B5EF4-FFF2-40B4-BE49-F238E27FC236}">
                    <a16:creationId xmlns:a16="http://schemas.microsoft.com/office/drawing/2014/main" id="{FC4C191E-F786-94D9-1CB5-1DC6FA8D9EB5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05" name="مربع نص 704">
                <a:extLst>
                  <a:ext uri="{FF2B5EF4-FFF2-40B4-BE49-F238E27FC236}">
                    <a16:creationId xmlns:a16="http://schemas.microsoft.com/office/drawing/2014/main" id="{2325AAD0-D4FA-287C-07EE-EA2EFBA5F76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07" name="مجموعة 706">
              <a:extLst>
                <a:ext uri="{FF2B5EF4-FFF2-40B4-BE49-F238E27FC236}">
                  <a16:creationId xmlns:a16="http://schemas.microsoft.com/office/drawing/2014/main" id="{D3D63A7F-CEFF-CFFF-0248-7BFB1AE5B9F1}"/>
                </a:ext>
              </a:extLst>
            </p:cNvPr>
            <p:cNvGrpSpPr/>
            <p:nvPr/>
          </p:nvGrpSpPr>
          <p:grpSpPr>
            <a:xfrm>
              <a:off x="7100010" y="1022559"/>
              <a:ext cx="1171390" cy="200055"/>
              <a:chOff x="8234714" y="1022559"/>
              <a:chExt cx="1171390" cy="200055"/>
            </a:xfrm>
          </p:grpSpPr>
          <p:sp>
            <p:nvSpPr>
              <p:cNvPr id="708" name="مربع نص 707">
                <a:extLst>
                  <a:ext uri="{FF2B5EF4-FFF2-40B4-BE49-F238E27FC236}">
                    <a16:creationId xmlns:a16="http://schemas.microsoft.com/office/drawing/2014/main" id="{85DB2E11-C737-390E-7F72-2A37D7CEF13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9" name="مربع نص 708">
                <a:extLst>
                  <a:ext uri="{FF2B5EF4-FFF2-40B4-BE49-F238E27FC236}">
                    <a16:creationId xmlns:a16="http://schemas.microsoft.com/office/drawing/2014/main" id="{74A03E14-9074-E3DE-2098-C37938250FDC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0" name="مربع نص 709">
                <a:extLst>
                  <a:ext uri="{FF2B5EF4-FFF2-40B4-BE49-F238E27FC236}">
                    <a16:creationId xmlns:a16="http://schemas.microsoft.com/office/drawing/2014/main" id="{742A5F57-8724-39F5-2024-C6D5A5CB6B9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1" name="مربع نص 710">
                <a:extLst>
                  <a:ext uri="{FF2B5EF4-FFF2-40B4-BE49-F238E27FC236}">
                    <a16:creationId xmlns:a16="http://schemas.microsoft.com/office/drawing/2014/main" id="{879E7422-C2E0-FCC0-8010-53EE0ED993C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2" name="مجموعة 711">
              <a:extLst>
                <a:ext uri="{FF2B5EF4-FFF2-40B4-BE49-F238E27FC236}">
                  <a16:creationId xmlns:a16="http://schemas.microsoft.com/office/drawing/2014/main" id="{4C449D3D-7A93-6065-C8C5-50C10321F6CD}"/>
                </a:ext>
              </a:extLst>
            </p:cNvPr>
            <p:cNvGrpSpPr/>
            <p:nvPr/>
          </p:nvGrpSpPr>
          <p:grpSpPr>
            <a:xfrm>
              <a:off x="6000866" y="1022559"/>
              <a:ext cx="1171390" cy="200055"/>
              <a:chOff x="8234714" y="1022559"/>
              <a:chExt cx="1171390" cy="200055"/>
            </a:xfrm>
          </p:grpSpPr>
          <p:sp>
            <p:nvSpPr>
              <p:cNvPr id="713" name="مربع نص 712">
                <a:extLst>
                  <a:ext uri="{FF2B5EF4-FFF2-40B4-BE49-F238E27FC236}">
                    <a16:creationId xmlns:a16="http://schemas.microsoft.com/office/drawing/2014/main" id="{0766F13C-14FB-0E7C-09C9-AE28F2BAD4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4" name="مربع نص 713">
                <a:extLst>
                  <a:ext uri="{FF2B5EF4-FFF2-40B4-BE49-F238E27FC236}">
                    <a16:creationId xmlns:a16="http://schemas.microsoft.com/office/drawing/2014/main" id="{4E6B78D6-2CEF-4723-21CD-2A89E07175C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5" name="مربع نص 714">
                <a:extLst>
                  <a:ext uri="{FF2B5EF4-FFF2-40B4-BE49-F238E27FC236}">
                    <a16:creationId xmlns:a16="http://schemas.microsoft.com/office/drawing/2014/main" id="{356EAD80-D7D1-8326-B9DA-C6FB50380903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6" name="مربع نص 715">
                <a:extLst>
                  <a:ext uri="{FF2B5EF4-FFF2-40B4-BE49-F238E27FC236}">
                    <a16:creationId xmlns:a16="http://schemas.microsoft.com/office/drawing/2014/main" id="{F35F37AD-CE74-0FEA-E8C4-7C29E81A54B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7" name="مجموعة 716">
              <a:extLst>
                <a:ext uri="{FF2B5EF4-FFF2-40B4-BE49-F238E27FC236}">
                  <a16:creationId xmlns:a16="http://schemas.microsoft.com/office/drawing/2014/main" id="{AE187D5D-C6A6-6A9C-62D5-D74D0973C1D4}"/>
                </a:ext>
              </a:extLst>
            </p:cNvPr>
            <p:cNvGrpSpPr/>
            <p:nvPr/>
          </p:nvGrpSpPr>
          <p:grpSpPr>
            <a:xfrm>
              <a:off x="4871242" y="1022559"/>
              <a:ext cx="1171390" cy="200055"/>
              <a:chOff x="8234714" y="1022559"/>
              <a:chExt cx="1171390" cy="200055"/>
            </a:xfrm>
          </p:grpSpPr>
          <p:sp>
            <p:nvSpPr>
              <p:cNvPr id="718" name="مربع نص 717">
                <a:extLst>
                  <a:ext uri="{FF2B5EF4-FFF2-40B4-BE49-F238E27FC236}">
                    <a16:creationId xmlns:a16="http://schemas.microsoft.com/office/drawing/2014/main" id="{8E8351D8-4786-5B9E-2CFF-5FADCC701C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9" name="مربع نص 718">
                <a:extLst>
                  <a:ext uri="{FF2B5EF4-FFF2-40B4-BE49-F238E27FC236}">
                    <a16:creationId xmlns:a16="http://schemas.microsoft.com/office/drawing/2014/main" id="{2161F949-7A8B-B31D-8DFE-928FAB56E80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0" name="مربع نص 719">
                <a:extLst>
                  <a:ext uri="{FF2B5EF4-FFF2-40B4-BE49-F238E27FC236}">
                    <a16:creationId xmlns:a16="http://schemas.microsoft.com/office/drawing/2014/main" id="{42A52AD9-0913-E7C9-6D72-F7F8741ADE0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1" name="مربع نص 720">
                <a:extLst>
                  <a:ext uri="{FF2B5EF4-FFF2-40B4-BE49-F238E27FC236}">
                    <a16:creationId xmlns:a16="http://schemas.microsoft.com/office/drawing/2014/main" id="{A8245957-F6A0-904F-8F8B-9BB3849D4EA7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2" name="مجموعة 721">
              <a:extLst>
                <a:ext uri="{FF2B5EF4-FFF2-40B4-BE49-F238E27FC236}">
                  <a16:creationId xmlns:a16="http://schemas.microsoft.com/office/drawing/2014/main" id="{7E86968D-681B-B683-4CD8-BF82CF4CC0E8}"/>
                </a:ext>
              </a:extLst>
            </p:cNvPr>
            <p:cNvGrpSpPr/>
            <p:nvPr/>
          </p:nvGrpSpPr>
          <p:grpSpPr>
            <a:xfrm>
              <a:off x="3741618" y="1022559"/>
              <a:ext cx="1171390" cy="200055"/>
              <a:chOff x="8234714" y="1022559"/>
              <a:chExt cx="1171390" cy="200055"/>
            </a:xfrm>
          </p:grpSpPr>
          <p:sp>
            <p:nvSpPr>
              <p:cNvPr id="723" name="مربع نص 722">
                <a:extLst>
                  <a:ext uri="{FF2B5EF4-FFF2-40B4-BE49-F238E27FC236}">
                    <a16:creationId xmlns:a16="http://schemas.microsoft.com/office/drawing/2014/main" id="{23729136-29E8-FA77-030E-9FFDA8886ECC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4" name="مربع نص 723">
                <a:extLst>
                  <a:ext uri="{FF2B5EF4-FFF2-40B4-BE49-F238E27FC236}">
                    <a16:creationId xmlns:a16="http://schemas.microsoft.com/office/drawing/2014/main" id="{FF273216-A2EE-2AEC-85D7-7FB617BDDB5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5" name="مربع نص 724">
                <a:extLst>
                  <a:ext uri="{FF2B5EF4-FFF2-40B4-BE49-F238E27FC236}">
                    <a16:creationId xmlns:a16="http://schemas.microsoft.com/office/drawing/2014/main" id="{34DFB560-CCA3-279A-5F7F-B3CD7989AE9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6" name="مربع نص 725">
                <a:extLst>
                  <a:ext uri="{FF2B5EF4-FFF2-40B4-BE49-F238E27FC236}">
                    <a16:creationId xmlns:a16="http://schemas.microsoft.com/office/drawing/2014/main" id="{349FD4D5-E750-5E52-495D-819ADCC9E0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7" name="مجموعة 726">
              <a:extLst>
                <a:ext uri="{FF2B5EF4-FFF2-40B4-BE49-F238E27FC236}">
                  <a16:creationId xmlns:a16="http://schemas.microsoft.com/office/drawing/2014/main" id="{0EA4538D-E9EB-6BC2-7CD4-49E42EA63E70}"/>
                </a:ext>
              </a:extLst>
            </p:cNvPr>
            <p:cNvGrpSpPr/>
            <p:nvPr/>
          </p:nvGrpSpPr>
          <p:grpSpPr>
            <a:xfrm>
              <a:off x="2611994" y="1022559"/>
              <a:ext cx="1171390" cy="200055"/>
              <a:chOff x="8234714" y="1022559"/>
              <a:chExt cx="1171390" cy="200055"/>
            </a:xfrm>
          </p:grpSpPr>
          <p:sp>
            <p:nvSpPr>
              <p:cNvPr id="728" name="مربع نص 727">
                <a:extLst>
                  <a:ext uri="{FF2B5EF4-FFF2-40B4-BE49-F238E27FC236}">
                    <a16:creationId xmlns:a16="http://schemas.microsoft.com/office/drawing/2014/main" id="{EA90A9FA-64E4-7118-0C12-5ED891796481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9" name="مربع نص 728">
                <a:extLst>
                  <a:ext uri="{FF2B5EF4-FFF2-40B4-BE49-F238E27FC236}">
                    <a16:creationId xmlns:a16="http://schemas.microsoft.com/office/drawing/2014/main" id="{DF7B9F49-1BCF-F822-2C5C-B932010C1A0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0" name="مربع نص 729">
                <a:extLst>
                  <a:ext uri="{FF2B5EF4-FFF2-40B4-BE49-F238E27FC236}">
                    <a16:creationId xmlns:a16="http://schemas.microsoft.com/office/drawing/2014/main" id="{8BDFDE29-5390-2399-AAB1-15E703AFD77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1" name="مربع نص 730">
                <a:extLst>
                  <a:ext uri="{FF2B5EF4-FFF2-40B4-BE49-F238E27FC236}">
                    <a16:creationId xmlns:a16="http://schemas.microsoft.com/office/drawing/2014/main" id="{B107BB3D-9F77-33BD-81ED-0644B3C21278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2" name="مجموعة 731">
              <a:extLst>
                <a:ext uri="{FF2B5EF4-FFF2-40B4-BE49-F238E27FC236}">
                  <a16:creationId xmlns:a16="http://schemas.microsoft.com/office/drawing/2014/main" id="{34C2082B-DC17-61F8-E003-1A5DC75A4725}"/>
                </a:ext>
              </a:extLst>
            </p:cNvPr>
            <p:cNvGrpSpPr/>
            <p:nvPr/>
          </p:nvGrpSpPr>
          <p:grpSpPr>
            <a:xfrm>
              <a:off x="1482370" y="1022559"/>
              <a:ext cx="1171390" cy="200055"/>
              <a:chOff x="8234714" y="1022559"/>
              <a:chExt cx="1171390" cy="200055"/>
            </a:xfrm>
          </p:grpSpPr>
          <p:sp>
            <p:nvSpPr>
              <p:cNvPr id="733" name="مربع نص 732">
                <a:extLst>
                  <a:ext uri="{FF2B5EF4-FFF2-40B4-BE49-F238E27FC236}">
                    <a16:creationId xmlns:a16="http://schemas.microsoft.com/office/drawing/2014/main" id="{F324D253-1137-57B3-E37A-CC5E51733843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4" name="مربع نص 733">
                <a:extLst>
                  <a:ext uri="{FF2B5EF4-FFF2-40B4-BE49-F238E27FC236}">
                    <a16:creationId xmlns:a16="http://schemas.microsoft.com/office/drawing/2014/main" id="{1A17DF7E-7016-F2EA-642F-EF7A653D934B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5" name="مربع نص 734">
                <a:extLst>
                  <a:ext uri="{FF2B5EF4-FFF2-40B4-BE49-F238E27FC236}">
                    <a16:creationId xmlns:a16="http://schemas.microsoft.com/office/drawing/2014/main" id="{2823D779-F0C8-AF7C-A781-E05929EFCB6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6" name="مربع نص 735">
                <a:extLst>
                  <a:ext uri="{FF2B5EF4-FFF2-40B4-BE49-F238E27FC236}">
                    <a16:creationId xmlns:a16="http://schemas.microsoft.com/office/drawing/2014/main" id="{3B41A750-7949-1097-856D-CBBAB9E021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7" name="مجموعة 736">
              <a:extLst>
                <a:ext uri="{FF2B5EF4-FFF2-40B4-BE49-F238E27FC236}">
                  <a16:creationId xmlns:a16="http://schemas.microsoft.com/office/drawing/2014/main" id="{09EFBF39-BEE5-9235-42B7-80088FD284F5}"/>
                </a:ext>
              </a:extLst>
            </p:cNvPr>
            <p:cNvGrpSpPr/>
            <p:nvPr/>
          </p:nvGrpSpPr>
          <p:grpSpPr>
            <a:xfrm>
              <a:off x="388306" y="1022559"/>
              <a:ext cx="1171390" cy="200055"/>
              <a:chOff x="8234714" y="1022559"/>
              <a:chExt cx="1171390" cy="200055"/>
            </a:xfrm>
          </p:grpSpPr>
          <p:sp>
            <p:nvSpPr>
              <p:cNvPr id="738" name="مربع نص 737">
                <a:extLst>
                  <a:ext uri="{FF2B5EF4-FFF2-40B4-BE49-F238E27FC236}">
                    <a16:creationId xmlns:a16="http://schemas.microsoft.com/office/drawing/2014/main" id="{F63D342F-33FE-854C-10EB-1CE820F6087F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9" name="مربع نص 738">
                <a:extLst>
                  <a:ext uri="{FF2B5EF4-FFF2-40B4-BE49-F238E27FC236}">
                    <a16:creationId xmlns:a16="http://schemas.microsoft.com/office/drawing/2014/main" id="{40FEF01B-CC82-711B-1630-A79472ECDC47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40" name="مربع نص 739">
                <a:extLst>
                  <a:ext uri="{FF2B5EF4-FFF2-40B4-BE49-F238E27FC236}">
                    <a16:creationId xmlns:a16="http://schemas.microsoft.com/office/drawing/2014/main" id="{F470C504-CA2F-C0C1-2E7C-3AD9AFFEECF0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41" name="مربع نص 740">
                <a:extLst>
                  <a:ext uri="{FF2B5EF4-FFF2-40B4-BE49-F238E27FC236}">
                    <a16:creationId xmlns:a16="http://schemas.microsoft.com/office/drawing/2014/main" id="{FBF442D7-A5C6-9B6A-5183-BDF07671F5E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sp>
          <p:nvSpPr>
            <p:cNvPr id="742" name="مستطيل: زوايا مستديرة 741">
              <a:extLst>
                <a:ext uri="{FF2B5EF4-FFF2-40B4-BE49-F238E27FC236}">
                  <a16:creationId xmlns:a16="http://schemas.microsoft.com/office/drawing/2014/main" id="{20DF38A8-172C-1139-6B3D-890850A33E2B}"/>
                </a:ext>
              </a:extLst>
            </p:cNvPr>
            <p:cNvSpPr/>
            <p:nvPr/>
          </p:nvSpPr>
          <p:spPr>
            <a:xfrm>
              <a:off x="9440460" y="955040"/>
              <a:ext cx="2608103" cy="310029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3" name="مستطيل: زوايا مستديرة 742">
              <a:extLst>
                <a:ext uri="{FF2B5EF4-FFF2-40B4-BE49-F238E27FC236}">
                  <a16:creationId xmlns:a16="http://schemas.microsoft.com/office/drawing/2014/main" id="{B963CED3-F3E6-79E2-9143-6B2E61627A10}"/>
                </a:ext>
              </a:extLst>
            </p:cNvPr>
            <p:cNvSpPr/>
            <p:nvPr/>
          </p:nvSpPr>
          <p:spPr>
            <a:xfrm>
              <a:off x="9459097" y="601146"/>
              <a:ext cx="2589465" cy="310029"/>
            </a:xfrm>
            <a:prstGeom prst="roundRect">
              <a:avLst>
                <a:gd name="adj" fmla="val 1559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6" name="مربع نص 745">
              <a:extLst>
                <a:ext uri="{FF2B5EF4-FFF2-40B4-BE49-F238E27FC236}">
                  <a16:creationId xmlns:a16="http://schemas.microsoft.com/office/drawing/2014/main" id="{02AA8830-9484-4403-070A-7FAF2A61E36B}"/>
                </a:ext>
              </a:extLst>
            </p:cNvPr>
            <p:cNvSpPr txBox="1"/>
            <p:nvPr/>
          </p:nvSpPr>
          <p:spPr>
            <a:xfrm>
              <a:off x="9612207" y="950507"/>
              <a:ext cx="2402699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7" name="مربع نص 746">
              <a:extLst>
                <a:ext uri="{FF2B5EF4-FFF2-40B4-BE49-F238E27FC236}">
                  <a16:creationId xmlns:a16="http://schemas.microsoft.com/office/drawing/2014/main" id="{A2D66A58-7C13-DAB7-976A-9265CBCC23B5}"/>
                </a:ext>
              </a:extLst>
            </p:cNvPr>
            <p:cNvSpPr txBox="1"/>
            <p:nvPr/>
          </p:nvSpPr>
          <p:spPr>
            <a:xfrm>
              <a:off x="9713904" y="611769"/>
              <a:ext cx="2394364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9" name="مربع نص 748">
              <a:extLst>
                <a:ext uri="{FF2B5EF4-FFF2-40B4-BE49-F238E27FC236}">
                  <a16:creationId xmlns:a16="http://schemas.microsoft.com/office/drawing/2014/main" id="{FFB62EFC-2D62-61C1-44CF-FFB4D440B881}"/>
                </a:ext>
              </a:extLst>
            </p:cNvPr>
            <p:cNvSpPr txBox="1"/>
            <p:nvPr/>
          </p:nvSpPr>
          <p:spPr>
            <a:xfrm>
              <a:off x="8283954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العناصر</a:t>
              </a:r>
            </a:p>
          </p:txBody>
        </p:sp>
        <p:sp>
          <p:nvSpPr>
            <p:cNvPr id="750" name="مربع نص 749">
              <a:extLst>
                <a:ext uri="{FF2B5EF4-FFF2-40B4-BE49-F238E27FC236}">
                  <a16:creationId xmlns:a16="http://schemas.microsoft.com/office/drawing/2014/main" id="{7B6F7694-0A7E-3310-ED3E-A180864FFD31}"/>
                </a:ext>
              </a:extLst>
            </p:cNvPr>
            <p:cNvSpPr txBox="1"/>
            <p:nvPr/>
          </p:nvSpPr>
          <p:spPr>
            <a:xfrm>
              <a:off x="7084178" y="654465"/>
              <a:ext cx="1171728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الفلزات و اللافلزات</a:t>
              </a:r>
            </a:p>
          </p:txBody>
        </p:sp>
        <p:sp>
          <p:nvSpPr>
            <p:cNvPr id="756" name="مربع نص 755">
              <a:extLst>
                <a:ext uri="{FF2B5EF4-FFF2-40B4-BE49-F238E27FC236}">
                  <a16:creationId xmlns:a16="http://schemas.microsoft.com/office/drawing/2014/main" id="{BEE74F4C-50FF-7BC4-51CB-3C363593C0D6}"/>
                </a:ext>
              </a:extLst>
            </p:cNvPr>
            <p:cNvSpPr txBox="1"/>
            <p:nvPr/>
          </p:nvSpPr>
          <p:spPr>
            <a:xfrm>
              <a:off x="6029399" y="633679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تغيرات حالة المادة</a:t>
              </a:r>
            </a:p>
          </p:txBody>
        </p:sp>
        <p:sp>
          <p:nvSpPr>
            <p:cNvPr id="757" name="مربع نص 756">
              <a:extLst>
                <a:ext uri="{FF2B5EF4-FFF2-40B4-BE49-F238E27FC236}">
                  <a16:creationId xmlns:a16="http://schemas.microsoft.com/office/drawing/2014/main" id="{F41BCD9F-5EEC-2F05-9650-52E9F9399589}"/>
                </a:ext>
              </a:extLst>
            </p:cNvPr>
            <p:cNvSpPr txBox="1"/>
            <p:nvPr/>
          </p:nvSpPr>
          <p:spPr>
            <a:xfrm>
              <a:off x="4875610" y="599455"/>
              <a:ext cx="11752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المركبات والتغيرات الكيميائية</a:t>
              </a:r>
            </a:p>
          </p:txBody>
        </p:sp>
        <p:sp>
          <p:nvSpPr>
            <p:cNvPr id="758" name="مربع نص 757">
              <a:extLst>
                <a:ext uri="{FF2B5EF4-FFF2-40B4-BE49-F238E27FC236}">
                  <a16:creationId xmlns:a16="http://schemas.microsoft.com/office/drawing/2014/main" id="{0A4E1D41-4C38-4392-4DE1-70FB666AF603}"/>
                </a:ext>
              </a:extLst>
            </p:cNvPr>
            <p:cNvSpPr txBox="1"/>
            <p:nvPr/>
          </p:nvSpPr>
          <p:spPr>
            <a:xfrm>
              <a:off x="3757826" y="647984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الشغل و الطاقة  </a:t>
              </a:r>
            </a:p>
          </p:txBody>
        </p:sp>
        <p:sp>
          <p:nvSpPr>
            <p:cNvPr id="759" name="مربع نص 758">
              <a:extLst>
                <a:ext uri="{FF2B5EF4-FFF2-40B4-BE49-F238E27FC236}">
                  <a16:creationId xmlns:a16="http://schemas.microsoft.com/office/drawing/2014/main" id="{F2D81951-A62E-DA49-BE7C-A594BF1D43CC}"/>
                </a:ext>
              </a:extLst>
            </p:cNvPr>
            <p:cNvSpPr txBox="1"/>
            <p:nvPr/>
          </p:nvSpPr>
          <p:spPr>
            <a:xfrm>
              <a:off x="2683687" y="628888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الآلات البسيطة </a:t>
              </a:r>
            </a:p>
          </p:txBody>
        </p:sp>
        <p:sp>
          <p:nvSpPr>
            <p:cNvPr id="760" name="مربع نص 759">
              <a:extLst>
                <a:ext uri="{FF2B5EF4-FFF2-40B4-BE49-F238E27FC236}">
                  <a16:creationId xmlns:a16="http://schemas.microsoft.com/office/drawing/2014/main" id="{96DFBF4E-E3CA-C3BA-E5F0-E6E91FBBC791}"/>
                </a:ext>
              </a:extLst>
            </p:cNvPr>
            <p:cNvSpPr txBox="1"/>
            <p:nvPr/>
          </p:nvSpPr>
          <p:spPr>
            <a:xfrm>
              <a:off x="1538321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الصوت</a:t>
              </a:r>
            </a:p>
          </p:txBody>
        </p:sp>
        <p:sp>
          <p:nvSpPr>
            <p:cNvPr id="761" name="مربع نص 760">
              <a:extLst>
                <a:ext uri="{FF2B5EF4-FFF2-40B4-BE49-F238E27FC236}">
                  <a16:creationId xmlns:a16="http://schemas.microsoft.com/office/drawing/2014/main" id="{643B0959-547D-2576-E24F-DAA4C72384B0}"/>
                </a:ext>
              </a:extLst>
            </p:cNvPr>
            <p:cNvSpPr txBox="1"/>
            <p:nvPr/>
          </p:nvSpPr>
          <p:spPr>
            <a:xfrm>
              <a:off x="447428" y="617660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الضوء</a:t>
              </a:r>
            </a:p>
          </p:txBody>
        </p:sp>
        <p:sp>
          <p:nvSpPr>
            <p:cNvPr id="762" name="مستطيل: زوايا مستديرة 761">
              <a:extLst>
                <a:ext uri="{FF2B5EF4-FFF2-40B4-BE49-F238E27FC236}">
                  <a16:creationId xmlns:a16="http://schemas.microsoft.com/office/drawing/2014/main" id="{1BAC51C2-86A6-41B3-6B24-E9A347719CEE}"/>
                </a:ext>
              </a:extLst>
            </p:cNvPr>
            <p:cNvSpPr/>
            <p:nvPr/>
          </p:nvSpPr>
          <p:spPr>
            <a:xfrm>
              <a:off x="388307" y="258608"/>
              <a:ext cx="11657164" cy="310029"/>
            </a:xfrm>
            <a:prstGeom prst="roundRect">
              <a:avLst>
                <a:gd name="adj" fmla="val 1559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63" name="مربع نص 762">
              <a:extLst>
                <a:ext uri="{FF2B5EF4-FFF2-40B4-BE49-F238E27FC236}">
                  <a16:creationId xmlns:a16="http://schemas.microsoft.com/office/drawing/2014/main" id="{EA05E8C7-990D-C09F-7452-7AFD486233FC}"/>
                </a:ext>
              </a:extLst>
            </p:cNvPr>
            <p:cNvSpPr txBox="1"/>
            <p:nvPr/>
          </p:nvSpPr>
          <p:spPr>
            <a:xfrm>
              <a:off x="424781" y="269231"/>
              <a:ext cx="8656767" cy="3061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سجل متابعة لمادة العلوم للصف الخامس  الفصل الدراسي الثالث لعام 1445هـ</a:t>
              </a:r>
            </a:p>
          </p:txBody>
        </p:sp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6D3EFC67-7FC2-3933-C525-977A8F67875C}"/>
                </a:ext>
              </a:extLst>
            </p:cNvPr>
            <p:cNvSpPr/>
            <p:nvPr/>
          </p:nvSpPr>
          <p:spPr>
            <a:xfrm>
              <a:off x="423094" y="6346260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" name="مجموعة 2">
              <a:extLst>
                <a:ext uri="{FF2B5EF4-FFF2-40B4-BE49-F238E27FC236}">
                  <a16:creationId xmlns:a16="http://schemas.microsoft.com/office/drawing/2014/main" id="{7635DFA8-5942-FE26-88DF-AD249097292F}"/>
                </a:ext>
              </a:extLst>
            </p:cNvPr>
            <p:cNvGrpSpPr/>
            <p:nvPr/>
          </p:nvGrpSpPr>
          <p:grpSpPr>
            <a:xfrm>
              <a:off x="8329850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" name="مخطط انسيابي: رابط 9">
                <a:extLst>
                  <a:ext uri="{FF2B5EF4-FFF2-40B4-BE49-F238E27FC236}">
                    <a16:creationId xmlns:a16="http://schemas.microsoft.com/office/drawing/2014/main" id="{812EAD8A-8AC3-8561-D18B-0A82F48D8B1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مخطط انسيابي: رابط 10">
                <a:extLst>
                  <a:ext uri="{FF2B5EF4-FFF2-40B4-BE49-F238E27FC236}">
                    <a16:creationId xmlns:a16="http://schemas.microsoft.com/office/drawing/2014/main" id="{645E09C8-C789-7206-A26E-EA3869B7BF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مخطط انسيابي: رابط 11">
                <a:extLst>
                  <a:ext uri="{FF2B5EF4-FFF2-40B4-BE49-F238E27FC236}">
                    <a16:creationId xmlns:a16="http://schemas.microsoft.com/office/drawing/2014/main" id="{5D8F7C39-59DC-C51E-87FE-D9FA4689F8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مخطط انسيابي: رابط 12">
                <a:extLst>
                  <a:ext uri="{FF2B5EF4-FFF2-40B4-BE49-F238E27FC236}">
                    <a16:creationId xmlns:a16="http://schemas.microsoft.com/office/drawing/2014/main" id="{E99E81F9-DDBC-2F5F-C817-A1B2801DED8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5" name="مجموعة 14">
              <a:extLst>
                <a:ext uri="{FF2B5EF4-FFF2-40B4-BE49-F238E27FC236}">
                  <a16:creationId xmlns:a16="http://schemas.microsoft.com/office/drawing/2014/main" id="{E74DBB0C-D5C4-DE1F-3443-E7EE4DEC9173}"/>
                </a:ext>
              </a:extLst>
            </p:cNvPr>
            <p:cNvGrpSpPr/>
            <p:nvPr/>
          </p:nvGrpSpPr>
          <p:grpSpPr>
            <a:xfrm>
              <a:off x="7200359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" name="مخطط انسيابي: رابط 15">
                <a:extLst>
                  <a:ext uri="{FF2B5EF4-FFF2-40B4-BE49-F238E27FC236}">
                    <a16:creationId xmlns:a16="http://schemas.microsoft.com/office/drawing/2014/main" id="{888FA8D9-8502-3B3C-3A66-7BB3A61933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خطط انسيابي: رابط 16">
                <a:extLst>
                  <a:ext uri="{FF2B5EF4-FFF2-40B4-BE49-F238E27FC236}">
                    <a16:creationId xmlns:a16="http://schemas.microsoft.com/office/drawing/2014/main" id="{7792AE38-A808-4875-64D8-EC61EA7C1C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مخطط انسيابي: رابط 17">
                <a:extLst>
                  <a:ext uri="{FF2B5EF4-FFF2-40B4-BE49-F238E27FC236}">
                    <a16:creationId xmlns:a16="http://schemas.microsoft.com/office/drawing/2014/main" id="{AB0CB3B3-C9A2-AA17-1CE0-ECC6B0AE2F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مخطط انسيابي: رابط 18">
                <a:extLst>
                  <a:ext uri="{FF2B5EF4-FFF2-40B4-BE49-F238E27FC236}">
                    <a16:creationId xmlns:a16="http://schemas.microsoft.com/office/drawing/2014/main" id="{9BB346F5-FCF8-C311-8B3A-774AC66AF9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E2BEED99-2E06-8BE4-9CC7-9390A7CD02BC}"/>
                </a:ext>
              </a:extLst>
            </p:cNvPr>
            <p:cNvGrpSpPr/>
            <p:nvPr/>
          </p:nvGrpSpPr>
          <p:grpSpPr>
            <a:xfrm>
              <a:off x="6087727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1" name="مخطط انسيابي: رابط 20">
                <a:extLst>
                  <a:ext uri="{FF2B5EF4-FFF2-40B4-BE49-F238E27FC236}">
                    <a16:creationId xmlns:a16="http://schemas.microsoft.com/office/drawing/2014/main" id="{A6347852-8399-E786-7840-8F673CBA2D7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مخطط انسيابي: رابط 21">
                <a:extLst>
                  <a:ext uri="{FF2B5EF4-FFF2-40B4-BE49-F238E27FC236}">
                    <a16:creationId xmlns:a16="http://schemas.microsoft.com/office/drawing/2014/main" id="{A966CC89-DA45-8BC3-1E54-6A09A5749B3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خطط انسيابي: رابط 22">
                <a:extLst>
                  <a:ext uri="{FF2B5EF4-FFF2-40B4-BE49-F238E27FC236}">
                    <a16:creationId xmlns:a16="http://schemas.microsoft.com/office/drawing/2014/main" id="{46D77DC8-3A3B-B663-53B7-735176A2777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" name="مخطط انسيابي: رابط 23">
                <a:extLst>
                  <a:ext uri="{FF2B5EF4-FFF2-40B4-BE49-F238E27FC236}">
                    <a16:creationId xmlns:a16="http://schemas.microsoft.com/office/drawing/2014/main" id="{49267F32-69AD-9453-3798-BB7867C5B1E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55E9197E-360B-820E-86E7-B251868FBA94}"/>
                </a:ext>
              </a:extLst>
            </p:cNvPr>
            <p:cNvGrpSpPr/>
            <p:nvPr/>
          </p:nvGrpSpPr>
          <p:grpSpPr>
            <a:xfrm>
              <a:off x="4966662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6" name="مخطط انسيابي: رابط 25">
                <a:extLst>
                  <a:ext uri="{FF2B5EF4-FFF2-40B4-BE49-F238E27FC236}">
                    <a16:creationId xmlns:a16="http://schemas.microsoft.com/office/drawing/2014/main" id="{AA477872-DEAF-AD50-1EBB-05C8C63002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" name="مخطط انسيابي: رابط 26">
                <a:extLst>
                  <a:ext uri="{FF2B5EF4-FFF2-40B4-BE49-F238E27FC236}">
                    <a16:creationId xmlns:a16="http://schemas.microsoft.com/office/drawing/2014/main" id="{88861665-E607-629F-6F49-F09C757E1C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" name="مخطط انسيابي: رابط 27">
                <a:extLst>
                  <a:ext uri="{FF2B5EF4-FFF2-40B4-BE49-F238E27FC236}">
                    <a16:creationId xmlns:a16="http://schemas.microsoft.com/office/drawing/2014/main" id="{B84CC090-4480-199B-772D-FF0B26F48B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" name="مخطط انسيابي: رابط 28">
                <a:extLst>
                  <a:ext uri="{FF2B5EF4-FFF2-40B4-BE49-F238E27FC236}">
                    <a16:creationId xmlns:a16="http://schemas.microsoft.com/office/drawing/2014/main" id="{11C6ECF5-BCE2-EE67-56B2-2D4044C8CBC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" name="مجموعة 29">
              <a:extLst>
                <a:ext uri="{FF2B5EF4-FFF2-40B4-BE49-F238E27FC236}">
                  <a16:creationId xmlns:a16="http://schemas.microsoft.com/office/drawing/2014/main" id="{775333EB-9930-EEFD-6F99-EA2232DB7162}"/>
                </a:ext>
              </a:extLst>
            </p:cNvPr>
            <p:cNvGrpSpPr/>
            <p:nvPr/>
          </p:nvGrpSpPr>
          <p:grpSpPr>
            <a:xfrm>
              <a:off x="3828742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1" name="مخطط انسيابي: رابط 30">
                <a:extLst>
                  <a:ext uri="{FF2B5EF4-FFF2-40B4-BE49-F238E27FC236}">
                    <a16:creationId xmlns:a16="http://schemas.microsoft.com/office/drawing/2014/main" id="{C45C8642-15B1-97A9-A199-E27E355DBE3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" name="مخطط انسيابي: رابط 31">
                <a:extLst>
                  <a:ext uri="{FF2B5EF4-FFF2-40B4-BE49-F238E27FC236}">
                    <a16:creationId xmlns:a16="http://schemas.microsoft.com/office/drawing/2014/main" id="{1B49FBBF-D030-31C3-E3AA-006D8F7734F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" name="مخطط انسيابي: رابط 32">
                <a:extLst>
                  <a:ext uri="{FF2B5EF4-FFF2-40B4-BE49-F238E27FC236}">
                    <a16:creationId xmlns:a16="http://schemas.microsoft.com/office/drawing/2014/main" id="{A8E8F03A-AD3E-3945-FA0B-9FFCDF176BD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" name="مخطط انسيابي: رابط 33">
                <a:extLst>
                  <a:ext uri="{FF2B5EF4-FFF2-40B4-BE49-F238E27FC236}">
                    <a16:creationId xmlns:a16="http://schemas.microsoft.com/office/drawing/2014/main" id="{2531CF1A-0018-2BBF-09A1-297C363BF74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1E976825-31CA-6299-774F-DC0A84A6AE0B}"/>
                </a:ext>
              </a:extLst>
            </p:cNvPr>
            <p:cNvGrpSpPr/>
            <p:nvPr/>
          </p:nvGrpSpPr>
          <p:grpSpPr>
            <a:xfrm>
              <a:off x="2699245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6" name="مخطط انسيابي: رابط 35">
                <a:extLst>
                  <a:ext uri="{FF2B5EF4-FFF2-40B4-BE49-F238E27FC236}">
                    <a16:creationId xmlns:a16="http://schemas.microsoft.com/office/drawing/2014/main" id="{3C152D3B-64B1-5220-6553-04FFAC5FF0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" name="مخطط انسيابي: رابط 36">
                <a:extLst>
                  <a:ext uri="{FF2B5EF4-FFF2-40B4-BE49-F238E27FC236}">
                    <a16:creationId xmlns:a16="http://schemas.microsoft.com/office/drawing/2014/main" id="{053485BB-5409-E343-E8DD-E4076B30F7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" name="مخطط انسيابي: رابط 37">
                <a:extLst>
                  <a:ext uri="{FF2B5EF4-FFF2-40B4-BE49-F238E27FC236}">
                    <a16:creationId xmlns:a16="http://schemas.microsoft.com/office/drawing/2014/main" id="{DED98431-0F57-0F67-F3A6-210E9E74E05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" name="مخطط انسيابي: رابط 38">
                <a:extLst>
                  <a:ext uri="{FF2B5EF4-FFF2-40B4-BE49-F238E27FC236}">
                    <a16:creationId xmlns:a16="http://schemas.microsoft.com/office/drawing/2014/main" id="{DB3681F5-E6FC-ABAF-A113-7841E8FC6C1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" name="مجموعة 39">
              <a:extLst>
                <a:ext uri="{FF2B5EF4-FFF2-40B4-BE49-F238E27FC236}">
                  <a16:creationId xmlns:a16="http://schemas.microsoft.com/office/drawing/2014/main" id="{5074B819-949C-7650-0C27-287266AC03BB}"/>
                </a:ext>
              </a:extLst>
            </p:cNvPr>
            <p:cNvGrpSpPr/>
            <p:nvPr/>
          </p:nvGrpSpPr>
          <p:grpSpPr>
            <a:xfrm>
              <a:off x="1576113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" name="مخطط انسيابي: رابط 40">
                <a:extLst>
                  <a:ext uri="{FF2B5EF4-FFF2-40B4-BE49-F238E27FC236}">
                    <a16:creationId xmlns:a16="http://schemas.microsoft.com/office/drawing/2014/main" id="{F86A4999-04A1-C1D2-5061-86CCB44BAD4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" name="مخطط انسيابي: رابط 41">
                <a:extLst>
                  <a:ext uri="{FF2B5EF4-FFF2-40B4-BE49-F238E27FC236}">
                    <a16:creationId xmlns:a16="http://schemas.microsoft.com/office/drawing/2014/main" id="{2B8508EB-06AE-CE58-C8C5-70B0442F354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" name="مخطط انسيابي: رابط 42">
                <a:extLst>
                  <a:ext uri="{FF2B5EF4-FFF2-40B4-BE49-F238E27FC236}">
                    <a16:creationId xmlns:a16="http://schemas.microsoft.com/office/drawing/2014/main" id="{85631C64-A039-2C3B-3512-6C6389A6BFD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" name="مخطط انسيابي: رابط 43">
                <a:extLst>
                  <a:ext uri="{FF2B5EF4-FFF2-40B4-BE49-F238E27FC236}">
                    <a16:creationId xmlns:a16="http://schemas.microsoft.com/office/drawing/2014/main" id="{B8CB5EE4-E4CB-9F9D-9510-25983E75C56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3875F87B-3F03-9CAA-5488-0143507734F2}"/>
                </a:ext>
              </a:extLst>
            </p:cNvPr>
            <p:cNvGrpSpPr/>
            <p:nvPr/>
          </p:nvGrpSpPr>
          <p:grpSpPr>
            <a:xfrm>
              <a:off x="469836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" name="مخطط انسيابي: رابط 45">
                <a:extLst>
                  <a:ext uri="{FF2B5EF4-FFF2-40B4-BE49-F238E27FC236}">
                    <a16:creationId xmlns:a16="http://schemas.microsoft.com/office/drawing/2014/main" id="{E6435167-CC65-D19D-3C4A-D462EA2EA38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" name="مخطط انسيابي: رابط 46">
                <a:extLst>
                  <a:ext uri="{FF2B5EF4-FFF2-40B4-BE49-F238E27FC236}">
                    <a16:creationId xmlns:a16="http://schemas.microsoft.com/office/drawing/2014/main" id="{AB9781B3-5967-9470-454A-8ED1B3E96C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" name="مخطط انسيابي: رابط 47">
                <a:extLst>
                  <a:ext uri="{FF2B5EF4-FFF2-40B4-BE49-F238E27FC236}">
                    <a16:creationId xmlns:a16="http://schemas.microsoft.com/office/drawing/2014/main" id="{E72F105E-D9AD-77D3-8F81-C2566C3D11F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" name="مخطط انسيابي: رابط 48">
                <a:extLst>
                  <a:ext uri="{FF2B5EF4-FFF2-40B4-BE49-F238E27FC236}">
                    <a16:creationId xmlns:a16="http://schemas.microsoft.com/office/drawing/2014/main" id="{4DC388CC-0F87-362A-2010-1A03D28B7D1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5" name="مستطيل: زوايا مستديرة 144">
              <a:extLst>
                <a:ext uri="{FF2B5EF4-FFF2-40B4-BE49-F238E27FC236}">
                  <a16:creationId xmlns:a16="http://schemas.microsoft.com/office/drawing/2014/main" id="{F32FF052-EC1A-B1F6-B435-A03B1BA7D710}"/>
                </a:ext>
              </a:extLst>
            </p:cNvPr>
            <p:cNvSpPr/>
            <p:nvPr/>
          </p:nvSpPr>
          <p:spPr>
            <a:xfrm>
              <a:off x="8276613" y="611768"/>
              <a:ext cx="1122778" cy="6105081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1755AFAD-B9F5-C673-CBDB-D995222D1E13}"/>
                </a:ext>
              </a:extLst>
            </p:cNvPr>
            <p:cNvSpPr/>
            <p:nvPr/>
          </p:nvSpPr>
          <p:spPr>
            <a:xfrm>
              <a:off x="6035312" y="601145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0" name="مستطيل: زوايا مستديرة 149">
              <a:extLst>
                <a:ext uri="{FF2B5EF4-FFF2-40B4-BE49-F238E27FC236}">
                  <a16:creationId xmlns:a16="http://schemas.microsoft.com/office/drawing/2014/main" id="{917FC0AB-A10A-EFBD-C591-17D51ED92801}"/>
                </a:ext>
              </a:extLst>
            </p:cNvPr>
            <p:cNvSpPr/>
            <p:nvPr/>
          </p:nvSpPr>
          <p:spPr>
            <a:xfrm>
              <a:off x="3794798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8" name="مستطيل: زوايا مستديرة 147">
              <a:extLst>
                <a:ext uri="{FF2B5EF4-FFF2-40B4-BE49-F238E27FC236}">
                  <a16:creationId xmlns:a16="http://schemas.microsoft.com/office/drawing/2014/main" id="{66E10EDA-073B-00F1-776B-497AF6FE26FD}"/>
                </a:ext>
              </a:extLst>
            </p:cNvPr>
            <p:cNvSpPr/>
            <p:nvPr/>
          </p:nvSpPr>
          <p:spPr>
            <a:xfrm>
              <a:off x="4914662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1" name="مستطيل: زوايا مستديرة 150">
              <a:extLst>
                <a:ext uri="{FF2B5EF4-FFF2-40B4-BE49-F238E27FC236}">
                  <a16:creationId xmlns:a16="http://schemas.microsoft.com/office/drawing/2014/main" id="{5C90EB9D-CA4B-0248-DB0E-CC3B48CFCCD2}"/>
                </a:ext>
              </a:extLst>
            </p:cNvPr>
            <p:cNvSpPr/>
            <p:nvPr/>
          </p:nvSpPr>
          <p:spPr>
            <a:xfrm>
              <a:off x="1548400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2" name="مستطيل: زوايا مستديرة 151">
              <a:extLst>
                <a:ext uri="{FF2B5EF4-FFF2-40B4-BE49-F238E27FC236}">
                  <a16:creationId xmlns:a16="http://schemas.microsoft.com/office/drawing/2014/main" id="{8D590DB6-F2CB-13C1-8F95-E139E9CC4849}"/>
                </a:ext>
              </a:extLst>
            </p:cNvPr>
            <p:cNvSpPr/>
            <p:nvPr/>
          </p:nvSpPr>
          <p:spPr>
            <a:xfrm>
              <a:off x="424781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344329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26ECB6AF-E451-8840-9282-7664B9DFB57C}"/>
              </a:ext>
            </a:extLst>
          </p:cNvPr>
          <p:cNvGrpSpPr/>
          <p:nvPr/>
        </p:nvGrpSpPr>
        <p:grpSpPr>
          <a:xfrm>
            <a:off x="298772" y="97244"/>
            <a:ext cx="11719962" cy="6458242"/>
            <a:chOff x="388306" y="258608"/>
            <a:chExt cx="11719962" cy="6458242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4A93F5A0-0DB5-4944-8FFD-9DDAD7020F60}"/>
                </a:ext>
              </a:extLst>
            </p:cNvPr>
            <p:cNvSpPr/>
            <p:nvPr/>
          </p:nvSpPr>
          <p:spPr>
            <a:xfrm>
              <a:off x="424781" y="1262723"/>
              <a:ext cx="11623784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1456B7C5-3354-2913-7BC6-B9348B7099A4}"/>
                </a:ext>
              </a:extLst>
            </p:cNvPr>
            <p:cNvGrpSpPr/>
            <p:nvPr/>
          </p:nvGrpSpPr>
          <p:grpSpPr>
            <a:xfrm>
              <a:off x="8329851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" name="مخطط انسيابي: رابط 4">
                <a:extLst>
                  <a:ext uri="{FF2B5EF4-FFF2-40B4-BE49-F238E27FC236}">
                    <a16:creationId xmlns:a16="http://schemas.microsoft.com/office/drawing/2014/main" id="{12990BA1-3444-F437-84B7-23BCDC06821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" name="مخطط انسيابي: رابط 5">
                <a:extLst>
                  <a:ext uri="{FF2B5EF4-FFF2-40B4-BE49-F238E27FC236}">
                    <a16:creationId xmlns:a16="http://schemas.microsoft.com/office/drawing/2014/main" id="{2398F34C-B112-3AFD-C6D6-082C7B1351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" name="مخطط انسيابي: رابط 6">
                <a:extLst>
                  <a:ext uri="{FF2B5EF4-FFF2-40B4-BE49-F238E27FC236}">
                    <a16:creationId xmlns:a16="http://schemas.microsoft.com/office/drawing/2014/main" id="{EF23E110-F640-7296-87C6-D7D362C7A96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" name="مخطط انسيابي: رابط 7">
                <a:extLst>
                  <a:ext uri="{FF2B5EF4-FFF2-40B4-BE49-F238E27FC236}">
                    <a16:creationId xmlns:a16="http://schemas.microsoft.com/office/drawing/2014/main" id="{DAABBB4C-8B0C-B416-D9FC-4F6297F35AC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475CB3AB-7BF4-7BEE-46D0-0BAE2F80682C}"/>
                </a:ext>
              </a:extLst>
            </p:cNvPr>
            <p:cNvGrpSpPr/>
            <p:nvPr/>
          </p:nvGrpSpPr>
          <p:grpSpPr>
            <a:xfrm>
              <a:off x="8319810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0" name="مخطط انسيابي: رابط 59">
                <a:extLst>
                  <a:ext uri="{FF2B5EF4-FFF2-40B4-BE49-F238E27FC236}">
                    <a16:creationId xmlns:a16="http://schemas.microsoft.com/office/drawing/2014/main" id="{B18A6163-8074-931D-F7BD-556E3EEA24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1" name="مخطط انسيابي: رابط 60">
                <a:extLst>
                  <a:ext uri="{FF2B5EF4-FFF2-40B4-BE49-F238E27FC236}">
                    <a16:creationId xmlns:a16="http://schemas.microsoft.com/office/drawing/2014/main" id="{C2283A80-C3C1-1F45-A734-8F02379CF41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2" name="مخطط انسيابي: رابط 61">
                <a:extLst>
                  <a:ext uri="{FF2B5EF4-FFF2-40B4-BE49-F238E27FC236}">
                    <a16:creationId xmlns:a16="http://schemas.microsoft.com/office/drawing/2014/main" id="{A4797713-D080-2653-1304-217A63C8CD8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63" name="مخطط انسيابي: رابط 62">
                <a:extLst>
                  <a:ext uri="{FF2B5EF4-FFF2-40B4-BE49-F238E27FC236}">
                    <a16:creationId xmlns:a16="http://schemas.microsoft.com/office/drawing/2014/main" id="{01058D18-6CEF-DDCF-8787-53ADD6C477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5" name="مجموعة 64">
              <a:extLst>
                <a:ext uri="{FF2B5EF4-FFF2-40B4-BE49-F238E27FC236}">
                  <a16:creationId xmlns:a16="http://schemas.microsoft.com/office/drawing/2014/main" id="{8DFA19A2-B3D4-D1B5-7489-E2F8B5F7B0A6}"/>
                </a:ext>
              </a:extLst>
            </p:cNvPr>
            <p:cNvGrpSpPr/>
            <p:nvPr/>
          </p:nvGrpSpPr>
          <p:grpSpPr>
            <a:xfrm>
              <a:off x="7200360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" name="مخطط انسيابي: رابط 65">
                <a:extLst>
                  <a:ext uri="{FF2B5EF4-FFF2-40B4-BE49-F238E27FC236}">
                    <a16:creationId xmlns:a16="http://schemas.microsoft.com/office/drawing/2014/main" id="{6650DD87-8CBA-FC78-4186-453155BD81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" name="مخطط انسيابي: رابط 66">
                <a:extLst>
                  <a:ext uri="{FF2B5EF4-FFF2-40B4-BE49-F238E27FC236}">
                    <a16:creationId xmlns:a16="http://schemas.microsoft.com/office/drawing/2014/main" id="{4719CAF4-638D-DC58-8AB9-0A42447A3A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" name="مخطط انسيابي: رابط 67">
                <a:extLst>
                  <a:ext uri="{FF2B5EF4-FFF2-40B4-BE49-F238E27FC236}">
                    <a16:creationId xmlns:a16="http://schemas.microsoft.com/office/drawing/2014/main" id="{2A5A1745-96E2-0518-9B35-54F464CDE78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" name="مخطط انسيابي: رابط 68">
                <a:extLst>
                  <a:ext uri="{FF2B5EF4-FFF2-40B4-BE49-F238E27FC236}">
                    <a16:creationId xmlns:a16="http://schemas.microsoft.com/office/drawing/2014/main" id="{A881FD14-53F3-9B8E-829D-4980A55406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" name="مجموعة 69">
              <a:extLst>
                <a:ext uri="{FF2B5EF4-FFF2-40B4-BE49-F238E27FC236}">
                  <a16:creationId xmlns:a16="http://schemas.microsoft.com/office/drawing/2014/main" id="{096BD08D-1192-A0F1-3067-7B9080D9D60C}"/>
                </a:ext>
              </a:extLst>
            </p:cNvPr>
            <p:cNvGrpSpPr/>
            <p:nvPr/>
          </p:nvGrpSpPr>
          <p:grpSpPr>
            <a:xfrm>
              <a:off x="7190319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71" name="مخطط انسيابي: رابط 70">
                <a:extLst>
                  <a:ext uri="{FF2B5EF4-FFF2-40B4-BE49-F238E27FC236}">
                    <a16:creationId xmlns:a16="http://schemas.microsoft.com/office/drawing/2014/main" id="{328A5343-84C8-B206-03DE-98BF1058BA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2" name="مخطط انسيابي: رابط 71">
                <a:extLst>
                  <a:ext uri="{FF2B5EF4-FFF2-40B4-BE49-F238E27FC236}">
                    <a16:creationId xmlns:a16="http://schemas.microsoft.com/office/drawing/2014/main" id="{61983371-A89E-9A2A-7918-E32FB8D8F5B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3" name="مخطط انسيابي: رابط 72">
                <a:extLst>
                  <a:ext uri="{FF2B5EF4-FFF2-40B4-BE49-F238E27FC236}">
                    <a16:creationId xmlns:a16="http://schemas.microsoft.com/office/drawing/2014/main" id="{02D0D08D-6E08-416D-03BF-3DB683C0DCD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74" name="مخطط انسيابي: رابط 73">
                <a:extLst>
                  <a:ext uri="{FF2B5EF4-FFF2-40B4-BE49-F238E27FC236}">
                    <a16:creationId xmlns:a16="http://schemas.microsoft.com/office/drawing/2014/main" id="{CB19CDFC-A95A-6797-0D65-F362DF893AC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75" name="مجموعة 74">
              <a:extLst>
                <a:ext uri="{FF2B5EF4-FFF2-40B4-BE49-F238E27FC236}">
                  <a16:creationId xmlns:a16="http://schemas.microsoft.com/office/drawing/2014/main" id="{48F28976-0B3E-3A5C-B8B7-A772D45432B5}"/>
                </a:ext>
              </a:extLst>
            </p:cNvPr>
            <p:cNvGrpSpPr/>
            <p:nvPr/>
          </p:nvGrpSpPr>
          <p:grpSpPr>
            <a:xfrm>
              <a:off x="6087728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6" name="مخطط انسيابي: رابط 75">
                <a:extLst>
                  <a:ext uri="{FF2B5EF4-FFF2-40B4-BE49-F238E27FC236}">
                    <a16:creationId xmlns:a16="http://schemas.microsoft.com/office/drawing/2014/main" id="{2F613953-BEC5-EE8C-B033-B7131715142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7" name="مخطط انسيابي: رابط 76">
                <a:extLst>
                  <a:ext uri="{FF2B5EF4-FFF2-40B4-BE49-F238E27FC236}">
                    <a16:creationId xmlns:a16="http://schemas.microsoft.com/office/drawing/2014/main" id="{4C07794F-4713-5A1D-E1F6-CD9CD000155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8" name="مخطط انسيابي: رابط 77">
                <a:extLst>
                  <a:ext uri="{FF2B5EF4-FFF2-40B4-BE49-F238E27FC236}">
                    <a16:creationId xmlns:a16="http://schemas.microsoft.com/office/drawing/2014/main" id="{B3E8D111-5A2F-F59F-0A82-A4FD2C06AA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79" name="مخطط انسيابي: رابط 78">
                <a:extLst>
                  <a:ext uri="{FF2B5EF4-FFF2-40B4-BE49-F238E27FC236}">
                    <a16:creationId xmlns:a16="http://schemas.microsoft.com/office/drawing/2014/main" id="{3563AF57-373B-AB65-2A91-CF80835C0A2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80" name="مجموعة 79">
              <a:extLst>
                <a:ext uri="{FF2B5EF4-FFF2-40B4-BE49-F238E27FC236}">
                  <a16:creationId xmlns:a16="http://schemas.microsoft.com/office/drawing/2014/main" id="{F8A32F2E-9C34-F5C0-406B-1410350C9FD9}"/>
                </a:ext>
              </a:extLst>
            </p:cNvPr>
            <p:cNvGrpSpPr/>
            <p:nvPr/>
          </p:nvGrpSpPr>
          <p:grpSpPr>
            <a:xfrm>
              <a:off x="6086117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81" name="مخطط انسيابي: رابط 80">
                <a:extLst>
                  <a:ext uri="{FF2B5EF4-FFF2-40B4-BE49-F238E27FC236}">
                    <a16:creationId xmlns:a16="http://schemas.microsoft.com/office/drawing/2014/main" id="{49F92D2D-8449-192C-2B3E-10262DE49C1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2" name="مخطط انسيابي: رابط 81">
                <a:extLst>
                  <a:ext uri="{FF2B5EF4-FFF2-40B4-BE49-F238E27FC236}">
                    <a16:creationId xmlns:a16="http://schemas.microsoft.com/office/drawing/2014/main" id="{AAED9227-F266-88B9-B8DE-82D2B790E5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3" name="مخطط انسيابي: رابط 82">
                <a:extLst>
                  <a:ext uri="{FF2B5EF4-FFF2-40B4-BE49-F238E27FC236}">
                    <a16:creationId xmlns:a16="http://schemas.microsoft.com/office/drawing/2014/main" id="{584EBB97-1B3A-27EB-04E8-C0A70D4173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84" name="مخطط انسيابي: رابط 83">
                <a:extLst>
                  <a:ext uri="{FF2B5EF4-FFF2-40B4-BE49-F238E27FC236}">
                    <a16:creationId xmlns:a16="http://schemas.microsoft.com/office/drawing/2014/main" id="{5ABF8184-9F90-F6DC-9718-301AA54C95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85" name="مجموعة 84">
              <a:extLst>
                <a:ext uri="{FF2B5EF4-FFF2-40B4-BE49-F238E27FC236}">
                  <a16:creationId xmlns:a16="http://schemas.microsoft.com/office/drawing/2014/main" id="{9A57069C-37E0-241B-EA3B-0AB5329C3538}"/>
                </a:ext>
              </a:extLst>
            </p:cNvPr>
            <p:cNvGrpSpPr/>
            <p:nvPr/>
          </p:nvGrpSpPr>
          <p:grpSpPr>
            <a:xfrm>
              <a:off x="4966663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86" name="مخطط انسيابي: رابط 85">
                <a:extLst>
                  <a:ext uri="{FF2B5EF4-FFF2-40B4-BE49-F238E27FC236}">
                    <a16:creationId xmlns:a16="http://schemas.microsoft.com/office/drawing/2014/main" id="{AEC5592E-D931-B687-CC76-FC3BF4C8184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7" name="مخطط انسيابي: رابط 86">
                <a:extLst>
                  <a:ext uri="{FF2B5EF4-FFF2-40B4-BE49-F238E27FC236}">
                    <a16:creationId xmlns:a16="http://schemas.microsoft.com/office/drawing/2014/main" id="{1A6EB3DB-CB59-F0FD-DDDA-2F80AC73D7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8" name="مخطط انسيابي: رابط 87">
                <a:extLst>
                  <a:ext uri="{FF2B5EF4-FFF2-40B4-BE49-F238E27FC236}">
                    <a16:creationId xmlns:a16="http://schemas.microsoft.com/office/drawing/2014/main" id="{6EB733AE-5D19-1404-51F4-6E85311468E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89" name="مخطط انسيابي: رابط 88">
                <a:extLst>
                  <a:ext uri="{FF2B5EF4-FFF2-40B4-BE49-F238E27FC236}">
                    <a16:creationId xmlns:a16="http://schemas.microsoft.com/office/drawing/2014/main" id="{29EF9AAC-E74B-A789-3D99-9D5671522B1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90" name="مجموعة 89">
              <a:extLst>
                <a:ext uri="{FF2B5EF4-FFF2-40B4-BE49-F238E27FC236}">
                  <a16:creationId xmlns:a16="http://schemas.microsoft.com/office/drawing/2014/main" id="{A296C6D5-53C4-CF3D-F076-1CD407EDDDAD}"/>
                </a:ext>
              </a:extLst>
            </p:cNvPr>
            <p:cNvGrpSpPr/>
            <p:nvPr/>
          </p:nvGrpSpPr>
          <p:grpSpPr>
            <a:xfrm>
              <a:off x="4965052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91" name="مخطط انسيابي: رابط 90">
                <a:extLst>
                  <a:ext uri="{FF2B5EF4-FFF2-40B4-BE49-F238E27FC236}">
                    <a16:creationId xmlns:a16="http://schemas.microsoft.com/office/drawing/2014/main" id="{33D90F7C-E570-4F84-DD4A-D136DA7A8D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2" name="مخطط انسيابي: رابط 91">
                <a:extLst>
                  <a:ext uri="{FF2B5EF4-FFF2-40B4-BE49-F238E27FC236}">
                    <a16:creationId xmlns:a16="http://schemas.microsoft.com/office/drawing/2014/main" id="{F1D714E4-7839-53BC-81A5-DE4FAAE605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3" name="مخطط انسيابي: رابط 92">
                <a:extLst>
                  <a:ext uri="{FF2B5EF4-FFF2-40B4-BE49-F238E27FC236}">
                    <a16:creationId xmlns:a16="http://schemas.microsoft.com/office/drawing/2014/main" id="{46CEDE80-63E3-4640-FFE3-8617EC92AD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94" name="مخطط انسيابي: رابط 93">
                <a:extLst>
                  <a:ext uri="{FF2B5EF4-FFF2-40B4-BE49-F238E27FC236}">
                    <a16:creationId xmlns:a16="http://schemas.microsoft.com/office/drawing/2014/main" id="{747E4FB1-29C4-DBD5-CC8F-DD0C78F9201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959BCBF1-B355-4E82-47B1-C886927C6E4C}"/>
                </a:ext>
              </a:extLst>
            </p:cNvPr>
            <p:cNvGrpSpPr/>
            <p:nvPr/>
          </p:nvGrpSpPr>
          <p:grpSpPr>
            <a:xfrm>
              <a:off x="3828743" y="133888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96" name="مخطط انسيابي: رابط 95">
                <a:extLst>
                  <a:ext uri="{FF2B5EF4-FFF2-40B4-BE49-F238E27FC236}">
                    <a16:creationId xmlns:a16="http://schemas.microsoft.com/office/drawing/2014/main" id="{9D4F8A78-D2D3-C76A-B4A7-3DCC5CE7E18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7" name="مخطط انسيابي: رابط 96">
                <a:extLst>
                  <a:ext uri="{FF2B5EF4-FFF2-40B4-BE49-F238E27FC236}">
                    <a16:creationId xmlns:a16="http://schemas.microsoft.com/office/drawing/2014/main" id="{2EAB87DC-6CF0-9C6E-19C9-9D0C564BDC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8" name="مخطط انسيابي: رابط 97">
                <a:extLst>
                  <a:ext uri="{FF2B5EF4-FFF2-40B4-BE49-F238E27FC236}">
                    <a16:creationId xmlns:a16="http://schemas.microsoft.com/office/drawing/2014/main" id="{720B3E41-429B-9737-65CC-D3E5E0C50A2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99" name="مخطط انسيابي: رابط 98">
                <a:extLst>
                  <a:ext uri="{FF2B5EF4-FFF2-40B4-BE49-F238E27FC236}">
                    <a16:creationId xmlns:a16="http://schemas.microsoft.com/office/drawing/2014/main" id="{022313D3-B85E-882B-49A4-F105DF028DB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00" name="مجموعة 99">
              <a:extLst>
                <a:ext uri="{FF2B5EF4-FFF2-40B4-BE49-F238E27FC236}">
                  <a16:creationId xmlns:a16="http://schemas.microsoft.com/office/drawing/2014/main" id="{CC66D465-F097-9FC5-9F5F-E9C37302E67E}"/>
                </a:ext>
              </a:extLst>
            </p:cNvPr>
            <p:cNvGrpSpPr/>
            <p:nvPr/>
          </p:nvGrpSpPr>
          <p:grpSpPr>
            <a:xfrm>
              <a:off x="3818702" y="1022560"/>
              <a:ext cx="1026588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1" name="مخطط انسيابي: رابط 100">
                <a:extLst>
                  <a:ext uri="{FF2B5EF4-FFF2-40B4-BE49-F238E27FC236}">
                    <a16:creationId xmlns:a16="http://schemas.microsoft.com/office/drawing/2014/main" id="{CB955652-8779-FF46-3C54-12C24AD4A7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2" name="مخطط انسيابي: رابط 101">
                <a:extLst>
                  <a:ext uri="{FF2B5EF4-FFF2-40B4-BE49-F238E27FC236}">
                    <a16:creationId xmlns:a16="http://schemas.microsoft.com/office/drawing/2014/main" id="{D7BEF07B-691B-CD8E-22A4-CBEEE19434D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3" name="مخطط انسيابي: رابط 102">
                <a:extLst>
                  <a:ext uri="{FF2B5EF4-FFF2-40B4-BE49-F238E27FC236}">
                    <a16:creationId xmlns:a16="http://schemas.microsoft.com/office/drawing/2014/main" id="{20219EBF-C708-6D3D-299A-FD6ACADCF0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04" name="مخطط انسيابي: رابط 103">
                <a:extLst>
                  <a:ext uri="{FF2B5EF4-FFF2-40B4-BE49-F238E27FC236}">
                    <a16:creationId xmlns:a16="http://schemas.microsoft.com/office/drawing/2014/main" id="{82F0ADA9-D69B-FFCB-C55B-B92446A96D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05" name="مجموعة 104">
              <a:extLst>
                <a:ext uri="{FF2B5EF4-FFF2-40B4-BE49-F238E27FC236}">
                  <a16:creationId xmlns:a16="http://schemas.microsoft.com/office/drawing/2014/main" id="{E1F66881-B5A7-9520-9E1E-F0DC56A477D0}"/>
                </a:ext>
              </a:extLst>
            </p:cNvPr>
            <p:cNvGrpSpPr/>
            <p:nvPr/>
          </p:nvGrpSpPr>
          <p:grpSpPr>
            <a:xfrm>
              <a:off x="2699246" y="133888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06" name="مخطط انسيابي: رابط 105">
                <a:extLst>
                  <a:ext uri="{FF2B5EF4-FFF2-40B4-BE49-F238E27FC236}">
                    <a16:creationId xmlns:a16="http://schemas.microsoft.com/office/drawing/2014/main" id="{4FED5533-411D-826D-0B76-EB79A524567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7" name="مخطط انسيابي: رابط 106">
                <a:extLst>
                  <a:ext uri="{FF2B5EF4-FFF2-40B4-BE49-F238E27FC236}">
                    <a16:creationId xmlns:a16="http://schemas.microsoft.com/office/drawing/2014/main" id="{E843929F-B46C-F4A8-5539-A61D27C86ED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8" name="مخطط انسيابي: رابط 107">
                <a:extLst>
                  <a:ext uri="{FF2B5EF4-FFF2-40B4-BE49-F238E27FC236}">
                    <a16:creationId xmlns:a16="http://schemas.microsoft.com/office/drawing/2014/main" id="{70CFDCE0-34A4-FAE6-E6A9-C650133CC80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9" name="مخطط انسيابي: رابط 108">
                <a:extLst>
                  <a:ext uri="{FF2B5EF4-FFF2-40B4-BE49-F238E27FC236}">
                    <a16:creationId xmlns:a16="http://schemas.microsoft.com/office/drawing/2014/main" id="{CB0627B2-6FF5-BE69-CF93-A83F7EECF5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10" name="مجموعة 109">
              <a:extLst>
                <a:ext uri="{FF2B5EF4-FFF2-40B4-BE49-F238E27FC236}">
                  <a16:creationId xmlns:a16="http://schemas.microsoft.com/office/drawing/2014/main" id="{17FAF9D3-CCD9-582B-86AE-57178A19FFF2}"/>
                </a:ext>
              </a:extLst>
            </p:cNvPr>
            <p:cNvGrpSpPr/>
            <p:nvPr/>
          </p:nvGrpSpPr>
          <p:grpSpPr>
            <a:xfrm>
              <a:off x="2697636" y="1022560"/>
              <a:ext cx="1026588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11" name="مخطط انسيابي: رابط 110">
                <a:extLst>
                  <a:ext uri="{FF2B5EF4-FFF2-40B4-BE49-F238E27FC236}">
                    <a16:creationId xmlns:a16="http://schemas.microsoft.com/office/drawing/2014/main" id="{1C56BB6D-4B34-D8E8-457D-755673FE04D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2" name="مخطط انسيابي: رابط 111">
                <a:extLst>
                  <a:ext uri="{FF2B5EF4-FFF2-40B4-BE49-F238E27FC236}">
                    <a16:creationId xmlns:a16="http://schemas.microsoft.com/office/drawing/2014/main" id="{FEBDA99B-8463-C61A-0C1D-817A379E33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3" name="مخطط انسيابي: رابط 112">
                <a:extLst>
                  <a:ext uri="{FF2B5EF4-FFF2-40B4-BE49-F238E27FC236}">
                    <a16:creationId xmlns:a16="http://schemas.microsoft.com/office/drawing/2014/main" id="{25A20774-760A-0659-A269-B16740E4222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14" name="مخطط انسيابي: رابط 113">
                <a:extLst>
                  <a:ext uri="{FF2B5EF4-FFF2-40B4-BE49-F238E27FC236}">
                    <a16:creationId xmlns:a16="http://schemas.microsoft.com/office/drawing/2014/main" id="{AC0F98C0-CBE5-2693-DCD8-6E478C7B2A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25" name="مجموعة 124">
              <a:extLst>
                <a:ext uri="{FF2B5EF4-FFF2-40B4-BE49-F238E27FC236}">
                  <a16:creationId xmlns:a16="http://schemas.microsoft.com/office/drawing/2014/main" id="{080C37A6-1FEA-9F6B-9735-FFD3397187B5}"/>
                </a:ext>
              </a:extLst>
            </p:cNvPr>
            <p:cNvGrpSpPr/>
            <p:nvPr/>
          </p:nvGrpSpPr>
          <p:grpSpPr>
            <a:xfrm>
              <a:off x="1576114" y="133888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26" name="مخطط انسيابي: رابط 125">
                <a:extLst>
                  <a:ext uri="{FF2B5EF4-FFF2-40B4-BE49-F238E27FC236}">
                    <a16:creationId xmlns:a16="http://schemas.microsoft.com/office/drawing/2014/main" id="{E1057C3E-775A-3542-5E5B-D7F7FFB571B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7" name="مخطط انسيابي: رابط 126">
                <a:extLst>
                  <a:ext uri="{FF2B5EF4-FFF2-40B4-BE49-F238E27FC236}">
                    <a16:creationId xmlns:a16="http://schemas.microsoft.com/office/drawing/2014/main" id="{E2B8A695-4FDA-9BBB-14E8-03848498056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8" name="مخطط انسيابي: رابط 127">
                <a:extLst>
                  <a:ext uri="{FF2B5EF4-FFF2-40B4-BE49-F238E27FC236}">
                    <a16:creationId xmlns:a16="http://schemas.microsoft.com/office/drawing/2014/main" id="{F01E2EAD-5BAA-46A9-6186-F068500239E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9" name="مخطط انسيابي: رابط 128">
                <a:extLst>
                  <a:ext uri="{FF2B5EF4-FFF2-40B4-BE49-F238E27FC236}">
                    <a16:creationId xmlns:a16="http://schemas.microsoft.com/office/drawing/2014/main" id="{913FE907-D03B-FF86-B8B4-21CC6532AC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BE4AE7DB-6BD3-3656-96E9-09694FAE7278}"/>
                </a:ext>
              </a:extLst>
            </p:cNvPr>
            <p:cNvGrpSpPr/>
            <p:nvPr/>
          </p:nvGrpSpPr>
          <p:grpSpPr>
            <a:xfrm>
              <a:off x="1574503" y="1022560"/>
              <a:ext cx="1026588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31" name="مخطط انسيابي: رابط 130">
                <a:extLst>
                  <a:ext uri="{FF2B5EF4-FFF2-40B4-BE49-F238E27FC236}">
                    <a16:creationId xmlns:a16="http://schemas.microsoft.com/office/drawing/2014/main" id="{8D3DCF3D-DCB3-C501-E380-E613B508F09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2" name="مخطط انسيابي: رابط 131">
                <a:extLst>
                  <a:ext uri="{FF2B5EF4-FFF2-40B4-BE49-F238E27FC236}">
                    <a16:creationId xmlns:a16="http://schemas.microsoft.com/office/drawing/2014/main" id="{34693C2C-686F-1C65-B5BE-DDC92EA7FD8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3" name="مخطط انسيابي: رابط 132">
                <a:extLst>
                  <a:ext uri="{FF2B5EF4-FFF2-40B4-BE49-F238E27FC236}">
                    <a16:creationId xmlns:a16="http://schemas.microsoft.com/office/drawing/2014/main" id="{E1386530-8B37-AF5F-0645-5891E1725F3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34" name="مخطط انسيابي: رابط 133">
                <a:extLst>
                  <a:ext uri="{FF2B5EF4-FFF2-40B4-BE49-F238E27FC236}">
                    <a16:creationId xmlns:a16="http://schemas.microsoft.com/office/drawing/2014/main" id="{6C1DBFCC-8355-61E8-4404-AB1CC34892E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135" name="مجموعة 134">
              <a:extLst>
                <a:ext uri="{FF2B5EF4-FFF2-40B4-BE49-F238E27FC236}">
                  <a16:creationId xmlns:a16="http://schemas.microsoft.com/office/drawing/2014/main" id="{050BFA2B-CE3A-7BFD-5067-961CCA8C502E}"/>
                </a:ext>
              </a:extLst>
            </p:cNvPr>
            <p:cNvGrpSpPr/>
            <p:nvPr/>
          </p:nvGrpSpPr>
          <p:grpSpPr>
            <a:xfrm>
              <a:off x="469837" y="133888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36" name="مخطط انسيابي: رابط 135">
                <a:extLst>
                  <a:ext uri="{FF2B5EF4-FFF2-40B4-BE49-F238E27FC236}">
                    <a16:creationId xmlns:a16="http://schemas.microsoft.com/office/drawing/2014/main" id="{E02B9DEE-CC9C-0FB4-8213-11C539A9EB1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7" name="مخطط انسيابي: رابط 136">
                <a:extLst>
                  <a:ext uri="{FF2B5EF4-FFF2-40B4-BE49-F238E27FC236}">
                    <a16:creationId xmlns:a16="http://schemas.microsoft.com/office/drawing/2014/main" id="{D720B6FB-7C87-4812-4371-CD19D4B06BB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8" name="مخطط انسيابي: رابط 137">
                <a:extLst>
                  <a:ext uri="{FF2B5EF4-FFF2-40B4-BE49-F238E27FC236}">
                    <a16:creationId xmlns:a16="http://schemas.microsoft.com/office/drawing/2014/main" id="{0BD03A53-E103-49EB-8DDE-B9460F45DD2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9" name="مخطط انسيابي: رابط 138">
                <a:extLst>
                  <a:ext uri="{FF2B5EF4-FFF2-40B4-BE49-F238E27FC236}">
                    <a16:creationId xmlns:a16="http://schemas.microsoft.com/office/drawing/2014/main" id="{A1B8A283-F45B-3D12-C2C0-F7270DEBCFF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40" name="مجموعة 139">
              <a:extLst>
                <a:ext uri="{FF2B5EF4-FFF2-40B4-BE49-F238E27FC236}">
                  <a16:creationId xmlns:a16="http://schemas.microsoft.com/office/drawing/2014/main" id="{632F409D-F382-1DCD-4E65-ADE1A3B44652}"/>
                </a:ext>
              </a:extLst>
            </p:cNvPr>
            <p:cNvGrpSpPr/>
            <p:nvPr/>
          </p:nvGrpSpPr>
          <p:grpSpPr>
            <a:xfrm>
              <a:off x="485087" y="1022560"/>
              <a:ext cx="1026588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41" name="مخطط انسيابي: رابط 140">
                <a:extLst>
                  <a:ext uri="{FF2B5EF4-FFF2-40B4-BE49-F238E27FC236}">
                    <a16:creationId xmlns:a16="http://schemas.microsoft.com/office/drawing/2014/main" id="{3B2CCC1B-6244-18DC-2EF1-37528526F0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2" name="مخطط انسيابي: رابط 141">
                <a:extLst>
                  <a:ext uri="{FF2B5EF4-FFF2-40B4-BE49-F238E27FC236}">
                    <a16:creationId xmlns:a16="http://schemas.microsoft.com/office/drawing/2014/main" id="{CCEFDF75-87C8-883A-C847-8D5C933FC4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3" name="مخطط انسيابي: رابط 142">
                <a:extLst>
                  <a:ext uri="{FF2B5EF4-FFF2-40B4-BE49-F238E27FC236}">
                    <a16:creationId xmlns:a16="http://schemas.microsoft.com/office/drawing/2014/main" id="{07AB15F4-CFB1-DB8A-E33E-6819DC3648C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  <p:sp>
            <p:nvSpPr>
              <p:cNvPr id="144" name="مخطط انسيابي: رابط 143">
                <a:extLst>
                  <a:ext uri="{FF2B5EF4-FFF2-40B4-BE49-F238E27FC236}">
                    <a16:creationId xmlns:a16="http://schemas.microsoft.com/office/drawing/2014/main" id="{97EEA0E9-2F73-96F2-B9C5-74C440E666B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146" name="مستطيل: زوايا مستديرة 145">
              <a:extLst>
                <a:ext uri="{FF2B5EF4-FFF2-40B4-BE49-F238E27FC236}">
                  <a16:creationId xmlns:a16="http://schemas.microsoft.com/office/drawing/2014/main" id="{029D7D02-3C1E-53EA-46D8-391438E3A070}"/>
                </a:ext>
              </a:extLst>
            </p:cNvPr>
            <p:cNvSpPr/>
            <p:nvPr/>
          </p:nvSpPr>
          <p:spPr>
            <a:xfrm>
              <a:off x="7155963" y="601146"/>
              <a:ext cx="1122778" cy="6106554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9" name="مستطيل: زوايا مستديرة 148">
              <a:extLst>
                <a:ext uri="{FF2B5EF4-FFF2-40B4-BE49-F238E27FC236}">
                  <a16:creationId xmlns:a16="http://schemas.microsoft.com/office/drawing/2014/main" id="{420B3BD3-E9B6-E764-B013-C0918C3FF6D4}"/>
                </a:ext>
              </a:extLst>
            </p:cNvPr>
            <p:cNvSpPr/>
            <p:nvPr/>
          </p:nvSpPr>
          <p:spPr>
            <a:xfrm>
              <a:off x="2672019" y="611768"/>
              <a:ext cx="1122778" cy="610508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3" name="مستطيل: زوايا مستديرة 152">
              <a:extLst>
                <a:ext uri="{FF2B5EF4-FFF2-40B4-BE49-F238E27FC236}">
                  <a16:creationId xmlns:a16="http://schemas.microsoft.com/office/drawing/2014/main" id="{1B8F1C37-48F2-4C00-80B5-7B3BF382647C}"/>
                </a:ext>
              </a:extLst>
            </p:cNvPr>
            <p:cNvSpPr/>
            <p:nvPr/>
          </p:nvSpPr>
          <p:spPr>
            <a:xfrm>
              <a:off x="424779" y="1625819"/>
              <a:ext cx="11623785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154" name="مجموعة 153">
              <a:extLst>
                <a:ext uri="{FF2B5EF4-FFF2-40B4-BE49-F238E27FC236}">
                  <a16:creationId xmlns:a16="http://schemas.microsoft.com/office/drawing/2014/main" id="{46B4CFBB-EEA0-F75B-8913-19742F42BF46}"/>
                </a:ext>
              </a:extLst>
            </p:cNvPr>
            <p:cNvGrpSpPr/>
            <p:nvPr/>
          </p:nvGrpSpPr>
          <p:grpSpPr>
            <a:xfrm>
              <a:off x="8329851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55" name="مخطط انسيابي: رابط 154">
                <a:extLst>
                  <a:ext uri="{FF2B5EF4-FFF2-40B4-BE49-F238E27FC236}">
                    <a16:creationId xmlns:a16="http://schemas.microsoft.com/office/drawing/2014/main" id="{4660CFDF-2C60-4460-5323-665F4BEB245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6" name="مخطط انسيابي: رابط 155">
                <a:extLst>
                  <a:ext uri="{FF2B5EF4-FFF2-40B4-BE49-F238E27FC236}">
                    <a16:creationId xmlns:a16="http://schemas.microsoft.com/office/drawing/2014/main" id="{BAEE752A-45B3-D4B1-8F87-99D149463E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7" name="مخطط انسيابي: رابط 156">
                <a:extLst>
                  <a:ext uri="{FF2B5EF4-FFF2-40B4-BE49-F238E27FC236}">
                    <a16:creationId xmlns:a16="http://schemas.microsoft.com/office/drawing/2014/main" id="{14411CDA-2537-5F4F-C4B8-E1F2BCF92DB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8" name="مخطط انسيابي: رابط 157">
                <a:extLst>
                  <a:ext uri="{FF2B5EF4-FFF2-40B4-BE49-F238E27FC236}">
                    <a16:creationId xmlns:a16="http://schemas.microsoft.com/office/drawing/2014/main" id="{0ED526E9-9287-EC3F-7EAE-3FBEFD7A814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0" name="مجموعة 159">
              <a:extLst>
                <a:ext uri="{FF2B5EF4-FFF2-40B4-BE49-F238E27FC236}">
                  <a16:creationId xmlns:a16="http://schemas.microsoft.com/office/drawing/2014/main" id="{CB216501-1BA1-1FC7-B44F-70EFEF6F20CC}"/>
                </a:ext>
              </a:extLst>
            </p:cNvPr>
            <p:cNvGrpSpPr/>
            <p:nvPr/>
          </p:nvGrpSpPr>
          <p:grpSpPr>
            <a:xfrm>
              <a:off x="7200360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1" name="مخطط انسيابي: رابط 160">
                <a:extLst>
                  <a:ext uri="{FF2B5EF4-FFF2-40B4-BE49-F238E27FC236}">
                    <a16:creationId xmlns:a16="http://schemas.microsoft.com/office/drawing/2014/main" id="{02EF2F67-A79E-478C-E7AE-54242AC5DF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2" name="مخطط انسيابي: رابط 161">
                <a:extLst>
                  <a:ext uri="{FF2B5EF4-FFF2-40B4-BE49-F238E27FC236}">
                    <a16:creationId xmlns:a16="http://schemas.microsoft.com/office/drawing/2014/main" id="{E44398FA-77C7-CF5F-E3ED-C54A247D8B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3" name="مخطط انسيابي: رابط 162">
                <a:extLst>
                  <a:ext uri="{FF2B5EF4-FFF2-40B4-BE49-F238E27FC236}">
                    <a16:creationId xmlns:a16="http://schemas.microsoft.com/office/drawing/2014/main" id="{320EFC96-D5E1-9C8F-44E4-E4160FFDBD7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4" name="مخطط انسيابي: رابط 163">
                <a:extLst>
                  <a:ext uri="{FF2B5EF4-FFF2-40B4-BE49-F238E27FC236}">
                    <a16:creationId xmlns:a16="http://schemas.microsoft.com/office/drawing/2014/main" id="{FCEBBBC0-D88E-2CF0-8ECA-F76B09D2835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65" name="مجموعة 164">
              <a:extLst>
                <a:ext uri="{FF2B5EF4-FFF2-40B4-BE49-F238E27FC236}">
                  <a16:creationId xmlns:a16="http://schemas.microsoft.com/office/drawing/2014/main" id="{62D434E0-3992-110C-AF17-67767D478B11}"/>
                </a:ext>
              </a:extLst>
            </p:cNvPr>
            <p:cNvGrpSpPr/>
            <p:nvPr/>
          </p:nvGrpSpPr>
          <p:grpSpPr>
            <a:xfrm>
              <a:off x="6087728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66" name="مخطط انسيابي: رابط 165">
                <a:extLst>
                  <a:ext uri="{FF2B5EF4-FFF2-40B4-BE49-F238E27FC236}">
                    <a16:creationId xmlns:a16="http://schemas.microsoft.com/office/drawing/2014/main" id="{826E02FD-BB8D-78C1-A1A4-575401D6665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7" name="مخطط انسيابي: رابط 166">
                <a:extLst>
                  <a:ext uri="{FF2B5EF4-FFF2-40B4-BE49-F238E27FC236}">
                    <a16:creationId xmlns:a16="http://schemas.microsoft.com/office/drawing/2014/main" id="{9CE6CA52-6C55-F631-1729-096D9023A28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8" name="مخطط انسيابي: رابط 167">
                <a:extLst>
                  <a:ext uri="{FF2B5EF4-FFF2-40B4-BE49-F238E27FC236}">
                    <a16:creationId xmlns:a16="http://schemas.microsoft.com/office/drawing/2014/main" id="{17ABA013-C788-C7AB-C29A-101FC3F1691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69" name="مخطط انسيابي: رابط 168">
                <a:extLst>
                  <a:ext uri="{FF2B5EF4-FFF2-40B4-BE49-F238E27FC236}">
                    <a16:creationId xmlns:a16="http://schemas.microsoft.com/office/drawing/2014/main" id="{F8AF6F79-37C3-24F9-C2EF-616DD50C26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0" name="مجموعة 169">
              <a:extLst>
                <a:ext uri="{FF2B5EF4-FFF2-40B4-BE49-F238E27FC236}">
                  <a16:creationId xmlns:a16="http://schemas.microsoft.com/office/drawing/2014/main" id="{DD76BA7E-6B10-33C3-6793-C806905E78EB}"/>
                </a:ext>
              </a:extLst>
            </p:cNvPr>
            <p:cNvGrpSpPr/>
            <p:nvPr/>
          </p:nvGrpSpPr>
          <p:grpSpPr>
            <a:xfrm>
              <a:off x="4966663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71" name="مخطط انسيابي: رابط 170">
                <a:extLst>
                  <a:ext uri="{FF2B5EF4-FFF2-40B4-BE49-F238E27FC236}">
                    <a16:creationId xmlns:a16="http://schemas.microsoft.com/office/drawing/2014/main" id="{E0A85463-AD89-BA0F-A3DA-6DDFD70D572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2" name="مخطط انسيابي: رابط 171">
                <a:extLst>
                  <a:ext uri="{FF2B5EF4-FFF2-40B4-BE49-F238E27FC236}">
                    <a16:creationId xmlns:a16="http://schemas.microsoft.com/office/drawing/2014/main" id="{F05CA298-E2D8-792C-9952-B2A9FEFB31E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3" name="مخطط انسيابي: رابط 172">
                <a:extLst>
                  <a:ext uri="{FF2B5EF4-FFF2-40B4-BE49-F238E27FC236}">
                    <a16:creationId xmlns:a16="http://schemas.microsoft.com/office/drawing/2014/main" id="{9254BBDD-E49C-062C-6935-35D17116CE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4" name="مخطط انسيابي: رابط 173">
                <a:extLst>
                  <a:ext uri="{FF2B5EF4-FFF2-40B4-BE49-F238E27FC236}">
                    <a16:creationId xmlns:a16="http://schemas.microsoft.com/office/drawing/2014/main" id="{CADA083C-EE81-F97E-DF4E-D40F5ADE9F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75" name="مجموعة 174">
              <a:extLst>
                <a:ext uri="{FF2B5EF4-FFF2-40B4-BE49-F238E27FC236}">
                  <a16:creationId xmlns:a16="http://schemas.microsoft.com/office/drawing/2014/main" id="{33A007FF-B6E2-E68E-70F8-7384F5A12892}"/>
                </a:ext>
              </a:extLst>
            </p:cNvPr>
            <p:cNvGrpSpPr/>
            <p:nvPr/>
          </p:nvGrpSpPr>
          <p:grpSpPr>
            <a:xfrm>
              <a:off x="3828743" y="1701983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76" name="مخطط انسيابي: رابط 175">
                <a:extLst>
                  <a:ext uri="{FF2B5EF4-FFF2-40B4-BE49-F238E27FC236}">
                    <a16:creationId xmlns:a16="http://schemas.microsoft.com/office/drawing/2014/main" id="{E64E87D3-079C-D56C-4D01-395D66943B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7" name="مخطط انسيابي: رابط 176">
                <a:extLst>
                  <a:ext uri="{FF2B5EF4-FFF2-40B4-BE49-F238E27FC236}">
                    <a16:creationId xmlns:a16="http://schemas.microsoft.com/office/drawing/2014/main" id="{DC3FA67C-9108-080B-CE43-BB329061F1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8" name="مخطط انسيابي: رابط 177">
                <a:extLst>
                  <a:ext uri="{FF2B5EF4-FFF2-40B4-BE49-F238E27FC236}">
                    <a16:creationId xmlns:a16="http://schemas.microsoft.com/office/drawing/2014/main" id="{6A6B91B9-4BAC-6937-E48E-F3FBAE1DD38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9" name="مخطط انسيابي: رابط 178">
                <a:extLst>
                  <a:ext uri="{FF2B5EF4-FFF2-40B4-BE49-F238E27FC236}">
                    <a16:creationId xmlns:a16="http://schemas.microsoft.com/office/drawing/2014/main" id="{18F478B6-8EAE-46FA-833D-C4198A1AE72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0" name="مجموعة 179">
              <a:extLst>
                <a:ext uri="{FF2B5EF4-FFF2-40B4-BE49-F238E27FC236}">
                  <a16:creationId xmlns:a16="http://schemas.microsoft.com/office/drawing/2014/main" id="{8AD6CF64-7742-BC1B-2A23-00A1A1070468}"/>
                </a:ext>
              </a:extLst>
            </p:cNvPr>
            <p:cNvGrpSpPr/>
            <p:nvPr/>
          </p:nvGrpSpPr>
          <p:grpSpPr>
            <a:xfrm>
              <a:off x="2699246" y="1701983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81" name="مخطط انسيابي: رابط 180">
                <a:extLst>
                  <a:ext uri="{FF2B5EF4-FFF2-40B4-BE49-F238E27FC236}">
                    <a16:creationId xmlns:a16="http://schemas.microsoft.com/office/drawing/2014/main" id="{2103F3A1-9518-845C-97E8-96A4426329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2" name="مخطط انسيابي: رابط 181">
                <a:extLst>
                  <a:ext uri="{FF2B5EF4-FFF2-40B4-BE49-F238E27FC236}">
                    <a16:creationId xmlns:a16="http://schemas.microsoft.com/office/drawing/2014/main" id="{2C51A2DD-16C1-BAA9-BC45-49EA615C42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3" name="مخطط انسيابي: رابط 182">
                <a:extLst>
                  <a:ext uri="{FF2B5EF4-FFF2-40B4-BE49-F238E27FC236}">
                    <a16:creationId xmlns:a16="http://schemas.microsoft.com/office/drawing/2014/main" id="{DE11E760-5FD7-C2EA-8EF7-7C0B2AAF97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4" name="مخطط انسيابي: رابط 183">
                <a:extLst>
                  <a:ext uri="{FF2B5EF4-FFF2-40B4-BE49-F238E27FC236}">
                    <a16:creationId xmlns:a16="http://schemas.microsoft.com/office/drawing/2014/main" id="{62F4D8A8-7CF1-36BF-0886-E04D88C946C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85" name="مجموعة 184">
              <a:extLst>
                <a:ext uri="{FF2B5EF4-FFF2-40B4-BE49-F238E27FC236}">
                  <a16:creationId xmlns:a16="http://schemas.microsoft.com/office/drawing/2014/main" id="{1A4B91DA-C3FA-AB28-4962-698F24900E8F}"/>
                </a:ext>
              </a:extLst>
            </p:cNvPr>
            <p:cNvGrpSpPr/>
            <p:nvPr/>
          </p:nvGrpSpPr>
          <p:grpSpPr>
            <a:xfrm>
              <a:off x="1576114" y="1701983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86" name="مخطط انسيابي: رابط 185">
                <a:extLst>
                  <a:ext uri="{FF2B5EF4-FFF2-40B4-BE49-F238E27FC236}">
                    <a16:creationId xmlns:a16="http://schemas.microsoft.com/office/drawing/2014/main" id="{66F194D5-A0F6-6275-1AE8-BF925E30412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7" name="مخطط انسيابي: رابط 186">
                <a:extLst>
                  <a:ext uri="{FF2B5EF4-FFF2-40B4-BE49-F238E27FC236}">
                    <a16:creationId xmlns:a16="http://schemas.microsoft.com/office/drawing/2014/main" id="{6CA9AC77-77C4-18EA-822F-5929620951D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8" name="مخطط انسيابي: رابط 187">
                <a:extLst>
                  <a:ext uri="{FF2B5EF4-FFF2-40B4-BE49-F238E27FC236}">
                    <a16:creationId xmlns:a16="http://schemas.microsoft.com/office/drawing/2014/main" id="{F37DF778-BDBB-FFFA-D595-0EFA108BAB1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9" name="مخطط انسيابي: رابط 188">
                <a:extLst>
                  <a:ext uri="{FF2B5EF4-FFF2-40B4-BE49-F238E27FC236}">
                    <a16:creationId xmlns:a16="http://schemas.microsoft.com/office/drawing/2014/main" id="{58672783-6ED0-52A7-E89C-79BD7F75AFC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90" name="مجموعة 189">
              <a:extLst>
                <a:ext uri="{FF2B5EF4-FFF2-40B4-BE49-F238E27FC236}">
                  <a16:creationId xmlns:a16="http://schemas.microsoft.com/office/drawing/2014/main" id="{A03720B1-E102-BE27-B332-2EB18DD83C05}"/>
                </a:ext>
              </a:extLst>
            </p:cNvPr>
            <p:cNvGrpSpPr/>
            <p:nvPr/>
          </p:nvGrpSpPr>
          <p:grpSpPr>
            <a:xfrm>
              <a:off x="469837" y="1701983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191" name="مخطط انسيابي: رابط 190">
                <a:extLst>
                  <a:ext uri="{FF2B5EF4-FFF2-40B4-BE49-F238E27FC236}">
                    <a16:creationId xmlns:a16="http://schemas.microsoft.com/office/drawing/2014/main" id="{746D362D-55DD-DB5B-228D-1E2134FE2D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2" name="مخطط انسيابي: رابط 191">
                <a:extLst>
                  <a:ext uri="{FF2B5EF4-FFF2-40B4-BE49-F238E27FC236}">
                    <a16:creationId xmlns:a16="http://schemas.microsoft.com/office/drawing/2014/main" id="{22265BA2-07CA-88B9-6024-E9C8851F38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3" name="مخطط انسيابي: رابط 192">
                <a:extLst>
                  <a:ext uri="{FF2B5EF4-FFF2-40B4-BE49-F238E27FC236}">
                    <a16:creationId xmlns:a16="http://schemas.microsoft.com/office/drawing/2014/main" id="{43E9B94A-BBE4-6E02-E8D6-1FA6A1A039B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4" name="مخطط انسيابي: رابط 193">
                <a:extLst>
                  <a:ext uri="{FF2B5EF4-FFF2-40B4-BE49-F238E27FC236}">
                    <a16:creationId xmlns:a16="http://schemas.microsoft.com/office/drawing/2014/main" id="{05F282A6-EBA1-A3C7-11B6-EEAD111052C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95" name="مستطيل: زوايا مستديرة 194">
              <a:extLst>
                <a:ext uri="{FF2B5EF4-FFF2-40B4-BE49-F238E27FC236}">
                  <a16:creationId xmlns:a16="http://schemas.microsoft.com/office/drawing/2014/main" id="{F9A6BB9F-C140-A227-BF79-E6D5F883C75A}"/>
                </a:ext>
              </a:extLst>
            </p:cNvPr>
            <p:cNvSpPr/>
            <p:nvPr/>
          </p:nvSpPr>
          <p:spPr>
            <a:xfrm>
              <a:off x="423938" y="1988916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196" name="مجموعة 195">
              <a:extLst>
                <a:ext uri="{FF2B5EF4-FFF2-40B4-BE49-F238E27FC236}">
                  <a16:creationId xmlns:a16="http://schemas.microsoft.com/office/drawing/2014/main" id="{1DD9082B-EFD3-3237-B8ED-088D3F5B5F61}"/>
                </a:ext>
              </a:extLst>
            </p:cNvPr>
            <p:cNvGrpSpPr/>
            <p:nvPr/>
          </p:nvGrpSpPr>
          <p:grpSpPr>
            <a:xfrm>
              <a:off x="8329851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97" name="مخطط انسيابي: رابط 196">
                <a:extLst>
                  <a:ext uri="{FF2B5EF4-FFF2-40B4-BE49-F238E27FC236}">
                    <a16:creationId xmlns:a16="http://schemas.microsoft.com/office/drawing/2014/main" id="{9780B9B1-350B-D3D3-C7BF-DFC32E69FC1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8" name="مخطط انسيابي: رابط 197">
                <a:extLst>
                  <a:ext uri="{FF2B5EF4-FFF2-40B4-BE49-F238E27FC236}">
                    <a16:creationId xmlns:a16="http://schemas.microsoft.com/office/drawing/2014/main" id="{FA1C7BDE-0B69-2580-A565-EB537AF3F8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9" name="مخطط انسيابي: رابط 198">
                <a:extLst>
                  <a:ext uri="{FF2B5EF4-FFF2-40B4-BE49-F238E27FC236}">
                    <a16:creationId xmlns:a16="http://schemas.microsoft.com/office/drawing/2014/main" id="{AD878C18-877E-BC6D-50F8-58BD0DCB4D3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0" name="مخطط انسيابي: رابط 199">
                <a:extLst>
                  <a:ext uri="{FF2B5EF4-FFF2-40B4-BE49-F238E27FC236}">
                    <a16:creationId xmlns:a16="http://schemas.microsoft.com/office/drawing/2014/main" id="{BBF7B879-1A14-3137-51F5-1B1336CBD8A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2" name="مجموعة 201">
              <a:extLst>
                <a:ext uri="{FF2B5EF4-FFF2-40B4-BE49-F238E27FC236}">
                  <a16:creationId xmlns:a16="http://schemas.microsoft.com/office/drawing/2014/main" id="{86F7DE29-88CD-6660-24DF-39F31D9EF2FA}"/>
                </a:ext>
              </a:extLst>
            </p:cNvPr>
            <p:cNvGrpSpPr/>
            <p:nvPr/>
          </p:nvGrpSpPr>
          <p:grpSpPr>
            <a:xfrm>
              <a:off x="7200360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03" name="مخطط انسيابي: رابط 202">
                <a:extLst>
                  <a:ext uri="{FF2B5EF4-FFF2-40B4-BE49-F238E27FC236}">
                    <a16:creationId xmlns:a16="http://schemas.microsoft.com/office/drawing/2014/main" id="{6D652FC3-7DAA-0D92-548F-DA1D4DD956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4" name="مخطط انسيابي: رابط 203">
                <a:extLst>
                  <a:ext uri="{FF2B5EF4-FFF2-40B4-BE49-F238E27FC236}">
                    <a16:creationId xmlns:a16="http://schemas.microsoft.com/office/drawing/2014/main" id="{D04902CB-6751-B5E0-ABF3-7560563A115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5" name="مخطط انسيابي: رابط 204">
                <a:extLst>
                  <a:ext uri="{FF2B5EF4-FFF2-40B4-BE49-F238E27FC236}">
                    <a16:creationId xmlns:a16="http://schemas.microsoft.com/office/drawing/2014/main" id="{AEE9B0A7-26E2-66CA-5E18-B0C9622A53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6" name="مخطط انسيابي: رابط 205">
                <a:extLst>
                  <a:ext uri="{FF2B5EF4-FFF2-40B4-BE49-F238E27FC236}">
                    <a16:creationId xmlns:a16="http://schemas.microsoft.com/office/drawing/2014/main" id="{2BAD39F9-541E-48CE-4597-1CBD76C071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7" name="مجموعة 206">
              <a:extLst>
                <a:ext uri="{FF2B5EF4-FFF2-40B4-BE49-F238E27FC236}">
                  <a16:creationId xmlns:a16="http://schemas.microsoft.com/office/drawing/2014/main" id="{ADE01B4A-DC9E-407A-D94D-D0E52A641FD3}"/>
                </a:ext>
              </a:extLst>
            </p:cNvPr>
            <p:cNvGrpSpPr/>
            <p:nvPr/>
          </p:nvGrpSpPr>
          <p:grpSpPr>
            <a:xfrm>
              <a:off x="6087728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8" name="مخطط انسيابي: رابط 207">
                <a:extLst>
                  <a:ext uri="{FF2B5EF4-FFF2-40B4-BE49-F238E27FC236}">
                    <a16:creationId xmlns:a16="http://schemas.microsoft.com/office/drawing/2014/main" id="{A18624A2-25C2-4DCE-4B1E-6CB75F7FFBF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09" name="مخطط انسيابي: رابط 208">
                <a:extLst>
                  <a:ext uri="{FF2B5EF4-FFF2-40B4-BE49-F238E27FC236}">
                    <a16:creationId xmlns:a16="http://schemas.microsoft.com/office/drawing/2014/main" id="{F80193BE-11D7-AACF-27F3-5A49063B01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0" name="مخطط انسيابي: رابط 209">
                <a:extLst>
                  <a:ext uri="{FF2B5EF4-FFF2-40B4-BE49-F238E27FC236}">
                    <a16:creationId xmlns:a16="http://schemas.microsoft.com/office/drawing/2014/main" id="{6F1F065E-0CBC-80CF-BA0D-80101B5DD28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1" name="مخطط انسيابي: رابط 210">
                <a:extLst>
                  <a:ext uri="{FF2B5EF4-FFF2-40B4-BE49-F238E27FC236}">
                    <a16:creationId xmlns:a16="http://schemas.microsoft.com/office/drawing/2014/main" id="{712B9E04-973D-2CBB-0D8E-34A619AA58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2" name="مجموعة 211">
              <a:extLst>
                <a:ext uri="{FF2B5EF4-FFF2-40B4-BE49-F238E27FC236}">
                  <a16:creationId xmlns:a16="http://schemas.microsoft.com/office/drawing/2014/main" id="{EEAC68F2-BB70-268D-D90E-DEAFE363E7BD}"/>
                </a:ext>
              </a:extLst>
            </p:cNvPr>
            <p:cNvGrpSpPr/>
            <p:nvPr/>
          </p:nvGrpSpPr>
          <p:grpSpPr>
            <a:xfrm>
              <a:off x="4966663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13" name="مخطط انسيابي: رابط 212">
                <a:extLst>
                  <a:ext uri="{FF2B5EF4-FFF2-40B4-BE49-F238E27FC236}">
                    <a16:creationId xmlns:a16="http://schemas.microsoft.com/office/drawing/2014/main" id="{AC6FF8AE-2539-4083-56B1-18C3BE9B474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4" name="مخطط انسيابي: رابط 213">
                <a:extLst>
                  <a:ext uri="{FF2B5EF4-FFF2-40B4-BE49-F238E27FC236}">
                    <a16:creationId xmlns:a16="http://schemas.microsoft.com/office/drawing/2014/main" id="{0AA347FA-C80A-645A-C4E3-BF75586E5DA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5" name="مخطط انسيابي: رابط 214">
                <a:extLst>
                  <a:ext uri="{FF2B5EF4-FFF2-40B4-BE49-F238E27FC236}">
                    <a16:creationId xmlns:a16="http://schemas.microsoft.com/office/drawing/2014/main" id="{DBBE03C5-B26C-52A6-A825-A835BBC7BD8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6" name="مخطط انسيابي: رابط 215">
                <a:extLst>
                  <a:ext uri="{FF2B5EF4-FFF2-40B4-BE49-F238E27FC236}">
                    <a16:creationId xmlns:a16="http://schemas.microsoft.com/office/drawing/2014/main" id="{CC29D567-8CB5-5C64-3E3D-052F279D94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7" name="مجموعة 216">
              <a:extLst>
                <a:ext uri="{FF2B5EF4-FFF2-40B4-BE49-F238E27FC236}">
                  <a16:creationId xmlns:a16="http://schemas.microsoft.com/office/drawing/2014/main" id="{A7C7BB03-FD3E-43AE-12B8-A6CAE84B0D1E}"/>
                </a:ext>
              </a:extLst>
            </p:cNvPr>
            <p:cNvGrpSpPr/>
            <p:nvPr/>
          </p:nvGrpSpPr>
          <p:grpSpPr>
            <a:xfrm>
              <a:off x="3828743" y="206507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18" name="مخطط انسيابي: رابط 217">
                <a:extLst>
                  <a:ext uri="{FF2B5EF4-FFF2-40B4-BE49-F238E27FC236}">
                    <a16:creationId xmlns:a16="http://schemas.microsoft.com/office/drawing/2014/main" id="{5ECC2B1C-F98D-2E7A-D311-D50E764900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9" name="مخطط انسيابي: رابط 218">
                <a:extLst>
                  <a:ext uri="{FF2B5EF4-FFF2-40B4-BE49-F238E27FC236}">
                    <a16:creationId xmlns:a16="http://schemas.microsoft.com/office/drawing/2014/main" id="{9D638923-E626-B7DA-8725-0128C1B4EB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0" name="مخطط انسيابي: رابط 219">
                <a:extLst>
                  <a:ext uri="{FF2B5EF4-FFF2-40B4-BE49-F238E27FC236}">
                    <a16:creationId xmlns:a16="http://schemas.microsoft.com/office/drawing/2014/main" id="{BB39B91B-D96E-8610-6ABC-801B3D0BDA6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1" name="مخطط انسيابي: رابط 220">
                <a:extLst>
                  <a:ext uri="{FF2B5EF4-FFF2-40B4-BE49-F238E27FC236}">
                    <a16:creationId xmlns:a16="http://schemas.microsoft.com/office/drawing/2014/main" id="{675A5672-AA8E-5BE8-8909-8CA9CA7712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2" name="مجموعة 221">
              <a:extLst>
                <a:ext uri="{FF2B5EF4-FFF2-40B4-BE49-F238E27FC236}">
                  <a16:creationId xmlns:a16="http://schemas.microsoft.com/office/drawing/2014/main" id="{9B3939F1-0CE7-FF9C-8FB8-11CB30C9CA52}"/>
                </a:ext>
              </a:extLst>
            </p:cNvPr>
            <p:cNvGrpSpPr/>
            <p:nvPr/>
          </p:nvGrpSpPr>
          <p:grpSpPr>
            <a:xfrm>
              <a:off x="2699246" y="206507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23" name="مخطط انسيابي: رابط 222">
                <a:extLst>
                  <a:ext uri="{FF2B5EF4-FFF2-40B4-BE49-F238E27FC236}">
                    <a16:creationId xmlns:a16="http://schemas.microsoft.com/office/drawing/2014/main" id="{B7E692D2-50DA-52A6-370A-9C4BC84C447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4" name="مخطط انسيابي: رابط 223">
                <a:extLst>
                  <a:ext uri="{FF2B5EF4-FFF2-40B4-BE49-F238E27FC236}">
                    <a16:creationId xmlns:a16="http://schemas.microsoft.com/office/drawing/2014/main" id="{79938DE0-4B9C-241F-3AD2-172C2C70F3B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5" name="مخطط انسيابي: رابط 224">
                <a:extLst>
                  <a:ext uri="{FF2B5EF4-FFF2-40B4-BE49-F238E27FC236}">
                    <a16:creationId xmlns:a16="http://schemas.microsoft.com/office/drawing/2014/main" id="{33409884-0A0F-7381-BF4C-D9E83D25A2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6" name="مخطط انسيابي: رابط 225">
                <a:extLst>
                  <a:ext uri="{FF2B5EF4-FFF2-40B4-BE49-F238E27FC236}">
                    <a16:creationId xmlns:a16="http://schemas.microsoft.com/office/drawing/2014/main" id="{6CBE1956-C0EF-A08A-41FB-F38ACB4631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27" name="مجموعة 226">
              <a:extLst>
                <a:ext uri="{FF2B5EF4-FFF2-40B4-BE49-F238E27FC236}">
                  <a16:creationId xmlns:a16="http://schemas.microsoft.com/office/drawing/2014/main" id="{C3414BAF-E85D-40DF-F6DB-9C66E2E93878}"/>
                </a:ext>
              </a:extLst>
            </p:cNvPr>
            <p:cNvGrpSpPr/>
            <p:nvPr/>
          </p:nvGrpSpPr>
          <p:grpSpPr>
            <a:xfrm>
              <a:off x="1576114" y="206507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28" name="مخطط انسيابي: رابط 227">
                <a:extLst>
                  <a:ext uri="{FF2B5EF4-FFF2-40B4-BE49-F238E27FC236}">
                    <a16:creationId xmlns:a16="http://schemas.microsoft.com/office/drawing/2014/main" id="{69181BDE-E30A-5F76-30AC-11E5E825903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9" name="مخطط انسيابي: رابط 228">
                <a:extLst>
                  <a:ext uri="{FF2B5EF4-FFF2-40B4-BE49-F238E27FC236}">
                    <a16:creationId xmlns:a16="http://schemas.microsoft.com/office/drawing/2014/main" id="{58E71D2B-DBE0-1346-9B3C-ABC87E7F8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0" name="مخطط انسيابي: رابط 229">
                <a:extLst>
                  <a:ext uri="{FF2B5EF4-FFF2-40B4-BE49-F238E27FC236}">
                    <a16:creationId xmlns:a16="http://schemas.microsoft.com/office/drawing/2014/main" id="{2F7FDBAC-D0BF-E58D-BEB4-EA555A9AF7A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1" name="مخطط انسيابي: رابط 230">
                <a:extLst>
                  <a:ext uri="{FF2B5EF4-FFF2-40B4-BE49-F238E27FC236}">
                    <a16:creationId xmlns:a16="http://schemas.microsoft.com/office/drawing/2014/main" id="{8AB9E729-7544-5D7C-1FC6-A7EBEC5AD29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32" name="مجموعة 231">
              <a:extLst>
                <a:ext uri="{FF2B5EF4-FFF2-40B4-BE49-F238E27FC236}">
                  <a16:creationId xmlns:a16="http://schemas.microsoft.com/office/drawing/2014/main" id="{6FDF40A1-1E1F-6B36-10A9-DD59CB835062}"/>
                </a:ext>
              </a:extLst>
            </p:cNvPr>
            <p:cNvGrpSpPr/>
            <p:nvPr/>
          </p:nvGrpSpPr>
          <p:grpSpPr>
            <a:xfrm>
              <a:off x="469837" y="206507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33" name="مخطط انسيابي: رابط 232">
                <a:extLst>
                  <a:ext uri="{FF2B5EF4-FFF2-40B4-BE49-F238E27FC236}">
                    <a16:creationId xmlns:a16="http://schemas.microsoft.com/office/drawing/2014/main" id="{35B8BF22-2557-C7E7-A54F-30D57F84AC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4" name="مخطط انسيابي: رابط 233">
                <a:extLst>
                  <a:ext uri="{FF2B5EF4-FFF2-40B4-BE49-F238E27FC236}">
                    <a16:creationId xmlns:a16="http://schemas.microsoft.com/office/drawing/2014/main" id="{570C4DF0-9BDE-8463-918F-E8D5217651B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5" name="مخطط انسيابي: رابط 234">
                <a:extLst>
                  <a:ext uri="{FF2B5EF4-FFF2-40B4-BE49-F238E27FC236}">
                    <a16:creationId xmlns:a16="http://schemas.microsoft.com/office/drawing/2014/main" id="{FF6024AB-C4CC-8D6D-F3C3-C2468D6603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6" name="مخطط انسيابي: رابط 235">
                <a:extLst>
                  <a:ext uri="{FF2B5EF4-FFF2-40B4-BE49-F238E27FC236}">
                    <a16:creationId xmlns:a16="http://schemas.microsoft.com/office/drawing/2014/main" id="{DA72A55C-3CAB-0FCE-5FE2-3FE151E1542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37" name="مستطيل: زوايا مستديرة 236">
              <a:extLst>
                <a:ext uri="{FF2B5EF4-FFF2-40B4-BE49-F238E27FC236}">
                  <a16:creationId xmlns:a16="http://schemas.microsoft.com/office/drawing/2014/main" id="{74FC33FC-ADD9-A5E7-0F82-0AE307FA3E38}"/>
                </a:ext>
              </a:extLst>
            </p:cNvPr>
            <p:cNvSpPr/>
            <p:nvPr/>
          </p:nvSpPr>
          <p:spPr>
            <a:xfrm>
              <a:off x="423936" y="2352012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grpSp>
          <p:nvGrpSpPr>
            <p:cNvPr id="238" name="مجموعة 237">
              <a:extLst>
                <a:ext uri="{FF2B5EF4-FFF2-40B4-BE49-F238E27FC236}">
                  <a16:creationId xmlns:a16="http://schemas.microsoft.com/office/drawing/2014/main" id="{74B2BC9A-1738-E743-E865-C6E4FFF351EB}"/>
                </a:ext>
              </a:extLst>
            </p:cNvPr>
            <p:cNvGrpSpPr/>
            <p:nvPr/>
          </p:nvGrpSpPr>
          <p:grpSpPr>
            <a:xfrm>
              <a:off x="8329851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39" name="مخطط انسيابي: رابط 238">
                <a:extLst>
                  <a:ext uri="{FF2B5EF4-FFF2-40B4-BE49-F238E27FC236}">
                    <a16:creationId xmlns:a16="http://schemas.microsoft.com/office/drawing/2014/main" id="{2968723F-62E8-17AF-F559-D80AE9EB299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0" name="مخطط انسيابي: رابط 239">
                <a:extLst>
                  <a:ext uri="{FF2B5EF4-FFF2-40B4-BE49-F238E27FC236}">
                    <a16:creationId xmlns:a16="http://schemas.microsoft.com/office/drawing/2014/main" id="{BFF8E269-C43A-EEA9-11F7-1080656EAE3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1" name="مخطط انسيابي: رابط 240">
                <a:extLst>
                  <a:ext uri="{FF2B5EF4-FFF2-40B4-BE49-F238E27FC236}">
                    <a16:creationId xmlns:a16="http://schemas.microsoft.com/office/drawing/2014/main" id="{8FBB9264-F7BE-4D89-85E8-200A1D655F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2" name="مخطط انسيابي: رابط 241">
                <a:extLst>
                  <a:ext uri="{FF2B5EF4-FFF2-40B4-BE49-F238E27FC236}">
                    <a16:creationId xmlns:a16="http://schemas.microsoft.com/office/drawing/2014/main" id="{B5628986-9168-CDEF-C91C-7D930DDC52E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4" name="مجموعة 243">
              <a:extLst>
                <a:ext uri="{FF2B5EF4-FFF2-40B4-BE49-F238E27FC236}">
                  <a16:creationId xmlns:a16="http://schemas.microsoft.com/office/drawing/2014/main" id="{4308CE87-6AFE-6DB5-F461-4A4863010F77}"/>
                </a:ext>
              </a:extLst>
            </p:cNvPr>
            <p:cNvGrpSpPr/>
            <p:nvPr/>
          </p:nvGrpSpPr>
          <p:grpSpPr>
            <a:xfrm>
              <a:off x="7200360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45" name="مخطط انسيابي: رابط 244">
                <a:extLst>
                  <a:ext uri="{FF2B5EF4-FFF2-40B4-BE49-F238E27FC236}">
                    <a16:creationId xmlns:a16="http://schemas.microsoft.com/office/drawing/2014/main" id="{3B1F0254-CE42-81B3-F1F2-17AF4744F6A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6" name="مخطط انسيابي: رابط 245">
                <a:extLst>
                  <a:ext uri="{FF2B5EF4-FFF2-40B4-BE49-F238E27FC236}">
                    <a16:creationId xmlns:a16="http://schemas.microsoft.com/office/drawing/2014/main" id="{1C43E452-1093-6C52-FEE2-7640AE4CA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7" name="مخطط انسيابي: رابط 246">
                <a:extLst>
                  <a:ext uri="{FF2B5EF4-FFF2-40B4-BE49-F238E27FC236}">
                    <a16:creationId xmlns:a16="http://schemas.microsoft.com/office/drawing/2014/main" id="{0606E04D-C9DB-C398-A893-628C55F1E57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8" name="مخطط انسيابي: رابط 247">
                <a:extLst>
                  <a:ext uri="{FF2B5EF4-FFF2-40B4-BE49-F238E27FC236}">
                    <a16:creationId xmlns:a16="http://schemas.microsoft.com/office/drawing/2014/main" id="{D599B54F-95A9-FDF6-0150-AB92EAE78C7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49" name="مجموعة 248">
              <a:extLst>
                <a:ext uri="{FF2B5EF4-FFF2-40B4-BE49-F238E27FC236}">
                  <a16:creationId xmlns:a16="http://schemas.microsoft.com/office/drawing/2014/main" id="{17A80939-6BB5-55B9-FFCE-FB23697B2602}"/>
                </a:ext>
              </a:extLst>
            </p:cNvPr>
            <p:cNvGrpSpPr/>
            <p:nvPr/>
          </p:nvGrpSpPr>
          <p:grpSpPr>
            <a:xfrm>
              <a:off x="6087728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50" name="مخطط انسيابي: رابط 249">
                <a:extLst>
                  <a:ext uri="{FF2B5EF4-FFF2-40B4-BE49-F238E27FC236}">
                    <a16:creationId xmlns:a16="http://schemas.microsoft.com/office/drawing/2014/main" id="{37F39EB6-4996-570C-69A4-E14A86D0586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1" name="مخطط انسيابي: رابط 250">
                <a:extLst>
                  <a:ext uri="{FF2B5EF4-FFF2-40B4-BE49-F238E27FC236}">
                    <a16:creationId xmlns:a16="http://schemas.microsoft.com/office/drawing/2014/main" id="{34F7FBD4-870C-8930-F450-C720AD54C7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2" name="مخطط انسيابي: رابط 251">
                <a:extLst>
                  <a:ext uri="{FF2B5EF4-FFF2-40B4-BE49-F238E27FC236}">
                    <a16:creationId xmlns:a16="http://schemas.microsoft.com/office/drawing/2014/main" id="{FF258085-5A0B-5DF2-47E1-3D089087FC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3" name="مخطط انسيابي: رابط 252">
                <a:extLst>
                  <a:ext uri="{FF2B5EF4-FFF2-40B4-BE49-F238E27FC236}">
                    <a16:creationId xmlns:a16="http://schemas.microsoft.com/office/drawing/2014/main" id="{B6B32561-2218-1C31-1C8D-69A1A22879A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4" name="مجموعة 253">
              <a:extLst>
                <a:ext uri="{FF2B5EF4-FFF2-40B4-BE49-F238E27FC236}">
                  <a16:creationId xmlns:a16="http://schemas.microsoft.com/office/drawing/2014/main" id="{D9909607-2660-2FA1-DABD-BAECB78D509D}"/>
                </a:ext>
              </a:extLst>
            </p:cNvPr>
            <p:cNvGrpSpPr/>
            <p:nvPr/>
          </p:nvGrpSpPr>
          <p:grpSpPr>
            <a:xfrm>
              <a:off x="4966663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55" name="مخطط انسيابي: رابط 254">
                <a:extLst>
                  <a:ext uri="{FF2B5EF4-FFF2-40B4-BE49-F238E27FC236}">
                    <a16:creationId xmlns:a16="http://schemas.microsoft.com/office/drawing/2014/main" id="{59277916-822D-923D-55D2-D502B8F0A24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6" name="مخطط انسيابي: رابط 255">
                <a:extLst>
                  <a:ext uri="{FF2B5EF4-FFF2-40B4-BE49-F238E27FC236}">
                    <a16:creationId xmlns:a16="http://schemas.microsoft.com/office/drawing/2014/main" id="{D06FA71D-51C2-4D5E-F429-6F086030B0A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7" name="مخطط انسيابي: رابط 256">
                <a:extLst>
                  <a:ext uri="{FF2B5EF4-FFF2-40B4-BE49-F238E27FC236}">
                    <a16:creationId xmlns:a16="http://schemas.microsoft.com/office/drawing/2014/main" id="{700E02FD-9395-61AD-8452-A87EC155A97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58" name="مخطط انسيابي: رابط 257">
                <a:extLst>
                  <a:ext uri="{FF2B5EF4-FFF2-40B4-BE49-F238E27FC236}">
                    <a16:creationId xmlns:a16="http://schemas.microsoft.com/office/drawing/2014/main" id="{A3F6EB10-D221-2683-E7D4-02444622859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9" name="مجموعة 258">
              <a:extLst>
                <a:ext uri="{FF2B5EF4-FFF2-40B4-BE49-F238E27FC236}">
                  <a16:creationId xmlns:a16="http://schemas.microsoft.com/office/drawing/2014/main" id="{725C8139-1A98-6D38-B04C-3D1C854E36A5}"/>
                </a:ext>
              </a:extLst>
            </p:cNvPr>
            <p:cNvGrpSpPr/>
            <p:nvPr/>
          </p:nvGrpSpPr>
          <p:grpSpPr>
            <a:xfrm>
              <a:off x="3828743" y="2428176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60" name="مخطط انسيابي: رابط 259">
                <a:extLst>
                  <a:ext uri="{FF2B5EF4-FFF2-40B4-BE49-F238E27FC236}">
                    <a16:creationId xmlns:a16="http://schemas.microsoft.com/office/drawing/2014/main" id="{7F7A30C3-A96D-5238-CF86-2EC52E2622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1" name="مخطط انسيابي: رابط 260">
                <a:extLst>
                  <a:ext uri="{FF2B5EF4-FFF2-40B4-BE49-F238E27FC236}">
                    <a16:creationId xmlns:a16="http://schemas.microsoft.com/office/drawing/2014/main" id="{55E42FC7-DC37-AF66-6CCF-1F90CB7D25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2" name="مخطط انسيابي: رابط 261">
                <a:extLst>
                  <a:ext uri="{FF2B5EF4-FFF2-40B4-BE49-F238E27FC236}">
                    <a16:creationId xmlns:a16="http://schemas.microsoft.com/office/drawing/2014/main" id="{F10A93FF-7C79-3EB5-2FF0-68E97EBC57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3" name="مخطط انسيابي: رابط 262">
                <a:extLst>
                  <a:ext uri="{FF2B5EF4-FFF2-40B4-BE49-F238E27FC236}">
                    <a16:creationId xmlns:a16="http://schemas.microsoft.com/office/drawing/2014/main" id="{3B82D31A-3366-6452-E76D-52B43DF2E4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4" name="مجموعة 263">
              <a:extLst>
                <a:ext uri="{FF2B5EF4-FFF2-40B4-BE49-F238E27FC236}">
                  <a16:creationId xmlns:a16="http://schemas.microsoft.com/office/drawing/2014/main" id="{0530A19A-01B7-22F8-FCFA-D1E07D378F54}"/>
                </a:ext>
              </a:extLst>
            </p:cNvPr>
            <p:cNvGrpSpPr/>
            <p:nvPr/>
          </p:nvGrpSpPr>
          <p:grpSpPr>
            <a:xfrm>
              <a:off x="2699246" y="2428176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65" name="مخطط انسيابي: رابط 264">
                <a:extLst>
                  <a:ext uri="{FF2B5EF4-FFF2-40B4-BE49-F238E27FC236}">
                    <a16:creationId xmlns:a16="http://schemas.microsoft.com/office/drawing/2014/main" id="{5714A71A-7D48-82E7-5DA7-3AD40205661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6" name="مخطط انسيابي: رابط 265">
                <a:extLst>
                  <a:ext uri="{FF2B5EF4-FFF2-40B4-BE49-F238E27FC236}">
                    <a16:creationId xmlns:a16="http://schemas.microsoft.com/office/drawing/2014/main" id="{87F170DA-F5BE-3BAE-37A2-AEEA12027DA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7" name="مخطط انسيابي: رابط 266">
                <a:extLst>
                  <a:ext uri="{FF2B5EF4-FFF2-40B4-BE49-F238E27FC236}">
                    <a16:creationId xmlns:a16="http://schemas.microsoft.com/office/drawing/2014/main" id="{93127ED0-A1EA-6C13-4904-5E07144C837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68" name="مخطط انسيابي: رابط 267">
                <a:extLst>
                  <a:ext uri="{FF2B5EF4-FFF2-40B4-BE49-F238E27FC236}">
                    <a16:creationId xmlns:a16="http://schemas.microsoft.com/office/drawing/2014/main" id="{E762477F-1C22-6F65-2330-412866903A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69" name="مجموعة 268">
              <a:extLst>
                <a:ext uri="{FF2B5EF4-FFF2-40B4-BE49-F238E27FC236}">
                  <a16:creationId xmlns:a16="http://schemas.microsoft.com/office/drawing/2014/main" id="{AC2E2B04-46DF-BC69-7AA8-5E3B5CCCD543}"/>
                </a:ext>
              </a:extLst>
            </p:cNvPr>
            <p:cNvGrpSpPr/>
            <p:nvPr/>
          </p:nvGrpSpPr>
          <p:grpSpPr>
            <a:xfrm>
              <a:off x="1576114" y="2428176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70" name="مخطط انسيابي: رابط 269">
                <a:extLst>
                  <a:ext uri="{FF2B5EF4-FFF2-40B4-BE49-F238E27FC236}">
                    <a16:creationId xmlns:a16="http://schemas.microsoft.com/office/drawing/2014/main" id="{9D012FC4-BB05-504A-F46F-9F7515BBC7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1" name="مخطط انسيابي: رابط 270">
                <a:extLst>
                  <a:ext uri="{FF2B5EF4-FFF2-40B4-BE49-F238E27FC236}">
                    <a16:creationId xmlns:a16="http://schemas.microsoft.com/office/drawing/2014/main" id="{0FEDD62F-9FC9-1C17-DD87-1F563781452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2" name="مخطط انسيابي: رابط 271">
                <a:extLst>
                  <a:ext uri="{FF2B5EF4-FFF2-40B4-BE49-F238E27FC236}">
                    <a16:creationId xmlns:a16="http://schemas.microsoft.com/office/drawing/2014/main" id="{7955A26C-A4D8-C75F-20A2-CE8B37DD855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3" name="مخطط انسيابي: رابط 272">
                <a:extLst>
                  <a:ext uri="{FF2B5EF4-FFF2-40B4-BE49-F238E27FC236}">
                    <a16:creationId xmlns:a16="http://schemas.microsoft.com/office/drawing/2014/main" id="{08F90DE5-522D-6907-F93A-43285C849AF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4" name="مجموعة 273">
              <a:extLst>
                <a:ext uri="{FF2B5EF4-FFF2-40B4-BE49-F238E27FC236}">
                  <a16:creationId xmlns:a16="http://schemas.microsoft.com/office/drawing/2014/main" id="{05DCC394-5EB6-03AD-65FE-A56C454A3B8A}"/>
                </a:ext>
              </a:extLst>
            </p:cNvPr>
            <p:cNvGrpSpPr/>
            <p:nvPr/>
          </p:nvGrpSpPr>
          <p:grpSpPr>
            <a:xfrm>
              <a:off x="469837" y="2428176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75" name="مخطط انسيابي: رابط 274">
                <a:extLst>
                  <a:ext uri="{FF2B5EF4-FFF2-40B4-BE49-F238E27FC236}">
                    <a16:creationId xmlns:a16="http://schemas.microsoft.com/office/drawing/2014/main" id="{0B9B356D-CF80-2C1E-754F-DB8161C603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6" name="مخطط انسيابي: رابط 275">
                <a:extLst>
                  <a:ext uri="{FF2B5EF4-FFF2-40B4-BE49-F238E27FC236}">
                    <a16:creationId xmlns:a16="http://schemas.microsoft.com/office/drawing/2014/main" id="{001B8921-89C6-8415-84F4-B55817EC7D3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7" name="مخطط انسيابي: رابط 276">
                <a:extLst>
                  <a:ext uri="{FF2B5EF4-FFF2-40B4-BE49-F238E27FC236}">
                    <a16:creationId xmlns:a16="http://schemas.microsoft.com/office/drawing/2014/main" id="{073DF4EB-55F0-5348-25A4-A1A1B2C519D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8" name="مخطط انسيابي: رابط 277">
                <a:extLst>
                  <a:ext uri="{FF2B5EF4-FFF2-40B4-BE49-F238E27FC236}">
                    <a16:creationId xmlns:a16="http://schemas.microsoft.com/office/drawing/2014/main" id="{0B31707D-C799-D727-2AFD-265E630A3EF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79" name="مستطيل: زوايا مستديرة 278">
              <a:extLst>
                <a:ext uri="{FF2B5EF4-FFF2-40B4-BE49-F238E27FC236}">
                  <a16:creationId xmlns:a16="http://schemas.microsoft.com/office/drawing/2014/main" id="{4A236B7D-F735-F42A-7C67-A761CCB053A0}"/>
                </a:ext>
              </a:extLst>
            </p:cNvPr>
            <p:cNvSpPr/>
            <p:nvPr/>
          </p:nvSpPr>
          <p:spPr>
            <a:xfrm>
              <a:off x="423936" y="2715109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80" name="مجموعة 279">
              <a:extLst>
                <a:ext uri="{FF2B5EF4-FFF2-40B4-BE49-F238E27FC236}">
                  <a16:creationId xmlns:a16="http://schemas.microsoft.com/office/drawing/2014/main" id="{F14E80BB-9FE0-D809-6F50-9D8F13DBEA25}"/>
                </a:ext>
              </a:extLst>
            </p:cNvPr>
            <p:cNvGrpSpPr/>
            <p:nvPr/>
          </p:nvGrpSpPr>
          <p:grpSpPr>
            <a:xfrm>
              <a:off x="8329851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81" name="مخطط انسيابي: رابط 280">
                <a:extLst>
                  <a:ext uri="{FF2B5EF4-FFF2-40B4-BE49-F238E27FC236}">
                    <a16:creationId xmlns:a16="http://schemas.microsoft.com/office/drawing/2014/main" id="{65FA95AD-1C0F-F3E2-82AB-3A3E97D9E16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2" name="مخطط انسيابي: رابط 281">
                <a:extLst>
                  <a:ext uri="{FF2B5EF4-FFF2-40B4-BE49-F238E27FC236}">
                    <a16:creationId xmlns:a16="http://schemas.microsoft.com/office/drawing/2014/main" id="{4F4193A1-57FC-2E01-B3EA-3615AE67F6D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3" name="مخطط انسيابي: رابط 282">
                <a:extLst>
                  <a:ext uri="{FF2B5EF4-FFF2-40B4-BE49-F238E27FC236}">
                    <a16:creationId xmlns:a16="http://schemas.microsoft.com/office/drawing/2014/main" id="{F3392A43-BA3A-FEB4-0FDC-81305DAE7B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4" name="مخطط انسيابي: رابط 283">
                <a:extLst>
                  <a:ext uri="{FF2B5EF4-FFF2-40B4-BE49-F238E27FC236}">
                    <a16:creationId xmlns:a16="http://schemas.microsoft.com/office/drawing/2014/main" id="{2C0287DA-F014-DE6A-883D-3BB1AB44898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86" name="مجموعة 285">
              <a:extLst>
                <a:ext uri="{FF2B5EF4-FFF2-40B4-BE49-F238E27FC236}">
                  <a16:creationId xmlns:a16="http://schemas.microsoft.com/office/drawing/2014/main" id="{BC032D07-25CD-4578-AD1F-9AF6C7EC1DCF}"/>
                </a:ext>
              </a:extLst>
            </p:cNvPr>
            <p:cNvGrpSpPr/>
            <p:nvPr/>
          </p:nvGrpSpPr>
          <p:grpSpPr>
            <a:xfrm>
              <a:off x="7200360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87" name="مخطط انسيابي: رابط 286">
                <a:extLst>
                  <a:ext uri="{FF2B5EF4-FFF2-40B4-BE49-F238E27FC236}">
                    <a16:creationId xmlns:a16="http://schemas.microsoft.com/office/drawing/2014/main" id="{4A0D3FD2-5229-FC51-3E98-F8649BE596C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8" name="مخطط انسيابي: رابط 287">
                <a:extLst>
                  <a:ext uri="{FF2B5EF4-FFF2-40B4-BE49-F238E27FC236}">
                    <a16:creationId xmlns:a16="http://schemas.microsoft.com/office/drawing/2014/main" id="{51FB7FE9-8F4E-B3C4-EC2B-993569D8B0C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9" name="مخطط انسيابي: رابط 288">
                <a:extLst>
                  <a:ext uri="{FF2B5EF4-FFF2-40B4-BE49-F238E27FC236}">
                    <a16:creationId xmlns:a16="http://schemas.microsoft.com/office/drawing/2014/main" id="{92C187F1-2543-E254-2F2A-83F6A00E3C5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0" name="مخطط انسيابي: رابط 289">
                <a:extLst>
                  <a:ext uri="{FF2B5EF4-FFF2-40B4-BE49-F238E27FC236}">
                    <a16:creationId xmlns:a16="http://schemas.microsoft.com/office/drawing/2014/main" id="{CB6EBBAC-D52D-7F7B-31E6-B187815B59B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1" name="مجموعة 290">
              <a:extLst>
                <a:ext uri="{FF2B5EF4-FFF2-40B4-BE49-F238E27FC236}">
                  <a16:creationId xmlns:a16="http://schemas.microsoft.com/office/drawing/2014/main" id="{C2FB6E02-CCAA-ADC8-628C-B42BD6A7DD68}"/>
                </a:ext>
              </a:extLst>
            </p:cNvPr>
            <p:cNvGrpSpPr/>
            <p:nvPr/>
          </p:nvGrpSpPr>
          <p:grpSpPr>
            <a:xfrm>
              <a:off x="6087728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92" name="مخطط انسيابي: رابط 291">
                <a:extLst>
                  <a:ext uri="{FF2B5EF4-FFF2-40B4-BE49-F238E27FC236}">
                    <a16:creationId xmlns:a16="http://schemas.microsoft.com/office/drawing/2014/main" id="{51CD93E3-057A-C4DB-A06A-9F4529EDA96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3" name="مخطط انسيابي: رابط 292">
                <a:extLst>
                  <a:ext uri="{FF2B5EF4-FFF2-40B4-BE49-F238E27FC236}">
                    <a16:creationId xmlns:a16="http://schemas.microsoft.com/office/drawing/2014/main" id="{A23EEC46-C7CC-9F51-E7B2-C2C6767A59D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4" name="مخطط انسيابي: رابط 293">
                <a:extLst>
                  <a:ext uri="{FF2B5EF4-FFF2-40B4-BE49-F238E27FC236}">
                    <a16:creationId xmlns:a16="http://schemas.microsoft.com/office/drawing/2014/main" id="{EDEE64B4-19EB-B6D9-E2F5-F1C35CD6DB5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5" name="مخطط انسيابي: رابط 294">
                <a:extLst>
                  <a:ext uri="{FF2B5EF4-FFF2-40B4-BE49-F238E27FC236}">
                    <a16:creationId xmlns:a16="http://schemas.microsoft.com/office/drawing/2014/main" id="{4144E20B-6FDC-39FE-26A1-33EB0FE8788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96" name="مجموعة 295">
              <a:extLst>
                <a:ext uri="{FF2B5EF4-FFF2-40B4-BE49-F238E27FC236}">
                  <a16:creationId xmlns:a16="http://schemas.microsoft.com/office/drawing/2014/main" id="{1406D4EA-C7B3-0AD4-770F-E54FDF0631E3}"/>
                </a:ext>
              </a:extLst>
            </p:cNvPr>
            <p:cNvGrpSpPr/>
            <p:nvPr/>
          </p:nvGrpSpPr>
          <p:grpSpPr>
            <a:xfrm>
              <a:off x="4966663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97" name="مخطط انسيابي: رابط 296">
                <a:extLst>
                  <a:ext uri="{FF2B5EF4-FFF2-40B4-BE49-F238E27FC236}">
                    <a16:creationId xmlns:a16="http://schemas.microsoft.com/office/drawing/2014/main" id="{F550074B-A532-D8A0-E79B-9AD569C720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8" name="مخطط انسيابي: رابط 297">
                <a:extLst>
                  <a:ext uri="{FF2B5EF4-FFF2-40B4-BE49-F238E27FC236}">
                    <a16:creationId xmlns:a16="http://schemas.microsoft.com/office/drawing/2014/main" id="{A03197AF-E1CB-D04D-5F6D-31398B84D98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9" name="مخطط انسيابي: رابط 298">
                <a:extLst>
                  <a:ext uri="{FF2B5EF4-FFF2-40B4-BE49-F238E27FC236}">
                    <a16:creationId xmlns:a16="http://schemas.microsoft.com/office/drawing/2014/main" id="{C5576C9E-1303-6D6A-5862-609EEF67CEF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0" name="مخطط انسيابي: رابط 299">
                <a:extLst>
                  <a:ext uri="{FF2B5EF4-FFF2-40B4-BE49-F238E27FC236}">
                    <a16:creationId xmlns:a16="http://schemas.microsoft.com/office/drawing/2014/main" id="{C38A246E-CB46-8CDD-6186-51EDF83E097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1" name="مجموعة 300">
              <a:extLst>
                <a:ext uri="{FF2B5EF4-FFF2-40B4-BE49-F238E27FC236}">
                  <a16:creationId xmlns:a16="http://schemas.microsoft.com/office/drawing/2014/main" id="{C39CA48B-4C52-156A-A87C-AD1653495389}"/>
                </a:ext>
              </a:extLst>
            </p:cNvPr>
            <p:cNvGrpSpPr/>
            <p:nvPr/>
          </p:nvGrpSpPr>
          <p:grpSpPr>
            <a:xfrm>
              <a:off x="3828743" y="279127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02" name="مخطط انسيابي: رابط 301">
                <a:extLst>
                  <a:ext uri="{FF2B5EF4-FFF2-40B4-BE49-F238E27FC236}">
                    <a16:creationId xmlns:a16="http://schemas.microsoft.com/office/drawing/2014/main" id="{D3F62722-A659-EC8E-492F-B995FCF785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3" name="مخطط انسيابي: رابط 302">
                <a:extLst>
                  <a:ext uri="{FF2B5EF4-FFF2-40B4-BE49-F238E27FC236}">
                    <a16:creationId xmlns:a16="http://schemas.microsoft.com/office/drawing/2014/main" id="{637027B7-478C-B2E9-67EF-4245884C3F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4" name="مخطط انسيابي: رابط 303">
                <a:extLst>
                  <a:ext uri="{FF2B5EF4-FFF2-40B4-BE49-F238E27FC236}">
                    <a16:creationId xmlns:a16="http://schemas.microsoft.com/office/drawing/2014/main" id="{336DC5C5-A37F-0592-65DB-51A8141563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5" name="مخطط انسيابي: رابط 304">
                <a:extLst>
                  <a:ext uri="{FF2B5EF4-FFF2-40B4-BE49-F238E27FC236}">
                    <a16:creationId xmlns:a16="http://schemas.microsoft.com/office/drawing/2014/main" id="{2BBAFB30-FF4C-6D8F-48D9-6F3F6E88FDB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38453A98-3003-68F4-B0BC-01BC276D291D}"/>
                </a:ext>
              </a:extLst>
            </p:cNvPr>
            <p:cNvGrpSpPr/>
            <p:nvPr/>
          </p:nvGrpSpPr>
          <p:grpSpPr>
            <a:xfrm>
              <a:off x="2699246" y="279127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07" name="مخطط انسيابي: رابط 306">
                <a:extLst>
                  <a:ext uri="{FF2B5EF4-FFF2-40B4-BE49-F238E27FC236}">
                    <a16:creationId xmlns:a16="http://schemas.microsoft.com/office/drawing/2014/main" id="{8CB4184E-BD48-1F2B-66F1-6FD4FBE670B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8" name="مخطط انسيابي: رابط 307">
                <a:extLst>
                  <a:ext uri="{FF2B5EF4-FFF2-40B4-BE49-F238E27FC236}">
                    <a16:creationId xmlns:a16="http://schemas.microsoft.com/office/drawing/2014/main" id="{31D97B7A-17B1-BF85-F1F7-DE6D721C30E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09" name="مخطط انسيابي: رابط 308">
                <a:extLst>
                  <a:ext uri="{FF2B5EF4-FFF2-40B4-BE49-F238E27FC236}">
                    <a16:creationId xmlns:a16="http://schemas.microsoft.com/office/drawing/2014/main" id="{3C08D3EC-F97F-939C-F3BA-E6FC3F2213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0" name="مخطط انسيابي: رابط 309">
                <a:extLst>
                  <a:ext uri="{FF2B5EF4-FFF2-40B4-BE49-F238E27FC236}">
                    <a16:creationId xmlns:a16="http://schemas.microsoft.com/office/drawing/2014/main" id="{0737F8D8-F858-4EB8-B4D9-CA9E1403BE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1" name="مجموعة 310">
              <a:extLst>
                <a:ext uri="{FF2B5EF4-FFF2-40B4-BE49-F238E27FC236}">
                  <a16:creationId xmlns:a16="http://schemas.microsoft.com/office/drawing/2014/main" id="{5AE3807D-A993-CCC3-E49C-16D06A876057}"/>
                </a:ext>
              </a:extLst>
            </p:cNvPr>
            <p:cNvGrpSpPr/>
            <p:nvPr/>
          </p:nvGrpSpPr>
          <p:grpSpPr>
            <a:xfrm>
              <a:off x="1576114" y="279127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12" name="مخطط انسيابي: رابط 311">
                <a:extLst>
                  <a:ext uri="{FF2B5EF4-FFF2-40B4-BE49-F238E27FC236}">
                    <a16:creationId xmlns:a16="http://schemas.microsoft.com/office/drawing/2014/main" id="{63EA5D6E-8B54-5EFF-2578-9E8E89390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3" name="مخطط انسيابي: رابط 312">
                <a:extLst>
                  <a:ext uri="{FF2B5EF4-FFF2-40B4-BE49-F238E27FC236}">
                    <a16:creationId xmlns:a16="http://schemas.microsoft.com/office/drawing/2014/main" id="{88831C6D-F049-7ABA-1C1F-A0A30966854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4" name="مخطط انسيابي: رابط 313">
                <a:extLst>
                  <a:ext uri="{FF2B5EF4-FFF2-40B4-BE49-F238E27FC236}">
                    <a16:creationId xmlns:a16="http://schemas.microsoft.com/office/drawing/2014/main" id="{5AFE605D-C3B2-D4A0-F14F-13C59C3EFE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5" name="مخطط انسيابي: رابط 314">
                <a:extLst>
                  <a:ext uri="{FF2B5EF4-FFF2-40B4-BE49-F238E27FC236}">
                    <a16:creationId xmlns:a16="http://schemas.microsoft.com/office/drawing/2014/main" id="{6237A91A-8508-9297-AA94-6C87CD2E5F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16" name="مجموعة 315">
              <a:extLst>
                <a:ext uri="{FF2B5EF4-FFF2-40B4-BE49-F238E27FC236}">
                  <a16:creationId xmlns:a16="http://schemas.microsoft.com/office/drawing/2014/main" id="{6F17264B-F9A9-2557-C7A8-E19CA7057466}"/>
                </a:ext>
              </a:extLst>
            </p:cNvPr>
            <p:cNvGrpSpPr/>
            <p:nvPr/>
          </p:nvGrpSpPr>
          <p:grpSpPr>
            <a:xfrm>
              <a:off x="469837" y="279127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17" name="مخطط انسيابي: رابط 316">
                <a:extLst>
                  <a:ext uri="{FF2B5EF4-FFF2-40B4-BE49-F238E27FC236}">
                    <a16:creationId xmlns:a16="http://schemas.microsoft.com/office/drawing/2014/main" id="{332284C4-DF8E-21A5-1BD6-0347D73B902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8" name="مخطط انسيابي: رابط 317">
                <a:extLst>
                  <a:ext uri="{FF2B5EF4-FFF2-40B4-BE49-F238E27FC236}">
                    <a16:creationId xmlns:a16="http://schemas.microsoft.com/office/drawing/2014/main" id="{7C6187E0-61F1-626F-2B23-9A5FC9F2B40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19" name="مخطط انسيابي: رابط 318">
                <a:extLst>
                  <a:ext uri="{FF2B5EF4-FFF2-40B4-BE49-F238E27FC236}">
                    <a16:creationId xmlns:a16="http://schemas.microsoft.com/office/drawing/2014/main" id="{5023E9EB-E739-A8D5-2061-6BA7D7D2AEC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0" name="مخطط انسيابي: رابط 319">
                <a:extLst>
                  <a:ext uri="{FF2B5EF4-FFF2-40B4-BE49-F238E27FC236}">
                    <a16:creationId xmlns:a16="http://schemas.microsoft.com/office/drawing/2014/main" id="{CDCA79FF-EB8B-DC42-830E-83DAF72535F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21" name="مستطيل: زوايا مستديرة 320">
              <a:extLst>
                <a:ext uri="{FF2B5EF4-FFF2-40B4-BE49-F238E27FC236}">
                  <a16:creationId xmlns:a16="http://schemas.microsoft.com/office/drawing/2014/main" id="{FFE03E37-2A0F-135C-C155-26D7F60F6BA6}"/>
                </a:ext>
              </a:extLst>
            </p:cNvPr>
            <p:cNvSpPr/>
            <p:nvPr/>
          </p:nvSpPr>
          <p:spPr>
            <a:xfrm>
              <a:off x="423936" y="3078205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22" name="مجموعة 321">
              <a:extLst>
                <a:ext uri="{FF2B5EF4-FFF2-40B4-BE49-F238E27FC236}">
                  <a16:creationId xmlns:a16="http://schemas.microsoft.com/office/drawing/2014/main" id="{29CFA6E6-FC48-3481-F3E0-474B74EF34DB}"/>
                </a:ext>
              </a:extLst>
            </p:cNvPr>
            <p:cNvGrpSpPr/>
            <p:nvPr/>
          </p:nvGrpSpPr>
          <p:grpSpPr>
            <a:xfrm>
              <a:off x="8329851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23" name="مخطط انسيابي: رابط 322">
                <a:extLst>
                  <a:ext uri="{FF2B5EF4-FFF2-40B4-BE49-F238E27FC236}">
                    <a16:creationId xmlns:a16="http://schemas.microsoft.com/office/drawing/2014/main" id="{3C40D384-0E05-5959-C034-01A8DD262E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4" name="مخطط انسيابي: رابط 323">
                <a:extLst>
                  <a:ext uri="{FF2B5EF4-FFF2-40B4-BE49-F238E27FC236}">
                    <a16:creationId xmlns:a16="http://schemas.microsoft.com/office/drawing/2014/main" id="{9354A032-C040-9609-B47D-1F78D0ACF76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5" name="مخطط انسيابي: رابط 324">
                <a:extLst>
                  <a:ext uri="{FF2B5EF4-FFF2-40B4-BE49-F238E27FC236}">
                    <a16:creationId xmlns:a16="http://schemas.microsoft.com/office/drawing/2014/main" id="{51E5DD98-463F-EA97-DC46-892509F3CCC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6" name="مخطط انسيابي: رابط 325">
                <a:extLst>
                  <a:ext uri="{FF2B5EF4-FFF2-40B4-BE49-F238E27FC236}">
                    <a16:creationId xmlns:a16="http://schemas.microsoft.com/office/drawing/2014/main" id="{B8F530C8-6436-2858-8F6B-0A05BC536D9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28" name="مجموعة 327">
              <a:extLst>
                <a:ext uri="{FF2B5EF4-FFF2-40B4-BE49-F238E27FC236}">
                  <a16:creationId xmlns:a16="http://schemas.microsoft.com/office/drawing/2014/main" id="{755AEEC2-69F6-1528-8861-DCFC34BF906F}"/>
                </a:ext>
              </a:extLst>
            </p:cNvPr>
            <p:cNvGrpSpPr/>
            <p:nvPr/>
          </p:nvGrpSpPr>
          <p:grpSpPr>
            <a:xfrm>
              <a:off x="7200360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29" name="مخطط انسيابي: رابط 328">
                <a:extLst>
                  <a:ext uri="{FF2B5EF4-FFF2-40B4-BE49-F238E27FC236}">
                    <a16:creationId xmlns:a16="http://schemas.microsoft.com/office/drawing/2014/main" id="{7122824F-DA1C-8C6D-4006-D3D511D9171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0" name="مخطط انسيابي: رابط 329">
                <a:extLst>
                  <a:ext uri="{FF2B5EF4-FFF2-40B4-BE49-F238E27FC236}">
                    <a16:creationId xmlns:a16="http://schemas.microsoft.com/office/drawing/2014/main" id="{28673455-0311-9B10-68AB-BDE347AEA3F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1" name="مخطط انسيابي: رابط 330">
                <a:extLst>
                  <a:ext uri="{FF2B5EF4-FFF2-40B4-BE49-F238E27FC236}">
                    <a16:creationId xmlns:a16="http://schemas.microsoft.com/office/drawing/2014/main" id="{B6FA1130-0C68-DDE3-6806-E2C5757BA0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2" name="مخطط انسيابي: رابط 331">
                <a:extLst>
                  <a:ext uri="{FF2B5EF4-FFF2-40B4-BE49-F238E27FC236}">
                    <a16:creationId xmlns:a16="http://schemas.microsoft.com/office/drawing/2014/main" id="{83FBB72C-00B4-66A2-8564-EB05C2E74E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3" name="مجموعة 332">
              <a:extLst>
                <a:ext uri="{FF2B5EF4-FFF2-40B4-BE49-F238E27FC236}">
                  <a16:creationId xmlns:a16="http://schemas.microsoft.com/office/drawing/2014/main" id="{A3110848-B126-1DE1-2345-C82CE71955F8}"/>
                </a:ext>
              </a:extLst>
            </p:cNvPr>
            <p:cNvGrpSpPr/>
            <p:nvPr/>
          </p:nvGrpSpPr>
          <p:grpSpPr>
            <a:xfrm>
              <a:off x="6087728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34" name="مخطط انسيابي: رابط 333">
                <a:extLst>
                  <a:ext uri="{FF2B5EF4-FFF2-40B4-BE49-F238E27FC236}">
                    <a16:creationId xmlns:a16="http://schemas.microsoft.com/office/drawing/2014/main" id="{35ADBF90-8281-BA44-AC90-6FD10E1F6EC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5" name="مخطط انسيابي: رابط 334">
                <a:extLst>
                  <a:ext uri="{FF2B5EF4-FFF2-40B4-BE49-F238E27FC236}">
                    <a16:creationId xmlns:a16="http://schemas.microsoft.com/office/drawing/2014/main" id="{09B76D8E-5A4B-F653-7479-9B11676AAE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6" name="مخطط انسيابي: رابط 335">
                <a:extLst>
                  <a:ext uri="{FF2B5EF4-FFF2-40B4-BE49-F238E27FC236}">
                    <a16:creationId xmlns:a16="http://schemas.microsoft.com/office/drawing/2014/main" id="{858BF944-6B46-74FE-4A45-6510530770E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7" name="مخطط انسيابي: رابط 336">
                <a:extLst>
                  <a:ext uri="{FF2B5EF4-FFF2-40B4-BE49-F238E27FC236}">
                    <a16:creationId xmlns:a16="http://schemas.microsoft.com/office/drawing/2014/main" id="{96D158B6-26F3-A89B-3970-3CB1D80AA28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38" name="مجموعة 337">
              <a:extLst>
                <a:ext uri="{FF2B5EF4-FFF2-40B4-BE49-F238E27FC236}">
                  <a16:creationId xmlns:a16="http://schemas.microsoft.com/office/drawing/2014/main" id="{3DADCE6B-2F30-0EE2-C8B1-B12DDA568D23}"/>
                </a:ext>
              </a:extLst>
            </p:cNvPr>
            <p:cNvGrpSpPr/>
            <p:nvPr/>
          </p:nvGrpSpPr>
          <p:grpSpPr>
            <a:xfrm>
              <a:off x="4966663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39" name="مخطط انسيابي: رابط 338">
                <a:extLst>
                  <a:ext uri="{FF2B5EF4-FFF2-40B4-BE49-F238E27FC236}">
                    <a16:creationId xmlns:a16="http://schemas.microsoft.com/office/drawing/2014/main" id="{6223E9C2-895B-8167-8932-5A8568644A6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0" name="مخطط انسيابي: رابط 339">
                <a:extLst>
                  <a:ext uri="{FF2B5EF4-FFF2-40B4-BE49-F238E27FC236}">
                    <a16:creationId xmlns:a16="http://schemas.microsoft.com/office/drawing/2014/main" id="{A81168FA-0A34-2E4E-271F-043EC23E5E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1" name="مخطط انسيابي: رابط 340">
                <a:extLst>
                  <a:ext uri="{FF2B5EF4-FFF2-40B4-BE49-F238E27FC236}">
                    <a16:creationId xmlns:a16="http://schemas.microsoft.com/office/drawing/2014/main" id="{24EA6D0B-29D6-2D32-429D-28D3245EAB0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2" name="مخطط انسيابي: رابط 341">
                <a:extLst>
                  <a:ext uri="{FF2B5EF4-FFF2-40B4-BE49-F238E27FC236}">
                    <a16:creationId xmlns:a16="http://schemas.microsoft.com/office/drawing/2014/main" id="{331B7021-2A5B-641D-F451-4DD4FC246A8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3" name="مجموعة 342">
              <a:extLst>
                <a:ext uri="{FF2B5EF4-FFF2-40B4-BE49-F238E27FC236}">
                  <a16:creationId xmlns:a16="http://schemas.microsoft.com/office/drawing/2014/main" id="{4C36BF34-C302-B801-A37D-AF462CBC9074}"/>
                </a:ext>
              </a:extLst>
            </p:cNvPr>
            <p:cNvGrpSpPr/>
            <p:nvPr/>
          </p:nvGrpSpPr>
          <p:grpSpPr>
            <a:xfrm>
              <a:off x="3828743" y="3154369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44" name="مخطط انسيابي: رابط 343">
                <a:extLst>
                  <a:ext uri="{FF2B5EF4-FFF2-40B4-BE49-F238E27FC236}">
                    <a16:creationId xmlns:a16="http://schemas.microsoft.com/office/drawing/2014/main" id="{16217CE2-86CA-C905-E617-3DBB095A9B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5" name="مخطط انسيابي: رابط 344">
                <a:extLst>
                  <a:ext uri="{FF2B5EF4-FFF2-40B4-BE49-F238E27FC236}">
                    <a16:creationId xmlns:a16="http://schemas.microsoft.com/office/drawing/2014/main" id="{A8928EAC-01AC-113F-8835-B82776807D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6" name="مخطط انسيابي: رابط 345">
                <a:extLst>
                  <a:ext uri="{FF2B5EF4-FFF2-40B4-BE49-F238E27FC236}">
                    <a16:creationId xmlns:a16="http://schemas.microsoft.com/office/drawing/2014/main" id="{D0C86712-9E9E-8DEB-E31D-AC0FC8B4938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7" name="مخطط انسيابي: رابط 346">
                <a:extLst>
                  <a:ext uri="{FF2B5EF4-FFF2-40B4-BE49-F238E27FC236}">
                    <a16:creationId xmlns:a16="http://schemas.microsoft.com/office/drawing/2014/main" id="{28D81203-2329-5718-4DFD-39A55C44B73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48" name="مجموعة 347">
              <a:extLst>
                <a:ext uri="{FF2B5EF4-FFF2-40B4-BE49-F238E27FC236}">
                  <a16:creationId xmlns:a16="http://schemas.microsoft.com/office/drawing/2014/main" id="{CDD3FB01-767B-C409-E1BD-A9977D740AB1}"/>
                </a:ext>
              </a:extLst>
            </p:cNvPr>
            <p:cNvGrpSpPr/>
            <p:nvPr/>
          </p:nvGrpSpPr>
          <p:grpSpPr>
            <a:xfrm>
              <a:off x="2699246" y="3154369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49" name="مخطط انسيابي: رابط 348">
                <a:extLst>
                  <a:ext uri="{FF2B5EF4-FFF2-40B4-BE49-F238E27FC236}">
                    <a16:creationId xmlns:a16="http://schemas.microsoft.com/office/drawing/2014/main" id="{8172DADA-43C1-AC95-6DAC-23A2D4356FA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0" name="مخطط انسيابي: رابط 349">
                <a:extLst>
                  <a:ext uri="{FF2B5EF4-FFF2-40B4-BE49-F238E27FC236}">
                    <a16:creationId xmlns:a16="http://schemas.microsoft.com/office/drawing/2014/main" id="{0BCFCB9A-49C0-8649-C1EE-E154AB1C8F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1" name="مخطط انسيابي: رابط 350">
                <a:extLst>
                  <a:ext uri="{FF2B5EF4-FFF2-40B4-BE49-F238E27FC236}">
                    <a16:creationId xmlns:a16="http://schemas.microsoft.com/office/drawing/2014/main" id="{62E4360B-F252-D1A5-F253-6A45520E91B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2" name="مخطط انسيابي: رابط 351">
                <a:extLst>
                  <a:ext uri="{FF2B5EF4-FFF2-40B4-BE49-F238E27FC236}">
                    <a16:creationId xmlns:a16="http://schemas.microsoft.com/office/drawing/2014/main" id="{729184CE-5410-6DE1-752E-25C26596497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3" name="مجموعة 352">
              <a:extLst>
                <a:ext uri="{FF2B5EF4-FFF2-40B4-BE49-F238E27FC236}">
                  <a16:creationId xmlns:a16="http://schemas.microsoft.com/office/drawing/2014/main" id="{ACA3A565-BDA9-F826-E6C7-BBC14751D037}"/>
                </a:ext>
              </a:extLst>
            </p:cNvPr>
            <p:cNvGrpSpPr/>
            <p:nvPr/>
          </p:nvGrpSpPr>
          <p:grpSpPr>
            <a:xfrm>
              <a:off x="1576114" y="3154369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54" name="مخطط انسيابي: رابط 353">
                <a:extLst>
                  <a:ext uri="{FF2B5EF4-FFF2-40B4-BE49-F238E27FC236}">
                    <a16:creationId xmlns:a16="http://schemas.microsoft.com/office/drawing/2014/main" id="{0E7FEC1C-9C88-1AD0-BFB7-120652DDC8D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5" name="مخطط انسيابي: رابط 354">
                <a:extLst>
                  <a:ext uri="{FF2B5EF4-FFF2-40B4-BE49-F238E27FC236}">
                    <a16:creationId xmlns:a16="http://schemas.microsoft.com/office/drawing/2014/main" id="{F466F77A-5526-0847-D797-110E11B912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6" name="مخطط انسيابي: رابط 355">
                <a:extLst>
                  <a:ext uri="{FF2B5EF4-FFF2-40B4-BE49-F238E27FC236}">
                    <a16:creationId xmlns:a16="http://schemas.microsoft.com/office/drawing/2014/main" id="{152C56D8-FBE7-B27A-6977-A0A8D3BE027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57" name="مخطط انسيابي: رابط 356">
                <a:extLst>
                  <a:ext uri="{FF2B5EF4-FFF2-40B4-BE49-F238E27FC236}">
                    <a16:creationId xmlns:a16="http://schemas.microsoft.com/office/drawing/2014/main" id="{97C17A3C-58BA-88F9-2041-B01F31E318A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8" name="مجموعة 357">
              <a:extLst>
                <a:ext uri="{FF2B5EF4-FFF2-40B4-BE49-F238E27FC236}">
                  <a16:creationId xmlns:a16="http://schemas.microsoft.com/office/drawing/2014/main" id="{A3C03D1D-2650-B2DD-32E4-CE36D2B0697D}"/>
                </a:ext>
              </a:extLst>
            </p:cNvPr>
            <p:cNvGrpSpPr/>
            <p:nvPr/>
          </p:nvGrpSpPr>
          <p:grpSpPr>
            <a:xfrm>
              <a:off x="469837" y="3154369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59" name="مخطط انسيابي: رابط 358">
                <a:extLst>
                  <a:ext uri="{FF2B5EF4-FFF2-40B4-BE49-F238E27FC236}">
                    <a16:creationId xmlns:a16="http://schemas.microsoft.com/office/drawing/2014/main" id="{DAD7EE92-56CF-81F8-4EB6-0BDA231A710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0" name="مخطط انسيابي: رابط 359">
                <a:extLst>
                  <a:ext uri="{FF2B5EF4-FFF2-40B4-BE49-F238E27FC236}">
                    <a16:creationId xmlns:a16="http://schemas.microsoft.com/office/drawing/2014/main" id="{6EAF1843-2240-DDD5-AF86-D70D49A59C2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1" name="مخطط انسيابي: رابط 360">
                <a:extLst>
                  <a:ext uri="{FF2B5EF4-FFF2-40B4-BE49-F238E27FC236}">
                    <a16:creationId xmlns:a16="http://schemas.microsoft.com/office/drawing/2014/main" id="{59CC514D-A7C4-5B46-2F65-7CD50D87F79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2" name="مخطط انسيابي: رابط 361">
                <a:extLst>
                  <a:ext uri="{FF2B5EF4-FFF2-40B4-BE49-F238E27FC236}">
                    <a16:creationId xmlns:a16="http://schemas.microsoft.com/office/drawing/2014/main" id="{EB34CCDB-691C-1BD7-C499-E8C3599B3F65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363" name="مستطيل: زوايا مستديرة 362">
              <a:extLst>
                <a:ext uri="{FF2B5EF4-FFF2-40B4-BE49-F238E27FC236}">
                  <a16:creationId xmlns:a16="http://schemas.microsoft.com/office/drawing/2014/main" id="{074B5EB5-EFFB-3CCB-8B9C-605F8155E210}"/>
                </a:ext>
              </a:extLst>
            </p:cNvPr>
            <p:cNvSpPr/>
            <p:nvPr/>
          </p:nvSpPr>
          <p:spPr>
            <a:xfrm>
              <a:off x="423936" y="3441302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64" name="مجموعة 363">
              <a:extLst>
                <a:ext uri="{FF2B5EF4-FFF2-40B4-BE49-F238E27FC236}">
                  <a16:creationId xmlns:a16="http://schemas.microsoft.com/office/drawing/2014/main" id="{DD1EF854-B187-F6BE-D95C-9B5E7D38C430}"/>
                </a:ext>
              </a:extLst>
            </p:cNvPr>
            <p:cNvGrpSpPr/>
            <p:nvPr/>
          </p:nvGrpSpPr>
          <p:grpSpPr>
            <a:xfrm>
              <a:off x="8329851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65" name="مخطط انسيابي: رابط 364">
                <a:extLst>
                  <a:ext uri="{FF2B5EF4-FFF2-40B4-BE49-F238E27FC236}">
                    <a16:creationId xmlns:a16="http://schemas.microsoft.com/office/drawing/2014/main" id="{37DE5D2F-898B-88F1-4FE7-1EFED025FFF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6" name="مخطط انسيابي: رابط 365">
                <a:extLst>
                  <a:ext uri="{FF2B5EF4-FFF2-40B4-BE49-F238E27FC236}">
                    <a16:creationId xmlns:a16="http://schemas.microsoft.com/office/drawing/2014/main" id="{33839F32-671D-457C-2925-C43813653BE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7" name="مخطط انسيابي: رابط 366">
                <a:extLst>
                  <a:ext uri="{FF2B5EF4-FFF2-40B4-BE49-F238E27FC236}">
                    <a16:creationId xmlns:a16="http://schemas.microsoft.com/office/drawing/2014/main" id="{37773F85-72BB-C39D-4A9B-9B8EF8A9FA1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68" name="مخطط انسيابي: رابط 367">
                <a:extLst>
                  <a:ext uri="{FF2B5EF4-FFF2-40B4-BE49-F238E27FC236}">
                    <a16:creationId xmlns:a16="http://schemas.microsoft.com/office/drawing/2014/main" id="{15A87176-E08C-9C67-C94A-71A22CCE71D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0" name="مجموعة 369">
              <a:extLst>
                <a:ext uri="{FF2B5EF4-FFF2-40B4-BE49-F238E27FC236}">
                  <a16:creationId xmlns:a16="http://schemas.microsoft.com/office/drawing/2014/main" id="{4DBF0138-4290-26F2-8D04-2E8B0CB34B6F}"/>
                </a:ext>
              </a:extLst>
            </p:cNvPr>
            <p:cNvGrpSpPr/>
            <p:nvPr/>
          </p:nvGrpSpPr>
          <p:grpSpPr>
            <a:xfrm>
              <a:off x="7200360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71" name="مخطط انسيابي: رابط 370">
                <a:extLst>
                  <a:ext uri="{FF2B5EF4-FFF2-40B4-BE49-F238E27FC236}">
                    <a16:creationId xmlns:a16="http://schemas.microsoft.com/office/drawing/2014/main" id="{A4C76F9E-866F-5FD7-39C4-669B5E500E5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2" name="مخطط انسيابي: رابط 371">
                <a:extLst>
                  <a:ext uri="{FF2B5EF4-FFF2-40B4-BE49-F238E27FC236}">
                    <a16:creationId xmlns:a16="http://schemas.microsoft.com/office/drawing/2014/main" id="{065C7FAD-5620-C851-6247-570F4FF4234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3" name="مخطط انسيابي: رابط 372">
                <a:extLst>
                  <a:ext uri="{FF2B5EF4-FFF2-40B4-BE49-F238E27FC236}">
                    <a16:creationId xmlns:a16="http://schemas.microsoft.com/office/drawing/2014/main" id="{92C275C2-429A-DF46-7C44-B679272DC1D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4" name="مخطط انسيابي: رابط 373">
                <a:extLst>
                  <a:ext uri="{FF2B5EF4-FFF2-40B4-BE49-F238E27FC236}">
                    <a16:creationId xmlns:a16="http://schemas.microsoft.com/office/drawing/2014/main" id="{A55A53DF-DF79-BFA5-8697-3C858C771DC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75" name="مجموعة 374">
              <a:extLst>
                <a:ext uri="{FF2B5EF4-FFF2-40B4-BE49-F238E27FC236}">
                  <a16:creationId xmlns:a16="http://schemas.microsoft.com/office/drawing/2014/main" id="{6308EB87-367F-1494-3F15-E3B92052E377}"/>
                </a:ext>
              </a:extLst>
            </p:cNvPr>
            <p:cNvGrpSpPr/>
            <p:nvPr/>
          </p:nvGrpSpPr>
          <p:grpSpPr>
            <a:xfrm>
              <a:off x="6087728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76" name="مخطط انسيابي: رابط 375">
                <a:extLst>
                  <a:ext uri="{FF2B5EF4-FFF2-40B4-BE49-F238E27FC236}">
                    <a16:creationId xmlns:a16="http://schemas.microsoft.com/office/drawing/2014/main" id="{8B5DC6FD-613C-F1A6-3B27-D558AF53FE1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7" name="مخطط انسيابي: رابط 376">
                <a:extLst>
                  <a:ext uri="{FF2B5EF4-FFF2-40B4-BE49-F238E27FC236}">
                    <a16:creationId xmlns:a16="http://schemas.microsoft.com/office/drawing/2014/main" id="{CE0B281C-AE4B-A703-1C97-D3B82CE2FD9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8" name="مخطط انسيابي: رابط 377">
                <a:extLst>
                  <a:ext uri="{FF2B5EF4-FFF2-40B4-BE49-F238E27FC236}">
                    <a16:creationId xmlns:a16="http://schemas.microsoft.com/office/drawing/2014/main" id="{918E0591-8D2E-4BD2-9206-0C9E9540B7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9" name="مخطط انسيابي: رابط 378">
                <a:extLst>
                  <a:ext uri="{FF2B5EF4-FFF2-40B4-BE49-F238E27FC236}">
                    <a16:creationId xmlns:a16="http://schemas.microsoft.com/office/drawing/2014/main" id="{E5671458-1178-7A2F-6ED2-CD925FF9D8B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0" name="مجموعة 379">
              <a:extLst>
                <a:ext uri="{FF2B5EF4-FFF2-40B4-BE49-F238E27FC236}">
                  <a16:creationId xmlns:a16="http://schemas.microsoft.com/office/drawing/2014/main" id="{E5079B21-0251-CFB1-0D69-C4B9A511B4EB}"/>
                </a:ext>
              </a:extLst>
            </p:cNvPr>
            <p:cNvGrpSpPr/>
            <p:nvPr/>
          </p:nvGrpSpPr>
          <p:grpSpPr>
            <a:xfrm>
              <a:off x="4966663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381" name="مخطط انسيابي: رابط 380">
                <a:extLst>
                  <a:ext uri="{FF2B5EF4-FFF2-40B4-BE49-F238E27FC236}">
                    <a16:creationId xmlns:a16="http://schemas.microsoft.com/office/drawing/2014/main" id="{890739B3-AC3B-58BB-4647-C08C4969488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2" name="مخطط انسيابي: رابط 381">
                <a:extLst>
                  <a:ext uri="{FF2B5EF4-FFF2-40B4-BE49-F238E27FC236}">
                    <a16:creationId xmlns:a16="http://schemas.microsoft.com/office/drawing/2014/main" id="{4B030880-5454-D358-6B8A-683B2E67B56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3" name="مخطط انسيابي: رابط 382">
                <a:extLst>
                  <a:ext uri="{FF2B5EF4-FFF2-40B4-BE49-F238E27FC236}">
                    <a16:creationId xmlns:a16="http://schemas.microsoft.com/office/drawing/2014/main" id="{72E6A787-1FCC-44EC-E981-EECA8857D6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4" name="مخطط انسيابي: رابط 383">
                <a:extLst>
                  <a:ext uri="{FF2B5EF4-FFF2-40B4-BE49-F238E27FC236}">
                    <a16:creationId xmlns:a16="http://schemas.microsoft.com/office/drawing/2014/main" id="{77CD73F8-A128-F367-D87C-C7B7A29288F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85" name="مجموعة 384">
              <a:extLst>
                <a:ext uri="{FF2B5EF4-FFF2-40B4-BE49-F238E27FC236}">
                  <a16:creationId xmlns:a16="http://schemas.microsoft.com/office/drawing/2014/main" id="{36F22E20-7EB6-D6A4-884C-9B08DB96E8E1}"/>
                </a:ext>
              </a:extLst>
            </p:cNvPr>
            <p:cNvGrpSpPr/>
            <p:nvPr/>
          </p:nvGrpSpPr>
          <p:grpSpPr>
            <a:xfrm>
              <a:off x="3828743" y="351746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86" name="مخطط انسيابي: رابط 385">
                <a:extLst>
                  <a:ext uri="{FF2B5EF4-FFF2-40B4-BE49-F238E27FC236}">
                    <a16:creationId xmlns:a16="http://schemas.microsoft.com/office/drawing/2014/main" id="{D9955944-9BB8-D64C-5A48-8A17386E88B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7" name="مخطط انسيابي: رابط 386">
                <a:extLst>
                  <a:ext uri="{FF2B5EF4-FFF2-40B4-BE49-F238E27FC236}">
                    <a16:creationId xmlns:a16="http://schemas.microsoft.com/office/drawing/2014/main" id="{BFA6F29D-4BF0-C384-3F20-D7E96220A07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8" name="مخطط انسيابي: رابط 387">
                <a:extLst>
                  <a:ext uri="{FF2B5EF4-FFF2-40B4-BE49-F238E27FC236}">
                    <a16:creationId xmlns:a16="http://schemas.microsoft.com/office/drawing/2014/main" id="{C20CD1A6-561A-1B90-F7DE-4A04147F912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9" name="مخطط انسيابي: رابط 388">
                <a:extLst>
                  <a:ext uri="{FF2B5EF4-FFF2-40B4-BE49-F238E27FC236}">
                    <a16:creationId xmlns:a16="http://schemas.microsoft.com/office/drawing/2014/main" id="{D7A1B8F6-850E-7873-E7B2-CC379956C47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0" name="مجموعة 389">
              <a:extLst>
                <a:ext uri="{FF2B5EF4-FFF2-40B4-BE49-F238E27FC236}">
                  <a16:creationId xmlns:a16="http://schemas.microsoft.com/office/drawing/2014/main" id="{038D48AE-A56F-2E25-7E23-906C3D49C465}"/>
                </a:ext>
              </a:extLst>
            </p:cNvPr>
            <p:cNvGrpSpPr/>
            <p:nvPr/>
          </p:nvGrpSpPr>
          <p:grpSpPr>
            <a:xfrm>
              <a:off x="2699246" y="351746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91" name="مخطط انسيابي: رابط 390">
                <a:extLst>
                  <a:ext uri="{FF2B5EF4-FFF2-40B4-BE49-F238E27FC236}">
                    <a16:creationId xmlns:a16="http://schemas.microsoft.com/office/drawing/2014/main" id="{54566B8D-634A-9320-3DED-DB0AE91F2F5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2" name="مخطط انسيابي: رابط 391">
                <a:extLst>
                  <a:ext uri="{FF2B5EF4-FFF2-40B4-BE49-F238E27FC236}">
                    <a16:creationId xmlns:a16="http://schemas.microsoft.com/office/drawing/2014/main" id="{60EFED78-5D1F-C293-079A-DF6E32812C7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3" name="مخطط انسيابي: رابط 392">
                <a:extLst>
                  <a:ext uri="{FF2B5EF4-FFF2-40B4-BE49-F238E27FC236}">
                    <a16:creationId xmlns:a16="http://schemas.microsoft.com/office/drawing/2014/main" id="{418AE8F0-5C61-192B-1D8E-1376971A37B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4" name="مخطط انسيابي: رابط 393">
                <a:extLst>
                  <a:ext uri="{FF2B5EF4-FFF2-40B4-BE49-F238E27FC236}">
                    <a16:creationId xmlns:a16="http://schemas.microsoft.com/office/drawing/2014/main" id="{4E8C68E3-69CD-D510-6EDE-1123F9EAB8D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95" name="مجموعة 394">
              <a:extLst>
                <a:ext uri="{FF2B5EF4-FFF2-40B4-BE49-F238E27FC236}">
                  <a16:creationId xmlns:a16="http://schemas.microsoft.com/office/drawing/2014/main" id="{01FAEA6E-0415-BBBE-143F-3BA9C762657D}"/>
                </a:ext>
              </a:extLst>
            </p:cNvPr>
            <p:cNvGrpSpPr/>
            <p:nvPr/>
          </p:nvGrpSpPr>
          <p:grpSpPr>
            <a:xfrm>
              <a:off x="1576114" y="351746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396" name="مخطط انسيابي: رابط 395">
                <a:extLst>
                  <a:ext uri="{FF2B5EF4-FFF2-40B4-BE49-F238E27FC236}">
                    <a16:creationId xmlns:a16="http://schemas.microsoft.com/office/drawing/2014/main" id="{C668376E-190A-EE3C-0C20-8E7D940B39A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7" name="مخطط انسيابي: رابط 396">
                <a:extLst>
                  <a:ext uri="{FF2B5EF4-FFF2-40B4-BE49-F238E27FC236}">
                    <a16:creationId xmlns:a16="http://schemas.microsoft.com/office/drawing/2014/main" id="{96D137D4-682A-E9CA-313F-65B5DA45A6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8" name="مخطط انسيابي: رابط 397">
                <a:extLst>
                  <a:ext uri="{FF2B5EF4-FFF2-40B4-BE49-F238E27FC236}">
                    <a16:creationId xmlns:a16="http://schemas.microsoft.com/office/drawing/2014/main" id="{A7F00CE4-BF9B-B19E-C006-E3B815B55DC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9" name="مخطط انسيابي: رابط 398">
                <a:extLst>
                  <a:ext uri="{FF2B5EF4-FFF2-40B4-BE49-F238E27FC236}">
                    <a16:creationId xmlns:a16="http://schemas.microsoft.com/office/drawing/2014/main" id="{FF93A51D-EE21-7476-457F-8953D2BC970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0" name="مجموعة 399">
              <a:extLst>
                <a:ext uri="{FF2B5EF4-FFF2-40B4-BE49-F238E27FC236}">
                  <a16:creationId xmlns:a16="http://schemas.microsoft.com/office/drawing/2014/main" id="{04EDBAAF-C01A-55F0-F6CF-62E7AFBD44BA}"/>
                </a:ext>
              </a:extLst>
            </p:cNvPr>
            <p:cNvGrpSpPr/>
            <p:nvPr/>
          </p:nvGrpSpPr>
          <p:grpSpPr>
            <a:xfrm>
              <a:off x="469837" y="351746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01" name="مخطط انسيابي: رابط 400">
                <a:extLst>
                  <a:ext uri="{FF2B5EF4-FFF2-40B4-BE49-F238E27FC236}">
                    <a16:creationId xmlns:a16="http://schemas.microsoft.com/office/drawing/2014/main" id="{BF20A155-015A-434C-E78B-A078A200D84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2" name="مخطط انسيابي: رابط 401">
                <a:extLst>
                  <a:ext uri="{FF2B5EF4-FFF2-40B4-BE49-F238E27FC236}">
                    <a16:creationId xmlns:a16="http://schemas.microsoft.com/office/drawing/2014/main" id="{64A4FFCE-1604-85E5-C706-F2F3226AA4C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3" name="مخطط انسيابي: رابط 402">
                <a:extLst>
                  <a:ext uri="{FF2B5EF4-FFF2-40B4-BE49-F238E27FC236}">
                    <a16:creationId xmlns:a16="http://schemas.microsoft.com/office/drawing/2014/main" id="{D397F569-4730-DED5-A963-142435C48BA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4" name="مخطط انسيابي: رابط 403">
                <a:extLst>
                  <a:ext uri="{FF2B5EF4-FFF2-40B4-BE49-F238E27FC236}">
                    <a16:creationId xmlns:a16="http://schemas.microsoft.com/office/drawing/2014/main" id="{2BE3C52B-88D5-FAF0-FDAB-814F221497B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05" name="مستطيل: زوايا مستديرة 404">
              <a:extLst>
                <a:ext uri="{FF2B5EF4-FFF2-40B4-BE49-F238E27FC236}">
                  <a16:creationId xmlns:a16="http://schemas.microsoft.com/office/drawing/2014/main" id="{DEA4CB70-4DDD-10F9-B834-FB814E4232EC}"/>
                </a:ext>
              </a:extLst>
            </p:cNvPr>
            <p:cNvSpPr/>
            <p:nvPr/>
          </p:nvSpPr>
          <p:spPr>
            <a:xfrm>
              <a:off x="423936" y="3804398"/>
              <a:ext cx="11624628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06" name="مجموعة 405">
              <a:extLst>
                <a:ext uri="{FF2B5EF4-FFF2-40B4-BE49-F238E27FC236}">
                  <a16:creationId xmlns:a16="http://schemas.microsoft.com/office/drawing/2014/main" id="{E4BA42B9-DDA5-3A44-A8AF-E59134C27282}"/>
                </a:ext>
              </a:extLst>
            </p:cNvPr>
            <p:cNvGrpSpPr/>
            <p:nvPr/>
          </p:nvGrpSpPr>
          <p:grpSpPr>
            <a:xfrm>
              <a:off x="8329851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07" name="مخطط انسيابي: رابط 406">
                <a:extLst>
                  <a:ext uri="{FF2B5EF4-FFF2-40B4-BE49-F238E27FC236}">
                    <a16:creationId xmlns:a16="http://schemas.microsoft.com/office/drawing/2014/main" id="{4F3AE4EF-5904-8A01-4F5A-4046FCF7A56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8" name="مخطط انسيابي: رابط 407">
                <a:extLst>
                  <a:ext uri="{FF2B5EF4-FFF2-40B4-BE49-F238E27FC236}">
                    <a16:creationId xmlns:a16="http://schemas.microsoft.com/office/drawing/2014/main" id="{8453493A-46DF-2EF7-C949-7BC48B51D83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09" name="مخطط انسيابي: رابط 408">
                <a:extLst>
                  <a:ext uri="{FF2B5EF4-FFF2-40B4-BE49-F238E27FC236}">
                    <a16:creationId xmlns:a16="http://schemas.microsoft.com/office/drawing/2014/main" id="{C4103F0F-B997-7545-5301-6C7E5CFBE0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0" name="مخطط انسيابي: رابط 409">
                <a:extLst>
                  <a:ext uri="{FF2B5EF4-FFF2-40B4-BE49-F238E27FC236}">
                    <a16:creationId xmlns:a16="http://schemas.microsoft.com/office/drawing/2014/main" id="{1F171FE0-5632-58EC-BA1F-71A8209C185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2" name="مجموعة 411">
              <a:extLst>
                <a:ext uri="{FF2B5EF4-FFF2-40B4-BE49-F238E27FC236}">
                  <a16:creationId xmlns:a16="http://schemas.microsoft.com/office/drawing/2014/main" id="{B05D38A7-8B71-8E35-C894-DD25FD2457D5}"/>
                </a:ext>
              </a:extLst>
            </p:cNvPr>
            <p:cNvGrpSpPr/>
            <p:nvPr/>
          </p:nvGrpSpPr>
          <p:grpSpPr>
            <a:xfrm>
              <a:off x="7200360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13" name="مخطط انسيابي: رابط 412">
                <a:extLst>
                  <a:ext uri="{FF2B5EF4-FFF2-40B4-BE49-F238E27FC236}">
                    <a16:creationId xmlns:a16="http://schemas.microsoft.com/office/drawing/2014/main" id="{52315316-92FE-6F5A-7FBE-B17625EA24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4" name="مخطط انسيابي: رابط 413">
                <a:extLst>
                  <a:ext uri="{FF2B5EF4-FFF2-40B4-BE49-F238E27FC236}">
                    <a16:creationId xmlns:a16="http://schemas.microsoft.com/office/drawing/2014/main" id="{AC60C862-7BB0-DCB6-5CA5-5B1F59CAEA5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5" name="مخطط انسيابي: رابط 414">
                <a:extLst>
                  <a:ext uri="{FF2B5EF4-FFF2-40B4-BE49-F238E27FC236}">
                    <a16:creationId xmlns:a16="http://schemas.microsoft.com/office/drawing/2014/main" id="{43C99F4E-9A3C-ED12-9110-4757B4C44ED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6" name="مخطط انسيابي: رابط 415">
                <a:extLst>
                  <a:ext uri="{FF2B5EF4-FFF2-40B4-BE49-F238E27FC236}">
                    <a16:creationId xmlns:a16="http://schemas.microsoft.com/office/drawing/2014/main" id="{BE44A73B-D409-AE44-B128-9FF09400D7F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17" name="مجموعة 416">
              <a:extLst>
                <a:ext uri="{FF2B5EF4-FFF2-40B4-BE49-F238E27FC236}">
                  <a16:creationId xmlns:a16="http://schemas.microsoft.com/office/drawing/2014/main" id="{6FFE6983-2CA7-8D13-1517-903A03B0C5C5}"/>
                </a:ext>
              </a:extLst>
            </p:cNvPr>
            <p:cNvGrpSpPr/>
            <p:nvPr/>
          </p:nvGrpSpPr>
          <p:grpSpPr>
            <a:xfrm>
              <a:off x="6087728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8" name="مخطط انسيابي: رابط 417">
                <a:extLst>
                  <a:ext uri="{FF2B5EF4-FFF2-40B4-BE49-F238E27FC236}">
                    <a16:creationId xmlns:a16="http://schemas.microsoft.com/office/drawing/2014/main" id="{1EEB0CE7-A8C0-215D-6839-B467DD49FC1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19" name="مخطط انسيابي: رابط 418">
                <a:extLst>
                  <a:ext uri="{FF2B5EF4-FFF2-40B4-BE49-F238E27FC236}">
                    <a16:creationId xmlns:a16="http://schemas.microsoft.com/office/drawing/2014/main" id="{79317A74-ABDE-8936-D704-6115EBFB1AF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0" name="مخطط انسيابي: رابط 419">
                <a:extLst>
                  <a:ext uri="{FF2B5EF4-FFF2-40B4-BE49-F238E27FC236}">
                    <a16:creationId xmlns:a16="http://schemas.microsoft.com/office/drawing/2014/main" id="{A4309AA5-EFEF-FC3A-BE0A-C9A6617817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1" name="مخطط انسيابي: رابط 420">
                <a:extLst>
                  <a:ext uri="{FF2B5EF4-FFF2-40B4-BE49-F238E27FC236}">
                    <a16:creationId xmlns:a16="http://schemas.microsoft.com/office/drawing/2014/main" id="{607D7340-58DB-F1BE-9768-55D56149CD72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2" name="مجموعة 421">
              <a:extLst>
                <a:ext uri="{FF2B5EF4-FFF2-40B4-BE49-F238E27FC236}">
                  <a16:creationId xmlns:a16="http://schemas.microsoft.com/office/drawing/2014/main" id="{BB423DE5-80B5-376A-1DBD-128839C09565}"/>
                </a:ext>
              </a:extLst>
            </p:cNvPr>
            <p:cNvGrpSpPr/>
            <p:nvPr/>
          </p:nvGrpSpPr>
          <p:grpSpPr>
            <a:xfrm>
              <a:off x="4966663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23" name="مخطط انسيابي: رابط 422">
                <a:extLst>
                  <a:ext uri="{FF2B5EF4-FFF2-40B4-BE49-F238E27FC236}">
                    <a16:creationId xmlns:a16="http://schemas.microsoft.com/office/drawing/2014/main" id="{48406D1B-CD6A-5CBB-BE31-19B2E2A8C7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4" name="مخطط انسيابي: رابط 423">
                <a:extLst>
                  <a:ext uri="{FF2B5EF4-FFF2-40B4-BE49-F238E27FC236}">
                    <a16:creationId xmlns:a16="http://schemas.microsoft.com/office/drawing/2014/main" id="{733815A4-01BC-3FF2-0487-BD58CB74C00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5" name="مخطط انسيابي: رابط 424">
                <a:extLst>
                  <a:ext uri="{FF2B5EF4-FFF2-40B4-BE49-F238E27FC236}">
                    <a16:creationId xmlns:a16="http://schemas.microsoft.com/office/drawing/2014/main" id="{3010E6A8-081F-1191-4EB7-3CDCF7C6579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6" name="مخطط انسيابي: رابط 425">
                <a:extLst>
                  <a:ext uri="{FF2B5EF4-FFF2-40B4-BE49-F238E27FC236}">
                    <a16:creationId xmlns:a16="http://schemas.microsoft.com/office/drawing/2014/main" id="{02AEB344-762F-FBFD-2CB8-F2E380F0EDF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27" name="مجموعة 426">
              <a:extLst>
                <a:ext uri="{FF2B5EF4-FFF2-40B4-BE49-F238E27FC236}">
                  <a16:creationId xmlns:a16="http://schemas.microsoft.com/office/drawing/2014/main" id="{56FC6A82-F74F-CBA1-3E52-5088BDF6817C}"/>
                </a:ext>
              </a:extLst>
            </p:cNvPr>
            <p:cNvGrpSpPr/>
            <p:nvPr/>
          </p:nvGrpSpPr>
          <p:grpSpPr>
            <a:xfrm>
              <a:off x="3828743" y="388056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28" name="مخطط انسيابي: رابط 427">
                <a:extLst>
                  <a:ext uri="{FF2B5EF4-FFF2-40B4-BE49-F238E27FC236}">
                    <a16:creationId xmlns:a16="http://schemas.microsoft.com/office/drawing/2014/main" id="{4D41081D-C569-4535-F4AC-0BFF77A3C8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9" name="مخطط انسيابي: رابط 428">
                <a:extLst>
                  <a:ext uri="{FF2B5EF4-FFF2-40B4-BE49-F238E27FC236}">
                    <a16:creationId xmlns:a16="http://schemas.microsoft.com/office/drawing/2014/main" id="{FF0B74C3-79D1-D6A4-AD5D-B22AC6AD791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0" name="مخطط انسيابي: رابط 429">
                <a:extLst>
                  <a:ext uri="{FF2B5EF4-FFF2-40B4-BE49-F238E27FC236}">
                    <a16:creationId xmlns:a16="http://schemas.microsoft.com/office/drawing/2014/main" id="{C6EA5386-97A0-6235-4CD4-5B8C32B438A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1" name="مخطط انسيابي: رابط 430">
                <a:extLst>
                  <a:ext uri="{FF2B5EF4-FFF2-40B4-BE49-F238E27FC236}">
                    <a16:creationId xmlns:a16="http://schemas.microsoft.com/office/drawing/2014/main" id="{FBF9FD2C-8A22-08AE-716F-247CC800C28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2" name="مجموعة 431">
              <a:extLst>
                <a:ext uri="{FF2B5EF4-FFF2-40B4-BE49-F238E27FC236}">
                  <a16:creationId xmlns:a16="http://schemas.microsoft.com/office/drawing/2014/main" id="{ED434495-2407-6B24-AB06-568DC609D1DB}"/>
                </a:ext>
              </a:extLst>
            </p:cNvPr>
            <p:cNvGrpSpPr/>
            <p:nvPr/>
          </p:nvGrpSpPr>
          <p:grpSpPr>
            <a:xfrm>
              <a:off x="2699246" y="388056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33" name="مخطط انسيابي: رابط 432">
                <a:extLst>
                  <a:ext uri="{FF2B5EF4-FFF2-40B4-BE49-F238E27FC236}">
                    <a16:creationId xmlns:a16="http://schemas.microsoft.com/office/drawing/2014/main" id="{6B1FB42D-A74D-E51A-2EA0-2FA7139971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4" name="مخطط انسيابي: رابط 433">
                <a:extLst>
                  <a:ext uri="{FF2B5EF4-FFF2-40B4-BE49-F238E27FC236}">
                    <a16:creationId xmlns:a16="http://schemas.microsoft.com/office/drawing/2014/main" id="{6E3853F3-7E12-59A1-4BA9-01AB3C9BB8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5" name="مخطط انسيابي: رابط 434">
                <a:extLst>
                  <a:ext uri="{FF2B5EF4-FFF2-40B4-BE49-F238E27FC236}">
                    <a16:creationId xmlns:a16="http://schemas.microsoft.com/office/drawing/2014/main" id="{7F1A6F2C-93D4-C4B1-94FB-2751474FB70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6" name="مخطط انسيابي: رابط 435">
                <a:extLst>
                  <a:ext uri="{FF2B5EF4-FFF2-40B4-BE49-F238E27FC236}">
                    <a16:creationId xmlns:a16="http://schemas.microsoft.com/office/drawing/2014/main" id="{624F7644-98DB-C3CD-F7AD-804A6358E6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37" name="مجموعة 436">
              <a:extLst>
                <a:ext uri="{FF2B5EF4-FFF2-40B4-BE49-F238E27FC236}">
                  <a16:creationId xmlns:a16="http://schemas.microsoft.com/office/drawing/2014/main" id="{25F10E6D-74AE-5C28-6627-28968958E4F5}"/>
                </a:ext>
              </a:extLst>
            </p:cNvPr>
            <p:cNvGrpSpPr/>
            <p:nvPr/>
          </p:nvGrpSpPr>
          <p:grpSpPr>
            <a:xfrm>
              <a:off x="1576114" y="388056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38" name="مخطط انسيابي: رابط 437">
                <a:extLst>
                  <a:ext uri="{FF2B5EF4-FFF2-40B4-BE49-F238E27FC236}">
                    <a16:creationId xmlns:a16="http://schemas.microsoft.com/office/drawing/2014/main" id="{24093F8E-D916-307F-4A12-0EF8E05172D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9" name="مخطط انسيابي: رابط 438">
                <a:extLst>
                  <a:ext uri="{FF2B5EF4-FFF2-40B4-BE49-F238E27FC236}">
                    <a16:creationId xmlns:a16="http://schemas.microsoft.com/office/drawing/2014/main" id="{02E6B908-264E-4C5E-2D56-6AC30FD417B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0" name="مخطط انسيابي: رابط 439">
                <a:extLst>
                  <a:ext uri="{FF2B5EF4-FFF2-40B4-BE49-F238E27FC236}">
                    <a16:creationId xmlns:a16="http://schemas.microsoft.com/office/drawing/2014/main" id="{D96EAC3B-A245-569B-990A-2BB74337CB4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1" name="مخطط انسيابي: رابط 440">
                <a:extLst>
                  <a:ext uri="{FF2B5EF4-FFF2-40B4-BE49-F238E27FC236}">
                    <a16:creationId xmlns:a16="http://schemas.microsoft.com/office/drawing/2014/main" id="{9C727A4F-E790-249B-3DFD-5D092E176A5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42" name="مجموعة 441">
              <a:extLst>
                <a:ext uri="{FF2B5EF4-FFF2-40B4-BE49-F238E27FC236}">
                  <a16:creationId xmlns:a16="http://schemas.microsoft.com/office/drawing/2014/main" id="{190E31D6-35D5-BA68-D3D7-307BDBF88161}"/>
                </a:ext>
              </a:extLst>
            </p:cNvPr>
            <p:cNvGrpSpPr/>
            <p:nvPr/>
          </p:nvGrpSpPr>
          <p:grpSpPr>
            <a:xfrm>
              <a:off x="469837" y="388056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43" name="مخطط انسيابي: رابط 442">
                <a:extLst>
                  <a:ext uri="{FF2B5EF4-FFF2-40B4-BE49-F238E27FC236}">
                    <a16:creationId xmlns:a16="http://schemas.microsoft.com/office/drawing/2014/main" id="{DDC669DB-20F8-2AA8-5B56-3E7EEA658A0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4" name="مخطط انسيابي: رابط 443">
                <a:extLst>
                  <a:ext uri="{FF2B5EF4-FFF2-40B4-BE49-F238E27FC236}">
                    <a16:creationId xmlns:a16="http://schemas.microsoft.com/office/drawing/2014/main" id="{8A8AE7DA-753A-ECA4-9744-910F7F63EE3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5" name="مخطط انسيابي: رابط 444">
                <a:extLst>
                  <a:ext uri="{FF2B5EF4-FFF2-40B4-BE49-F238E27FC236}">
                    <a16:creationId xmlns:a16="http://schemas.microsoft.com/office/drawing/2014/main" id="{378F0F6B-EDE2-25F3-9E46-DEE174692DD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6" name="مخطط انسيابي: رابط 445">
                <a:extLst>
                  <a:ext uri="{FF2B5EF4-FFF2-40B4-BE49-F238E27FC236}">
                    <a16:creationId xmlns:a16="http://schemas.microsoft.com/office/drawing/2014/main" id="{7FF1E623-E078-9C74-CE90-C79B1DA33B2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47" name="مستطيل: زوايا مستديرة 446">
              <a:extLst>
                <a:ext uri="{FF2B5EF4-FFF2-40B4-BE49-F238E27FC236}">
                  <a16:creationId xmlns:a16="http://schemas.microsoft.com/office/drawing/2014/main" id="{0E07175E-B917-A048-C10F-44424144275F}"/>
                </a:ext>
              </a:extLst>
            </p:cNvPr>
            <p:cNvSpPr/>
            <p:nvPr/>
          </p:nvSpPr>
          <p:spPr>
            <a:xfrm>
              <a:off x="423936" y="4167495"/>
              <a:ext cx="11624628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48" name="مجموعة 447">
              <a:extLst>
                <a:ext uri="{FF2B5EF4-FFF2-40B4-BE49-F238E27FC236}">
                  <a16:creationId xmlns:a16="http://schemas.microsoft.com/office/drawing/2014/main" id="{46608511-2E79-522C-7AE5-599E5C1B2606}"/>
                </a:ext>
              </a:extLst>
            </p:cNvPr>
            <p:cNvGrpSpPr/>
            <p:nvPr/>
          </p:nvGrpSpPr>
          <p:grpSpPr>
            <a:xfrm>
              <a:off x="8329851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49" name="مخطط انسيابي: رابط 448">
                <a:extLst>
                  <a:ext uri="{FF2B5EF4-FFF2-40B4-BE49-F238E27FC236}">
                    <a16:creationId xmlns:a16="http://schemas.microsoft.com/office/drawing/2014/main" id="{7CDBEC99-41E1-09D7-20C0-C58C32F384E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0" name="مخطط انسيابي: رابط 449">
                <a:extLst>
                  <a:ext uri="{FF2B5EF4-FFF2-40B4-BE49-F238E27FC236}">
                    <a16:creationId xmlns:a16="http://schemas.microsoft.com/office/drawing/2014/main" id="{7EA7D94E-ADF9-9D44-39B9-30758087A3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1" name="مخطط انسيابي: رابط 450">
                <a:extLst>
                  <a:ext uri="{FF2B5EF4-FFF2-40B4-BE49-F238E27FC236}">
                    <a16:creationId xmlns:a16="http://schemas.microsoft.com/office/drawing/2014/main" id="{49D454FC-BA7A-9D8D-80AB-2101D093030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2" name="مخطط انسيابي: رابط 451">
                <a:extLst>
                  <a:ext uri="{FF2B5EF4-FFF2-40B4-BE49-F238E27FC236}">
                    <a16:creationId xmlns:a16="http://schemas.microsoft.com/office/drawing/2014/main" id="{5192A673-EED3-EC8A-FA6D-B470AD3E657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4" name="مجموعة 453">
              <a:extLst>
                <a:ext uri="{FF2B5EF4-FFF2-40B4-BE49-F238E27FC236}">
                  <a16:creationId xmlns:a16="http://schemas.microsoft.com/office/drawing/2014/main" id="{B9B99E81-C560-CCFC-44E6-07385FB3E253}"/>
                </a:ext>
              </a:extLst>
            </p:cNvPr>
            <p:cNvGrpSpPr/>
            <p:nvPr/>
          </p:nvGrpSpPr>
          <p:grpSpPr>
            <a:xfrm>
              <a:off x="7200360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55" name="مخطط انسيابي: رابط 454">
                <a:extLst>
                  <a:ext uri="{FF2B5EF4-FFF2-40B4-BE49-F238E27FC236}">
                    <a16:creationId xmlns:a16="http://schemas.microsoft.com/office/drawing/2014/main" id="{6B8A9310-8E5C-5A64-0852-1DE205A353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6" name="مخطط انسيابي: رابط 455">
                <a:extLst>
                  <a:ext uri="{FF2B5EF4-FFF2-40B4-BE49-F238E27FC236}">
                    <a16:creationId xmlns:a16="http://schemas.microsoft.com/office/drawing/2014/main" id="{5388D71F-425E-F7E2-B9EF-F15ECFBEC3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7" name="مخطط انسيابي: رابط 456">
                <a:extLst>
                  <a:ext uri="{FF2B5EF4-FFF2-40B4-BE49-F238E27FC236}">
                    <a16:creationId xmlns:a16="http://schemas.microsoft.com/office/drawing/2014/main" id="{E19437D6-93CC-4C36-ABF1-97D9BD27276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58" name="مخطط انسيابي: رابط 457">
                <a:extLst>
                  <a:ext uri="{FF2B5EF4-FFF2-40B4-BE49-F238E27FC236}">
                    <a16:creationId xmlns:a16="http://schemas.microsoft.com/office/drawing/2014/main" id="{B0360677-A8B1-D5FA-2251-A2BDA0FCEA3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9" name="مجموعة 458">
              <a:extLst>
                <a:ext uri="{FF2B5EF4-FFF2-40B4-BE49-F238E27FC236}">
                  <a16:creationId xmlns:a16="http://schemas.microsoft.com/office/drawing/2014/main" id="{30F8B4D2-1C13-4ACC-A901-8A895BCC0BC0}"/>
                </a:ext>
              </a:extLst>
            </p:cNvPr>
            <p:cNvGrpSpPr/>
            <p:nvPr/>
          </p:nvGrpSpPr>
          <p:grpSpPr>
            <a:xfrm>
              <a:off x="6087728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60" name="مخطط انسيابي: رابط 459">
                <a:extLst>
                  <a:ext uri="{FF2B5EF4-FFF2-40B4-BE49-F238E27FC236}">
                    <a16:creationId xmlns:a16="http://schemas.microsoft.com/office/drawing/2014/main" id="{66C0A1E3-4B9C-BB50-6CDE-D1C7ACEBE93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1" name="مخطط انسيابي: رابط 460">
                <a:extLst>
                  <a:ext uri="{FF2B5EF4-FFF2-40B4-BE49-F238E27FC236}">
                    <a16:creationId xmlns:a16="http://schemas.microsoft.com/office/drawing/2014/main" id="{4ACCD81D-1594-2D15-93F9-7D48190DB5A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2" name="مخطط انسيابي: رابط 461">
                <a:extLst>
                  <a:ext uri="{FF2B5EF4-FFF2-40B4-BE49-F238E27FC236}">
                    <a16:creationId xmlns:a16="http://schemas.microsoft.com/office/drawing/2014/main" id="{D8673BC4-423D-5183-3BB6-E49005DDCE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3" name="مخطط انسيابي: رابط 462">
                <a:extLst>
                  <a:ext uri="{FF2B5EF4-FFF2-40B4-BE49-F238E27FC236}">
                    <a16:creationId xmlns:a16="http://schemas.microsoft.com/office/drawing/2014/main" id="{4BA76930-7D62-55D3-1313-0EA51F4CD4F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4" name="مجموعة 463">
              <a:extLst>
                <a:ext uri="{FF2B5EF4-FFF2-40B4-BE49-F238E27FC236}">
                  <a16:creationId xmlns:a16="http://schemas.microsoft.com/office/drawing/2014/main" id="{A96732B9-FB49-2D08-DA66-A3B0D6487A89}"/>
                </a:ext>
              </a:extLst>
            </p:cNvPr>
            <p:cNvGrpSpPr/>
            <p:nvPr/>
          </p:nvGrpSpPr>
          <p:grpSpPr>
            <a:xfrm>
              <a:off x="4966663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5" name="مخطط انسيابي: رابط 464">
                <a:extLst>
                  <a:ext uri="{FF2B5EF4-FFF2-40B4-BE49-F238E27FC236}">
                    <a16:creationId xmlns:a16="http://schemas.microsoft.com/office/drawing/2014/main" id="{31533031-ECC1-477F-6D5E-2A6DD5CE786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6" name="مخطط انسيابي: رابط 465">
                <a:extLst>
                  <a:ext uri="{FF2B5EF4-FFF2-40B4-BE49-F238E27FC236}">
                    <a16:creationId xmlns:a16="http://schemas.microsoft.com/office/drawing/2014/main" id="{E4A79D81-ABFC-27AE-2B26-3BA91490E73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7" name="مخطط انسيابي: رابط 466">
                <a:extLst>
                  <a:ext uri="{FF2B5EF4-FFF2-40B4-BE49-F238E27FC236}">
                    <a16:creationId xmlns:a16="http://schemas.microsoft.com/office/drawing/2014/main" id="{8FAA0E5C-96C8-34C6-64C9-D9C5607EF3C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68" name="مخطط انسيابي: رابط 467">
                <a:extLst>
                  <a:ext uri="{FF2B5EF4-FFF2-40B4-BE49-F238E27FC236}">
                    <a16:creationId xmlns:a16="http://schemas.microsoft.com/office/drawing/2014/main" id="{0A32F902-8F4E-7F2A-0BD4-D045DD7D0C3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F1D003FF-F06A-C96C-AD7F-0B496BECBC7F}"/>
                </a:ext>
              </a:extLst>
            </p:cNvPr>
            <p:cNvGrpSpPr/>
            <p:nvPr/>
          </p:nvGrpSpPr>
          <p:grpSpPr>
            <a:xfrm>
              <a:off x="3828743" y="424365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70" name="مخطط انسيابي: رابط 469">
                <a:extLst>
                  <a:ext uri="{FF2B5EF4-FFF2-40B4-BE49-F238E27FC236}">
                    <a16:creationId xmlns:a16="http://schemas.microsoft.com/office/drawing/2014/main" id="{85B1DED4-1260-BB58-5ED8-A97CCA093C4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1" name="مخطط انسيابي: رابط 470">
                <a:extLst>
                  <a:ext uri="{FF2B5EF4-FFF2-40B4-BE49-F238E27FC236}">
                    <a16:creationId xmlns:a16="http://schemas.microsoft.com/office/drawing/2014/main" id="{A3D93155-B19C-A311-A4FA-DD0EFA17CE9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2" name="مخطط انسيابي: رابط 471">
                <a:extLst>
                  <a:ext uri="{FF2B5EF4-FFF2-40B4-BE49-F238E27FC236}">
                    <a16:creationId xmlns:a16="http://schemas.microsoft.com/office/drawing/2014/main" id="{B458C8C4-9AAA-A127-84A4-736C80D25F7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3" name="مخطط انسيابي: رابط 472">
                <a:extLst>
                  <a:ext uri="{FF2B5EF4-FFF2-40B4-BE49-F238E27FC236}">
                    <a16:creationId xmlns:a16="http://schemas.microsoft.com/office/drawing/2014/main" id="{14C87FB6-F5DE-9646-9181-094958A2D3E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4" name="مجموعة 473">
              <a:extLst>
                <a:ext uri="{FF2B5EF4-FFF2-40B4-BE49-F238E27FC236}">
                  <a16:creationId xmlns:a16="http://schemas.microsoft.com/office/drawing/2014/main" id="{DFD87824-9020-8C52-F365-83D2F86744DE}"/>
                </a:ext>
              </a:extLst>
            </p:cNvPr>
            <p:cNvGrpSpPr/>
            <p:nvPr/>
          </p:nvGrpSpPr>
          <p:grpSpPr>
            <a:xfrm>
              <a:off x="2699246" y="424365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75" name="مخطط انسيابي: رابط 474">
                <a:extLst>
                  <a:ext uri="{FF2B5EF4-FFF2-40B4-BE49-F238E27FC236}">
                    <a16:creationId xmlns:a16="http://schemas.microsoft.com/office/drawing/2014/main" id="{3F136167-D5BC-2365-D929-1CE803E1757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6" name="مخطط انسيابي: رابط 475">
                <a:extLst>
                  <a:ext uri="{FF2B5EF4-FFF2-40B4-BE49-F238E27FC236}">
                    <a16:creationId xmlns:a16="http://schemas.microsoft.com/office/drawing/2014/main" id="{A4ECC034-C8AB-EFD5-6BA4-4CA44D474F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7" name="مخطط انسيابي: رابط 476">
                <a:extLst>
                  <a:ext uri="{FF2B5EF4-FFF2-40B4-BE49-F238E27FC236}">
                    <a16:creationId xmlns:a16="http://schemas.microsoft.com/office/drawing/2014/main" id="{57545828-84EA-B58D-04E7-CF6F7A08E67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8" name="مخطط انسيابي: رابط 477">
                <a:extLst>
                  <a:ext uri="{FF2B5EF4-FFF2-40B4-BE49-F238E27FC236}">
                    <a16:creationId xmlns:a16="http://schemas.microsoft.com/office/drawing/2014/main" id="{E4E326FF-9715-7AAA-C051-BC77AE405E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79" name="مجموعة 478">
              <a:extLst>
                <a:ext uri="{FF2B5EF4-FFF2-40B4-BE49-F238E27FC236}">
                  <a16:creationId xmlns:a16="http://schemas.microsoft.com/office/drawing/2014/main" id="{A5F7AE98-86D4-AA78-EA95-2D23F059FFE3}"/>
                </a:ext>
              </a:extLst>
            </p:cNvPr>
            <p:cNvGrpSpPr/>
            <p:nvPr/>
          </p:nvGrpSpPr>
          <p:grpSpPr>
            <a:xfrm>
              <a:off x="1576114" y="424365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80" name="مخطط انسيابي: رابط 479">
                <a:extLst>
                  <a:ext uri="{FF2B5EF4-FFF2-40B4-BE49-F238E27FC236}">
                    <a16:creationId xmlns:a16="http://schemas.microsoft.com/office/drawing/2014/main" id="{481AA24D-4134-1461-5AED-5502137A9E0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1" name="مخطط انسيابي: رابط 480">
                <a:extLst>
                  <a:ext uri="{FF2B5EF4-FFF2-40B4-BE49-F238E27FC236}">
                    <a16:creationId xmlns:a16="http://schemas.microsoft.com/office/drawing/2014/main" id="{1907708F-EC16-B606-E8AA-579BCBF8AF7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2" name="مخطط انسيابي: رابط 481">
                <a:extLst>
                  <a:ext uri="{FF2B5EF4-FFF2-40B4-BE49-F238E27FC236}">
                    <a16:creationId xmlns:a16="http://schemas.microsoft.com/office/drawing/2014/main" id="{02330608-68FC-3085-DAED-C12834DABA9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3" name="مخطط انسيابي: رابط 482">
                <a:extLst>
                  <a:ext uri="{FF2B5EF4-FFF2-40B4-BE49-F238E27FC236}">
                    <a16:creationId xmlns:a16="http://schemas.microsoft.com/office/drawing/2014/main" id="{62458C3B-849C-B40B-9F5C-48F86057EF5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84" name="مجموعة 483">
              <a:extLst>
                <a:ext uri="{FF2B5EF4-FFF2-40B4-BE49-F238E27FC236}">
                  <a16:creationId xmlns:a16="http://schemas.microsoft.com/office/drawing/2014/main" id="{AE551F19-4F46-6806-97DC-F15323EEE443}"/>
                </a:ext>
              </a:extLst>
            </p:cNvPr>
            <p:cNvGrpSpPr/>
            <p:nvPr/>
          </p:nvGrpSpPr>
          <p:grpSpPr>
            <a:xfrm>
              <a:off x="469837" y="424365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85" name="مخطط انسيابي: رابط 484">
                <a:extLst>
                  <a:ext uri="{FF2B5EF4-FFF2-40B4-BE49-F238E27FC236}">
                    <a16:creationId xmlns:a16="http://schemas.microsoft.com/office/drawing/2014/main" id="{F942C85A-E66C-2DAB-1893-7AAB8556B83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6" name="مخطط انسيابي: رابط 485">
                <a:extLst>
                  <a:ext uri="{FF2B5EF4-FFF2-40B4-BE49-F238E27FC236}">
                    <a16:creationId xmlns:a16="http://schemas.microsoft.com/office/drawing/2014/main" id="{E04CAC89-97B4-994C-0119-482BA6F241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7" name="مخطط انسيابي: رابط 486">
                <a:extLst>
                  <a:ext uri="{FF2B5EF4-FFF2-40B4-BE49-F238E27FC236}">
                    <a16:creationId xmlns:a16="http://schemas.microsoft.com/office/drawing/2014/main" id="{8FD61F96-8AE3-5DE3-4EAD-E31631FB034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8" name="مخطط انسيابي: رابط 487">
                <a:extLst>
                  <a:ext uri="{FF2B5EF4-FFF2-40B4-BE49-F238E27FC236}">
                    <a16:creationId xmlns:a16="http://schemas.microsoft.com/office/drawing/2014/main" id="{FC9727CE-669D-0C56-84EB-5F979A68692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89" name="مستطيل: زوايا مستديرة 488">
              <a:extLst>
                <a:ext uri="{FF2B5EF4-FFF2-40B4-BE49-F238E27FC236}">
                  <a16:creationId xmlns:a16="http://schemas.microsoft.com/office/drawing/2014/main" id="{3568BFE1-3C3B-B679-0B57-B7835C08B33C}"/>
                </a:ext>
              </a:extLst>
            </p:cNvPr>
            <p:cNvSpPr/>
            <p:nvPr/>
          </p:nvSpPr>
          <p:spPr>
            <a:xfrm>
              <a:off x="423095" y="4530591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90" name="مجموعة 489">
              <a:extLst>
                <a:ext uri="{FF2B5EF4-FFF2-40B4-BE49-F238E27FC236}">
                  <a16:creationId xmlns:a16="http://schemas.microsoft.com/office/drawing/2014/main" id="{D9C6AEFA-6FE0-D762-E65E-07E42B9EDB1B}"/>
                </a:ext>
              </a:extLst>
            </p:cNvPr>
            <p:cNvGrpSpPr/>
            <p:nvPr/>
          </p:nvGrpSpPr>
          <p:grpSpPr>
            <a:xfrm>
              <a:off x="8329851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491" name="مخطط انسيابي: رابط 490">
                <a:extLst>
                  <a:ext uri="{FF2B5EF4-FFF2-40B4-BE49-F238E27FC236}">
                    <a16:creationId xmlns:a16="http://schemas.microsoft.com/office/drawing/2014/main" id="{4E7E2E8C-45C9-EDA7-6986-E4DB685A80D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2" name="مخطط انسيابي: رابط 491">
                <a:extLst>
                  <a:ext uri="{FF2B5EF4-FFF2-40B4-BE49-F238E27FC236}">
                    <a16:creationId xmlns:a16="http://schemas.microsoft.com/office/drawing/2014/main" id="{0C78D327-DEBE-1FD2-6687-FA1A1C0963D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3" name="مخطط انسيابي: رابط 492">
                <a:extLst>
                  <a:ext uri="{FF2B5EF4-FFF2-40B4-BE49-F238E27FC236}">
                    <a16:creationId xmlns:a16="http://schemas.microsoft.com/office/drawing/2014/main" id="{6D00C3B7-2D69-4E88-A9EB-1438FC72A53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4" name="مخطط انسيابي: رابط 493">
                <a:extLst>
                  <a:ext uri="{FF2B5EF4-FFF2-40B4-BE49-F238E27FC236}">
                    <a16:creationId xmlns:a16="http://schemas.microsoft.com/office/drawing/2014/main" id="{F02702A2-F2F9-93A9-AB80-A335B863EB5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96" name="مجموعة 495">
              <a:extLst>
                <a:ext uri="{FF2B5EF4-FFF2-40B4-BE49-F238E27FC236}">
                  <a16:creationId xmlns:a16="http://schemas.microsoft.com/office/drawing/2014/main" id="{254BBF23-5970-8525-0A2F-C25C0ADE3455}"/>
                </a:ext>
              </a:extLst>
            </p:cNvPr>
            <p:cNvGrpSpPr/>
            <p:nvPr/>
          </p:nvGrpSpPr>
          <p:grpSpPr>
            <a:xfrm>
              <a:off x="7200360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97" name="مخطط انسيابي: رابط 496">
                <a:extLst>
                  <a:ext uri="{FF2B5EF4-FFF2-40B4-BE49-F238E27FC236}">
                    <a16:creationId xmlns:a16="http://schemas.microsoft.com/office/drawing/2014/main" id="{8E3F7A11-F7B7-D27C-9553-FB4AE522786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8" name="مخطط انسيابي: رابط 497">
                <a:extLst>
                  <a:ext uri="{FF2B5EF4-FFF2-40B4-BE49-F238E27FC236}">
                    <a16:creationId xmlns:a16="http://schemas.microsoft.com/office/drawing/2014/main" id="{1A7590DE-C302-684E-072C-05C67FA69E0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9" name="مخطط انسيابي: رابط 498">
                <a:extLst>
                  <a:ext uri="{FF2B5EF4-FFF2-40B4-BE49-F238E27FC236}">
                    <a16:creationId xmlns:a16="http://schemas.microsoft.com/office/drawing/2014/main" id="{B285F671-B00B-A679-68C7-11293846611D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0" name="مخطط انسيابي: رابط 499">
                <a:extLst>
                  <a:ext uri="{FF2B5EF4-FFF2-40B4-BE49-F238E27FC236}">
                    <a16:creationId xmlns:a16="http://schemas.microsoft.com/office/drawing/2014/main" id="{88434863-8041-D710-1F4F-09C290FD688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1" name="مجموعة 500">
              <a:extLst>
                <a:ext uri="{FF2B5EF4-FFF2-40B4-BE49-F238E27FC236}">
                  <a16:creationId xmlns:a16="http://schemas.microsoft.com/office/drawing/2014/main" id="{114377E3-3B98-70C3-9007-7B8252AD73E0}"/>
                </a:ext>
              </a:extLst>
            </p:cNvPr>
            <p:cNvGrpSpPr/>
            <p:nvPr/>
          </p:nvGrpSpPr>
          <p:grpSpPr>
            <a:xfrm>
              <a:off x="6087728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02" name="مخطط انسيابي: رابط 501">
                <a:extLst>
                  <a:ext uri="{FF2B5EF4-FFF2-40B4-BE49-F238E27FC236}">
                    <a16:creationId xmlns:a16="http://schemas.microsoft.com/office/drawing/2014/main" id="{C768B3F8-7827-5EEB-FDC0-B7E6A1A1D47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3" name="مخطط انسيابي: رابط 502">
                <a:extLst>
                  <a:ext uri="{FF2B5EF4-FFF2-40B4-BE49-F238E27FC236}">
                    <a16:creationId xmlns:a16="http://schemas.microsoft.com/office/drawing/2014/main" id="{C676C05F-C691-F36C-4D02-AA87DFF13DB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4" name="مخطط انسيابي: رابط 503">
                <a:extLst>
                  <a:ext uri="{FF2B5EF4-FFF2-40B4-BE49-F238E27FC236}">
                    <a16:creationId xmlns:a16="http://schemas.microsoft.com/office/drawing/2014/main" id="{0CC3EE7E-2F20-A683-FF8D-196A9CCAB6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5" name="مخطط انسيابي: رابط 504">
                <a:extLst>
                  <a:ext uri="{FF2B5EF4-FFF2-40B4-BE49-F238E27FC236}">
                    <a16:creationId xmlns:a16="http://schemas.microsoft.com/office/drawing/2014/main" id="{49DB3002-CA59-100A-EFAD-FBDDC4B95BF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06" name="مجموعة 505">
              <a:extLst>
                <a:ext uri="{FF2B5EF4-FFF2-40B4-BE49-F238E27FC236}">
                  <a16:creationId xmlns:a16="http://schemas.microsoft.com/office/drawing/2014/main" id="{E0039360-BFF8-04D8-29F8-0254536FEE5E}"/>
                </a:ext>
              </a:extLst>
            </p:cNvPr>
            <p:cNvGrpSpPr/>
            <p:nvPr/>
          </p:nvGrpSpPr>
          <p:grpSpPr>
            <a:xfrm>
              <a:off x="4966663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07" name="مخطط انسيابي: رابط 506">
                <a:extLst>
                  <a:ext uri="{FF2B5EF4-FFF2-40B4-BE49-F238E27FC236}">
                    <a16:creationId xmlns:a16="http://schemas.microsoft.com/office/drawing/2014/main" id="{78488BF2-F3D3-0A14-F0CF-F935E42DE8E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8" name="مخطط انسيابي: رابط 507">
                <a:extLst>
                  <a:ext uri="{FF2B5EF4-FFF2-40B4-BE49-F238E27FC236}">
                    <a16:creationId xmlns:a16="http://schemas.microsoft.com/office/drawing/2014/main" id="{B0DC165C-69CC-362D-10E4-A78291DC4F7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09" name="مخطط انسيابي: رابط 508">
                <a:extLst>
                  <a:ext uri="{FF2B5EF4-FFF2-40B4-BE49-F238E27FC236}">
                    <a16:creationId xmlns:a16="http://schemas.microsoft.com/office/drawing/2014/main" id="{3DF7922C-1944-8E51-56BF-C23BD5277E2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0" name="مخطط انسيابي: رابط 509">
                <a:extLst>
                  <a:ext uri="{FF2B5EF4-FFF2-40B4-BE49-F238E27FC236}">
                    <a16:creationId xmlns:a16="http://schemas.microsoft.com/office/drawing/2014/main" id="{8664BB25-56F0-A134-142D-2279C25B3C5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1" name="مجموعة 510">
              <a:extLst>
                <a:ext uri="{FF2B5EF4-FFF2-40B4-BE49-F238E27FC236}">
                  <a16:creationId xmlns:a16="http://schemas.microsoft.com/office/drawing/2014/main" id="{A3B44917-173C-E373-FC1A-9D6FE8CFF94C}"/>
                </a:ext>
              </a:extLst>
            </p:cNvPr>
            <p:cNvGrpSpPr/>
            <p:nvPr/>
          </p:nvGrpSpPr>
          <p:grpSpPr>
            <a:xfrm>
              <a:off x="3828743" y="460675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12" name="مخطط انسيابي: رابط 511">
                <a:extLst>
                  <a:ext uri="{FF2B5EF4-FFF2-40B4-BE49-F238E27FC236}">
                    <a16:creationId xmlns:a16="http://schemas.microsoft.com/office/drawing/2014/main" id="{A9055577-2291-4B9E-8CAD-39AAFF3570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3" name="مخطط انسيابي: رابط 512">
                <a:extLst>
                  <a:ext uri="{FF2B5EF4-FFF2-40B4-BE49-F238E27FC236}">
                    <a16:creationId xmlns:a16="http://schemas.microsoft.com/office/drawing/2014/main" id="{306DE5C5-7DE0-C655-8F1B-D5C9A866913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4" name="مخطط انسيابي: رابط 513">
                <a:extLst>
                  <a:ext uri="{FF2B5EF4-FFF2-40B4-BE49-F238E27FC236}">
                    <a16:creationId xmlns:a16="http://schemas.microsoft.com/office/drawing/2014/main" id="{A8087A97-D620-CF6B-0C1F-4B93EC8E8C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5" name="مخطط انسيابي: رابط 514">
                <a:extLst>
                  <a:ext uri="{FF2B5EF4-FFF2-40B4-BE49-F238E27FC236}">
                    <a16:creationId xmlns:a16="http://schemas.microsoft.com/office/drawing/2014/main" id="{F06AC57F-B314-234D-0936-1B06EC05C6A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16" name="مجموعة 515">
              <a:extLst>
                <a:ext uri="{FF2B5EF4-FFF2-40B4-BE49-F238E27FC236}">
                  <a16:creationId xmlns:a16="http://schemas.microsoft.com/office/drawing/2014/main" id="{ED095167-68DB-E3AD-331D-E955DEA06888}"/>
                </a:ext>
              </a:extLst>
            </p:cNvPr>
            <p:cNvGrpSpPr/>
            <p:nvPr/>
          </p:nvGrpSpPr>
          <p:grpSpPr>
            <a:xfrm>
              <a:off x="2699246" y="460675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7" name="مخطط انسيابي: رابط 516">
                <a:extLst>
                  <a:ext uri="{FF2B5EF4-FFF2-40B4-BE49-F238E27FC236}">
                    <a16:creationId xmlns:a16="http://schemas.microsoft.com/office/drawing/2014/main" id="{4DD2FA3A-E743-0305-6621-31EA76B4C0A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8" name="مخطط انسيابي: رابط 517">
                <a:extLst>
                  <a:ext uri="{FF2B5EF4-FFF2-40B4-BE49-F238E27FC236}">
                    <a16:creationId xmlns:a16="http://schemas.microsoft.com/office/drawing/2014/main" id="{6CFA6B8C-D75C-CEDF-ECE9-7DEBF30C89E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19" name="مخطط انسيابي: رابط 518">
                <a:extLst>
                  <a:ext uri="{FF2B5EF4-FFF2-40B4-BE49-F238E27FC236}">
                    <a16:creationId xmlns:a16="http://schemas.microsoft.com/office/drawing/2014/main" id="{C80A5115-FB7E-7D2D-A4EE-560725C6C96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0" name="مخطط انسيابي: رابط 519">
                <a:extLst>
                  <a:ext uri="{FF2B5EF4-FFF2-40B4-BE49-F238E27FC236}">
                    <a16:creationId xmlns:a16="http://schemas.microsoft.com/office/drawing/2014/main" id="{B2F0BBED-E131-6350-BAE0-84C9D231BE4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1" name="مجموعة 520">
              <a:extLst>
                <a:ext uri="{FF2B5EF4-FFF2-40B4-BE49-F238E27FC236}">
                  <a16:creationId xmlns:a16="http://schemas.microsoft.com/office/drawing/2014/main" id="{754FB432-6453-5C67-BEE3-95BC4342BC29}"/>
                </a:ext>
              </a:extLst>
            </p:cNvPr>
            <p:cNvGrpSpPr/>
            <p:nvPr/>
          </p:nvGrpSpPr>
          <p:grpSpPr>
            <a:xfrm>
              <a:off x="1576114" y="460675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22" name="مخطط انسيابي: رابط 521">
                <a:extLst>
                  <a:ext uri="{FF2B5EF4-FFF2-40B4-BE49-F238E27FC236}">
                    <a16:creationId xmlns:a16="http://schemas.microsoft.com/office/drawing/2014/main" id="{870CBCB3-A66F-EBA6-033C-A776B13492D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3" name="مخطط انسيابي: رابط 522">
                <a:extLst>
                  <a:ext uri="{FF2B5EF4-FFF2-40B4-BE49-F238E27FC236}">
                    <a16:creationId xmlns:a16="http://schemas.microsoft.com/office/drawing/2014/main" id="{D0D85298-DB92-9DD2-13F7-F18BA11A0EF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4" name="مخطط انسيابي: رابط 523">
                <a:extLst>
                  <a:ext uri="{FF2B5EF4-FFF2-40B4-BE49-F238E27FC236}">
                    <a16:creationId xmlns:a16="http://schemas.microsoft.com/office/drawing/2014/main" id="{DE799E72-AF5D-60A2-70F2-1C4C3C40CE5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5" name="مخطط انسيابي: رابط 524">
                <a:extLst>
                  <a:ext uri="{FF2B5EF4-FFF2-40B4-BE49-F238E27FC236}">
                    <a16:creationId xmlns:a16="http://schemas.microsoft.com/office/drawing/2014/main" id="{653C46E0-E0A4-AA4F-7E6E-AF6C3828F57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26" name="مجموعة 525">
              <a:extLst>
                <a:ext uri="{FF2B5EF4-FFF2-40B4-BE49-F238E27FC236}">
                  <a16:creationId xmlns:a16="http://schemas.microsoft.com/office/drawing/2014/main" id="{66C25E3A-8031-90B1-9C80-AAA84A903105}"/>
                </a:ext>
              </a:extLst>
            </p:cNvPr>
            <p:cNvGrpSpPr/>
            <p:nvPr/>
          </p:nvGrpSpPr>
          <p:grpSpPr>
            <a:xfrm>
              <a:off x="469837" y="460675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27" name="مخطط انسيابي: رابط 526">
                <a:extLst>
                  <a:ext uri="{FF2B5EF4-FFF2-40B4-BE49-F238E27FC236}">
                    <a16:creationId xmlns:a16="http://schemas.microsoft.com/office/drawing/2014/main" id="{C298CD58-4CC2-FEFA-E159-0DC4CF5B3A1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8" name="مخطط انسيابي: رابط 527">
                <a:extLst>
                  <a:ext uri="{FF2B5EF4-FFF2-40B4-BE49-F238E27FC236}">
                    <a16:creationId xmlns:a16="http://schemas.microsoft.com/office/drawing/2014/main" id="{0660D078-F204-B2B3-9D28-FA82A141CAB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29" name="مخطط انسيابي: رابط 528">
                <a:extLst>
                  <a:ext uri="{FF2B5EF4-FFF2-40B4-BE49-F238E27FC236}">
                    <a16:creationId xmlns:a16="http://schemas.microsoft.com/office/drawing/2014/main" id="{4622447B-6225-271B-8217-CCE2378920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0" name="مخطط انسيابي: رابط 529">
                <a:extLst>
                  <a:ext uri="{FF2B5EF4-FFF2-40B4-BE49-F238E27FC236}">
                    <a16:creationId xmlns:a16="http://schemas.microsoft.com/office/drawing/2014/main" id="{0C8A0161-5229-3C8C-919F-1D9271F1F42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1" name="مستطيل: زوايا مستديرة 530">
              <a:extLst>
                <a:ext uri="{FF2B5EF4-FFF2-40B4-BE49-F238E27FC236}">
                  <a16:creationId xmlns:a16="http://schemas.microsoft.com/office/drawing/2014/main" id="{FD884159-E12B-7AE9-6BAD-FEE142D73CDB}"/>
                </a:ext>
              </a:extLst>
            </p:cNvPr>
            <p:cNvSpPr/>
            <p:nvPr/>
          </p:nvSpPr>
          <p:spPr>
            <a:xfrm>
              <a:off x="423095" y="4893688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32" name="مجموعة 531">
              <a:extLst>
                <a:ext uri="{FF2B5EF4-FFF2-40B4-BE49-F238E27FC236}">
                  <a16:creationId xmlns:a16="http://schemas.microsoft.com/office/drawing/2014/main" id="{D56A4E5F-B14A-24F5-C8D4-A7CD26FA9C10}"/>
                </a:ext>
              </a:extLst>
            </p:cNvPr>
            <p:cNvGrpSpPr/>
            <p:nvPr/>
          </p:nvGrpSpPr>
          <p:grpSpPr>
            <a:xfrm>
              <a:off x="8329851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33" name="مخطط انسيابي: رابط 532">
                <a:extLst>
                  <a:ext uri="{FF2B5EF4-FFF2-40B4-BE49-F238E27FC236}">
                    <a16:creationId xmlns:a16="http://schemas.microsoft.com/office/drawing/2014/main" id="{00852E6B-3758-B8F4-176A-85B4936C48B9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4" name="مخطط انسيابي: رابط 533">
                <a:extLst>
                  <a:ext uri="{FF2B5EF4-FFF2-40B4-BE49-F238E27FC236}">
                    <a16:creationId xmlns:a16="http://schemas.microsoft.com/office/drawing/2014/main" id="{31B82D35-ABEA-CA3B-4962-0D271022BB4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5" name="مخطط انسيابي: رابط 534">
                <a:extLst>
                  <a:ext uri="{FF2B5EF4-FFF2-40B4-BE49-F238E27FC236}">
                    <a16:creationId xmlns:a16="http://schemas.microsoft.com/office/drawing/2014/main" id="{FBBD830C-3CA3-69E6-0500-47BEB541A37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36" name="مخطط انسيابي: رابط 535">
                <a:extLst>
                  <a:ext uri="{FF2B5EF4-FFF2-40B4-BE49-F238E27FC236}">
                    <a16:creationId xmlns:a16="http://schemas.microsoft.com/office/drawing/2014/main" id="{7DD36E9D-9B8D-57F1-FA2D-92AF3034C9F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38" name="مجموعة 537">
              <a:extLst>
                <a:ext uri="{FF2B5EF4-FFF2-40B4-BE49-F238E27FC236}">
                  <a16:creationId xmlns:a16="http://schemas.microsoft.com/office/drawing/2014/main" id="{E531144E-30C7-4727-02CE-909A29B78A9F}"/>
                </a:ext>
              </a:extLst>
            </p:cNvPr>
            <p:cNvGrpSpPr/>
            <p:nvPr/>
          </p:nvGrpSpPr>
          <p:grpSpPr>
            <a:xfrm>
              <a:off x="7200360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39" name="مخطط انسيابي: رابط 538">
                <a:extLst>
                  <a:ext uri="{FF2B5EF4-FFF2-40B4-BE49-F238E27FC236}">
                    <a16:creationId xmlns:a16="http://schemas.microsoft.com/office/drawing/2014/main" id="{55C19A0F-830D-4803-E0FB-DC824C00ADA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0" name="مخطط انسيابي: رابط 539">
                <a:extLst>
                  <a:ext uri="{FF2B5EF4-FFF2-40B4-BE49-F238E27FC236}">
                    <a16:creationId xmlns:a16="http://schemas.microsoft.com/office/drawing/2014/main" id="{6A217D82-AC56-5979-1421-0FA791BDD34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1" name="مخطط انسيابي: رابط 540">
                <a:extLst>
                  <a:ext uri="{FF2B5EF4-FFF2-40B4-BE49-F238E27FC236}">
                    <a16:creationId xmlns:a16="http://schemas.microsoft.com/office/drawing/2014/main" id="{6CD927D8-876C-2A5F-2574-C8AA73DDBECA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2" name="مخطط انسيابي: رابط 541">
                <a:extLst>
                  <a:ext uri="{FF2B5EF4-FFF2-40B4-BE49-F238E27FC236}">
                    <a16:creationId xmlns:a16="http://schemas.microsoft.com/office/drawing/2014/main" id="{7FE0E233-2ED5-915B-D6EE-BA700B247FC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3" name="مجموعة 542">
              <a:extLst>
                <a:ext uri="{FF2B5EF4-FFF2-40B4-BE49-F238E27FC236}">
                  <a16:creationId xmlns:a16="http://schemas.microsoft.com/office/drawing/2014/main" id="{5BE07D21-3471-6BBB-12DB-89E065F454D5}"/>
                </a:ext>
              </a:extLst>
            </p:cNvPr>
            <p:cNvGrpSpPr/>
            <p:nvPr/>
          </p:nvGrpSpPr>
          <p:grpSpPr>
            <a:xfrm>
              <a:off x="6087728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44" name="مخطط انسيابي: رابط 543">
                <a:extLst>
                  <a:ext uri="{FF2B5EF4-FFF2-40B4-BE49-F238E27FC236}">
                    <a16:creationId xmlns:a16="http://schemas.microsoft.com/office/drawing/2014/main" id="{8BC566B7-8C93-DE89-1636-8C2D21722EB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5" name="مخطط انسيابي: رابط 544">
                <a:extLst>
                  <a:ext uri="{FF2B5EF4-FFF2-40B4-BE49-F238E27FC236}">
                    <a16:creationId xmlns:a16="http://schemas.microsoft.com/office/drawing/2014/main" id="{D52ACAFA-D188-F928-D1F5-E99AE44029A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6" name="مخطط انسيابي: رابط 545">
                <a:extLst>
                  <a:ext uri="{FF2B5EF4-FFF2-40B4-BE49-F238E27FC236}">
                    <a16:creationId xmlns:a16="http://schemas.microsoft.com/office/drawing/2014/main" id="{0A82A321-DC63-2662-85ED-72E02082821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47" name="مخطط انسيابي: رابط 546">
                <a:extLst>
                  <a:ext uri="{FF2B5EF4-FFF2-40B4-BE49-F238E27FC236}">
                    <a16:creationId xmlns:a16="http://schemas.microsoft.com/office/drawing/2014/main" id="{118BDF66-CEEC-3AC3-072C-117C6AC5A9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48" name="مجموعة 547">
              <a:extLst>
                <a:ext uri="{FF2B5EF4-FFF2-40B4-BE49-F238E27FC236}">
                  <a16:creationId xmlns:a16="http://schemas.microsoft.com/office/drawing/2014/main" id="{0C9CE4A1-2F22-3966-BA57-C5B4B1D64AC6}"/>
                </a:ext>
              </a:extLst>
            </p:cNvPr>
            <p:cNvGrpSpPr/>
            <p:nvPr/>
          </p:nvGrpSpPr>
          <p:grpSpPr>
            <a:xfrm>
              <a:off x="4966663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49" name="مخطط انسيابي: رابط 548">
                <a:extLst>
                  <a:ext uri="{FF2B5EF4-FFF2-40B4-BE49-F238E27FC236}">
                    <a16:creationId xmlns:a16="http://schemas.microsoft.com/office/drawing/2014/main" id="{CC543544-4940-0C8F-40A2-62325F612DB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0" name="مخطط انسيابي: رابط 549">
                <a:extLst>
                  <a:ext uri="{FF2B5EF4-FFF2-40B4-BE49-F238E27FC236}">
                    <a16:creationId xmlns:a16="http://schemas.microsoft.com/office/drawing/2014/main" id="{07D6F395-0560-9A66-FA16-CF53A46CDD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1" name="مخطط انسيابي: رابط 550">
                <a:extLst>
                  <a:ext uri="{FF2B5EF4-FFF2-40B4-BE49-F238E27FC236}">
                    <a16:creationId xmlns:a16="http://schemas.microsoft.com/office/drawing/2014/main" id="{B2F88762-5FC1-E32F-4E20-6A18D637DB8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2" name="مخطط انسيابي: رابط 551">
                <a:extLst>
                  <a:ext uri="{FF2B5EF4-FFF2-40B4-BE49-F238E27FC236}">
                    <a16:creationId xmlns:a16="http://schemas.microsoft.com/office/drawing/2014/main" id="{61C262AC-9580-4484-E241-33F54D472BD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3" name="مجموعة 552">
              <a:extLst>
                <a:ext uri="{FF2B5EF4-FFF2-40B4-BE49-F238E27FC236}">
                  <a16:creationId xmlns:a16="http://schemas.microsoft.com/office/drawing/2014/main" id="{FF6CB760-EA75-A841-135E-CCC03294138E}"/>
                </a:ext>
              </a:extLst>
            </p:cNvPr>
            <p:cNvGrpSpPr/>
            <p:nvPr/>
          </p:nvGrpSpPr>
          <p:grpSpPr>
            <a:xfrm>
              <a:off x="3828743" y="4969852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54" name="مخطط انسيابي: رابط 553">
                <a:extLst>
                  <a:ext uri="{FF2B5EF4-FFF2-40B4-BE49-F238E27FC236}">
                    <a16:creationId xmlns:a16="http://schemas.microsoft.com/office/drawing/2014/main" id="{025CBFCE-6450-2F1D-E6DF-EDD9883BCC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5" name="مخطط انسيابي: رابط 554">
                <a:extLst>
                  <a:ext uri="{FF2B5EF4-FFF2-40B4-BE49-F238E27FC236}">
                    <a16:creationId xmlns:a16="http://schemas.microsoft.com/office/drawing/2014/main" id="{7168734A-1BC6-B01A-A332-0BD13E59CDE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6" name="مخطط انسيابي: رابط 555">
                <a:extLst>
                  <a:ext uri="{FF2B5EF4-FFF2-40B4-BE49-F238E27FC236}">
                    <a16:creationId xmlns:a16="http://schemas.microsoft.com/office/drawing/2014/main" id="{80EF777D-66E8-8730-16C2-E69F04E2B77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57" name="مخطط انسيابي: رابط 556">
                <a:extLst>
                  <a:ext uri="{FF2B5EF4-FFF2-40B4-BE49-F238E27FC236}">
                    <a16:creationId xmlns:a16="http://schemas.microsoft.com/office/drawing/2014/main" id="{C702AC10-6B0F-055D-2C0E-73D65E6C79A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58" name="مجموعة 557">
              <a:extLst>
                <a:ext uri="{FF2B5EF4-FFF2-40B4-BE49-F238E27FC236}">
                  <a16:creationId xmlns:a16="http://schemas.microsoft.com/office/drawing/2014/main" id="{5F2074DC-16C0-6D6C-6582-8D54EEE4330D}"/>
                </a:ext>
              </a:extLst>
            </p:cNvPr>
            <p:cNvGrpSpPr/>
            <p:nvPr/>
          </p:nvGrpSpPr>
          <p:grpSpPr>
            <a:xfrm>
              <a:off x="2699246" y="4969852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59" name="مخطط انسيابي: رابط 558">
                <a:extLst>
                  <a:ext uri="{FF2B5EF4-FFF2-40B4-BE49-F238E27FC236}">
                    <a16:creationId xmlns:a16="http://schemas.microsoft.com/office/drawing/2014/main" id="{71785BDB-2D1E-CACC-3E37-BDCE0785AC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0" name="مخطط انسيابي: رابط 559">
                <a:extLst>
                  <a:ext uri="{FF2B5EF4-FFF2-40B4-BE49-F238E27FC236}">
                    <a16:creationId xmlns:a16="http://schemas.microsoft.com/office/drawing/2014/main" id="{4940278C-37C5-2DDC-D2C6-31D4AD20CAA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1" name="مخطط انسيابي: رابط 560">
                <a:extLst>
                  <a:ext uri="{FF2B5EF4-FFF2-40B4-BE49-F238E27FC236}">
                    <a16:creationId xmlns:a16="http://schemas.microsoft.com/office/drawing/2014/main" id="{877AEA1A-6DCE-7111-1129-A3B58A837E3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2" name="مخطط انسيابي: رابط 561">
                <a:extLst>
                  <a:ext uri="{FF2B5EF4-FFF2-40B4-BE49-F238E27FC236}">
                    <a16:creationId xmlns:a16="http://schemas.microsoft.com/office/drawing/2014/main" id="{11DD1847-4CE4-A2E0-C493-CDA224501B6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3" name="مجموعة 562">
              <a:extLst>
                <a:ext uri="{FF2B5EF4-FFF2-40B4-BE49-F238E27FC236}">
                  <a16:creationId xmlns:a16="http://schemas.microsoft.com/office/drawing/2014/main" id="{3B5CB4CA-6A23-9CCE-C933-D46A0904F2ED}"/>
                </a:ext>
              </a:extLst>
            </p:cNvPr>
            <p:cNvGrpSpPr/>
            <p:nvPr/>
          </p:nvGrpSpPr>
          <p:grpSpPr>
            <a:xfrm>
              <a:off x="1576114" y="4969852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64" name="مخطط انسيابي: رابط 563">
                <a:extLst>
                  <a:ext uri="{FF2B5EF4-FFF2-40B4-BE49-F238E27FC236}">
                    <a16:creationId xmlns:a16="http://schemas.microsoft.com/office/drawing/2014/main" id="{064DD87D-26DC-6F8A-3B9D-DA9F28E8C16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5" name="مخطط انسيابي: رابط 564">
                <a:extLst>
                  <a:ext uri="{FF2B5EF4-FFF2-40B4-BE49-F238E27FC236}">
                    <a16:creationId xmlns:a16="http://schemas.microsoft.com/office/drawing/2014/main" id="{74693A9F-EDD2-2E70-E195-599D325A7B7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6" name="مخطط انسيابي: رابط 565">
                <a:extLst>
                  <a:ext uri="{FF2B5EF4-FFF2-40B4-BE49-F238E27FC236}">
                    <a16:creationId xmlns:a16="http://schemas.microsoft.com/office/drawing/2014/main" id="{4AFBFA97-FF18-9219-6694-967B611D776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67" name="مخطط انسيابي: رابط 566">
                <a:extLst>
                  <a:ext uri="{FF2B5EF4-FFF2-40B4-BE49-F238E27FC236}">
                    <a16:creationId xmlns:a16="http://schemas.microsoft.com/office/drawing/2014/main" id="{A311A0E0-623D-2614-CA19-48C0DE2230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68" name="مجموعة 567">
              <a:extLst>
                <a:ext uri="{FF2B5EF4-FFF2-40B4-BE49-F238E27FC236}">
                  <a16:creationId xmlns:a16="http://schemas.microsoft.com/office/drawing/2014/main" id="{1D6C09CD-570B-5466-0F3A-BB78E4172484}"/>
                </a:ext>
              </a:extLst>
            </p:cNvPr>
            <p:cNvGrpSpPr/>
            <p:nvPr/>
          </p:nvGrpSpPr>
          <p:grpSpPr>
            <a:xfrm>
              <a:off x="469837" y="4969852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69" name="مخطط انسيابي: رابط 568">
                <a:extLst>
                  <a:ext uri="{FF2B5EF4-FFF2-40B4-BE49-F238E27FC236}">
                    <a16:creationId xmlns:a16="http://schemas.microsoft.com/office/drawing/2014/main" id="{33B25750-62F8-7598-7166-9E11F13C9D0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0" name="مخطط انسيابي: رابط 569">
                <a:extLst>
                  <a:ext uri="{FF2B5EF4-FFF2-40B4-BE49-F238E27FC236}">
                    <a16:creationId xmlns:a16="http://schemas.microsoft.com/office/drawing/2014/main" id="{DC12086A-D4E0-205A-7A5B-103799BC34A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1" name="مخطط انسيابي: رابط 570">
                <a:extLst>
                  <a:ext uri="{FF2B5EF4-FFF2-40B4-BE49-F238E27FC236}">
                    <a16:creationId xmlns:a16="http://schemas.microsoft.com/office/drawing/2014/main" id="{F5F44AEE-2880-F3D6-B7B3-E52664CD64A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2" name="مخطط انسيابي: رابط 571">
                <a:extLst>
                  <a:ext uri="{FF2B5EF4-FFF2-40B4-BE49-F238E27FC236}">
                    <a16:creationId xmlns:a16="http://schemas.microsoft.com/office/drawing/2014/main" id="{1FCE0B95-A4FD-B3EB-C130-F0295872410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73" name="مستطيل: زوايا مستديرة 572">
              <a:extLst>
                <a:ext uri="{FF2B5EF4-FFF2-40B4-BE49-F238E27FC236}">
                  <a16:creationId xmlns:a16="http://schemas.microsoft.com/office/drawing/2014/main" id="{AAD71619-5683-C1EC-D894-7A4E3197416E}"/>
                </a:ext>
              </a:extLst>
            </p:cNvPr>
            <p:cNvSpPr/>
            <p:nvPr/>
          </p:nvSpPr>
          <p:spPr>
            <a:xfrm>
              <a:off x="423095" y="5256784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574" name="مجموعة 573">
              <a:extLst>
                <a:ext uri="{FF2B5EF4-FFF2-40B4-BE49-F238E27FC236}">
                  <a16:creationId xmlns:a16="http://schemas.microsoft.com/office/drawing/2014/main" id="{19B20387-D98F-ACB8-A301-2402872A3004}"/>
                </a:ext>
              </a:extLst>
            </p:cNvPr>
            <p:cNvGrpSpPr/>
            <p:nvPr/>
          </p:nvGrpSpPr>
          <p:grpSpPr>
            <a:xfrm>
              <a:off x="8329851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75" name="مخطط انسيابي: رابط 574">
                <a:extLst>
                  <a:ext uri="{FF2B5EF4-FFF2-40B4-BE49-F238E27FC236}">
                    <a16:creationId xmlns:a16="http://schemas.microsoft.com/office/drawing/2014/main" id="{8EE540A9-1134-D59A-A39D-E797571EA22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6" name="مخطط انسيابي: رابط 575">
                <a:extLst>
                  <a:ext uri="{FF2B5EF4-FFF2-40B4-BE49-F238E27FC236}">
                    <a16:creationId xmlns:a16="http://schemas.microsoft.com/office/drawing/2014/main" id="{8A5BE301-2681-5F37-9997-744B918F0AD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7" name="مخطط انسيابي: رابط 576">
                <a:extLst>
                  <a:ext uri="{FF2B5EF4-FFF2-40B4-BE49-F238E27FC236}">
                    <a16:creationId xmlns:a16="http://schemas.microsoft.com/office/drawing/2014/main" id="{BECC005A-6095-EFC2-C3E0-9B7FC0E7B299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78" name="مخطط انسيابي: رابط 577">
                <a:extLst>
                  <a:ext uri="{FF2B5EF4-FFF2-40B4-BE49-F238E27FC236}">
                    <a16:creationId xmlns:a16="http://schemas.microsoft.com/office/drawing/2014/main" id="{8D6FB434-A100-3C72-D99B-A84C92FFD19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0" name="مجموعة 579">
              <a:extLst>
                <a:ext uri="{FF2B5EF4-FFF2-40B4-BE49-F238E27FC236}">
                  <a16:creationId xmlns:a16="http://schemas.microsoft.com/office/drawing/2014/main" id="{6658C28D-1D7B-E887-7692-C83C39B801AE}"/>
                </a:ext>
              </a:extLst>
            </p:cNvPr>
            <p:cNvGrpSpPr/>
            <p:nvPr/>
          </p:nvGrpSpPr>
          <p:grpSpPr>
            <a:xfrm>
              <a:off x="7200360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81" name="مخطط انسيابي: رابط 580">
                <a:extLst>
                  <a:ext uri="{FF2B5EF4-FFF2-40B4-BE49-F238E27FC236}">
                    <a16:creationId xmlns:a16="http://schemas.microsoft.com/office/drawing/2014/main" id="{D3BCB8D0-4203-2734-BBE6-D35FDB66E3B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2" name="مخطط انسيابي: رابط 581">
                <a:extLst>
                  <a:ext uri="{FF2B5EF4-FFF2-40B4-BE49-F238E27FC236}">
                    <a16:creationId xmlns:a16="http://schemas.microsoft.com/office/drawing/2014/main" id="{31B658EE-857B-5342-1131-DB73EB7CD49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3" name="مخطط انسيابي: رابط 582">
                <a:extLst>
                  <a:ext uri="{FF2B5EF4-FFF2-40B4-BE49-F238E27FC236}">
                    <a16:creationId xmlns:a16="http://schemas.microsoft.com/office/drawing/2014/main" id="{8A224E74-21E5-1790-18A9-A285BD7FFA12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4" name="مخطط انسيابي: رابط 583">
                <a:extLst>
                  <a:ext uri="{FF2B5EF4-FFF2-40B4-BE49-F238E27FC236}">
                    <a16:creationId xmlns:a16="http://schemas.microsoft.com/office/drawing/2014/main" id="{2B3D9874-681C-829A-37FD-34ED290ADF6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85" name="مجموعة 584">
              <a:extLst>
                <a:ext uri="{FF2B5EF4-FFF2-40B4-BE49-F238E27FC236}">
                  <a16:creationId xmlns:a16="http://schemas.microsoft.com/office/drawing/2014/main" id="{CC0285D7-7AAC-96AB-6B8C-BF94106E4806}"/>
                </a:ext>
              </a:extLst>
            </p:cNvPr>
            <p:cNvGrpSpPr/>
            <p:nvPr/>
          </p:nvGrpSpPr>
          <p:grpSpPr>
            <a:xfrm>
              <a:off x="6087728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86" name="مخطط انسيابي: رابط 585">
                <a:extLst>
                  <a:ext uri="{FF2B5EF4-FFF2-40B4-BE49-F238E27FC236}">
                    <a16:creationId xmlns:a16="http://schemas.microsoft.com/office/drawing/2014/main" id="{3833E9CF-8E33-4436-A8BF-85E6377BF9F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7" name="مخطط انسيابي: رابط 586">
                <a:extLst>
                  <a:ext uri="{FF2B5EF4-FFF2-40B4-BE49-F238E27FC236}">
                    <a16:creationId xmlns:a16="http://schemas.microsoft.com/office/drawing/2014/main" id="{1950C31B-0A5F-0A61-99FF-10C7DA21394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8" name="مخطط انسيابي: رابط 587">
                <a:extLst>
                  <a:ext uri="{FF2B5EF4-FFF2-40B4-BE49-F238E27FC236}">
                    <a16:creationId xmlns:a16="http://schemas.microsoft.com/office/drawing/2014/main" id="{F2B322D6-AEF7-5CFA-C34A-528FC78E2D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89" name="مخطط انسيابي: رابط 588">
                <a:extLst>
                  <a:ext uri="{FF2B5EF4-FFF2-40B4-BE49-F238E27FC236}">
                    <a16:creationId xmlns:a16="http://schemas.microsoft.com/office/drawing/2014/main" id="{AD257958-DEA6-7D19-4839-301E25D92DB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0" name="مجموعة 589">
              <a:extLst>
                <a:ext uri="{FF2B5EF4-FFF2-40B4-BE49-F238E27FC236}">
                  <a16:creationId xmlns:a16="http://schemas.microsoft.com/office/drawing/2014/main" id="{9168F264-4E4D-C0FF-FCB9-CFB52D9EF08E}"/>
                </a:ext>
              </a:extLst>
            </p:cNvPr>
            <p:cNvGrpSpPr/>
            <p:nvPr/>
          </p:nvGrpSpPr>
          <p:grpSpPr>
            <a:xfrm>
              <a:off x="4966663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591" name="مخطط انسيابي: رابط 590">
                <a:extLst>
                  <a:ext uri="{FF2B5EF4-FFF2-40B4-BE49-F238E27FC236}">
                    <a16:creationId xmlns:a16="http://schemas.microsoft.com/office/drawing/2014/main" id="{CAEE332B-BB29-3D79-4F85-DBFBD6F84FA2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2" name="مخطط انسيابي: رابط 591">
                <a:extLst>
                  <a:ext uri="{FF2B5EF4-FFF2-40B4-BE49-F238E27FC236}">
                    <a16:creationId xmlns:a16="http://schemas.microsoft.com/office/drawing/2014/main" id="{9FE005C9-67CB-5AB5-7944-5AD0C863056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3" name="مخطط انسيابي: رابط 592">
                <a:extLst>
                  <a:ext uri="{FF2B5EF4-FFF2-40B4-BE49-F238E27FC236}">
                    <a16:creationId xmlns:a16="http://schemas.microsoft.com/office/drawing/2014/main" id="{78FA9C50-FBB8-6587-FBE2-D57F06FF1A14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4" name="مخطط انسيابي: رابط 593">
                <a:extLst>
                  <a:ext uri="{FF2B5EF4-FFF2-40B4-BE49-F238E27FC236}">
                    <a16:creationId xmlns:a16="http://schemas.microsoft.com/office/drawing/2014/main" id="{EF899BF0-AA7E-EF49-1BA0-309D350250D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595" name="مجموعة 594">
              <a:extLst>
                <a:ext uri="{FF2B5EF4-FFF2-40B4-BE49-F238E27FC236}">
                  <a16:creationId xmlns:a16="http://schemas.microsoft.com/office/drawing/2014/main" id="{DF24B070-ABDE-57AE-1D89-8284CCB53B69}"/>
                </a:ext>
              </a:extLst>
            </p:cNvPr>
            <p:cNvGrpSpPr/>
            <p:nvPr/>
          </p:nvGrpSpPr>
          <p:grpSpPr>
            <a:xfrm>
              <a:off x="3828743" y="5332948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596" name="مخطط انسيابي: رابط 595">
                <a:extLst>
                  <a:ext uri="{FF2B5EF4-FFF2-40B4-BE49-F238E27FC236}">
                    <a16:creationId xmlns:a16="http://schemas.microsoft.com/office/drawing/2014/main" id="{AD2709F6-D882-C08C-BE70-4DB1C179863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7" name="مخطط انسيابي: رابط 596">
                <a:extLst>
                  <a:ext uri="{FF2B5EF4-FFF2-40B4-BE49-F238E27FC236}">
                    <a16:creationId xmlns:a16="http://schemas.microsoft.com/office/drawing/2014/main" id="{FDC3B74C-6F15-FC95-1929-E20AD0C08A9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8" name="مخطط انسيابي: رابط 597">
                <a:extLst>
                  <a:ext uri="{FF2B5EF4-FFF2-40B4-BE49-F238E27FC236}">
                    <a16:creationId xmlns:a16="http://schemas.microsoft.com/office/drawing/2014/main" id="{75CA7343-AFFD-DEED-6904-C69DF6E747E3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599" name="مخطط انسيابي: رابط 598">
                <a:extLst>
                  <a:ext uri="{FF2B5EF4-FFF2-40B4-BE49-F238E27FC236}">
                    <a16:creationId xmlns:a16="http://schemas.microsoft.com/office/drawing/2014/main" id="{D126DD6F-2946-02EB-7C55-747FACD7220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0" name="مجموعة 599">
              <a:extLst>
                <a:ext uri="{FF2B5EF4-FFF2-40B4-BE49-F238E27FC236}">
                  <a16:creationId xmlns:a16="http://schemas.microsoft.com/office/drawing/2014/main" id="{DC3AEC5B-A7B2-A58A-659E-EF8C4CE9F2E3}"/>
                </a:ext>
              </a:extLst>
            </p:cNvPr>
            <p:cNvGrpSpPr/>
            <p:nvPr/>
          </p:nvGrpSpPr>
          <p:grpSpPr>
            <a:xfrm>
              <a:off x="2699246" y="5332948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01" name="مخطط انسيابي: رابط 600">
                <a:extLst>
                  <a:ext uri="{FF2B5EF4-FFF2-40B4-BE49-F238E27FC236}">
                    <a16:creationId xmlns:a16="http://schemas.microsoft.com/office/drawing/2014/main" id="{3A681708-B9F7-EDF4-02AD-217404D81ACB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2" name="مخطط انسيابي: رابط 601">
                <a:extLst>
                  <a:ext uri="{FF2B5EF4-FFF2-40B4-BE49-F238E27FC236}">
                    <a16:creationId xmlns:a16="http://schemas.microsoft.com/office/drawing/2014/main" id="{868AA915-F2E1-78C4-D39D-07DEEC178F4C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3" name="مخطط انسيابي: رابط 602">
                <a:extLst>
                  <a:ext uri="{FF2B5EF4-FFF2-40B4-BE49-F238E27FC236}">
                    <a16:creationId xmlns:a16="http://schemas.microsoft.com/office/drawing/2014/main" id="{1D3C0FE3-8B75-E0A7-E49B-A67033FEDD3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4" name="مخطط انسيابي: رابط 603">
                <a:extLst>
                  <a:ext uri="{FF2B5EF4-FFF2-40B4-BE49-F238E27FC236}">
                    <a16:creationId xmlns:a16="http://schemas.microsoft.com/office/drawing/2014/main" id="{BB03747E-BB9F-2F91-89A1-4C1604211F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05" name="مجموعة 604">
              <a:extLst>
                <a:ext uri="{FF2B5EF4-FFF2-40B4-BE49-F238E27FC236}">
                  <a16:creationId xmlns:a16="http://schemas.microsoft.com/office/drawing/2014/main" id="{BC65675C-9E58-4916-CE74-8F92E46F890F}"/>
                </a:ext>
              </a:extLst>
            </p:cNvPr>
            <p:cNvGrpSpPr/>
            <p:nvPr/>
          </p:nvGrpSpPr>
          <p:grpSpPr>
            <a:xfrm>
              <a:off x="1576114" y="5332948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06" name="مخطط انسيابي: رابط 605">
                <a:extLst>
                  <a:ext uri="{FF2B5EF4-FFF2-40B4-BE49-F238E27FC236}">
                    <a16:creationId xmlns:a16="http://schemas.microsoft.com/office/drawing/2014/main" id="{B1E39BF8-2514-BF40-13AE-534CF6157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7" name="مخطط انسيابي: رابط 606">
                <a:extLst>
                  <a:ext uri="{FF2B5EF4-FFF2-40B4-BE49-F238E27FC236}">
                    <a16:creationId xmlns:a16="http://schemas.microsoft.com/office/drawing/2014/main" id="{3DEE588F-F562-0571-25AE-472039359A1F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8" name="مخطط انسيابي: رابط 607">
                <a:extLst>
                  <a:ext uri="{FF2B5EF4-FFF2-40B4-BE49-F238E27FC236}">
                    <a16:creationId xmlns:a16="http://schemas.microsoft.com/office/drawing/2014/main" id="{CBC815A9-E72E-7FC2-C341-C3855876006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09" name="مخطط انسيابي: رابط 608">
                <a:extLst>
                  <a:ext uri="{FF2B5EF4-FFF2-40B4-BE49-F238E27FC236}">
                    <a16:creationId xmlns:a16="http://schemas.microsoft.com/office/drawing/2014/main" id="{89D017AE-63D6-4B75-9777-650BC0863DF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10" name="مجموعة 609">
              <a:extLst>
                <a:ext uri="{FF2B5EF4-FFF2-40B4-BE49-F238E27FC236}">
                  <a16:creationId xmlns:a16="http://schemas.microsoft.com/office/drawing/2014/main" id="{BDA90FE0-A6F5-89D6-DEAA-5B0443CEE193}"/>
                </a:ext>
              </a:extLst>
            </p:cNvPr>
            <p:cNvGrpSpPr/>
            <p:nvPr/>
          </p:nvGrpSpPr>
          <p:grpSpPr>
            <a:xfrm>
              <a:off x="469837" y="5332948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11" name="مخطط انسيابي: رابط 610">
                <a:extLst>
                  <a:ext uri="{FF2B5EF4-FFF2-40B4-BE49-F238E27FC236}">
                    <a16:creationId xmlns:a16="http://schemas.microsoft.com/office/drawing/2014/main" id="{F34C2B02-00B8-251E-780A-1445B15E89A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2" name="مخطط انسيابي: رابط 611">
                <a:extLst>
                  <a:ext uri="{FF2B5EF4-FFF2-40B4-BE49-F238E27FC236}">
                    <a16:creationId xmlns:a16="http://schemas.microsoft.com/office/drawing/2014/main" id="{725D2B49-CCAF-951E-6AAA-283EF7B2B3C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3" name="مخطط انسيابي: رابط 612">
                <a:extLst>
                  <a:ext uri="{FF2B5EF4-FFF2-40B4-BE49-F238E27FC236}">
                    <a16:creationId xmlns:a16="http://schemas.microsoft.com/office/drawing/2014/main" id="{D733603F-97AA-4B7B-99ED-D6F3640D06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4" name="مخطط انسيابي: رابط 613">
                <a:extLst>
                  <a:ext uri="{FF2B5EF4-FFF2-40B4-BE49-F238E27FC236}">
                    <a16:creationId xmlns:a16="http://schemas.microsoft.com/office/drawing/2014/main" id="{B1E7F3BC-7A45-B27A-79C6-C38D3566FA91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15" name="مستطيل: زوايا مستديرة 614">
              <a:extLst>
                <a:ext uri="{FF2B5EF4-FFF2-40B4-BE49-F238E27FC236}">
                  <a16:creationId xmlns:a16="http://schemas.microsoft.com/office/drawing/2014/main" id="{7ACBB57A-EABF-089E-FE54-26E4943527B2}"/>
                </a:ext>
              </a:extLst>
            </p:cNvPr>
            <p:cNvSpPr/>
            <p:nvPr/>
          </p:nvSpPr>
          <p:spPr>
            <a:xfrm>
              <a:off x="423095" y="5619881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16" name="مجموعة 615">
              <a:extLst>
                <a:ext uri="{FF2B5EF4-FFF2-40B4-BE49-F238E27FC236}">
                  <a16:creationId xmlns:a16="http://schemas.microsoft.com/office/drawing/2014/main" id="{45083405-A18A-943E-1C20-187F58569C86}"/>
                </a:ext>
              </a:extLst>
            </p:cNvPr>
            <p:cNvGrpSpPr/>
            <p:nvPr/>
          </p:nvGrpSpPr>
          <p:grpSpPr>
            <a:xfrm>
              <a:off x="8329851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17" name="مخطط انسيابي: رابط 616">
                <a:extLst>
                  <a:ext uri="{FF2B5EF4-FFF2-40B4-BE49-F238E27FC236}">
                    <a16:creationId xmlns:a16="http://schemas.microsoft.com/office/drawing/2014/main" id="{B45EF74D-6A30-7A1E-E57E-AB163F699F2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8" name="مخطط انسيابي: رابط 617">
                <a:extLst>
                  <a:ext uri="{FF2B5EF4-FFF2-40B4-BE49-F238E27FC236}">
                    <a16:creationId xmlns:a16="http://schemas.microsoft.com/office/drawing/2014/main" id="{BB8FCC0A-BA3D-3120-AB81-9436876BD72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19" name="مخطط انسيابي: رابط 618">
                <a:extLst>
                  <a:ext uri="{FF2B5EF4-FFF2-40B4-BE49-F238E27FC236}">
                    <a16:creationId xmlns:a16="http://schemas.microsoft.com/office/drawing/2014/main" id="{B16EF52A-E31D-2AE9-7854-912DF9F8B67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0" name="مخطط انسيابي: رابط 619">
                <a:extLst>
                  <a:ext uri="{FF2B5EF4-FFF2-40B4-BE49-F238E27FC236}">
                    <a16:creationId xmlns:a16="http://schemas.microsoft.com/office/drawing/2014/main" id="{982D3041-4618-7023-40D6-8EED78EF80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2" name="مجموعة 621">
              <a:extLst>
                <a:ext uri="{FF2B5EF4-FFF2-40B4-BE49-F238E27FC236}">
                  <a16:creationId xmlns:a16="http://schemas.microsoft.com/office/drawing/2014/main" id="{8317E1C9-B94D-AF6F-1718-E5833EFBF2FA}"/>
                </a:ext>
              </a:extLst>
            </p:cNvPr>
            <p:cNvGrpSpPr/>
            <p:nvPr/>
          </p:nvGrpSpPr>
          <p:grpSpPr>
            <a:xfrm>
              <a:off x="7200360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3" name="مخطط انسيابي: رابط 622">
                <a:extLst>
                  <a:ext uri="{FF2B5EF4-FFF2-40B4-BE49-F238E27FC236}">
                    <a16:creationId xmlns:a16="http://schemas.microsoft.com/office/drawing/2014/main" id="{0CC1C2AC-FE70-FF94-29F0-B70B368AA99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4" name="مخطط انسيابي: رابط 623">
                <a:extLst>
                  <a:ext uri="{FF2B5EF4-FFF2-40B4-BE49-F238E27FC236}">
                    <a16:creationId xmlns:a16="http://schemas.microsoft.com/office/drawing/2014/main" id="{859DFAD7-C950-BC38-EF0B-6ED50C7F381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5" name="مخطط انسيابي: رابط 624">
                <a:extLst>
                  <a:ext uri="{FF2B5EF4-FFF2-40B4-BE49-F238E27FC236}">
                    <a16:creationId xmlns:a16="http://schemas.microsoft.com/office/drawing/2014/main" id="{539F1A38-D7A4-68F2-0DF4-7A5836D1B8E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6" name="مخطط انسيابي: رابط 625">
                <a:extLst>
                  <a:ext uri="{FF2B5EF4-FFF2-40B4-BE49-F238E27FC236}">
                    <a16:creationId xmlns:a16="http://schemas.microsoft.com/office/drawing/2014/main" id="{C9D4E13B-6A3D-DB6A-D8BE-4C16FFAF801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27" name="مجموعة 626">
              <a:extLst>
                <a:ext uri="{FF2B5EF4-FFF2-40B4-BE49-F238E27FC236}">
                  <a16:creationId xmlns:a16="http://schemas.microsoft.com/office/drawing/2014/main" id="{40948690-3086-531B-6963-99728E2F65F5}"/>
                </a:ext>
              </a:extLst>
            </p:cNvPr>
            <p:cNvGrpSpPr/>
            <p:nvPr/>
          </p:nvGrpSpPr>
          <p:grpSpPr>
            <a:xfrm>
              <a:off x="6087728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28" name="مخطط انسيابي: رابط 627">
                <a:extLst>
                  <a:ext uri="{FF2B5EF4-FFF2-40B4-BE49-F238E27FC236}">
                    <a16:creationId xmlns:a16="http://schemas.microsoft.com/office/drawing/2014/main" id="{A21F4CD0-6C2C-B02F-3D72-23BD4334813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29" name="مخطط انسيابي: رابط 628">
                <a:extLst>
                  <a:ext uri="{FF2B5EF4-FFF2-40B4-BE49-F238E27FC236}">
                    <a16:creationId xmlns:a16="http://schemas.microsoft.com/office/drawing/2014/main" id="{B980B065-0254-66C9-BBFE-22599DDCE51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0" name="مخطط انسيابي: رابط 629">
                <a:extLst>
                  <a:ext uri="{FF2B5EF4-FFF2-40B4-BE49-F238E27FC236}">
                    <a16:creationId xmlns:a16="http://schemas.microsoft.com/office/drawing/2014/main" id="{B635B741-FB12-EA04-97CF-91C9D718B10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1" name="مخطط انسيابي: رابط 630">
                <a:extLst>
                  <a:ext uri="{FF2B5EF4-FFF2-40B4-BE49-F238E27FC236}">
                    <a16:creationId xmlns:a16="http://schemas.microsoft.com/office/drawing/2014/main" id="{4AC51368-A454-6233-2EBF-F677E3C0080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2" name="مجموعة 631">
              <a:extLst>
                <a:ext uri="{FF2B5EF4-FFF2-40B4-BE49-F238E27FC236}">
                  <a16:creationId xmlns:a16="http://schemas.microsoft.com/office/drawing/2014/main" id="{4A6B6E8C-A5DA-1F7E-CF6C-9099A1519768}"/>
                </a:ext>
              </a:extLst>
            </p:cNvPr>
            <p:cNvGrpSpPr/>
            <p:nvPr/>
          </p:nvGrpSpPr>
          <p:grpSpPr>
            <a:xfrm>
              <a:off x="4966663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33" name="مخطط انسيابي: رابط 632">
                <a:extLst>
                  <a:ext uri="{FF2B5EF4-FFF2-40B4-BE49-F238E27FC236}">
                    <a16:creationId xmlns:a16="http://schemas.microsoft.com/office/drawing/2014/main" id="{ACF7B624-5EFE-A48C-E489-7A368CAF653C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4" name="مخطط انسيابي: رابط 633">
                <a:extLst>
                  <a:ext uri="{FF2B5EF4-FFF2-40B4-BE49-F238E27FC236}">
                    <a16:creationId xmlns:a16="http://schemas.microsoft.com/office/drawing/2014/main" id="{2FE74582-B3C5-F711-8B56-9DAE75594E6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5" name="مخطط انسيابي: رابط 634">
                <a:extLst>
                  <a:ext uri="{FF2B5EF4-FFF2-40B4-BE49-F238E27FC236}">
                    <a16:creationId xmlns:a16="http://schemas.microsoft.com/office/drawing/2014/main" id="{24DA93AB-5D6B-EAA3-B9F5-F28D0B634DA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6" name="مخطط انسيابي: رابط 635">
                <a:extLst>
                  <a:ext uri="{FF2B5EF4-FFF2-40B4-BE49-F238E27FC236}">
                    <a16:creationId xmlns:a16="http://schemas.microsoft.com/office/drawing/2014/main" id="{C6F06ABD-66D1-F48C-D553-5235EA23DCD6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37" name="مجموعة 636">
              <a:extLst>
                <a:ext uri="{FF2B5EF4-FFF2-40B4-BE49-F238E27FC236}">
                  <a16:creationId xmlns:a16="http://schemas.microsoft.com/office/drawing/2014/main" id="{E5192D85-4666-63D2-EE5C-31D0E0DB5A62}"/>
                </a:ext>
              </a:extLst>
            </p:cNvPr>
            <p:cNvGrpSpPr/>
            <p:nvPr/>
          </p:nvGrpSpPr>
          <p:grpSpPr>
            <a:xfrm>
              <a:off x="3828743" y="5696045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38" name="مخطط انسيابي: رابط 637">
                <a:extLst>
                  <a:ext uri="{FF2B5EF4-FFF2-40B4-BE49-F238E27FC236}">
                    <a16:creationId xmlns:a16="http://schemas.microsoft.com/office/drawing/2014/main" id="{8B2E5221-F3BF-E218-C9A2-72B357B8E1E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39" name="مخطط انسيابي: رابط 638">
                <a:extLst>
                  <a:ext uri="{FF2B5EF4-FFF2-40B4-BE49-F238E27FC236}">
                    <a16:creationId xmlns:a16="http://schemas.microsoft.com/office/drawing/2014/main" id="{A5A83D3B-4A5E-A021-D4A4-E22E91F39D5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0" name="مخطط انسيابي: رابط 639">
                <a:extLst>
                  <a:ext uri="{FF2B5EF4-FFF2-40B4-BE49-F238E27FC236}">
                    <a16:creationId xmlns:a16="http://schemas.microsoft.com/office/drawing/2014/main" id="{A262B9F6-B674-F2EE-4C71-04BA24E1C05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1" name="مخطط انسيابي: رابط 640">
                <a:extLst>
                  <a:ext uri="{FF2B5EF4-FFF2-40B4-BE49-F238E27FC236}">
                    <a16:creationId xmlns:a16="http://schemas.microsoft.com/office/drawing/2014/main" id="{222DCD1B-8258-96D3-FAF6-1458EEECF81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2" name="مجموعة 641">
              <a:extLst>
                <a:ext uri="{FF2B5EF4-FFF2-40B4-BE49-F238E27FC236}">
                  <a16:creationId xmlns:a16="http://schemas.microsoft.com/office/drawing/2014/main" id="{3FC946B1-9E80-4A91-B57E-007F3665769D}"/>
                </a:ext>
              </a:extLst>
            </p:cNvPr>
            <p:cNvGrpSpPr/>
            <p:nvPr/>
          </p:nvGrpSpPr>
          <p:grpSpPr>
            <a:xfrm>
              <a:off x="2699246" y="5696045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43" name="مخطط انسيابي: رابط 642">
                <a:extLst>
                  <a:ext uri="{FF2B5EF4-FFF2-40B4-BE49-F238E27FC236}">
                    <a16:creationId xmlns:a16="http://schemas.microsoft.com/office/drawing/2014/main" id="{6C0BFEA6-236A-99FF-7CF7-98E359698C1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4" name="مخطط انسيابي: رابط 643">
                <a:extLst>
                  <a:ext uri="{FF2B5EF4-FFF2-40B4-BE49-F238E27FC236}">
                    <a16:creationId xmlns:a16="http://schemas.microsoft.com/office/drawing/2014/main" id="{FDE97EDA-848B-2D7E-C6FD-C804492A9090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5" name="مخطط انسيابي: رابط 644">
                <a:extLst>
                  <a:ext uri="{FF2B5EF4-FFF2-40B4-BE49-F238E27FC236}">
                    <a16:creationId xmlns:a16="http://schemas.microsoft.com/office/drawing/2014/main" id="{15EE4F91-293F-B87F-FB53-30724BF53BE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6" name="مخطط انسيابي: رابط 645">
                <a:extLst>
                  <a:ext uri="{FF2B5EF4-FFF2-40B4-BE49-F238E27FC236}">
                    <a16:creationId xmlns:a16="http://schemas.microsoft.com/office/drawing/2014/main" id="{521E160F-81BA-0E28-533A-6DEB7DB7DB3B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47" name="مجموعة 646">
              <a:extLst>
                <a:ext uri="{FF2B5EF4-FFF2-40B4-BE49-F238E27FC236}">
                  <a16:creationId xmlns:a16="http://schemas.microsoft.com/office/drawing/2014/main" id="{715B4629-F321-DCAC-0359-9B70BDC06933}"/>
                </a:ext>
              </a:extLst>
            </p:cNvPr>
            <p:cNvGrpSpPr/>
            <p:nvPr/>
          </p:nvGrpSpPr>
          <p:grpSpPr>
            <a:xfrm>
              <a:off x="1576114" y="5696045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48" name="مخطط انسيابي: رابط 647">
                <a:extLst>
                  <a:ext uri="{FF2B5EF4-FFF2-40B4-BE49-F238E27FC236}">
                    <a16:creationId xmlns:a16="http://schemas.microsoft.com/office/drawing/2014/main" id="{042A3934-05DE-37C2-B7C0-10855C623BC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49" name="مخطط انسيابي: رابط 648">
                <a:extLst>
                  <a:ext uri="{FF2B5EF4-FFF2-40B4-BE49-F238E27FC236}">
                    <a16:creationId xmlns:a16="http://schemas.microsoft.com/office/drawing/2014/main" id="{4F0BA28D-9686-A7BE-E8D6-21418DEDDF23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0" name="مخطط انسيابي: رابط 649">
                <a:extLst>
                  <a:ext uri="{FF2B5EF4-FFF2-40B4-BE49-F238E27FC236}">
                    <a16:creationId xmlns:a16="http://schemas.microsoft.com/office/drawing/2014/main" id="{56BC705A-4CB3-BBAE-B059-8AF2A131728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1" name="مخطط انسيابي: رابط 650">
                <a:extLst>
                  <a:ext uri="{FF2B5EF4-FFF2-40B4-BE49-F238E27FC236}">
                    <a16:creationId xmlns:a16="http://schemas.microsoft.com/office/drawing/2014/main" id="{F05A9AB8-4132-BC8C-B585-84E44DD9F8D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52" name="مجموعة 651">
              <a:extLst>
                <a:ext uri="{FF2B5EF4-FFF2-40B4-BE49-F238E27FC236}">
                  <a16:creationId xmlns:a16="http://schemas.microsoft.com/office/drawing/2014/main" id="{236248FF-B50C-ED03-A11E-6BB3A3230E9E}"/>
                </a:ext>
              </a:extLst>
            </p:cNvPr>
            <p:cNvGrpSpPr/>
            <p:nvPr/>
          </p:nvGrpSpPr>
          <p:grpSpPr>
            <a:xfrm>
              <a:off x="469837" y="5696045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53" name="مخطط انسيابي: رابط 652">
                <a:extLst>
                  <a:ext uri="{FF2B5EF4-FFF2-40B4-BE49-F238E27FC236}">
                    <a16:creationId xmlns:a16="http://schemas.microsoft.com/office/drawing/2014/main" id="{7AB55D0B-D5AD-AAC9-C708-481F16A0C84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4" name="مخطط انسيابي: رابط 653">
                <a:extLst>
                  <a:ext uri="{FF2B5EF4-FFF2-40B4-BE49-F238E27FC236}">
                    <a16:creationId xmlns:a16="http://schemas.microsoft.com/office/drawing/2014/main" id="{4D9D3E17-4ECD-2DF3-8548-DDAAF818763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5" name="مخطط انسيابي: رابط 654">
                <a:extLst>
                  <a:ext uri="{FF2B5EF4-FFF2-40B4-BE49-F238E27FC236}">
                    <a16:creationId xmlns:a16="http://schemas.microsoft.com/office/drawing/2014/main" id="{0E471B00-7379-5C03-C76D-4262B165D27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56" name="مخطط انسيابي: رابط 655">
                <a:extLst>
                  <a:ext uri="{FF2B5EF4-FFF2-40B4-BE49-F238E27FC236}">
                    <a16:creationId xmlns:a16="http://schemas.microsoft.com/office/drawing/2014/main" id="{2667DDB5-508B-729C-C637-64339377498A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657" name="مستطيل: زوايا مستديرة 656">
              <a:extLst>
                <a:ext uri="{FF2B5EF4-FFF2-40B4-BE49-F238E27FC236}">
                  <a16:creationId xmlns:a16="http://schemas.microsoft.com/office/drawing/2014/main" id="{129E2A96-0430-9CCB-D9FB-47A8CF28D765}"/>
                </a:ext>
              </a:extLst>
            </p:cNvPr>
            <p:cNvSpPr/>
            <p:nvPr/>
          </p:nvSpPr>
          <p:spPr>
            <a:xfrm>
              <a:off x="423095" y="5982977"/>
              <a:ext cx="11625469" cy="363097"/>
            </a:xfrm>
            <a:prstGeom prst="roundRect">
              <a:avLst>
                <a:gd name="adj" fmla="val 5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8" name="مجموعة 657">
              <a:extLst>
                <a:ext uri="{FF2B5EF4-FFF2-40B4-BE49-F238E27FC236}">
                  <a16:creationId xmlns:a16="http://schemas.microsoft.com/office/drawing/2014/main" id="{0A3874E4-08FB-7BB8-A673-0AD262200D83}"/>
                </a:ext>
              </a:extLst>
            </p:cNvPr>
            <p:cNvGrpSpPr/>
            <p:nvPr/>
          </p:nvGrpSpPr>
          <p:grpSpPr>
            <a:xfrm>
              <a:off x="8329851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59" name="مخطط انسيابي: رابط 658">
                <a:extLst>
                  <a:ext uri="{FF2B5EF4-FFF2-40B4-BE49-F238E27FC236}">
                    <a16:creationId xmlns:a16="http://schemas.microsoft.com/office/drawing/2014/main" id="{27170B8C-2D77-96DA-6505-3490286C6BC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0" name="مخطط انسيابي: رابط 659">
                <a:extLst>
                  <a:ext uri="{FF2B5EF4-FFF2-40B4-BE49-F238E27FC236}">
                    <a16:creationId xmlns:a16="http://schemas.microsoft.com/office/drawing/2014/main" id="{F0B36EAF-1D5E-3776-1B35-70F2A81C4A02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1" name="مخطط انسيابي: رابط 660">
                <a:extLst>
                  <a:ext uri="{FF2B5EF4-FFF2-40B4-BE49-F238E27FC236}">
                    <a16:creationId xmlns:a16="http://schemas.microsoft.com/office/drawing/2014/main" id="{7DD15C6C-1957-848C-64A4-56E6678DF71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2" name="مخطط انسيابي: رابط 661">
                <a:extLst>
                  <a:ext uri="{FF2B5EF4-FFF2-40B4-BE49-F238E27FC236}">
                    <a16:creationId xmlns:a16="http://schemas.microsoft.com/office/drawing/2014/main" id="{11628D5D-F80D-E9C3-5BC8-475B6C8B844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4" name="مجموعة 663">
              <a:extLst>
                <a:ext uri="{FF2B5EF4-FFF2-40B4-BE49-F238E27FC236}">
                  <a16:creationId xmlns:a16="http://schemas.microsoft.com/office/drawing/2014/main" id="{F4B75F31-EE38-3E80-DD28-BB6444009363}"/>
                </a:ext>
              </a:extLst>
            </p:cNvPr>
            <p:cNvGrpSpPr/>
            <p:nvPr/>
          </p:nvGrpSpPr>
          <p:grpSpPr>
            <a:xfrm>
              <a:off x="7200360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65" name="مخطط انسيابي: رابط 664">
                <a:extLst>
                  <a:ext uri="{FF2B5EF4-FFF2-40B4-BE49-F238E27FC236}">
                    <a16:creationId xmlns:a16="http://schemas.microsoft.com/office/drawing/2014/main" id="{0E1B593F-583D-656C-B10A-88B60A46B88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6" name="مخطط انسيابي: رابط 665">
                <a:extLst>
                  <a:ext uri="{FF2B5EF4-FFF2-40B4-BE49-F238E27FC236}">
                    <a16:creationId xmlns:a16="http://schemas.microsoft.com/office/drawing/2014/main" id="{B267C5C5-EFAB-A62B-D5C8-DFE104EECD5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7" name="مخطط انسيابي: رابط 666">
                <a:extLst>
                  <a:ext uri="{FF2B5EF4-FFF2-40B4-BE49-F238E27FC236}">
                    <a16:creationId xmlns:a16="http://schemas.microsoft.com/office/drawing/2014/main" id="{2CB8A04D-D818-FFDF-4CA4-9F20B146AA3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68" name="مخطط انسيابي: رابط 667">
                <a:extLst>
                  <a:ext uri="{FF2B5EF4-FFF2-40B4-BE49-F238E27FC236}">
                    <a16:creationId xmlns:a16="http://schemas.microsoft.com/office/drawing/2014/main" id="{93E0DDCE-BFD1-B00A-616F-4F0060F33D1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69" name="مجموعة 668">
              <a:extLst>
                <a:ext uri="{FF2B5EF4-FFF2-40B4-BE49-F238E27FC236}">
                  <a16:creationId xmlns:a16="http://schemas.microsoft.com/office/drawing/2014/main" id="{9317E569-3079-ACD4-8775-99D195677052}"/>
                </a:ext>
              </a:extLst>
            </p:cNvPr>
            <p:cNvGrpSpPr/>
            <p:nvPr/>
          </p:nvGrpSpPr>
          <p:grpSpPr>
            <a:xfrm>
              <a:off x="6087728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70" name="مخطط انسيابي: رابط 669">
                <a:extLst>
                  <a:ext uri="{FF2B5EF4-FFF2-40B4-BE49-F238E27FC236}">
                    <a16:creationId xmlns:a16="http://schemas.microsoft.com/office/drawing/2014/main" id="{C9831BDE-3414-77AF-ECEF-9A5DACE46DE3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1" name="مخطط انسيابي: رابط 670">
                <a:extLst>
                  <a:ext uri="{FF2B5EF4-FFF2-40B4-BE49-F238E27FC236}">
                    <a16:creationId xmlns:a16="http://schemas.microsoft.com/office/drawing/2014/main" id="{474D966E-2535-1042-14D9-9F7A4BB7B4F8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2" name="مخطط انسيابي: رابط 671">
                <a:extLst>
                  <a:ext uri="{FF2B5EF4-FFF2-40B4-BE49-F238E27FC236}">
                    <a16:creationId xmlns:a16="http://schemas.microsoft.com/office/drawing/2014/main" id="{39AF82AD-79AD-42D9-4257-9B50AE0DB1F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3" name="مخطط انسيابي: رابط 672">
                <a:extLst>
                  <a:ext uri="{FF2B5EF4-FFF2-40B4-BE49-F238E27FC236}">
                    <a16:creationId xmlns:a16="http://schemas.microsoft.com/office/drawing/2014/main" id="{918FD49D-0C52-A8AC-8660-E186375A5848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4" name="مجموعة 673">
              <a:extLst>
                <a:ext uri="{FF2B5EF4-FFF2-40B4-BE49-F238E27FC236}">
                  <a16:creationId xmlns:a16="http://schemas.microsoft.com/office/drawing/2014/main" id="{F5D686AA-7525-6E22-ED20-4A783CCEFCCB}"/>
                </a:ext>
              </a:extLst>
            </p:cNvPr>
            <p:cNvGrpSpPr/>
            <p:nvPr/>
          </p:nvGrpSpPr>
          <p:grpSpPr>
            <a:xfrm>
              <a:off x="4966663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75" name="مخطط انسيابي: رابط 674">
                <a:extLst>
                  <a:ext uri="{FF2B5EF4-FFF2-40B4-BE49-F238E27FC236}">
                    <a16:creationId xmlns:a16="http://schemas.microsoft.com/office/drawing/2014/main" id="{BE43C5B1-3532-5A69-2283-C72189F3627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6" name="مخطط انسيابي: رابط 675">
                <a:extLst>
                  <a:ext uri="{FF2B5EF4-FFF2-40B4-BE49-F238E27FC236}">
                    <a16:creationId xmlns:a16="http://schemas.microsoft.com/office/drawing/2014/main" id="{46276328-0FC3-6494-0F65-AACC5906537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7" name="مخطط انسيابي: رابط 676">
                <a:extLst>
                  <a:ext uri="{FF2B5EF4-FFF2-40B4-BE49-F238E27FC236}">
                    <a16:creationId xmlns:a16="http://schemas.microsoft.com/office/drawing/2014/main" id="{A80FA1D8-03B6-652A-506A-1F42796CF2E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78" name="مخطط انسيابي: رابط 677">
                <a:extLst>
                  <a:ext uri="{FF2B5EF4-FFF2-40B4-BE49-F238E27FC236}">
                    <a16:creationId xmlns:a16="http://schemas.microsoft.com/office/drawing/2014/main" id="{B06C738F-5AC5-2B64-3E13-8B7CCF52F1AC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79" name="مجموعة 678">
              <a:extLst>
                <a:ext uri="{FF2B5EF4-FFF2-40B4-BE49-F238E27FC236}">
                  <a16:creationId xmlns:a16="http://schemas.microsoft.com/office/drawing/2014/main" id="{B1DA6D22-6CD7-F3E0-8860-41B1469A83B8}"/>
                </a:ext>
              </a:extLst>
            </p:cNvPr>
            <p:cNvGrpSpPr/>
            <p:nvPr/>
          </p:nvGrpSpPr>
          <p:grpSpPr>
            <a:xfrm>
              <a:off x="3828743" y="6059141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680" name="مخطط انسيابي: رابط 679">
                <a:extLst>
                  <a:ext uri="{FF2B5EF4-FFF2-40B4-BE49-F238E27FC236}">
                    <a16:creationId xmlns:a16="http://schemas.microsoft.com/office/drawing/2014/main" id="{572C9D8D-F116-9CB4-80AF-C64F3AEC570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1" name="مخطط انسيابي: رابط 680">
                <a:extLst>
                  <a:ext uri="{FF2B5EF4-FFF2-40B4-BE49-F238E27FC236}">
                    <a16:creationId xmlns:a16="http://schemas.microsoft.com/office/drawing/2014/main" id="{803473AC-DA8D-46DC-09D1-83417C325496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2" name="مخطط انسيابي: رابط 681">
                <a:extLst>
                  <a:ext uri="{FF2B5EF4-FFF2-40B4-BE49-F238E27FC236}">
                    <a16:creationId xmlns:a16="http://schemas.microsoft.com/office/drawing/2014/main" id="{1BCF5113-40B7-B9A0-25FB-D5435851B2AB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3" name="مخطط انسيابي: رابط 682">
                <a:extLst>
                  <a:ext uri="{FF2B5EF4-FFF2-40B4-BE49-F238E27FC236}">
                    <a16:creationId xmlns:a16="http://schemas.microsoft.com/office/drawing/2014/main" id="{471AD157-7E8E-1C9A-500B-30CB606955EF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4" name="مجموعة 683">
              <a:extLst>
                <a:ext uri="{FF2B5EF4-FFF2-40B4-BE49-F238E27FC236}">
                  <a16:creationId xmlns:a16="http://schemas.microsoft.com/office/drawing/2014/main" id="{5650279F-7DBA-85AA-C4A2-D1D270B7887C}"/>
                </a:ext>
              </a:extLst>
            </p:cNvPr>
            <p:cNvGrpSpPr/>
            <p:nvPr/>
          </p:nvGrpSpPr>
          <p:grpSpPr>
            <a:xfrm>
              <a:off x="2699246" y="6059141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85" name="مخطط انسيابي: رابط 684">
                <a:extLst>
                  <a:ext uri="{FF2B5EF4-FFF2-40B4-BE49-F238E27FC236}">
                    <a16:creationId xmlns:a16="http://schemas.microsoft.com/office/drawing/2014/main" id="{D0B1A30F-B290-0D3E-583C-1822C2AFE705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6" name="مخطط انسيابي: رابط 685">
                <a:extLst>
                  <a:ext uri="{FF2B5EF4-FFF2-40B4-BE49-F238E27FC236}">
                    <a16:creationId xmlns:a16="http://schemas.microsoft.com/office/drawing/2014/main" id="{F359F032-2809-1993-4604-72742B101214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7" name="مخطط انسيابي: رابط 686">
                <a:extLst>
                  <a:ext uri="{FF2B5EF4-FFF2-40B4-BE49-F238E27FC236}">
                    <a16:creationId xmlns:a16="http://schemas.microsoft.com/office/drawing/2014/main" id="{9E3E1AB3-CE5D-8101-654F-0A7B2E45C99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88" name="مخطط انسيابي: رابط 687">
                <a:extLst>
                  <a:ext uri="{FF2B5EF4-FFF2-40B4-BE49-F238E27FC236}">
                    <a16:creationId xmlns:a16="http://schemas.microsoft.com/office/drawing/2014/main" id="{973933A1-C234-5BCC-E7C9-3BAD9EEFFB54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89" name="مجموعة 688">
              <a:extLst>
                <a:ext uri="{FF2B5EF4-FFF2-40B4-BE49-F238E27FC236}">
                  <a16:creationId xmlns:a16="http://schemas.microsoft.com/office/drawing/2014/main" id="{35F8E84C-E86A-E554-8D82-CB7EF5692D0F}"/>
                </a:ext>
              </a:extLst>
            </p:cNvPr>
            <p:cNvGrpSpPr/>
            <p:nvPr/>
          </p:nvGrpSpPr>
          <p:grpSpPr>
            <a:xfrm>
              <a:off x="1576114" y="6059141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90" name="مخطط انسيابي: رابط 689">
                <a:extLst>
                  <a:ext uri="{FF2B5EF4-FFF2-40B4-BE49-F238E27FC236}">
                    <a16:creationId xmlns:a16="http://schemas.microsoft.com/office/drawing/2014/main" id="{0EF87005-3276-607D-7F26-963C50FB390D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1" name="مخطط انسيابي: رابط 690">
                <a:extLst>
                  <a:ext uri="{FF2B5EF4-FFF2-40B4-BE49-F238E27FC236}">
                    <a16:creationId xmlns:a16="http://schemas.microsoft.com/office/drawing/2014/main" id="{22533B42-94F3-A5DA-A4AB-B4F0FBB855F7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2" name="مخطط انسيابي: رابط 691">
                <a:extLst>
                  <a:ext uri="{FF2B5EF4-FFF2-40B4-BE49-F238E27FC236}">
                    <a16:creationId xmlns:a16="http://schemas.microsoft.com/office/drawing/2014/main" id="{61F4A1AA-84EC-BBCD-3C94-73869B00619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3" name="مخطط انسيابي: رابط 692">
                <a:extLst>
                  <a:ext uri="{FF2B5EF4-FFF2-40B4-BE49-F238E27FC236}">
                    <a16:creationId xmlns:a16="http://schemas.microsoft.com/office/drawing/2014/main" id="{6B821F72-A7E8-AA35-E1FB-432653F3B80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694" name="مجموعة 693">
              <a:extLst>
                <a:ext uri="{FF2B5EF4-FFF2-40B4-BE49-F238E27FC236}">
                  <a16:creationId xmlns:a16="http://schemas.microsoft.com/office/drawing/2014/main" id="{503863CB-3EEB-7296-83B3-7DDAE6B0934E}"/>
                </a:ext>
              </a:extLst>
            </p:cNvPr>
            <p:cNvGrpSpPr/>
            <p:nvPr/>
          </p:nvGrpSpPr>
          <p:grpSpPr>
            <a:xfrm>
              <a:off x="469837" y="6059141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695" name="مخطط انسيابي: رابط 694">
                <a:extLst>
                  <a:ext uri="{FF2B5EF4-FFF2-40B4-BE49-F238E27FC236}">
                    <a16:creationId xmlns:a16="http://schemas.microsoft.com/office/drawing/2014/main" id="{31695205-0843-E572-AB4A-5DB19C46B646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6" name="مخطط انسيابي: رابط 695">
                <a:extLst>
                  <a:ext uri="{FF2B5EF4-FFF2-40B4-BE49-F238E27FC236}">
                    <a16:creationId xmlns:a16="http://schemas.microsoft.com/office/drawing/2014/main" id="{B704BEA9-8504-B1AB-52F6-28862EBFB2A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7" name="مخطط انسيابي: رابط 696">
                <a:extLst>
                  <a:ext uri="{FF2B5EF4-FFF2-40B4-BE49-F238E27FC236}">
                    <a16:creationId xmlns:a16="http://schemas.microsoft.com/office/drawing/2014/main" id="{9DA2BCF8-DBC7-348C-C413-E0D0E3CFE45F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698" name="مخطط انسيابي: رابط 697">
                <a:extLst>
                  <a:ext uri="{FF2B5EF4-FFF2-40B4-BE49-F238E27FC236}">
                    <a16:creationId xmlns:a16="http://schemas.microsoft.com/office/drawing/2014/main" id="{6DAE99A2-C53F-44D3-6E39-C74536C5EDCE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706" name="مجموعة 705">
              <a:extLst>
                <a:ext uri="{FF2B5EF4-FFF2-40B4-BE49-F238E27FC236}">
                  <a16:creationId xmlns:a16="http://schemas.microsoft.com/office/drawing/2014/main" id="{7706A064-CE1C-704E-EA33-8B35D3325CC9}"/>
                </a:ext>
              </a:extLst>
            </p:cNvPr>
            <p:cNvGrpSpPr/>
            <p:nvPr/>
          </p:nvGrpSpPr>
          <p:grpSpPr>
            <a:xfrm>
              <a:off x="8234714" y="1022559"/>
              <a:ext cx="1171390" cy="200055"/>
              <a:chOff x="8234714" y="1022559"/>
              <a:chExt cx="1171390" cy="200055"/>
            </a:xfrm>
          </p:grpSpPr>
          <p:sp>
            <p:nvSpPr>
              <p:cNvPr id="702" name="مربع نص 701">
                <a:extLst>
                  <a:ext uri="{FF2B5EF4-FFF2-40B4-BE49-F238E27FC236}">
                    <a16:creationId xmlns:a16="http://schemas.microsoft.com/office/drawing/2014/main" id="{6E61F997-0B16-90D6-E306-A497E70EBB6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3" name="مربع نص 702">
                <a:extLst>
                  <a:ext uri="{FF2B5EF4-FFF2-40B4-BE49-F238E27FC236}">
                    <a16:creationId xmlns:a16="http://schemas.microsoft.com/office/drawing/2014/main" id="{9B92C91B-636D-0DBE-17D8-02D48D277298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04" name="مربع نص 703">
                <a:extLst>
                  <a:ext uri="{FF2B5EF4-FFF2-40B4-BE49-F238E27FC236}">
                    <a16:creationId xmlns:a16="http://schemas.microsoft.com/office/drawing/2014/main" id="{FC4C191E-F786-94D9-1CB5-1DC6FA8D9EB5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05" name="مربع نص 704">
                <a:extLst>
                  <a:ext uri="{FF2B5EF4-FFF2-40B4-BE49-F238E27FC236}">
                    <a16:creationId xmlns:a16="http://schemas.microsoft.com/office/drawing/2014/main" id="{2325AAD0-D4FA-287C-07EE-EA2EFBA5F76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07" name="مجموعة 706">
              <a:extLst>
                <a:ext uri="{FF2B5EF4-FFF2-40B4-BE49-F238E27FC236}">
                  <a16:creationId xmlns:a16="http://schemas.microsoft.com/office/drawing/2014/main" id="{D3D63A7F-CEFF-CFFF-0248-7BFB1AE5B9F1}"/>
                </a:ext>
              </a:extLst>
            </p:cNvPr>
            <p:cNvGrpSpPr/>
            <p:nvPr/>
          </p:nvGrpSpPr>
          <p:grpSpPr>
            <a:xfrm>
              <a:off x="7100010" y="1022559"/>
              <a:ext cx="1171390" cy="200055"/>
              <a:chOff x="8234714" y="1022559"/>
              <a:chExt cx="1171390" cy="200055"/>
            </a:xfrm>
          </p:grpSpPr>
          <p:sp>
            <p:nvSpPr>
              <p:cNvPr id="708" name="مربع نص 707">
                <a:extLst>
                  <a:ext uri="{FF2B5EF4-FFF2-40B4-BE49-F238E27FC236}">
                    <a16:creationId xmlns:a16="http://schemas.microsoft.com/office/drawing/2014/main" id="{85DB2E11-C737-390E-7F72-2A37D7CEF134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09" name="مربع نص 708">
                <a:extLst>
                  <a:ext uri="{FF2B5EF4-FFF2-40B4-BE49-F238E27FC236}">
                    <a16:creationId xmlns:a16="http://schemas.microsoft.com/office/drawing/2014/main" id="{74A03E14-9074-E3DE-2098-C37938250FDC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0" name="مربع نص 709">
                <a:extLst>
                  <a:ext uri="{FF2B5EF4-FFF2-40B4-BE49-F238E27FC236}">
                    <a16:creationId xmlns:a16="http://schemas.microsoft.com/office/drawing/2014/main" id="{742A5F57-8724-39F5-2024-C6D5A5CB6B9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1" name="مربع نص 710">
                <a:extLst>
                  <a:ext uri="{FF2B5EF4-FFF2-40B4-BE49-F238E27FC236}">
                    <a16:creationId xmlns:a16="http://schemas.microsoft.com/office/drawing/2014/main" id="{879E7422-C2E0-FCC0-8010-53EE0ED993C9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2" name="مجموعة 711">
              <a:extLst>
                <a:ext uri="{FF2B5EF4-FFF2-40B4-BE49-F238E27FC236}">
                  <a16:creationId xmlns:a16="http://schemas.microsoft.com/office/drawing/2014/main" id="{4C449D3D-7A93-6065-C8C5-50C10321F6CD}"/>
                </a:ext>
              </a:extLst>
            </p:cNvPr>
            <p:cNvGrpSpPr/>
            <p:nvPr/>
          </p:nvGrpSpPr>
          <p:grpSpPr>
            <a:xfrm>
              <a:off x="6000866" y="1022559"/>
              <a:ext cx="1171390" cy="200055"/>
              <a:chOff x="8234714" y="1022559"/>
              <a:chExt cx="1171390" cy="200055"/>
            </a:xfrm>
          </p:grpSpPr>
          <p:sp>
            <p:nvSpPr>
              <p:cNvPr id="713" name="مربع نص 712">
                <a:extLst>
                  <a:ext uri="{FF2B5EF4-FFF2-40B4-BE49-F238E27FC236}">
                    <a16:creationId xmlns:a16="http://schemas.microsoft.com/office/drawing/2014/main" id="{0766F13C-14FB-0E7C-09C9-AE28F2BAD4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4" name="مربع نص 713">
                <a:extLst>
                  <a:ext uri="{FF2B5EF4-FFF2-40B4-BE49-F238E27FC236}">
                    <a16:creationId xmlns:a16="http://schemas.microsoft.com/office/drawing/2014/main" id="{4E6B78D6-2CEF-4723-21CD-2A89E07175C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15" name="مربع نص 714">
                <a:extLst>
                  <a:ext uri="{FF2B5EF4-FFF2-40B4-BE49-F238E27FC236}">
                    <a16:creationId xmlns:a16="http://schemas.microsoft.com/office/drawing/2014/main" id="{356EAD80-D7D1-8326-B9DA-C6FB50380903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16" name="مربع نص 715">
                <a:extLst>
                  <a:ext uri="{FF2B5EF4-FFF2-40B4-BE49-F238E27FC236}">
                    <a16:creationId xmlns:a16="http://schemas.microsoft.com/office/drawing/2014/main" id="{F35F37AD-CE74-0FEA-E8C4-7C29E81A54B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17" name="مجموعة 716">
              <a:extLst>
                <a:ext uri="{FF2B5EF4-FFF2-40B4-BE49-F238E27FC236}">
                  <a16:creationId xmlns:a16="http://schemas.microsoft.com/office/drawing/2014/main" id="{AE187D5D-C6A6-6A9C-62D5-D74D0973C1D4}"/>
                </a:ext>
              </a:extLst>
            </p:cNvPr>
            <p:cNvGrpSpPr/>
            <p:nvPr/>
          </p:nvGrpSpPr>
          <p:grpSpPr>
            <a:xfrm>
              <a:off x="4871242" y="1022559"/>
              <a:ext cx="1171390" cy="200055"/>
              <a:chOff x="8234714" y="1022559"/>
              <a:chExt cx="1171390" cy="200055"/>
            </a:xfrm>
          </p:grpSpPr>
          <p:sp>
            <p:nvSpPr>
              <p:cNvPr id="718" name="مربع نص 717">
                <a:extLst>
                  <a:ext uri="{FF2B5EF4-FFF2-40B4-BE49-F238E27FC236}">
                    <a16:creationId xmlns:a16="http://schemas.microsoft.com/office/drawing/2014/main" id="{8E8351D8-4786-5B9E-2CFF-5FADCC701C07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19" name="مربع نص 718">
                <a:extLst>
                  <a:ext uri="{FF2B5EF4-FFF2-40B4-BE49-F238E27FC236}">
                    <a16:creationId xmlns:a16="http://schemas.microsoft.com/office/drawing/2014/main" id="{2161F949-7A8B-B31D-8DFE-928FAB56E80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0" name="مربع نص 719">
                <a:extLst>
                  <a:ext uri="{FF2B5EF4-FFF2-40B4-BE49-F238E27FC236}">
                    <a16:creationId xmlns:a16="http://schemas.microsoft.com/office/drawing/2014/main" id="{42A52AD9-0913-E7C9-6D72-F7F8741ADE0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1" name="مربع نص 720">
                <a:extLst>
                  <a:ext uri="{FF2B5EF4-FFF2-40B4-BE49-F238E27FC236}">
                    <a16:creationId xmlns:a16="http://schemas.microsoft.com/office/drawing/2014/main" id="{A8245957-F6A0-904F-8F8B-9BB3849D4EA7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2" name="مجموعة 721">
              <a:extLst>
                <a:ext uri="{FF2B5EF4-FFF2-40B4-BE49-F238E27FC236}">
                  <a16:creationId xmlns:a16="http://schemas.microsoft.com/office/drawing/2014/main" id="{7E86968D-681B-B683-4CD8-BF82CF4CC0E8}"/>
                </a:ext>
              </a:extLst>
            </p:cNvPr>
            <p:cNvGrpSpPr/>
            <p:nvPr/>
          </p:nvGrpSpPr>
          <p:grpSpPr>
            <a:xfrm>
              <a:off x="3741618" y="1022559"/>
              <a:ext cx="1171390" cy="200055"/>
              <a:chOff x="8234714" y="1022559"/>
              <a:chExt cx="1171390" cy="200055"/>
            </a:xfrm>
          </p:grpSpPr>
          <p:sp>
            <p:nvSpPr>
              <p:cNvPr id="723" name="مربع نص 722">
                <a:extLst>
                  <a:ext uri="{FF2B5EF4-FFF2-40B4-BE49-F238E27FC236}">
                    <a16:creationId xmlns:a16="http://schemas.microsoft.com/office/drawing/2014/main" id="{23729136-29E8-FA77-030E-9FFDA8886ECC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4" name="مربع نص 723">
                <a:extLst>
                  <a:ext uri="{FF2B5EF4-FFF2-40B4-BE49-F238E27FC236}">
                    <a16:creationId xmlns:a16="http://schemas.microsoft.com/office/drawing/2014/main" id="{FF273216-A2EE-2AEC-85D7-7FB617BDDB54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25" name="مربع نص 724">
                <a:extLst>
                  <a:ext uri="{FF2B5EF4-FFF2-40B4-BE49-F238E27FC236}">
                    <a16:creationId xmlns:a16="http://schemas.microsoft.com/office/drawing/2014/main" id="{34DFB560-CCA3-279A-5F7F-B3CD7989AE9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26" name="مربع نص 725">
                <a:extLst>
                  <a:ext uri="{FF2B5EF4-FFF2-40B4-BE49-F238E27FC236}">
                    <a16:creationId xmlns:a16="http://schemas.microsoft.com/office/drawing/2014/main" id="{349FD4D5-E750-5E52-495D-819ADCC9E0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27" name="مجموعة 726">
              <a:extLst>
                <a:ext uri="{FF2B5EF4-FFF2-40B4-BE49-F238E27FC236}">
                  <a16:creationId xmlns:a16="http://schemas.microsoft.com/office/drawing/2014/main" id="{0EA4538D-E9EB-6BC2-7CD4-49E42EA63E70}"/>
                </a:ext>
              </a:extLst>
            </p:cNvPr>
            <p:cNvGrpSpPr/>
            <p:nvPr/>
          </p:nvGrpSpPr>
          <p:grpSpPr>
            <a:xfrm>
              <a:off x="2611994" y="1022559"/>
              <a:ext cx="1171390" cy="200055"/>
              <a:chOff x="8234714" y="1022559"/>
              <a:chExt cx="1171390" cy="200055"/>
            </a:xfrm>
          </p:grpSpPr>
          <p:sp>
            <p:nvSpPr>
              <p:cNvPr id="728" name="مربع نص 727">
                <a:extLst>
                  <a:ext uri="{FF2B5EF4-FFF2-40B4-BE49-F238E27FC236}">
                    <a16:creationId xmlns:a16="http://schemas.microsoft.com/office/drawing/2014/main" id="{EA90A9FA-64E4-7118-0C12-5ED891796481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29" name="مربع نص 728">
                <a:extLst>
                  <a:ext uri="{FF2B5EF4-FFF2-40B4-BE49-F238E27FC236}">
                    <a16:creationId xmlns:a16="http://schemas.microsoft.com/office/drawing/2014/main" id="{DF7B9F49-1BCF-F822-2C5C-B932010C1A06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0" name="مربع نص 729">
                <a:extLst>
                  <a:ext uri="{FF2B5EF4-FFF2-40B4-BE49-F238E27FC236}">
                    <a16:creationId xmlns:a16="http://schemas.microsoft.com/office/drawing/2014/main" id="{8BDFDE29-5390-2399-AAB1-15E703AFD774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1" name="مربع نص 730">
                <a:extLst>
                  <a:ext uri="{FF2B5EF4-FFF2-40B4-BE49-F238E27FC236}">
                    <a16:creationId xmlns:a16="http://schemas.microsoft.com/office/drawing/2014/main" id="{B107BB3D-9F77-33BD-81ED-0644B3C21278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2" name="مجموعة 731">
              <a:extLst>
                <a:ext uri="{FF2B5EF4-FFF2-40B4-BE49-F238E27FC236}">
                  <a16:creationId xmlns:a16="http://schemas.microsoft.com/office/drawing/2014/main" id="{34C2082B-DC17-61F8-E003-1A5DC75A4725}"/>
                </a:ext>
              </a:extLst>
            </p:cNvPr>
            <p:cNvGrpSpPr/>
            <p:nvPr/>
          </p:nvGrpSpPr>
          <p:grpSpPr>
            <a:xfrm>
              <a:off x="1482370" y="1022559"/>
              <a:ext cx="1171390" cy="200055"/>
              <a:chOff x="8234714" y="1022559"/>
              <a:chExt cx="1171390" cy="200055"/>
            </a:xfrm>
          </p:grpSpPr>
          <p:sp>
            <p:nvSpPr>
              <p:cNvPr id="733" name="مربع نص 732">
                <a:extLst>
                  <a:ext uri="{FF2B5EF4-FFF2-40B4-BE49-F238E27FC236}">
                    <a16:creationId xmlns:a16="http://schemas.microsoft.com/office/drawing/2014/main" id="{F324D253-1137-57B3-E37A-CC5E51733843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4" name="مربع نص 733">
                <a:extLst>
                  <a:ext uri="{FF2B5EF4-FFF2-40B4-BE49-F238E27FC236}">
                    <a16:creationId xmlns:a16="http://schemas.microsoft.com/office/drawing/2014/main" id="{1A17DF7E-7016-F2EA-642F-EF7A653D934B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35" name="مربع نص 734">
                <a:extLst>
                  <a:ext uri="{FF2B5EF4-FFF2-40B4-BE49-F238E27FC236}">
                    <a16:creationId xmlns:a16="http://schemas.microsoft.com/office/drawing/2014/main" id="{2823D779-F0C8-AF7C-A781-E05929EFCB67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36" name="مربع نص 735">
                <a:extLst>
                  <a:ext uri="{FF2B5EF4-FFF2-40B4-BE49-F238E27FC236}">
                    <a16:creationId xmlns:a16="http://schemas.microsoft.com/office/drawing/2014/main" id="{3B41A750-7949-1097-856D-CBBAB9E021AB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grpSp>
          <p:nvGrpSpPr>
            <p:cNvPr id="737" name="مجموعة 736">
              <a:extLst>
                <a:ext uri="{FF2B5EF4-FFF2-40B4-BE49-F238E27FC236}">
                  <a16:creationId xmlns:a16="http://schemas.microsoft.com/office/drawing/2014/main" id="{09EFBF39-BEE5-9235-42B7-80088FD284F5}"/>
                </a:ext>
              </a:extLst>
            </p:cNvPr>
            <p:cNvGrpSpPr/>
            <p:nvPr/>
          </p:nvGrpSpPr>
          <p:grpSpPr>
            <a:xfrm>
              <a:off x="388306" y="1022559"/>
              <a:ext cx="1171390" cy="200055"/>
              <a:chOff x="8234714" y="1022559"/>
              <a:chExt cx="1171390" cy="200055"/>
            </a:xfrm>
          </p:grpSpPr>
          <p:sp>
            <p:nvSpPr>
              <p:cNvPr id="738" name="مربع نص 737">
                <a:extLst>
                  <a:ext uri="{FF2B5EF4-FFF2-40B4-BE49-F238E27FC236}">
                    <a16:creationId xmlns:a16="http://schemas.microsoft.com/office/drawing/2014/main" id="{F63D342F-33FE-854C-10EB-1CE820F6087F}"/>
                  </a:ext>
                </a:extLst>
              </p:cNvPr>
              <p:cNvSpPr txBox="1"/>
              <p:nvPr/>
            </p:nvSpPr>
            <p:spPr>
              <a:xfrm>
                <a:off x="9028554" y="1022559"/>
                <a:ext cx="377550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حضور</a:t>
                </a:r>
              </a:p>
            </p:txBody>
          </p:sp>
          <p:sp>
            <p:nvSpPr>
              <p:cNvPr id="739" name="مربع نص 738">
                <a:extLst>
                  <a:ext uri="{FF2B5EF4-FFF2-40B4-BE49-F238E27FC236}">
                    <a16:creationId xmlns:a16="http://schemas.microsoft.com/office/drawing/2014/main" id="{40FEF01B-CC82-711B-1630-A79472ECDC47}"/>
                  </a:ext>
                </a:extLst>
              </p:cNvPr>
              <p:cNvSpPr txBox="1"/>
              <p:nvPr/>
            </p:nvSpPr>
            <p:spPr>
              <a:xfrm>
                <a:off x="8763940" y="1022559"/>
                <a:ext cx="403997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مشاركة</a:t>
                </a:r>
              </a:p>
            </p:txBody>
          </p:sp>
          <p:sp>
            <p:nvSpPr>
              <p:cNvPr id="740" name="مربع نص 739">
                <a:extLst>
                  <a:ext uri="{FF2B5EF4-FFF2-40B4-BE49-F238E27FC236}">
                    <a16:creationId xmlns:a16="http://schemas.microsoft.com/office/drawing/2014/main" id="{F470C504-CA2F-C0C1-2E7C-3AD9AFFEECF0}"/>
                  </a:ext>
                </a:extLst>
              </p:cNvPr>
              <p:cNvSpPr txBox="1"/>
              <p:nvPr/>
            </p:nvSpPr>
            <p:spPr>
              <a:xfrm>
                <a:off x="8499327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واجب</a:t>
                </a:r>
              </a:p>
            </p:txBody>
          </p:sp>
          <p:sp>
            <p:nvSpPr>
              <p:cNvPr id="741" name="مربع نص 740">
                <a:extLst>
                  <a:ext uri="{FF2B5EF4-FFF2-40B4-BE49-F238E27FC236}">
                    <a16:creationId xmlns:a16="http://schemas.microsoft.com/office/drawing/2014/main" id="{FBF442D7-A5C6-9B6A-5183-BDF07671F5ED}"/>
                  </a:ext>
                </a:extLst>
              </p:cNvPr>
              <p:cNvSpPr txBox="1"/>
              <p:nvPr/>
            </p:nvSpPr>
            <p:spPr>
              <a:xfrm>
                <a:off x="8234714" y="1022559"/>
                <a:ext cx="383442" cy="2000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ar-SA" sz="700" b="1" dirty="0">
                    <a:solidFill>
                      <a:srgbClr val="C00000"/>
                    </a:solidFill>
                  </a:rPr>
                  <a:t>مهام</a:t>
                </a:r>
              </a:p>
            </p:txBody>
          </p:sp>
        </p:grpSp>
        <p:sp>
          <p:nvSpPr>
            <p:cNvPr id="742" name="مستطيل: زوايا مستديرة 741">
              <a:extLst>
                <a:ext uri="{FF2B5EF4-FFF2-40B4-BE49-F238E27FC236}">
                  <a16:creationId xmlns:a16="http://schemas.microsoft.com/office/drawing/2014/main" id="{20DF38A8-172C-1139-6B3D-890850A33E2B}"/>
                </a:ext>
              </a:extLst>
            </p:cNvPr>
            <p:cNvSpPr/>
            <p:nvPr/>
          </p:nvSpPr>
          <p:spPr>
            <a:xfrm>
              <a:off x="9440460" y="955040"/>
              <a:ext cx="2608103" cy="310029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3" name="مستطيل: زوايا مستديرة 742">
              <a:extLst>
                <a:ext uri="{FF2B5EF4-FFF2-40B4-BE49-F238E27FC236}">
                  <a16:creationId xmlns:a16="http://schemas.microsoft.com/office/drawing/2014/main" id="{B963CED3-F3E6-79E2-9143-6B2E61627A10}"/>
                </a:ext>
              </a:extLst>
            </p:cNvPr>
            <p:cNvSpPr/>
            <p:nvPr/>
          </p:nvSpPr>
          <p:spPr>
            <a:xfrm>
              <a:off x="9459097" y="601146"/>
              <a:ext cx="2589465" cy="310029"/>
            </a:xfrm>
            <a:prstGeom prst="roundRect">
              <a:avLst>
                <a:gd name="adj" fmla="val 1559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46" name="مربع نص 745">
              <a:extLst>
                <a:ext uri="{FF2B5EF4-FFF2-40B4-BE49-F238E27FC236}">
                  <a16:creationId xmlns:a16="http://schemas.microsoft.com/office/drawing/2014/main" id="{02AA8830-9484-4403-070A-7FAF2A61E36B}"/>
                </a:ext>
              </a:extLst>
            </p:cNvPr>
            <p:cNvSpPr txBox="1"/>
            <p:nvPr/>
          </p:nvSpPr>
          <p:spPr>
            <a:xfrm>
              <a:off x="9612207" y="950507"/>
              <a:ext cx="2402699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7" name="مربع نص 746">
              <a:extLst>
                <a:ext uri="{FF2B5EF4-FFF2-40B4-BE49-F238E27FC236}">
                  <a16:creationId xmlns:a16="http://schemas.microsoft.com/office/drawing/2014/main" id="{A2D66A58-7C13-DAB7-976A-9265CBCC23B5}"/>
                </a:ext>
              </a:extLst>
            </p:cNvPr>
            <p:cNvSpPr txBox="1"/>
            <p:nvPr/>
          </p:nvSpPr>
          <p:spPr>
            <a:xfrm>
              <a:off x="9713904" y="611769"/>
              <a:ext cx="2394364" cy="3112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49" name="مربع نص 748">
              <a:extLst>
                <a:ext uri="{FF2B5EF4-FFF2-40B4-BE49-F238E27FC236}">
                  <a16:creationId xmlns:a16="http://schemas.microsoft.com/office/drawing/2014/main" id="{FFB62EFC-2D62-61C1-44CF-FFB4D440B881}"/>
                </a:ext>
              </a:extLst>
            </p:cNvPr>
            <p:cNvSpPr txBox="1"/>
            <p:nvPr/>
          </p:nvSpPr>
          <p:spPr>
            <a:xfrm>
              <a:off x="8283954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العناصر</a:t>
              </a:r>
            </a:p>
          </p:txBody>
        </p:sp>
        <p:sp>
          <p:nvSpPr>
            <p:cNvPr id="750" name="مربع نص 749">
              <a:extLst>
                <a:ext uri="{FF2B5EF4-FFF2-40B4-BE49-F238E27FC236}">
                  <a16:creationId xmlns:a16="http://schemas.microsoft.com/office/drawing/2014/main" id="{7B6F7694-0A7E-3310-ED3E-A180864FFD31}"/>
                </a:ext>
              </a:extLst>
            </p:cNvPr>
            <p:cNvSpPr txBox="1"/>
            <p:nvPr/>
          </p:nvSpPr>
          <p:spPr>
            <a:xfrm>
              <a:off x="7084178" y="654465"/>
              <a:ext cx="1171728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الفلزات و اللافلزات</a:t>
              </a:r>
            </a:p>
          </p:txBody>
        </p:sp>
        <p:sp>
          <p:nvSpPr>
            <p:cNvPr id="756" name="مربع نص 755">
              <a:extLst>
                <a:ext uri="{FF2B5EF4-FFF2-40B4-BE49-F238E27FC236}">
                  <a16:creationId xmlns:a16="http://schemas.microsoft.com/office/drawing/2014/main" id="{BEE74F4C-50FF-7BC4-51CB-3C363593C0D6}"/>
                </a:ext>
              </a:extLst>
            </p:cNvPr>
            <p:cNvSpPr txBox="1"/>
            <p:nvPr/>
          </p:nvSpPr>
          <p:spPr>
            <a:xfrm>
              <a:off x="6029399" y="633679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تغيرات حالة المادة</a:t>
              </a:r>
            </a:p>
          </p:txBody>
        </p:sp>
        <p:sp>
          <p:nvSpPr>
            <p:cNvPr id="757" name="مربع نص 756">
              <a:extLst>
                <a:ext uri="{FF2B5EF4-FFF2-40B4-BE49-F238E27FC236}">
                  <a16:creationId xmlns:a16="http://schemas.microsoft.com/office/drawing/2014/main" id="{F41BCD9F-5EEC-2F05-9650-52E9F9399589}"/>
                </a:ext>
              </a:extLst>
            </p:cNvPr>
            <p:cNvSpPr txBox="1"/>
            <p:nvPr/>
          </p:nvSpPr>
          <p:spPr>
            <a:xfrm>
              <a:off x="4875610" y="599455"/>
              <a:ext cx="11752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المركبات والتغيرات الكيميائية</a:t>
              </a:r>
            </a:p>
          </p:txBody>
        </p:sp>
        <p:sp>
          <p:nvSpPr>
            <p:cNvPr id="758" name="مربع نص 757">
              <a:extLst>
                <a:ext uri="{FF2B5EF4-FFF2-40B4-BE49-F238E27FC236}">
                  <a16:creationId xmlns:a16="http://schemas.microsoft.com/office/drawing/2014/main" id="{0A4E1D41-4C38-4392-4DE1-70FB666AF603}"/>
                </a:ext>
              </a:extLst>
            </p:cNvPr>
            <p:cNvSpPr txBox="1"/>
            <p:nvPr/>
          </p:nvSpPr>
          <p:spPr>
            <a:xfrm>
              <a:off x="3757826" y="647984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الشغل و الطاقة  </a:t>
              </a:r>
            </a:p>
          </p:txBody>
        </p:sp>
        <p:sp>
          <p:nvSpPr>
            <p:cNvPr id="759" name="مربع نص 758">
              <a:extLst>
                <a:ext uri="{FF2B5EF4-FFF2-40B4-BE49-F238E27FC236}">
                  <a16:creationId xmlns:a16="http://schemas.microsoft.com/office/drawing/2014/main" id="{F2D81951-A62E-DA49-BE7C-A594BF1D43CC}"/>
                </a:ext>
              </a:extLst>
            </p:cNvPr>
            <p:cNvSpPr txBox="1"/>
            <p:nvPr/>
          </p:nvSpPr>
          <p:spPr>
            <a:xfrm>
              <a:off x="2683687" y="628888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الآلات البسيطة </a:t>
              </a:r>
            </a:p>
          </p:txBody>
        </p:sp>
        <p:sp>
          <p:nvSpPr>
            <p:cNvPr id="760" name="مربع نص 759">
              <a:extLst>
                <a:ext uri="{FF2B5EF4-FFF2-40B4-BE49-F238E27FC236}">
                  <a16:creationId xmlns:a16="http://schemas.microsoft.com/office/drawing/2014/main" id="{96DFBF4E-E3CA-C3BA-E5F0-E6E91FBBC791}"/>
                </a:ext>
              </a:extLst>
            </p:cNvPr>
            <p:cNvSpPr txBox="1"/>
            <p:nvPr/>
          </p:nvSpPr>
          <p:spPr>
            <a:xfrm>
              <a:off x="1538321" y="623286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الصوت</a:t>
              </a:r>
            </a:p>
          </p:txBody>
        </p:sp>
        <p:sp>
          <p:nvSpPr>
            <p:cNvPr id="761" name="مربع نص 760">
              <a:extLst>
                <a:ext uri="{FF2B5EF4-FFF2-40B4-BE49-F238E27FC236}">
                  <a16:creationId xmlns:a16="http://schemas.microsoft.com/office/drawing/2014/main" id="{643B0959-547D-2576-E24F-DAA4C72384B0}"/>
                </a:ext>
              </a:extLst>
            </p:cNvPr>
            <p:cNvSpPr txBox="1"/>
            <p:nvPr/>
          </p:nvSpPr>
          <p:spPr>
            <a:xfrm>
              <a:off x="447428" y="617660"/>
              <a:ext cx="11221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dirty="0">
                  <a:solidFill>
                    <a:srgbClr val="C00000"/>
                  </a:solidFill>
                </a:rPr>
                <a:t>الضوء</a:t>
              </a:r>
            </a:p>
          </p:txBody>
        </p:sp>
        <p:sp>
          <p:nvSpPr>
            <p:cNvPr id="762" name="مستطيل: زوايا مستديرة 761">
              <a:extLst>
                <a:ext uri="{FF2B5EF4-FFF2-40B4-BE49-F238E27FC236}">
                  <a16:creationId xmlns:a16="http://schemas.microsoft.com/office/drawing/2014/main" id="{1BAC51C2-86A6-41B3-6B24-E9A347719CEE}"/>
                </a:ext>
              </a:extLst>
            </p:cNvPr>
            <p:cNvSpPr/>
            <p:nvPr/>
          </p:nvSpPr>
          <p:spPr>
            <a:xfrm>
              <a:off x="388307" y="258608"/>
              <a:ext cx="11657164" cy="310029"/>
            </a:xfrm>
            <a:prstGeom prst="roundRect">
              <a:avLst>
                <a:gd name="adj" fmla="val 1559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63" name="مربع نص 762">
              <a:extLst>
                <a:ext uri="{FF2B5EF4-FFF2-40B4-BE49-F238E27FC236}">
                  <a16:creationId xmlns:a16="http://schemas.microsoft.com/office/drawing/2014/main" id="{EA05E8C7-990D-C09F-7452-7AFD486233FC}"/>
                </a:ext>
              </a:extLst>
            </p:cNvPr>
            <p:cNvSpPr txBox="1"/>
            <p:nvPr/>
          </p:nvSpPr>
          <p:spPr>
            <a:xfrm>
              <a:off x="424781" y="269231"/>
              <a:ext cx="8656767" cy="3061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1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سجل متابعة لمادة العلوم للصف الخامس  الفصل الدراسي الثالث لعام 1445هـ</a:t>
              </a:r>
            </a:p>
          </p:txBody>
        </p:sp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6D3EFC67-7FC2-3933-C525-977A8F67875C}"/>
                </a:ext>
              </a:extLst>
            </p:cNvPr>
            <p:cNvSpPr/>
            <p:nvPr/>
          </p:nvSpPr>
          <p:spPr>
            <a:xfrm>
              <a:off x="423094" y="6346260"/>
              <a:ext cx="11625469" cy="363097"/>
            </a:xfrm>
            <a:prstGeom prst="roundRect">
              <a:avLst>
                <a:gd name="adj" fmla="val 50000"/>
              </a:avLst>
            </a:prstGeom>
            <a:solidFill>
              <a:srgbClr val="FFD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3" name="مجموعة 2">
              <a:extLst>
                <a:ext uri="{FF2B5EF4-FFF2-40B4-BE49-F238E27FC236}">
                  <a16:creationId xmlns:a16="http://schemas.microsoft.com/office/drawing/2014/main" id="{7635DFA8-5942-FE26-88DF-AD249097292F}"/>
                </a:ext>
              </a:extLst>
            </p:cNvPr>
            <p:cNvGrpSpPr/>
            <p:nvPr/>
          </p:nvGrpSpPr>
          <p:grpSpPr>
            <a:xfrm>
              <a:off x="8329850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10" name="مخطط انسيابي: رابط 9">
                <a:extLst>
                  <a:ext uri="{FF2B5EF4-FFF2-40B4-BE49-F238E27FC236}">
                    <a16:creationId xmlns:a16="http://schemas.microsoft.com/office/drawing/2014/main" id="{812EAD8A-8AC3-8561-D18B-0A82F48D8B14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1" name="مخطط انسيابي: رابط 10">
                <a:extLst>
                  <a:ext uri="{FF2B5EF4-FFF2-40B4-BE49-F238E27FC236}">
                    <a16:creationId xmlns:a16="http://schemas.microsoft.com/office/drawing/2014/main" id="{645E09C8-C789-7206-A26E-EA3869B7BF9B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مخطط انسيابي: رابط 11">
                <a:extLst>
                  <a:ext uri="{FF2B5EF4-FFF2-40B4-BE49-F238E27FC236}">
                    <a16:creationId xmlns:a16="http://schemas.microsoft.com/office/drawing/2014/main" id="{5D8F7C39-59DC-C51E-87FE-D9FA4689F86E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3" name="مخطط انسيابي: رابط 12">
                <a:extLst>
                  <a:ext uri="{FF2B5EF4-FFF2-40B4-BE49-F238E27FC236}">
                    <a16:creationId xmlns:a16="http://schemas.microsoft.com/office/drawing/2014/main" id="{E99E81F9-DDBC-2F5F-C817-A1B2801DED8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5" name="مجموعة 14">
              <a:extLst>
                <a:ext uri="{FF2B5EF4-FFF2-40B4-BE49-F238E27FC236}">
                  <a16:creationId xmlns:a16="http://schemas.microsoft.com/office/drawing/2014/main" id="{E74DBB0C-D5C4-DE1F-3443-E7EE4DEC9173}"/>
                </a:ext>
              </a:extLst>
            </p:cNvPr>
            <p:cNvGrpSpPr/>
            <p:nvPr/>
          </p:nvGrpSpPr>
          <p:grpSpPr>
            <a:xfrm>
              <a:off x="7200359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6" name="مخطط انسيابي: رابط 15">
                <a:extLst>
                  <a:ext uri="{FF2B5EF4-FFF2-40B4-BE49-F238E27FC236}">
                    <a16:creationId xmlns:a16="http://schemas.microsoft.com/office/drawing/2014/main" id="{888FA8D9-8502-3B3C-3A66-7BB3A61933FA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خطط انسيابي: رابط 16">
                <a:extLst>
                  <a:ext uri="{FF2B5EF4-FFF2-40B4-BE49-F238E27FC236}">
                    <a16:creationId xmlns:a16="http://schemas.microsoft.com/office/drawing/2014/main" id="{7792AE38-A808-4875-64D8-EC61EA7C1CE5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8" name="مخطط انسيابي: رابط 17">
                <a:extLst>
                  <a:ext uri="{FF2B5EF4-FFF2-40B4-BE49-F238E27FC236}">
                    <a16:creationId xmlns:a16="http://schemas.microsoft.com/office/drawing/2014/main" id="{AB0CB3B3-C9A2-AA17-1CE0-ECC6B0AE2F48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9" name="مخطط انسيابي: رابط 18">
                <a:extLst>
                  <a:ext uri="{FF2B5EF4-FFF2-40B4-BE49-F238E27FC236}">
                    <a16:creationId xmlns:a16="http://schemas.microsoft.com/office/drawing/2014/main" id="{9BB346F5-FCF8-C311-8B3A-774AC66AF9A9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E2BEED99-2E06-8BE4-9CC7-9390A7CD02BC}"/>
                </a:ext>
              </a:extLst>
            </p:cNvPr>
            <p:cNvGrpSpPr/>
            <p:nvPr/>
          </p:nvGrpSpPr>
          <p:grpSpPr>
            <a:xfrm>
              <a:off x="6087727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1" name="مخطط انسيابي: رابط 20">
                <a:extLst>
                  <a:ext uri="{FF2B5EF4-FFF2-40B4-BE49-F238E27FC236}">
                    <a16:creationId xmlns:a16="http://schemas.microsoft.com/office/drawing/2014/main" id="{A6347852-8399-E786-7840-8F673CBA2D7E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2" name="مخطط انسيابي: رابط 21">
                <a:extLst>
                  <a:ext uri="{FF2B5EF4-FFF2-40B4-BE49-F238E27FC236}">
                    <a16:creationId xmlns:a16="http://schemas.microsoft.com/office/drawing/2014/main" id="{A966CC89-DA45-8BC3-1E54-6A09A5749B39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3" name="مخطط انسيابي: رابط 22">
                <a:extLst>
                  <a:ext uri="{FF2B5EF4-FFF2-40B4-BE49-F238E27FC236}">
                    <a16:creationId xmlns:a16="http://schemas.microsoft.com/office/drawing/2014/main" id="{46D77DC8-3A3B-B663-53B7-735176A27770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4" name="مخطط انسيابي: رابط 23">
                <a:extLst>
                  <a:ext uri="{FF2B5EF4-FFF2-40B4-BE49-F238E27FC236}">
                    <a16:creationId xmlns:a16="http://schemas.microsoft.com/office/drawing/2014/main" id="{49267F32-69AD-9453-3798-BB7867C5B1E0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55E9197E-360B-820E-86E7-B251868FBA94}"/>
                </a:ext>
              </a:extLst>
            </p:cNvPr>
            <p:cNvGrpSpPr/>
            <p:nvPr/>
          </p:nvGrpSpPr>
          <p:grpSpPr>
            <a:xfrm>
              <a:off x="4966662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26" name="مخطط انسيابي: رابط 25">
                <a:extLst>
                  <a:ext uri="{FF2B5EF4-FFF2-40B4-BE49-F238E27FC236}">
                    <a16:creationId xmlns:a16="http://schemas.microsoft.com/office/drawing/2014/main" id="{AA477872-DEAF-AD50-1EBB-05C8C63002EF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7" name="مخطط انسيابي: رابط 26">
                <a:extLst>
                  <a:ext uri="{FF2B5EF4-FFF2-40B4-BE49-F238E27FC236}">
                    <a16:creationId xmlns:a16="http://schemas.microsoft.com/office/drawing/2014/main" id="{88861665-E607-629F-6F49-F09C757E1C8A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8" name="مخطط انسيابي: رابط 27">
                <a:extLst>
                  <a:ext uri="{FF2B5EF4-FFF2-40B4-BE49-F238E27FC236}">
                    <a16:creationId xmlns:a16="http://schemas.microsoft.com/office/drawing/2014/main" id="{B84CC090-4480-199B-772D-FF0B26F48B86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9" name="مخطط انسيابي: رابط 28">
                <a:extLst>
                  <a:ext uri="{FF2B5EF4-FFF2-40B4-BE49-F238E27FC236}">
                    <a16:creationId xmlns:a16="http://schemas.microsoft.com/office/drawing/2014/main" id="{11C6ECF5-BCE2-EE67-56B2-2D4044C8CBC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0" name="مجموعة 29">
              <a:extLst>
                <a:ext uri="{FF2B5EF4-FFF2-40B4-BE49-F238E27FC236}">
                  <a16:creationId xmlns:a16="http://schemas.microsoft.com/office/drawing/2014/main" id="{775333EB-9930-EEFD-6F99-EA2232DB7162}"/>
                </a:ext>
              </a:extLst>
            </p:cNvPr>
            <p:cNvGrpSpPr/>
            <p:nvPr/>
          </p:nvGrpSpPr>
          <p:grpSpPr>
            <a:xfrm>
              <a:off x="3828742" y="6422424"/>
              <a:ext cx="1026590" cy="210769"/>
              <a:chOff x="8208984" y="1603935"/>
              <a:chExt cx="1229509" cy="278653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31" name="مخطط انسيابي: رابط 30">
                <a:extLst>
                  <a:ext uri="{FF2B5EF4-FFF2-40B4-BE49-F238E27FC236}">
                    <a16:creationId xmlns:a16="http://schemas.microsoft.com/office/drawing/2014/main" id="{C45C8642-15B1-97A9-A199-E27E355DBE38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2" name="مخطط انسيابي: رابط 31">
                <a:extLst>
                  <a:ext uri="{FF2B5EF4-FFF2-40B4-BE49-F238E27FC236}">
                    <a16:creationId xmlns:a16="http://schemas.microsoft.com/office/drawing/2014/main" id="{1B49FBBF-D030-31C3-E3AA-006D8F7734F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3" name="مخطط انسيابي: رابط 32">
                <a:extLst>
                  <a:ext uri="{FF2B5EF4-FFF2-40B4-BE49-F238E27FC236}">
                    <a16:creationId xmlns:a16="http://schemas.microsoft.com/office/drawing/2014/main" id="{A8E8F03A-AD3E-3945-FA0B-9FFCDF176BDC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4" name="مخطط انسيابي: رابط 33">
                <a:extLst>
                  <a:ext uri="{FF2B5EF4-FFF2-40B4-BE49-F238E27FC236}">
                    <a16:creationId xmlns:a16="http://schemas.microsoft.com/office/drawing/2014/main" id="{2531CF1A-0018-2BBF-09A1-297C363BF74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1E976825-31CA-6299-774F-DC0A84A6AE0B}"/>
                </a:ext>
              </a:extLst>
            </p:cNvPr>
            <p:cNvGrpSpPr/>
            <p:nvPr/>
          </p:nvGrpSpPr>
          <p:grpSpPr>
            <a:xfrm>
              <a:off x="2699245" y="6422424"/>
              <a:ext cx="1026590" cy="210769"/>
              <a:chOff x="8208984" y="1603935"/>
              <a:chExt cx="1229509" cy="278653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6" name="مخطط انسيابي: رابط 35">
                <a:extLst>
                  <a:ext uri="{FF2B5EF4-FFF2-40B4-BE49-F238E27FC236}">
                    <a16:creationId xmlns:a16="http://schemas.microsoft.com/office/drawing/2014/main" id="{3C152D3B-64B1-5220-6553-04FFAC5FF041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" name="مخطط انسيابي: رابط 36">
                <a:extLst>
                  <a:ext uri="{FF2B5EF4-FFF2-40B4-BE49-F238E27FC236}">
                    <a16:creationId xmlns:a16="http://schemas.microsoft.com/office/drawing/2014/main" id="{053485BB-5409-E343-E8DD-E4076B30F7D1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8" name="مخطط انسيابي: رابط 37">
                <a:extLst>
                  <a:ext uri="{FF2B5EF4-FFF2-40B4-BE49-F238E27FC236}">
                    <a16:creationId xmlns:a16="http://schemas.microsoft.com/office/drawing/2014/main" id="{DED98431-0F57-0F67-F3A6-210E9E74E057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9" name="مخطط انسيابي: رابط 38">
                <a:extLst>
                  <a:ext uri="{FF2B5EF4-FFF2-40B4-BE49-F238E27FC236}">
                    <a16:creationId xmlns:a16="http://schemas.microsoft.com/office/drawing/2014/main" id="{DB3681F5-E6FC-ABAF-A113-7841E8FC6C13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0" name="مجموعة 39">
              <a:extLst>
                <a:ext uri="{FF2B5EF4-FFF2-40B4-BE49-F238E27FC236}">
                  <a16:creationId xmlns:a16="http://schemas.microsoft.com/office/drawing/2014/main" id="{5074B819-949C-7650-0C27-287266AC03BB}"/>
                </a:ext>
              </a:extLst>
            </p:cNvPr>
            <p:cNvGrpSpPr/>
            <p:nvPr/>
          </p:nvGrpSpPr>
          <p:grpSpPr>
            <a:xfrm>
              <a:off x="1576113" y="6422424"/>
              <a:ext cx="1026590" cy="210769"/>
              <a:chOff x="8208984" y="1603935"/>
              <a:chExt cx="1229509" cy="27865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41" name="مخطط انسيابي: رابط 40">
                <a:extLst>
                  <a:ext uri="{FF2B5EF4-FFF2-40B4-BE49-F238E27FC236}">
                    <a16:creationId xmlns:a16="http://schemas.microsoft.com/office/drawing/2014/main" id="{F86A4999-04A1-C1D2-5061-86CCB44BAD47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" name="مخطط انسيابي: رابط 41">
                <a:extLst>
                  <a:ext uri="{FF2B5EF4-FFF2-40B4-BE49-F238E27FC236}">
                    <a16:creationId xmlns:a16="http://schemas.microsoft.com/office/drawing/2014/main" id="{2B8508EB-06AE-CE58-C8C5-70B0442F354E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3" name="مخطط انسيابي: رابط 42">
                <a:extLst>
                  <a:ext uri="{FF2B5EF4-FFF2-40B4-BE49-F238E27FC236}">
                    <a16:creationId xmlns:a16="http://schemas.microsoft.com/office/drawing/2014/main" id="{85631C64-A039-2C3B-3512-6C6389A6BFD5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4" name="مخطط انسيابي: رابط 43">
                <a:extLst>
                  <a:ext uri="{FF2B5EF4-FFF2-40B4-BE49-F238E27FC236}">
                    <a16:creationId xmlns:a16="http://schemas.microsoft.com/office/drawing/2014/main" id="{B8CB5EE4-E4CB-9F9D-9510-25983E75C56D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3875F87B-3F03-9CAA-5488-0143507734F2}"/>
                </a:ext>
              </a:extLst>
            </p:cNvPr>
            <p:cNvGrpSpPr/>
            <p:nvPr/>
          </p:nvGrpSpPr>
          <p:grpSpPr>
            <a:xfrm>
              <a:off x="469836" y="6422424"/>
              <a:ext cx="1026590" cy="210769"/>
              <a:chOff x="8208984" y="1603935"/>
              <a:chExt cx="1229509" cy="278653"/>
            </a:xfrm>
            <a:solidFill>
              <a:schemeClr val="bg2">
                <a:lumMod val="90000"/>
              </a:schemeClr>
            </a:solidFill>
          </p:grpSpPr>
          <p:sp>
            <p:nvSpPr>
              <p:cNvPr id="46" name="مخطط انسيابي: رابط 45">
                <a:extLst>
                  <a:ext uri="{FF2B5EF4-FFF2-40B4-BE49-F238E27FC236}">
                    <a16:creationId xmlns:a16="http://schemas.microsoft.com/office/drawing/2014/main" id="{E6435167-CC65-D19D-3C4A-D462EA2EA380}"/>
                  </a:ext>
                </a:extLst>
              </p:cNvPr>
              <p:cNvSpPr/>
              <p:nvPr/>
            </p:nvSpPr>
            <p:spPr>
              <a:xfrm>
                <a:off x="9152967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" name="مخطط انسيابي: رابط 46">
                <a:extLst>
                  <a:ext uri="{FF2B5EF4-FFF2-40B4-BE49-F238E27FC236}">
                    <a16:creationId xmlns:a16="http://schemas.microsoft.com/office/drawing/2014/main" id="{AB9781B3-5967-9470-454A-8ED1B3E96CDD}"/>
                  </a:ext>
                </a:extLst>
              </p:cNvPr>
              <p:cNvSpPr/>
              <p:nvPr/>
            </p:nvSpPr>
            <p:spPr>
              <a:xfrm>
                <a:off x="8835766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8" name="مخطط انسيابي: رابط 47">
                <a:extLst>
                  <a:ext uri="{FF2B5EF4-FFF2-40B4-BE49-F238E27FC236}">
                    <a16:creationId xmlns:a16="http://schemas.microsoft.com/office/drawing/2014/main" id="{E72F105E-D9AD-77D3-8F81-C2566C3D11F1}"/>
                  </a:ext>
                </a:extLst>
              </p:cNvPr>
              <p:cNvSpPr/>
              <p:nvPr/>
            </p:nvSpPr>
            <p:spPr>
              <a:xfrm>
                <a:off x="8526185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9" name="مخطط انسيابي: رابط 48">
                <a:extLst>
                  <a:ext uri="{FF2B5EF4-FFF2-40B4-BE49-F238E27FC236}">
                    <a16:creationId xmlns:a16="http://schemas.microsoft.com/office/drawing/2014/main" id="{4DC388CC-0F87-362A-2010-1A03D28B7D17}"/>
                  </a:ext>
                </a:extLst>
              </p:cNvPr>
              <p:cNvSpPr/>
              <p:nvPr/>
            </p:nvSpPr>
            <p:spPr>
              <a:xfrm>
                <a:off x="8208984" y="1603935"/>
                <a:ext cx="285526" cy="278653"/>
              </a:xfrm>
              <a:prstGeom prst="flowChartConnector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5" name="مستطيل: زوايا مستديرة 144">
              <a:extLst>
                <a:ext uri="{FF2B5EF4-FFF2-40B4-BE49-F238E27FC236}">
                  <a16:creationId xmlns:a16="http://schemas.microsoft.com/office/drawing/2014/main" id="{F32FF052-EC1A-B1F6-B435-A03B1BA7D710}"/>
                </a:ext>
              </a:extLst>
            </p:cNvPr>
            <p:cNvSpPr/>
            <p:nvPr/>
          </p:nvSpPr>
          <p:spPr>
            <a:xfrm>
              <a:off x="8276613" y="611768"/>
              <a:ext cx="1122778" cy="6105081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1755AFAD-B9F5-C673-CBDB-D995222D1E13}"/>
                </a:ext>
              </a:extLst>
            </p:cNvPr>
            <p:cNvSpPr/>
            <p:nvPr/>
          </p:nvSpPr>
          <p:spPr>
            <a:xfrm>
              <a:off x="6035312" y="601145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0" name="مستطيل: زوايا مستديرة 149">
              <a:extLst>
                <a:ext uri="{FF2B5EF4-FFF2-40B4-BE49-F238E27FC236}">
                  <a16:creationId xmlns:a16="http://schemas.microsoft.com/office/drawing/2014/main" id="{917FC0AB-A10A-EFBD-C591-17D51ED92801}"/>
                </a:ext>
              </a:extLst>
            </p:cNvPr>
            <p:cNvSpPr/>
            <p:nvPr/>
          </p:nvSpPr>
          <p:spPr>
            <a:xfrm>
              <a:off x="3794798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8" name="مستطيل: زوايا مستديرة 147">
              <a:extLst>
                <a:ext uri="{FF2B5EF4-FFF2-40B4-BE49-F238E27FC236}">
                  <a16:creationId xmlns:a16="http://schemas.microsoft.com/office/drawing/2014/main" id="{66E10EDA-073B-00F1-776B-497AF6FE26FD}"/>
                </a:ext>
              </a:extLst>
            </p:cNvPr>
            <p:cNvSpPr/>
            <p:nvPr/>
          </p:nvSpPr>
          <p:spPr>
            <a:xfrm>
              <a:off x="4914662" y="611769"/>
              <a:ext cx="1122778" cy="6095932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1" name="مستطيل: زوايا مستديرة 150">
              <a:extLst>
                <a:ext uri="{FF2B5EF4-FFF2-40B4-BE49-F238E27FC236}">
                  <a16:creationId xmlns:a16="http://schemas.microsoft.com/office/drawing/2014/main" id="{5C90EB9D-CA4B-0248-DB0E-CC3B48CFCCD2}"/>
                </a:ext>
              </a:extLst>
            </p:cNvPr>
            <p:cNvSpPr/>
            <p:nvPr/>
          </p:nvSpPr>
          <p:spPr>
            <a:xfrm>
              <a:off x="1548400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2" name="مستطيل: زوايا مستديرة 151">
              <a:extLst>
                <a:ext uri="{FF2B5EF4-FFF2-40B4-BE49-F238E27FC236}">
                  <a16:creationId xmlns:a16="http://schemas.microsoft.com/office/drawing/2014/main" id="{8D590DB6-F2CB-13C1-8F95-E139E9CC4849}"/>
                </a:ext>
              </a:extLst>
            </p:cNvPr>
            <p:cNvSpPr/>
            <p:nvPr/>
          </p:nvSpPr>
          <p:spPr>
            <a:xfrm>
              <a:off x="424781" y="601144"/>
              <a:ext cx="1122778" cy="6115705"/>
            </a:xfrm>
            <a:prstGeom prst="roundRect">
              <a:avLst>
                <a:gd name="adj" fmla="val 952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27909518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195</Words>
  <Application>Microsoft Office PowerPoint</Application>
  <PresentationFormat>شاشة عريضة</PresentationFormat>
  <Paragraphs>129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4</cp:revision>
  <dcterms:created xsi:type="dcterms:W3CDTF">2024-02-14T03:40:01Z</dcterms:created>
  <dcterms:modified xsi:type="dcterms:W3CDTF">2024-02-17T15:44:18Z</dcterms:modified>
</cp:coreProperties>
</file>