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73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1EE9-C898-4725-9DF8-5B2C0871639D}" type="datetimeFigureOut">
              <a:rPr lang="ar-SA" smtClean="0"/>
              <a:t>06/07/43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ECB5-0AE0-41F0-A05D-3080AF7CA9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971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1EE9-C898-4725-9DF8-5B2C0871639D}" type="datetimeFigureOut">
              <a:rPr lang="ar-SA" smtClean="0"/>
              <a:t>06/07/43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ECB5-0AE0-41F0-A05D-3080AF7CA9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745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1EE9-C898-4725-9DF8-5B2C0871639D}" type="datetimeFigureOut">
              <a:rPr lang="ar-SA" smtClean="0"/>
              <a:t>06/07/43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ECB5-0AE0-41F0-A05D-3080AF7CA9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848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1EE9-C898-4725-9DF8-5B2C0871639D}" type="datetimeFigureOut">
              <a:rPr lang="ar-SA" smtClean="0"/>
              <a:t>06/07/43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ECB5-0AE0-41F0-A05D-3080AF7CA9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540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1EE9-C898-4725-9DF8-5B2C0871639D}" type="datetimeFigureOut">
              <a:rPr lang="ar-SA" smtClean="0"/>
              <a:t>06/07/43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ECB5-0AE0-41F0-A05D-3080AF7CA9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510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1EE9-C898-4725-9DF8-5B2C0871639D}" type="datetimeFigureOut">
              <a:rPr lang="ar-SA" smtClean="0"/>
              <a:t>06/07/43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ECB5-0AE0-41F0-A05D-3080AF7CA9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513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1EE9-C898-4725-9DF8-5B2C0871639D}" type="datetimeFigureOut">
              <a:rPr lang="ar-SA" smtClean="0"/>
              <a:t>06/07/43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ECB5-0AE0-41F0-A05D-3080AF7CA9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256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1EE9-C898-4725-9DF8-5B2C0871639D}" type="datetimeFigureOut">
              <a:rPr lang="ar-SA" smtClean="0"/>
              <a:t>06/07/43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ECB5-0AE0-41F0-A05D-3080AF7CA9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724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1EE9-C898-4725-9DF8-5B2C0871639D}" type="datetimeFigureOut">
              <a:rPr lang="ar-SA" smtClean="0"/>
              <a:t>06/07/43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ECB5-0AE0-41F0-A05D-3080AF7CA9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815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1EE9-C898-4725-9DF8-5B2C0871639D}" type="datetimeFigureOut">
              <a:rPr lang="ar-SA" smtClean="0"/>
              <a:t>06/07/43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ECB5-0AE0-41F0-A05D-3080AF7CA9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022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1EE9-C898-4725-9DF8-5B2C0871639D}" type="datetimeFigureOut">
              <a:rPr lang="ar-SA" smtClean="0"/>
              <a:t>06/07/43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ECB5-0AE0-41F0-A05D-3080AF7CA9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170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D1EE9-C898-4725-9DF8-5B2C0871639D}" type="datetimeFigureOut">
              <a:rPr lang="ar-SA" smtClean="0"/>
              <a:t>06/07/43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ECB5-0AE0-41F0-A05D-3080AF7CA9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843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19" y="49237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26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" y="365125"/>
            <a:ext cx="11043139" cy="5993472"/>
          </a:xfrm>
        </p:spPr>
      </p:pic>
    </p:spTree>
    <p:extLst>
      <p:ext uri="{BB962C8B-B14F-4D97-AF65-F5344CB8AC3E}">
        <p14:creationId xmlns:p14="http://schemas.microsoft.com/office/powerpoint/2010/main" val="743720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35040" y="717451"/>
            <a:ext cx="2335237" cy="520505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39" y="309489"/>
            <a:ext cx="7695030" cy="6091946"/>
          </a:xfrm>
        </p:spPr>
      </p:pic>
    </p:spTree>
    <p:extLst>
      <p:ext uri="{BB962C8B-B14F-4D97-AF65-F5344CB8AC3E}">
        <p14:creationId xmlns:p14="http://schemas.microsoft.com/office/powerpoint/2010/main" val="1656153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2" y="365125"/>
            <a:ext cx="10930596" cy="5993472"/>
          </a:xfrm>
        </p:spPr>
      </p:pic>
    </p:spTree>
    <p:extLst>
      <p:ext uri="{BB962C8B-B14F-4D97-AF65-F5344CB8AC3E}">
        <p14:creationId xmlns:p14="http://schemas.microsoft.com/office/powerpoint/2010/main" val="268431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87594" y="900332"/>
            <a:ext cx="4262511" cy="790356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5" y="573598"/>
            <a:ext cx="10621108" cy="5348899"/>
          </a:xfrm>
        </p:spPr>
      </p:pic>
    </p:spTree>
    <p:extLst>
      <p:ext uri="{BB962C8B-B14F-4D97-AF65-F5344CB8AC3E}">
        <p14:creationId xmlns:p14="http://schemas.microsoft.com/office/powerpoint/2010/main" val="178359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42" y="252584"/>
            <a:ext cx="10515600" cy="5712118"/>
          </a:xfrm>
        </p:spPr>
      </p:pic>
    </p:spTree>
    <p:extLst>
      <p:ext uri="{BB962C8B-B14F-4D97-AF65-F5344CB8AC3E}">
        <p14:creationId xmlns:p14="http://schemas.microsoft.com/office/powerpoint/2010/main" val="3365907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1" y="365125"/>
            <a:ext cx="10972800" cy="5472967"/>
          </a:xfrm>
        </p:spPr>
      </p:pic>
    </p:spTree>
    <p:extLst>
      <p:ext uri="{BB962C8B-B14F-4D97-AF65-F5344CB8AC3E}">
        <p14:creationId xmlns:p14="http://schemas.microsoft.com/office/powerpoint/2010/main" val="243220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4110"/>
            <a:ext cx="10739510" cy="5813133"/>
          </a:xfrm>
        </p:spPr>
      </p:pic>
    </p:spTree>
    <p:extLst>
      <p:ext uri="{BB962C8B-B14F-4D97-AF65-F5344CB8AC3E}">
        <p14:creationId xmlns:p14="http://schemas.microsoft.com/office/powerpoint/2010/main" val="2161266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06" y="365125"/>
            <a:ext cx="10803987" cy="5782456"/>
          </a:xfrm>
        </p:spPr>
      </p:pic>
    </p:spTree>
    <p:extLst>
      <p:ext uri="{BB962C8B-B14F-4D97-AF65-F5344CB8AC3E}">
        <p14:creationId xmlns:p14="http://schemas.microsoft.com/office/powerpoint/2010/main" val="372886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7" y="196312"/>
            <a:ext cx="11057206" cy="5979405"/>
          </a:xfrm>
        </p:spPr>
      </p:pic>
    </p:spTree>
    <p:extLst>
      <p:ext uri="{BB962C8B-B14F-4D97-AF65-F5344CB8AC3E}">
        <p14:creationId xmlns:p14="http://schemas.microsoft.com/office/powerpoint/2010/main" val="789466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3" y="365125"/>
            <a:ext cx="11549576" cy="5880930"/>
          </a:xfrm>
        </p:spPr>
      </p:pic>
    </p:spTree>
    <p:extLst>
      <p:ext uri="{BB962C8B-B14F-4D97-AF65-F5344CB8AC3E}">
        <p14:creationId xmlns:p14="http://schemas.microsoft.com/office/powerpoint/2010/main" val="828279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365125"/>
            <a:ext cx="11493305" cy="5810592"/>
          </a:xfrm>
        </p:spPr>
      </p:pic>
    </p:spTree>
    <p:extLst>
      <p:ext uri="{BB962C8B-B14F-4D97-AF65-F5344CB8AC3E}">
        <p14:creationId xmlns:p14="http://schemas.microsoft.com/office/powerpoint/2010/main" val="319942842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ملء الشاشة</PresentationFormat>
  <Paragraphs>0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4</cp:revision>
  <dcterms:created xsi:type="dcterms:W3CDTF">2022-02-07T19:26:41Z</dcterms:created>
  <dcterms:modified xsi:type="dcterms:W3CDTF">2022-02-07T20:43:26Z</dcterms:modified>
</cp:coreProperties>
</file>