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734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601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560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54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9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187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67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445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692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36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714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76D1-6E77-4210-881D-1AD004AB931C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7862-9C9C-44E0-BAF5-BE9957DC42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79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401460" y="1612388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الخميس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1442/4/11هـ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الخامسة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819438" y="3128927"/>
            <a:ext cx="242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مصادر الطاقة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3" y="3122351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8517" t="33681" r="45314" b="23638"/>
          <a:stretch/>
        </p:blipFill>
        <p:spPr>
          <a:xfrm>
            <a:off x="3013166" y="243802"/>
            <a:ext cx="8349778" cy="43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7149" t="36111" r="44827" b="28448"/>
          <a:stretch/>
        </p:blipFill>
        <p:spPr>
          <a:xfrm>
            <a:off x="2961009" y="226436"/>
            <a:ext cx="8401935" cy="42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5978" t="35243" r="45218" b="24179"/>
          <a:stretch/>
        </p:blipFill>
        <p:spPr>
          <a:xfrm>
            <a:off x="2978824" y="226436"/>
            <a:ext cx="8384120" cy="45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7052" t="31250" r="39946" b="22841"/>
          <a:stretch/>
        </p:blipFill>
        <p:spPr>
          <a:xfrm>
            <a:off x="2978824" y="226437"/>
            <a:ext cx="8384120" cy="46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2660" t="32465" r="40142" b="21691"/>
          <a:stretch/>
        </p:blipFill>
        <p:spPr>
          <a:xfrm>
            <a:off x="2961009" y="226436"/>
            <a:ext cx="8401935" cy="46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8126" t="32465" r="45315" b="27113"/>
          <a:stretch/>
        </p:blipFill>
        <p:spPr>
          <a:xfrm>
            <a:off x="2978825" y="226436"/>
            <a:ext cx="8384120" cy="42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8614" t="33681" r="45119" b="25240"/>
          <a:stretch/>
        </p:blipFill>
        <p:spPr>
          <a:xfrm>
            <a:off x="3013166" y="381897"/>
            <a:ext cx="8349778" cy="42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3636" t="30035" r="39458" b="21381"/>
          <a:stretch/>
        </p:blipFill>
        <p:spPr>
          <a:xfrm>
            <a:off x="3008412" y="381821"/>
            <a:ext cx="8354531" cy="439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3733" t="31250" r="39849" b="21432"/>
          <a:stretch/>
        </p:blipFill>
        <p:spPr>
          <a:xfrm>
            <a:off x="2961009" y="258855"/>
            <a:ext cx="8401935" cy="46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9590" t="30035" r="39653" b="19800"/>
          <a:stretch/>
        </p:blipFill>
        <p:spPr>
          <a:xfrm>
            <a:off x="2961009" y="226436"/>
            <a:ext cx="8401935" cy="47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183" y="4308035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4"/>
          <a:srcRect l="9200" t="30035" r="39848" b="22241"/>
          <a:stretch/>
        </p:blipFill>
        <p:spPr>
          <a:xfrm>
            <a:off x="3016056" y="218797"/>
            <a:ext cx="8346888" cy="47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7" y="2019300"/>
            <a:ext cx="4680624" cy="4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4515" t="33161" r="39946" b="22201"/>
          <a:stretch/>
        </p:blipFill>
        <p:spPr>
          <a:xfrm>
            <a:off x="3018741" y="528495"/>
            <a:ext cx="8286470" cy="42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183" y="4308035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1684" t="32292" r="40240" b="23200"/>
          <a:stretch/>
        </p:blipFill>
        <p:spPr>
          <a:xfrm>
            <a:off x="2961009" y="229477"/>
            <a:ext cx="8401935" cy="46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183" y="4080502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4514" t="33507" r="40142" b="26434"/>
          <a:stretch/>
        </p:blipFill>
        <p:spPr>
          <a:xfrm>
            <a:off x="2978824" y="226436"/>
            <a:ext cx="8384120" cy="46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2206" y="419461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3343" t="30382" r="39751" b="22713"/>
          <a:stretch/>
        </p:blipFill>
        <p:spPr>
          <a:xfrm>
            <a:off x="2978824" y="236863"/>
            <a:ext cx="8384120" cy="47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10956" t="33507" r="40240" b="35531"/>
          <a:stretch/>
        </p:blipFill>
        <p:spPr>
          <a:xfrm>
            <a:off x="3013166" y="504740"/>
            <a:ext cx="8349778" cy="40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2206" y="4139392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/>
          <a:srcRect l="5783" t="33681" r="40142" b="25574"/>
          <a:stretch/>
        </p:blipFill>
        <p:spPr>
          <a:xfrm>
            <a:off x="2979217" y="403737"/>
            <a:ext cx="8383727" cy="42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14"/>
          <a:srcRect l="8223" t="31250" r="44925" b="26654"/>
          <a:stretch/>
        </p:blipFill>
        <p:spPr>
          <a:xfrm>
            <a:off x="2978825" y="339640"/>
            <a:ext cx="8384120" cy="44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</Words>
  <Application>Microsoft Office PowerPoint</Application>
  <PresentationFormat>ملء الشاشة</PresentationFormat>
  <Paragraphs>26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5</cp:revision>
  <dcterms:created xsi:type="dcterms:W3CDTF">2020-11-25T23:00:50Z</dcterms:created>
  <dcterms:modified xsi:type="dcterms:W3CDTF">2020-11-25T23:37:28Z</dcterms:modified>
</cp:coreProperties>
</file>