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7" r:id="rId6"/>
    <p:sldId id="268" r:id="rId7"/>
    <p:sldId id="264" r:id="rId8"/>
    <p:sldId id="265" r:id="rId9"/>
    <p:sldId id="266" r:id="rId10"/>
    <p:sldId id="258" r:id="rId11"/>
    <p:sldId id="259" r:id="rId12"/>
    <p:sldId id="260" r:id="rId13"/>
    <p:sldId id="261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96924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3360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7811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11967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9621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0886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93886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56144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08810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06533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79259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D9CD6-4EC8-48BD-883D-3E07CF97A120}" type="datetimeFigureOut">
              <a:rPr lang="ar-SA" smtClean="0"/>
              <a:pPr/>
              <a:t>07/07/1440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5E80-5910-41B9-A007-4160313B1F4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27819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شريط منحني إلى الأسفل 4"/>
          <p:cNvSpPr/>
          <p:nvPr/>
        </p:nvSpPr>
        <p:spPr>
          <a:xfrm>
            <a:off x="971600" y="1556792"/>
            <a:ext cx="7488832" cy="3024336"/>
          </a:xfrm>
          <a:prstGeom prst="ellipseRibb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148118" y="2420888"/>
            <a:ext cx="31357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الإستراتيجية</a:t>
            </a:r>
            <a:r>
              <a:rPr lang="ar-S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ar-S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القرائية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410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8660"/>
            <a:ext cx="7920880" cy="6120680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8973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79" cy="6097066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20888"/>
            <a:ext cx="2282949" cy="64807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3" y="2310918"/>
            <a:ext cx="2190959" cy="6796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76327" y="3243661"/>
            <a:ext cx="2371725" cy="73684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7875" y="3230522"/>
            <a:ext cx="2028451" cy="79635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0492" y="4149080"/>
            <a:ext cx="2714625" cy="96202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199" y="4141373"/>
            <a:ext cx="2590800" cy="11049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96615" y="5111105"/>
            <a:ext cx="2857500" cy="100965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7153" y="5271864"/>
            <a:ext cx="2619375" cy="108585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515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0807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4946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8208912" cy="4176464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3932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0742" y="687748"/>
            <a:ext cx="4541093" cy="936104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98038"/>
            <a:ext cx="1584176" cy="2088231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20888"/>
            <a:ext cx="7315522" cy="4114378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48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352927" cy="5976663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3422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8856984" cy="2664296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4579" y="1844824"/>
            <a:ext cx="3062833" cy="56959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888940"/>
            <a:ext cx="3315816" cy="84486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6058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320654" cy="3528392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7148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496944" cy="3816424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3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8280919" cy="4968552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40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136903" cy="5976664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278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</Words>
  <Application>Microsoft Office PowerPoint</Application>
  <PresentationFormat>On-screen Show (4:3)</PresentationFormat>
  <Paragraphs>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نسق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zoom4</cp:lastModifiedBy>
  <cp:revision>5</cp:revision>
  <dcterms:created xsi:type="dcterms:W3CDTF">2013-11-20T14:05:50Z</dcterms:created>
  <dcterms:modified xsi:type="dcterms:W3CDTF">2019-03-13T10:15:24Z</dcterms:modified>
</cp:coreProperties>
</file>