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4" r:id="rId7"/>
    <p:sldId id="265" r:id="rId8"/>
    <p:sldId id="267" r:id="rId9"/>
    <p:sldId id="259" r:id="rId10"/>
    <p:sldId id="263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39A-3DC7-4216-AC6A-6293130E6C8A}" type="datetimeFigureOut">
              <a:rPr lang="ar-SA" smtClean="0"/>
              <a:t>17/03/42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94CA-F258-4F2E-B0F4-DC158A319C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504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39A-3DC7-4216-AC6A-6293130E6C8A}" type="datetimeFigureOut">
              <a:rPr lang="ar-SA" smtClean="0"/>
              <a:t>17/03/42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94CA-F258-4F2E-B0F4-DC158A319C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957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39A-3DC7-4216-AC6A-6293130E6C8A}" type="datetimeFigureOut">
              <a:rPr lang="ar-SA" smtClean="0"/>
              <a:t>17/03/42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94CA-F258-4F2E-B0F4-DC158A319C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863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39A-3DC7-4216-AC6A-6293130E6C8A}" type="datetimeFigureOut">
              <a:rPr lang="ar-SA" smtClean="0"/>
              <a:t>17/03/42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94CA-F258-4F2E-B0F4-DC158A319C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17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39A-3DC7-4216-AC6A-6293130E6C8A}" type="datetimeFigureOut">
              <a:rPr lang="ar-SA" smtClean="0"/>
              <a:t>17/03/42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94CA-F258-4F2E-B0F4-DC158A319C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381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39A-3DC7-4216-AC6A-6293130E6C8A}" type="datetimeFigureOut">
              <a:rPr lang="ar-SA" smtClean="0"/>
              <a:t>17/03/42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94CA-F258-4F2E-B0F4-DC158A319C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683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39A-3DC7-4216-AC6A-6293130E6C8A}" type="datetimeFigureOut">
              <a:rPr lang="ar-SA" smtClean="0"/>
              <a:t>17/03/42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94CA-F258-4F2E-B0F4-DC158A319C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409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39A-3DC7-4216-AC6A-6293130E6C8A}" type="datetimeFigureOut">
              <a:rPr lang="ar-SA" smtClean="0"/>
              <a:t>17/03/42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94CA-F258-4F2E-B0F4-DC158A319C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871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39A-3DC7-4216-AC6A-6293130E6C8A}" type="datetimeFigureOut">
              <a:rPr lang="ar-SA" smtClean="0"/>
              <a:t>17/03/42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94CA-F258-4F2E-B0F4-DC158A319C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606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39A-3DC7-4216-AC6A-6293130E6C8A}" type="datetimeFigureOut">
              <a:rPr lang="ar-SA" smtClean="0"/>
              <a:t>17/03/42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94CA-F258-4F2E-B0F4-DC158A319C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867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39A-3DC7-4216-AC6A-6293130E6C8A}" type="datetimeFigureOut">
              <a:rPr lang="ar-SA" smtClean="0"/>
              <a:t>17/03/42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94CA-F258-4F2E-B0F4-DC158A319C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885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239A-3DC7-4216-AC6A-6293130E6C8A}" type="datetimeFigureOut">
              <a:rPr lang="ar-SA" smtClean="0"/>
              <a:t>17/03/42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A94CA-F258-4F2E-B0F4-DC158A319C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990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30" y="71438"/>
            <a:ext cx="799147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زر إجراء: الوراء أو السابق 3">
            <a:hlinkClick r:id="rId3" action="ppaction://hlinksldjump" highlightClick="1"/>
          </p:cNvPr>
          <p:cNvSpPr/>
          <p:nvPr/>
        </p:nvSpPr>
        <p:spPr>
          <a:xfrm>
            <a:off x="1514600" y="6248400"/>
            <a:ext cx="1080120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الخريطة</a:t>
            </a:r>
            <a:endParaRPr lang="ar-S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44008" y="3429000"/>
            <a:ext cx="4499992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492679" y="6163406"/>
            <a:ext cx="4402644" cy="77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7" y="6248400"/>
            <a:ext cx="1514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963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858"/>
            <a:ext cx="6020576" cy="4293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زر إجراء: البداية 6">
            <a:hlinkClick r:id="rId4" action="ppaction://hlinksldjump" highlightClick="1"/>
          </p:cNvPr>
          <p:cNvSpPr/>
          <p:nvPr/>
        </p:nvSpPr>
        <p:spPr>
          <a:xfrm>
            <a:off x="0" y="5085184"/>
            <a:ext cx="1403648" cy="64807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لإكمال الدرس</a:t>
            </a:r>
          </a:p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اضغط هنا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68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بالصور.. 1300 جزيرة بالسعودية لا يُعرف منها سوى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9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1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-99392"/>
            <a:ext cx="63436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" y="0"/>
            <a:ext cx="1514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جريدة الجريدة الكويتية | مقتل بنغالي برصاص على دوريتين في القطي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32533"/>
            <a:ext cx="6552728" cy="49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4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7" y="44624"/>
            <a:ext cx="916918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زر إجراء: الوراء أو السابق 3">
            <a:hlinkClick r:id="rId4" action="ppaction://hlinksldjump" highlightClick="1"/>
          </p:cNvPr>
          <p:cNvSpPr/>
          <p:nvPr/>
        </p:nvSpPr>
        <p:spPr>
          <a:xfrm>
            <a:off x="4427985" y="44624"/>
            <a:ext cx="1512168" cy="504056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موقع الجزيرتان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6416505"/>
            <a:ext cx="13620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75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1" y="908720"/>
            <a:ext cx="894007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7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4243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358503"/>
            <a:ext cx="14954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578722" y="3789040"/>
            <a:ext cx="395371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تطوير قطاع السياحة في المملكة 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731122" y="4221088"/>
            <a:ext cx="395371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توفير المزيد من فرص العمل</a:t>
            </a:r>
            <a:endParaRPr lang="ar-SA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7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796818" cy="67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3528" y="1700808"/>
            <a:ext cx="85689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جزر فرسان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6884" y="5960877"/>
            <a:ext cx="2986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نهاية الدرس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35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0" y="336884"/>
            <a:ext cx="8999621" cy="698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أعتذر منكم إخواني المعلمين – أخواتي المعلمات على تواضع عرض البوربوينت هذا ، حيث أن ما قمت به هنا هو مجرد نسخ ولصق من الكتاب ، فلم أضع لمسات</a:t>
            </a:r>
          </a:p>
          <a:p>
            <a:pPr algn="ctr"/>
            <a:r>
              <a:rPr lang="ar-SA" sz="3200" b="1" dirty="0" smtClean="0"/>
              <a:t>إضافية ، فقط أضفت الإجابات وذلك لضيق الوقت حالياً .</a:t>
            </a:r>
          </a:p>
          <a:p>
            <a:pPr algn="ctr"/>
            <a:endParaRPr lang="ar-SA" sz="3200" b="1" dirty="0"/>
          </a:p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أخوكم الأستاذ : عبدالله شافي الدوسري</a:t>
            </a:r>
          </a:p>
          <a:p>
            <a:pPr algn="ctr"/>
            <a:endParaRPr lang="ar-SA" sz="3200" b="1" dirty="0">
              <a:solidFill>
                <a:srgbClr val="C00000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000099"/>
                </a:solidFill>
              </a:rPr>
              <a:t>ويسعدنا انضمامكم لقروبات الاجتماعيات في التليقرام :</a:t>
            </a:r>
          </a:p>
          <a:p>
            <a:pPr algn="ctr"/>
            <a:r>
              <a:rPr lang="ar-SA" sz="3200" b="1" dirty="0" smtClean="0">
                <a:solidFill>
                  <a:srgbClr val="000099"/>
                </a:solidFill>
              </a:rPr>
              <a:t>رابط قناة اجتماعيات أبو شافي في التليقرام هو :   </a:t>
            </a:r>
            <a:r>
              <a:rPr lang="en-US" sz="3200" b="1" dirty="0" smtClean="0">
                <a:solidFill>
                  <a:srgbClr val="000099"/>
                </a:solidFill>
              </a:rPr>
              <a:t>@aboshafi66</a:t>
            </a:r>
            <a:r>
              <a:rPr lang="ar-SA" sz="3200" b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ar-SA" sz="3200" b="1" dirty="0" smtClean="0">
                <a:solidFill>
                  <a:srgbClr val="000099"/>
                </a:solidFill>
              </a:rPr>
              <a:t>وتجدون في قناتي روابط قروبات الاجتماعيات وبها آلاف الأعضاء ، مرحبا بكم .</a:t>
            </a:r>
          </a:p>
          <a:p>
            <a:pPr algn="ctr"/>
            <a:r>
              <a:rPr lang="ar-SA" sz="3200" b="1" dirty="0" smtClean="0">
                <a:solidFill>
                  <a:srgbClr val="000099"/>
                </a:solidFill>
              </a:rPr>
              <a:t>وهذا حسابي في توتير </a:t>
            </a:r>
            <a:r>
              <a:rPr lang="en-US" sz="3200" b="1" dirty="0" smtClean="0">
                <a:solidFill>
                  <a:srgbClr val="000099"/>
                </a:solidFill>
              </a:rPr>
              <a:t>@asw889</a:t>
            </a:r>
          </a:p>
          <a:p>
            <a:pPr algn="ctr"/>
            <a:endParaRPr lang="en-US" sz="32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80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436096" y="0"/>
            <a:ext cx="36840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خريطة المملكة العربية السعودية </a:t>
            </a:r>
            <a:endParaRPr lang="ar-S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زر إجراء: البداية 4">
            <a:hlinkClick r:id="rId4" action="ppaction://hlinksldjump" highlightClick="1"/>
          </p:cNvPr>
          <p:cNvSpPr/>
          <p:nvPr/>
        </p:nvSpPr>
        <p:spPr>
          <a:xfrm>
            <a:off x="251520" y="5492751"/>
            <a:ext cx="1368152" cy="648072"/>
          </a:xfrm>
          <a:prstGeom prst="actionButtonBeginning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لإكمال الدرس</a:t>
            </a:r>
          </a:p>
          <a:p>
            <a:pPr algn="ctr"/>
            <a:r>
              <a:rPr lang="ar-S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اضغط هنا</a:t>
            </a:r>
            <a:endParaRPr lang="ar-S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35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111</Words>
  <Application>Microsoft Office PowerPoint</Application>
  <PresentationFormat>عرض على الشاشة (3:4)‏</PresentationFormat>
  <Paragraphs>20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4</cp:revision>
  <dcterms:created xsi:type="dcterms:W3CDTF">2020-11-02T11:39:07Z</dcterms:created>
  <dcterms:modified xsi:type="dcterms:W3CDTF">2020-11-02T12:16:56Z</dcterms:modified>
</cp:coreProperties>
</file>