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72" r:id="rId2"/>
  </p:sldIdLst>
  <p:sldSz cx="12192000" cy="6858000"/>
  <p:notesSz cx="6858000" cy="9144000"/>
  <p:defaultTextStyle>
    <a:defPPr>
      <a:defRPr lang="ar-AE"/>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630E5"/>
    <a:srgbClr val="FFFF8F"/>
    <a:srgbClr val="D5B8EA"/>
    <a:srgbClr val="BD92DE"/>
    <a:srgbClr val="FFFF66"/>
    <a:srgbClr val="FEBD5E"/>
    <a:srgbClr val="FD9A01"/>
    <a:srgbClr val="F0AAE6"/>
    <a:srgbClr val="EB89DD"/>
    <a:srgbClr val="74F06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نمط متوسط 2 - تميي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E171933-4619-4E11-9A3F-F7608DF75F80}" styleName="نمط متوسط 1 - تمييز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ED083AE6-46FA-4A59-8FB0-9F97EB10719F}" styleName="نمط فاتح 3 - تمييز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7292A2E-F333-43FB-9621-5CBBE7FDCDCB}" styleName="نمط فاتح 2 - تمييز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C4B1156A-380E-4F78-BDF5-A606A8083BF9}" styleName="نمط متوسط 4 - تمييز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E8B1032C-EA38-4F05-BA0D-38AFFFC7BED3}" styleName="نمط فاتح 3 - تمييز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72" d="100"/>
          <a:sy n="72" d="100"/>
        </p:scale>
        <p:origin x="37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C9F127F-96D6-4D8D-A886-2D2146FEFBAD}"/>
              </a:ext>
            </a:extLst>
          </p:cNvPr>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عنوان الشكل الرئيسي</a:t>
            </a:r>
            <a:endParaRPr lang="ar-AE"/>
          </a:p>
        </p:txBody>
      </p:sp>
      <p:sp>
        <p:nvSpPr>
          <p:cNvPr id="3" name="عنوان فرعي 2">
            <a:extLst>
              <a:ext uri="{FF2B5EF4-FFF2-40B4-BE49-F238E27FC236}">
                <a16:creationId xmlns:a16="http://schemas.microsoft.com/office/drawing/2014/main" id="{0074E73D-3FEE-410B-9A79-A7D3A1EC342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endParaRPr lang="ar-AE"/>
          </a:p>
        </p:txBody>
      </p:sp>
      <p:sp>
        <p:nvSpPr>
          <p:cNvPr id="4" name="عنصر نائب للتاريخ 3">
            <a:extLst>
              <a:ext uri="{FF2B5EF4-FFF2-40B4-BE49-F238E27FC236}">
                <a16:creationId xmlns:a16="http://schemas.microsoft.com/office/drawing/2014/main" id="{12AD60CA-43C5-43DE-B0B9-948E6C3165DA}"/>
              </a:ext>
            </a:extLst>
          </p:cNvPr>
          <p:cNvSpPr>
            <a:spLocks noGrp="1"/>
          </p:cNvSpPr>
          <p:nvPr>
            <p:ph type="dt" sz="half" idx="10"/>
          </p:nvPr>
        </p:nvSpPr>
        <p:spPr/>
        <p:txBody>
          <a:bodyPr/>
          <a:lstStyle/>
          <a:p>
            <a:fld id="{1D182C52-A1C0-47B8-9374-4667A107AFA7}" type="datetimeFigureOut">
              <a:rPr lang="ar-AE" smtClean="0"/>
              <a:t>10/04/1444</a:t>
            </a:fld>
            <a:endParaRPr lang="ar-AE"/>
          </a:p>
        </p:txBody>
      </p:sp>
      <p:sp>
        <p:nvSpPr>
          <p:cNvPr id="5" name="عنصر نائب للتذييل 4">
            <a:extLst>
              <a:ext uri="{FF2B5EF4-FFF2-40B4-BE49-F238E27FC236}">
                <a16:creationId xmlns:a16="http://schemas.microsoft.com/office/drawing/2014/main" id="{88D8B85B-8630-43AB-BD81-8A83894F399E}"/>
              </a:ext>
            </a:extLst>
          </p:cNvPr>
          <p:cNvSpPr>
            <a:spLocks noGrp="1"/>
          </p:cNvSpPr>
          <p:nvPr>
            <p:ph type="ftr" sz="quarter" idx="11"/>
          </p:nvPr>
        </p:nvSpPr>
        <p:spPr/>
        <p:txBody>
          <a:bodyPr/>
          <a:lstStyle/>
          <a:p>
            <a:endParaRPr lang="ar-AE"/>
          </a:p>
        </p:txBody>
      </p:sp>
      <p:sp>
        <p:nvSpPr>
          <p:cNvPr id="6" name="عنصر نائب لرقم الشريحة 5">
            <a:extLst>
              <a:ext uri="{FF2B5EF4-FFF2-40B4-BE49-F238E27FC236}">
                <a16:creationId xmlns:a16="http://schemas.microsoft.com/office/drawing/2014/main" id="{46C510A7-714A-4F17-A90F-22B5F94A0924}"/>
              </a:ext>
            </a:extLst>
          </p:cNvPr>
          <p:cNvSpPr>
            <a:spLocks noGrp="1"/>
          </p:cNvSpPr>
          <p:nvPr>
            <p:ph type="sldNum" sz="quarter" idx="12"/>
          </p:nvPr>
        </p:nvSpPr>
        <p:spPr/>
        <p:txBody>
          <a:bodyPr/>
          <a:lstStyle/>
          <a:p>
            <a:fld id="{0AFAEFF4-1A9D-4231-8C7A-8F11493281A2}" type="slidenum">
              <a:rPr lang="ar-AE" smtClean="0"/>
              <a:t>‹#›</a:t>
            </a:fld>
            <a:endParaRPr lang="ar-AE"/>
          </a:p>
        </p:txBody>
      </p:sp>
    </p:spTree>
    <p:extLst>
      <p:ext uri="{BB962C8B-B14F-4D97-AF65-F5344CB8AC3E}">
        <p14:creationId xmlns:p14="http://schemas.microsoft.com/office/powerpoint/2010/main" val="1160963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272245A3-C38B-44F8-AF1E-0C1464A61572}"/>
              </a:ext>
            </a:extLst>
          </p:cNvPr>
          <p:cNvSpPr>
            <a:spLocks noGrp="1"/>
          </p:cNvSpPr>
          <p:nvPr>
            <p:ph type="title"/>
          </p:nvPr>
        </p:nvSpPr>
        <p:spPr/>
        <p:txBody>
          <a:bodyPr/>
          <a:lstStyle/>
          <a:p>
            <a:r>
              <a:rPr lang="ar-SA"/>
              <a:t>انقر لتحرير نمط عنوان الشكل الرئيسي</a:t>
            </a:r>
            <a:endParaRPr lang="ar-AE"/>
          </a:p>
        </p:txBody>
      </p:sp>
      <p:sp>
        <p:nvSpPr>
          <p:cNvPr id="3" name="عنصر نائب للعنوان العمودي 2">
            <a:extLst>
              <a:ext uri="{FF2B5EF4-FFF2-40B4-BE49-F238E27FC236}">
                <a16:creationId xmlns:a16="http://schemas.microsoft.com/office/drawing/2014/main" id="{6F441B1C-EDF4-4A1D-995C-AD9B1BE9B362}"/>
              </a:ext>
            </a:extLst>
          </p:cNvPr>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AE"/>
          </a:p>
        </p:txBody>
      </p:sp>
      <p:sp>
        <p:nvSpPr>
          <p:cNvPr id="4" name="عنصر نائب للتاريخ 3">
            <a:extLst>
              <a:ext uri="{FF2B5EF4-FFF2-40B4-BE49-F238E27FC236}">
                <a16:creationId xmlns:a16="http://schemas.microsoft.com/office/drawing/2014/main" id="{DA21DFFF-FFEE-4B05-84B2-3C1EB1A5397B}"/>
              </a:ext>
            </a:extLst>
          </p:cNvPr>
          <p:cNvSpPr>
            <a:spLocks noGrp="1"/>
          </p:cNvSpPr>
          <p:nvPr>
            <p:ph type="dt" sz="half" idx="10"/>
          </p:nvPr>
        </p:nvSpPr>
        <p:spPr/>
        <p:txBody>
          <a:bodyPr/>
          <a:lstStyle/>
          <a:p>
            <a:fld id="{1D182C52-A1C0-47B8-9374-4667A107AFA7}" type="datetimeFigureOut">
              <a:rPr lang="ar-AE" smtClean="0"/>
              <a:t>10/04/1444</a:t>
            </a:fld>
            <a:endParaRPr lang="ar-AE"/>
          </a:p>
        </p:txBody>
      </p:sp>
      <p:sp>
        <p:nvSpPr>
          <p:cNvPr id="5" name="عنصر نائب للتذييل 4">
            <a:extLst>
              <a:ext uri="{FF2B5EF4-FFF2-40B4-BE49-F238E27FC236}">
                <a16:creationId xmlns:a16="http://schemas.microsoft.com/office/drawing/2014/main" id="{3C12570A-C72C-4470-AABD-28BF9FDCCBF0}"/>
              </a:ext>
            </a:extLst>
          </p:cNvPr>
          <p:cNvSpPr>
            <a:spLocks noGrp="1"/>
          </p:cNvSpPr>
          <p:nvPr>
            <p:ph type="ftr" sz="quarter" idx="11"/>
          </p:nvPr>
        </p:nvSpPr>
        <p:spPr/>
        <p:txBody>
          <a:bodyPr/>
          <a:lstStyle/>
          <a:p>
            <a:endParaRPr lang="ar-AE"/>
          </a:p>
        </p:txBody>
      </p:sp>
      <p:sp>
        <p:nvSpPr>
          <p:cNvPr id="6" name="عنصر نائب لرقم الشريحة 5">
            <a:extLst>
              <a:ext uri="{FF2B5EF4-FFF2-40B4-BE49-F238E27FC236}">
                <a16:creationId xmlns:a16="http://schemas.microsoft.com/office/drawing/2014/main" id="{F38F166A-8AAC-43AB-9368-D51B93200C80}"/>
              </a:ext>
            </a:extLst>
          </p:cNvPr>
          <p:cNvSpPr>
            <a:spLocks noGrp="1"/>
          </p:cNvSpPr>
          <p:nvPr>
            <p:ph type="sldNum" sz="quarter" idx="12"/>
          </p:nvPr>
        </p:nvSpPr>
        <p:spPr/>
        <p:txBody>
          <a:bodyPr/>
          <a:lstStyle/>
          <a:p>
            <a:fld id="{0AFAEFF4-1A9D-4231-8C7A-8F11493281A2}" type="slidenum">
              <a:rPr lang="ar-AE" smtClean="0"/>
              <a:t>‹#›</a:t>
            </a:fld>
            <a:endParaRPr lang="ar-AE"/>
          </a:p>
        </p:txBody>
      </p:sp>
    </p:spTree>
    <p:extLst>
      <p:ext uri="{BB962C8B-B14F-4D97-AF65-F5344CB8AC3E}">
        <p14:creationId xmlns:p14="http://schemas.microsoft.com/office/powerpoint/2010/main" val="18411243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a:extLst>
              <a:ext uri="{FF2B5EF4-FFF2-40B4-BE49-F238E27FC236}">
                <a16:creationId xmlns:a16="http://schemas.microsoft.com/office/drawing/2014/main" id="{0DF7C82A-1F01-482C-9AAC-79C0EECC3572}"/>
              </a:ext>
            </a:extLst>
          </p:cNvPr>
          <p:cNvSpPr>
            <a:spLocks noGrp="1"/>
          </p:cNvSpPr>
          <p:nvPr>
            <p:ph type="title" orient="vert"/>
          </p:nvPr>
        </p:nvSpPr>
        <p:spPr>
          <a:xfrm>
            <a:off x="8724900" y="365125"/>
            <a:ext cx="2628900" cy="5811838"/>
          </a:xfrm>
        </p:spPr>
        <p:txBody>
          <a:bodyPr vert="eaVert"/>
          <a:lstStyle/>
          <a:p>
            <a:r>
              <a:rPr lang="ar-SA"/>
              <a:t>انقر لتحرير نمط عنوان الشكل الرئيسي</a:t>
            </a:r>
            <a:endParaRPr lang="ar-AE"/>
          </a:p>
        </p:txBody>
      </p:sp>
      <p:sp>
        <p:nvSpPr>
          <p:cNvPr id="3" name="عنصر نائب للعنوان العمودي 2">
            <a:extLst>
              <a:ext uri="{FF2B5EF4-FFF2-40B4-BE49-F238E27FC236}">
                <a16:creationId xmlns:a16="http://schemas.microsoft.com/office/drawing/2014/main" id="{705D216E-0844-4A0D-9CCE-6C52F9838A19}"/>
              </a:ext>
            </a:extLst>
          </p:cNvPr>
          <p:cNvSpPr>
            <a:spLocks noGrp="1"/>
          </p:cNvSpPr>
          <p:nvPr>
            <p:ph type="body" orient="vert" idx="1"/>
          </p:nvPr>
        </p:nvSpPr>
        <p:spPr>
          <a:xfrm>
            <a:off x="838200" y="365125"/>
            <a:ext cx="7734300" cy="5811838"/>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AE"/>
          </a:p>
        </p:txBody>
      </p:sp>
      <p:sp>
        <p:nvSpPr>
          <p:cNvPr id="4" name="عنصر نائب للتاريخ 3">
            <a:extLst>
              <a:ext uri="{FF2B5EF4-FFF2-40B4-BE49-F238E27FC236}">
                <a16:creationId xmlns:a16="http://schemas.microsoft.com/office/drawing/2014/main" id="{D994491C-6BF0-4EDC-A3A5-E04F7B13E568}"/>
              </a:ext>
            </a:extLst>
          </p:cNvPr>
          <p:cNvSpPr>
            <a:spLocks noGrp="1"/>
          </p:cNvSpPr>
          <p:nvPr>
            <p:ph type="dt" sz="half" idx="10"/>
          </p:nvPr>
        </p:nvSpPr>
        <p:spPr/>
        <p:txBody>
          <a:bodyPr/>
          <a:lstStyle/>
          <a:p>
            <a:fld id="{1D182C52-A1C0-47B8-9374-4667A107AFA7}" type="datetimeFigureOut">
              <a:rPr lang="ar-AE" smtClean="0"/>
              <a:t>10/04/1444</a:t>
            </a:fld>
            <a:endParaRPr lang="ar-AE"/>
          </a:p>
        </p:txBody>
      </p:sp>
      <p:sp>
        <p:nvSpPr>
          <p:cNvPr id="5" name="عنصر نائب للتذييل 4">
            <a:extLst>
              <a:ext uri="{FF2B5EF4-FFF2-40B4-BE49-F238E27FC236}">
                <a16:creationId xmlns:a16="http://schemas.microsoft.com/office/drawing/2014/main" id="{5F92F293-ADD0-4DC1-B9F7-9B6E87FBC737}"/>
              </a:ext>
            </a:extLst>
          </p:cNvPr>
          <p:cNvSpPr>
            <a:spLocks noGrp="1"/>
          </p:cNvSpPr>
          <p:nvPr>
            <p:ph type="ftr" sz="quarter" idx="11"/>
          </p:nvPr>
        </p:nvSpPr>
        <p:spPr/>
        <p:txBody>
          <a:bodyPr/>
          <a:lstStyle/>
          <a:p>
            <a:endParaRPr lang="ar-AE"/>
          </a:p>
        </p:txBody>
      </p:sp>
      <p:sp>
        <p:nvSpPr>
          <p:cNvPr id="6" name="عنصر نائب لرقم الشريحة 5">
            <a:extLst>
              <a:ext uri="{FF2B5EF4-FFF2-40B4-BE49-F238E27FC236}">
                <a16:creationId xmlns:a16="http://schemas.microsoft.com/office/drawing/2014/main" id="{73E58C59-F6C7-4571-8B44-1AC317979CC6}"/>
              </a:ext>
            </a:extLst>
          </p:cNvPr>
          <p:cNvSpPr>
            <a:spLocks noGrp="1"/>
          </p:cNvSpPr>
          <p:nvPr>
            <p:ph type="sldNum" sz="quarter" idx="12"/>
          </p:nvPr>
        </p:nvSpPr>
        <p:spPr/>
        <p:txBody>
          <a:bodyPr/>
          <a:lstStyle/>
          <a:p>
            <a:fld id="{0AFAEFF4-1A9D-4231-8C7A-8F11493281A2}" type="slidenum">
              <a:rPr lang="ar-AE" smtClean="0"/>
              <a:t>‹#›</a:t>
            </a:fld>
            <a:endParaRPr lang="ar-AE"/>
          </a:p>
        </p:txBody>
      </p:sp>
    </p:spTree>
    <p:extLst>
      <p:ext uri="{BB962C8B-B14F-4D97-AF65-F5344CB8AC3E}">
        <p14:creationId xmlns:p14="http://schemas.microsoft.com/office/powerpoint/2010/main" val="1447501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E76C61F-E2DE-450E-9D51-4C6DC7DFAFEA}"/>
              </a:ext>
            </a:extLst>
          </p:cNvPr>
          <p:cNvSpPr>
            <a:spLocks noGrp="1"/>
          </p:cNvSpPr>
          <p:nvPr>
            <p:ph type="title"/>
          </p:nvPr>
        </p:nvSpPr>
        <p:spPr/>
        <p:txBody>
          <a:bodyPr/>
          <a:lstStyle/>
          <a:p>
            <a:r>
              <a:rPr lang="ar-SA"/>
              <a:t>انقر لتحرير نمط عنوان الشكل الرئيسي</a:t>
            </a:r>
            <a:endParaRPr lang="ar-AE"/>
          </a:p>
        </p:txBody>
      </p:sp>
      <p:sp>
        <p:nvSpPr>
          <p:cNvPr id="3" name="عنصر نائب للمحتوى 2">
            <a:extLst>
              <a:ext uri="{FF2B5EF4-FFF2-40B4-BE49-F238E27FC236}">
                <a16:creationId xmlns:a16="http://schemas.microsoft.com/office/drawing/2014/main" id="{F91AC679-1D1F-483A-872A-5F798331A2F2}"/>
              </a:ext>
            </a:extLst>
          </p:cNvPr>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AE"/>
          </a:p>
        </p:txBody>
      </p:sp>
      <p:sp>
        <p:nvSpPr>
          <p:cNvPr id="4" name="عنصر نائب للتاريخ 3">
            <a:extLst>
              <a:ext uri="{FF2B5EF4-FFF2-40B4-BE49-F238E27FC236}">
                <a16:creationId xmlns:a16="http://schemas.microsoft.com/office/drawing/2014/main" id="{837F7F73-9800-4BD1-8EAC-E1703A561C91}"/>
              </a:ext>
            </a:extLst>
          </p:cNvPr>
          <p:cNvSpPr>
            <a:spLocks noGrp="1"/>
          </p:cNvSpPr>
          <p:nvPr>
            <p:ph type="dt" sz="half" idx="10"/>
          </p:nvPr>
        </p:nvSpPr>
        <p:spPr/>
        <p:txBody>
          <a:bodyPr/>
          <a:lstStyle/>
          <a:p>
            <a:fld id="{1D182C52-A1C0-47B8-9374-4667A107AFA7}" type="datetimeFigureOut">
              <a:rPr lang="ar-AE" smtClean="0"/>
              <a:t>10/04/1444</a:t>
            </a:fld>
            <a:endParaRPr lang="ar-AE"/>
          </a:p>
        </p:txBody>
      </p:sp>
      <p:sp>
        <p:nvSpPr>
          <p:cNvPr id="5" name="عنصر نائب للتذييل 4">
            <a:extLst>
              <a:ext uri="{FF2B5EF4-FFF2-40B4-BE49-F238E27FC236}">
                <a16:creationId xmlns:a16="http://schemas.microsoft.com/office/drawing/2014/main" id="{C0765FDB-C629-43DD-89B1-306BC712EE47}"/>
              </a:ext>
            </a:extLst>
          </p:cNvPr>
          <p:cNvSpPr>
            <a:spLocks noGrp="1"/>
          </p:cNvSpPr>
          <p:nvPr>
            <p:ph type="ftr" sz="quarter" idx="11"/>
          </p:nvPr>
        </p:nvSpPr>
        <p:spPr/>
        <p:txBody>
          <a:bodyPr/>
          <a:lstStyle/>
          <a:p>
            <a:endParaRPr lang="ar-AE"/>
          </a:p>
        </p:txBody>
      </p:sp>
      <p:sp>
        <p:nvSpPr>
          <p:cNvPr id="6" name="عنصر نائب لرقم الشريحة 5">
            <a:extLst>
              <a:ext uri="{FF2B5EF4-FFF2-40B4-BE49-F238E27FC236}">
                <a16:creationId xmlns:a16="http://schemas.microsoft.com/office/drawing/2014/main" id="{390F7476-91BE-4475-9AB8-6184948D864C}"/>
              </a:ext>
            </a:extLst>
          </p:cNvPr>
          <p:cNvSpPr>
            <a:spLocks noGrp="1"/>
          </p:cNvSpPr>
          <p:nvPr>
            <p:ph type="sldNum" sz="quarter" idx="12"/>
          </p:nvPr>
        </p:nvSpPr>
        <p:spPr/>
        <p:txBody>
          <a:bodyPr/>
          <a:lstStyle/>
          <a:p>
            <a:fld id="{0AFAEFF4-1A9D-4231-8C7A-8F11493281A2}" type="slidenum">
              <a:rPr lang="ar-AE" smtClean="0"/>
              <a:t>‹#›</a:t>
            </a:fld>
            <a:endParaRPr lang="ar-AE"/>
          </a:p>
        </p:txBody>
      </p:sp>
    </p:spTree>
    <p:extLst>
      <p:ext uri="{BB962C8B-B14F-4D97-AF65-F5344CB8AC3E}">
        <p14:creationId xmlns:p14="http://schemas.microsoft.com/office/powerpoint/2010/main" val="2345443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26E85C72-32CF-4331-AA27-7D1AEB55E7D0}"/>
              </a:ext>
            </a:extLst>
          </p:cNvPr>
          <p:cNvSpPr>
            <a:spLocks noGrp="1"/>
          </p:cNvSpPr>
          <p:nvPr>
            <p:ph type="title"/>
          </p:nvPr>
        </p:nvSpPr>
        <p:spPr>
          <a:xfrm>
            <a:off x="831850" y="1709738"/>
            <a:ext cx="10515600" cy="2852737"/>
          </a:xfrm>
        </p:spPr>
        <p:txBody>
          <a:bodyPr anchor="b"/>
          <a:lstStyle>
            <a:lvl1pPr>
              <a:defRPr sz="6000"/>
            </a:lvl1pPr>
          </a:lstStyle>
          <a:p>
            <a:r>
              <a:rPr lang="ar-SA"/>
              <a:t>انقر لتحرير نمط عنوان الشكل الرئيسي</a:t>
            </a:r>
            <a:endParaRPr lang="ar-AE"/>
          </a:p>
        </p:txBody>
      </p:sp>
      <p:sp>
        <p:nvSpPr>
          <p:cNvPr id="3" name="عنصر نائب للنص 2">
            <a:extLst>
              <a:ext uri="{FF2B5EF4-FFF2-40B4-BE49-F238E27FC236}">
                <a16:creationId xmlns:a16="http://schemas.microsoft.com/office/drawing/2014/main" id="{855B455E-C91C-45B6-B7EC-CF01F209AFE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نص الشكل الرئيسي</a:t>
            </a:r>
          </a:p>
        </p:txBody>
      </p:sp>
      <p:sp>
        <p:nvSpPr>
          <p:cNvPr id="4" name="عنصر نائب للتاريخ 3">
            <a:extLst>
              <a:ext uri="{FF2B5EF4-FFF2-40B4-BE49-F238E27FC236}">
                <a16:creationId xmlns:a16="http://schemas.microsoft.com/office/drawing/2014/main" id="{6B242A36-C0C6-4FE5-B3C2-EFD521DC6A2D}"/>
              </a:ext>
            </a:extLst>
          </p:cNvPr>
          <p:cNvSpPr>
            <a:spLocks noGrp="1"/>
          </p:cNvSpPr>
          <p:nvPr>
            <p:ph type="dt" sz="half" idx="10"/>
          </p:nvPr>
        </p:nvSpPr>
        <p:spPr/>
        <p:txBody>
          <a:bodyPr/>
          <a:lstStyle/>
          <a:p>
            <a:fld id="{1D182C52-A1C0-47B8-9374-4667A107AFA7}" type="datetimeFigureOut">
              <a:rPr lang="ar-AE" smtClean="0"/>
              <a:t>10/04/1444</a:t>
            </a:fld>
            <a:endParaRPr lang="ar-AE"/>
          </a:p>
        </p:txBody>
      </p:sp>
      <p:sp>
        <p:nvSpPr>
          <p:cNvPr id="5" name="عنصر نائب للتذييل 4">
            <a:extLst>
              <a:ext uri="{FF2B5EF4-FFF2-40B4-BE49-F238E27FC236}">
                <a16:creationId xmlns:a16="http://schemas.microsoft.com/office/drawing/2014/main" id="{77AC7718-BAEB-457D-9C7F-7415A45434BC}"/>
              </a:ext>
            </a:extLst>
          </p:cNvPr>
          <p:cNvSpPr>
            <a:spLocks noGrp="1"/>
          </p:cNvSpPr>
          <p:nvPr>
            <p:ph type="ftr" sz="quarter" idx="11"/>
          </p:nvPr>
        </p:nvSpPr>
        <p:spPr/>
        <p:txBody>
          <a:bodyPr/>
          <a:lstStyle/>
          <a:p>
            <a:endParaRPr lang="ar-AE"/>
          </a:p>
        </p:txBody>
      </p:sp>
      <p:sp>
        <p:nvSpPr>
          <p:cNvPr id="6" name="عنصر نائب لرقم الشريحة 5">
            <a:extLst>
              <a:ext uri="{FF2B5EF4-FFF2-40B4-BE49-F238E27FC236}">
                <a16:creationId xmlns:a16="http://schemas.microsoft.com/office/drawing/2014/main" id="{88C44682-7F9E-4D42-A251-0163233DFF7A}"/>
              </a:ext>
            </a:extLst>
          </p:cNvPr>
          <p:cNvSpPr>
            <a:spLocks noGrp="1"/>
          </p:cNvSpPr>
          <p:nvPr>
            <p:ph type="sldNum" sz="quarter" idx="12"/>
          </p:nvPr>
        </p:nvSpPr>
        <p:spPr/>
        <p:txBody>
          <a:bodyPr/>
          <a:lstStyle/>
          <a:p>
            <a:fld id="{0AFAEFF4-1A9D-4231-8C7A-8F11493281A2}" type="slidenum">
              <a:rPr lang="ar-AE" smtClean="0"/>
              <a:t>‹#›</a:t>
            </a:fld>
            <a:endParaRPr lang="ar-AE"/>
          </a:p>
        </p:txBody>
      </p:sp>
    </p:spTree>
    <p:extLst>
      <p:ext uri="{BB962C8B-B14F-4D97-AF65-F5344CB8AC3E}">
        <p14:creationId xmlns:p14="http://schemas.microsoft.com/office/powerpoint/2010/main" val="17273705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D55E8C08-1109-42B1-B914-BF7E512FFEB3}"/>
              </a:ext>
            </a:extLst>
          </p:cNvPr>
          <p:cNvSpPr>
            <a:spLocks noGrp="1"/>
          </p:cNvSpPr>
          <p:nvPr>
            <p:ph type="title"/>
          </p:nvPr>
        </p:nvSpPr>
        <p:spPr/>
        <p:txBody>
          <a:bodyPr/>
          <a:lstStyle/>
          <a:p>
            <a:r>
              <a:rPr lang="ar-SA"/>
              <a:t>انقر لتحرير نمط عنوان الشكل الرئيسي</a:t>
            </a:r>
            <a:endParaRPr lang="ar-AE"/>
          </a:p>
        </p:txBody>
      </p:sp>
      <p:sp>
        <p:nvSpPr>
          <p:cNvPr id="3" name="عنصر نائب للمحتوى 2">
            <a:extLst>
              <a:ext uri="{FF2B5EF4-FFF2-40B4-BE49-F238E27FC236}">
                <a16:creationId xmlns:a16="http://schemas.microsoft.com/office/drawing/2014/main" id="{DCAE0368-4C62-49FE-95FF-CB679E5712E9}"/>
              </a:ext>
            </a:extLst>
          </p:cNvPr>
          <p:cNvSpPr>
            <a:spLocks noGrp="1"/>
          </p:cNvSpPr>
          <p:nvPr>
            <p:ph sz="half" idx="1"/>
          </p:nvPr>
        </p:nvSpPr>
        <p:spPr>
          <a:xfrm>
            <a:off x="838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AE"/>
          </a:p>
        </p:txBody>
      </p:sp>
      <p:sp>
        <p:nvSpPr>
          <p:cNvPr id="4" name="عنصر نائب للمحتوى 3">
            <a:extLst>
              <a:ext uri="{FF2B5EF4-FFF2-40B4-BE49-F238E27FC236}">
                <a16:creationId xmlns:a16="http://schemas.microsoft.com/office/drawing/2014/main" id="{6AC3A564-4402-4C1B-B29B-760CA992572D}"/>
              </a:ext>
            </a:extLst>
          </p:cNvPr>
          <p:cNvSpPr>
            <a:spLocks noGrp="1"/>
          </p:cNvSpPr>
          <p:nvPr>
            <p:ph sz="half" idx="2"/>
          </p:nvPr>
        </p:nvSpPr>
        <p:spPr>
          <a:xfrm>
            <a:off x="6172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AE"/>
          </a:p>
        </p:txBody>
      </p:sp>
      <p:sp>
        <p:nvSpPr>
          <p:cNvPr id="5" name="عنصر نائب للتاريخ 4">
            <a:extLst>
              <a:ext uri="{FF2B5EF4-FFF2-40B4-BE49-F238E27FC236}">
                <a16:creationId xmlns:a16="http://schemas.microsoft.com/office/drawing/2014/main" id="{40B6F6BF-8B10-46C5-92C1-6EEB561EC49B}"/>
              </a:ext>
            </a:extLst>
          </p:cNvPr>
          <p:cNvSpPr>
            <a:spLocks noGrp="1"/>
          </p:cNvSpPr>
          <p:nvPr>
            <p:ph type="dt" sz="half" idx="10"/>
          </p:nvPr>
        </p:nvSpPr>
        <p:spPr/>
        <p:txBody>
          <a:bodyPr/>
          <a:lstStyle/>
          <a:p>
            <a:fld id="{1D182C52-A1C0-47B8-9374-4667A107AFA7}" type="datetimeFigureOut">
              <a:rPr lang="ar-AE" smtClean="0"/>
              <a:t>10/04/1444</a:t>
            </a:fld>
            <a:endParaRPr lang="ar-AE"/>
          </a:p>
        </p:txBody>
      </p:sp>
      <p:sp>
        <p:nvSpPr>
          <p:cNvPr id="6" name="عنصر نائب للتذييل 5">
            <a:extLst>
              <a:ext uri="{FF2B5EF4-FFF2-40B4-BE49-F238E27FC236}">
                <a16:creationId xmlns:a16="http://schemas.microsoft.com/office/drawing/2014/main" id="{C91FF019-C4AA-486F-846B-82FCA4328A95}"/>
              </a:ext>
            </a:extLst>
          </p:cNvPr>
          <p:cNvSpPr>
            <a:spLocks noGrp="1"/>
          </p:cNvSpPr>
          <p:nvPr>
            <p:ph type="ftr" sz="quarter" idx="11"/>
          </p:nvPr>
        </p:nvSpPr>
        <p:spPr/>
        <p:txBody>
          <a:bodyPr/>
          <a:lstStyle/>
          <a:p>
            <a:endParaRPr lang="ar-AE"/>
          </a:p>
        </p:txBody>
      </p:sp>
      <p:sp>
        <p:nvSpPr>
          <p:cNvPr id="7" name="عنصر نائب لرقم الشريحة 6">
            <a:extLst>
              <a:ext uri="{FF2B5EF4-FFF2-40B4-BE49-F238E27FC236}">
                <a16:creationId xmlns:a16="http://schemas.microsoft.com/office/drawing/2014/main" id="{DB3FCB9C-CA50-4F43-A109-ED4A1DC3A0A4}"/>
              </a:ext>
            </a:extLst>
          </p:cNvPr>
          <p:cNvSpPr>
            <a:spLocks noGrp="1"/>
          </p:cNvSpPr>
          <p:nvPr>
            <p:ph type="sldNum" sz="quarter" idx="12"/>
          </p:nvPr>
        </p:nvSpPr>
        <p:spPr/>
        <p:txBody>
          <a:bodyPr/>
          <a:lstStyle/>
          <a:p>
            <a:fld id="{0AFAEFF4-1A9D-4231-8C7A-8F11493281A2}" type="slidenum">
              <a:rPr lang="ar-AE" smtClean="0"/>
              <a:t>‹#›</a:t>
            </a:fld>
            <a:endParaRPr lang="ar-AE"/>
          </a:p>
        </p:txBody>
      </p:sp>
    </p:spTree>
    <p:extLst>
      <p:ext uri="{BB962C8B-B14F-4D97-AF65-F5344CB8AC3E}">
        <p14:creationId xmlns:p14="http://schemas.microsoft.com/office/powerpoint/2010/main" val="2586012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D2B60FEE-B1D7-4E81-8878-2F76A8555C1E}"/>
              </a:ext>
            </a:extLst>
          </p:cNvPr>
          <p:cNvSpPr>
            <a:spLocks noGrp="1"/>
          </p:cNvSpPr>
          <p:nvPr>
            <p:ph type="title"/>
          </p:nvPr>
        </p:nvSpPr>
        <p:spPr>
          <a:xfrm>
            <a:off x="839788" y="365125"/>
            <a:ext cx="10515600" cy="1325563"/>
          </a:xfrm>
        </p:spPr>
        <p:txBody>
          <a:bodyPr/>
          <a:lstStyle/>
          <a:p>
            <a:r>
              <a:rPr lang="ar-SA"/>
              <a:t>انقر لتحرير نمط عنوان الشكل الرئيسي</a:t>
            </a:r>
            <a:endParaRPr lang="ar-AE"/>
          </a:p>
        </p:txBody>
      </p:sp>
      <p:sp>
        <p:nvSpPr>
          <p:cNvPr id="3" name="عنصر نائب للنص 2">
            <a:extLst>
              <a:ext uri="{FF2B5EF4-FFF2-40B4-BE49-F238E27FC236}">
                <a16:creationId xmlns:a16="http://schemas.microsoft.com/office/drawing/2014/main" id="{39A5623C-4343-4C40-946E-E4AC147D440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عنصر نائب للمحتوى 3">
            <a:extLst>
              <a:ext uri="{FF2B5EF4-FFF2-40B4-BE49-F238E27FC236}">
                <a16:creationId xmlns:a16="http://schemas.microsoft.com/office/drawing/2014/main" id="{FE2D0DAE-32EB-4681-942F-6CCFF6B16ED0}"/>
              </a:ext>
            </a:extLst>
          </p:cNvPr>
          <p:cNvSpPr>
            <a:spLocks noGrp="1"/>
          </p:cNvSpPr>
          <p:nvPr>
            <p:ph sz="half" idx="2"/>
          </p:nvPr>
        </p:nvSpPr>
        <p:spPr>
          <a:xfrm>
            <a:off x="839788" y="2505075"/>
            <a:ext cx="5157787"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AE"/>
          </a:p>
        </p:txBody>
      </p:sp>
      <p:sp>
        <p:nvSpPr>
          <p:cNvPr id="5" name="عنصر نائب للنص 4">
            <a:extLst>
              <a:ext uri="{FF2B5EF4-FFF2-40B4-BE49-F238E27FC236}">
                <a16:creationId xmlns:a16="http://schemas.microsoft.com/office/drawing/2014/main" id="{80B45812-05C3-4E35-8B09-DA16C985053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عنصر نائب للمحتوى 5">
            <a:extLst>
              <a:ext uri="{FF2B5EF4-FFF2-40B4-BE49-F238E27FC236}">
                <a16:creationId xmlns:a16="http://schemas.microsoft.com/office/drawing/2014/main" id="{222E7C8D-BCE8-42EE-9B29-4B9F57AFD46F}"/>
              </a:ext>
            </a:extLst>
          </p:cNvPr>
          <p:cNvSpPr>
            <a:spLocks noGrp="1"/>
          </p:cNvSpPr>
          <p:nvPr>
            <p:ph sz="quarter" idx="4"/>
          </p:nvPr>
        </p:nvSpPr>
        <p:spPr>
          <a:xfrm>
            <a:off x="6172200" y="2505075"/>
            <a:ext cx="5183188"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AE"/>
          </a:p>
        </p:txBody>
      </p:sp>
      <p:sp>
        <p:nvSpPr>
          <p:cNvPr id="7" name="عنصر نائب للتاريخ 6">
            <a:extLst>
              <a:ext uri="{FF2B5EF4-FFF2-40B4-BE49-F238E27FC236}">
                <a16:creationId xmlns:a16="http://schemas.microsoft.com/office/drawing/2014/main" id="{7372A2B4-8389-439F-BD11-B67DDFF1F677}"/>
              </a:ext>
            </a:extLst>
          </p:cNvPr>
          <p:cNvSpPr>
            <a:spLocks noGrp="1"/>
          </p:cNvSpPr>
          <p:nvPr>
            <p:ph type="dt" sz="half" idx="10"/>
          </p:nvPr>
        </p:nvSpPr>
        <p:spPr/>
        <p:txBody>
          <a:bodyPr/>
          <a:lstStyle/>
          <a:p>
            <a:fld id="{1D182C52-A1C0-47B8-9374-4667A107AFA7}" type="datetimeFigureOut">
              <a:rPr lang="ar-AE" smtClean="0"/>
              <a:t>10/04/1444</a:t>
            </a:fld>
            <a:endParaRPr lang="ar-AE"/>
          </a:p>
        </p:txBody>
      </p:sp>
      <p:sp>
        <p:nvSpPr>
          <p:cNvPr id="8" name="عنصر نائب للتذييل 7">
            <a:extLst>
              <a:ext uri="{FF2B5EF4-FFF2-40B4-BE49-F238E27FC236}">
                <a16:creationId xmlns:a16="http://schemas.microsoft.com/office/drawing/2014/main" id="{7CC12570-569F-49AE-83D2-06DFD4706AAD}"/>
              </a:ext>
            </a:extLst>
          </p:cNvPr>
          <p:cNvSpPr>
            <a:spLocks noGrp="1"/>
          </p:cNvSpPr>
          <p:nvPr>
            <p:ph type="ftr" sz="quarter" idx="11"/>
          </p:nvPr>
        </p:nvSpPr>
        <p:spPr/>
        <p:txBody>
          <a:bodyPr/>
          <a:lstStyle/>
          <a:p>
            <a:endParaRPr lang="ar-AE"/>
          </a:p>
        </p:txBody>
      </p:sp>
      <p:sp>
        <p:nvSpPr>
          <p:cNvPr id="9" name="عنصر نائب لرقم الشريحة 8">
            <a:extLst>
              <a:ext uri="{FF2B5EF4-FFF2-40B4-BE49-F238E27FC236}">
                <a16:creationId xmlns:a16="http://schemas.microsoft.com/office/drawing/2014/main" id="{E02A1BEC-CB42-4BD6-A657-C8880609C2BE}"/>
              </a:ext>
            </a:extLst>
          </p:cNvPr>
          <p:cNvSpPr>
            <a:spLocks noGrp="1"/>
          </p:cNvSpPr>
          <p:nvPr>
            <p:ph type="sldNum" sz="quarter" idx="12"/>
          </p:nvPr>
        </p:nvSpPr>
        <p:spPr/>
        <p:txBody>
          <a:bodyPr/>
          <a:lstStyle/>
          <a:p>
            <a:fld id="{0AFAEFF4-1A9D-4231-8C7A-8F11493281A2}" type="slidenum">
              <a:rPr lang="ar-AE" smtClean="0"/>
              <a:t>‹#›</a:t>
            </a:fld>
            <a:endParaRPr lang="ar-AE"/>
          </a:p>
        </p:txBody>
      </p:sp>
    </p:spTree>
    <p:extLst>
      <p:ext uri="{BB962C8B-B14F-4D97-AF65-F5344CB8AC3E}">
        <p14:creationId xmlns:p14="http://schemas.microsoft.com/office/powerpoint/2010/main" val="41241457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EFB90283-1946-4821-BA89-73E747BB09AD}"/>
              </a:ext>
            </a:extLst>
          </p:cNvPr>
          <p:cNvSpPr>
            <a:spLocks noGrp="1"/>
          </p:cNvSpPr>
          <p:nvPr>
            <p:ph type="title"/>
          </p:nvPr>
        </p:nvSpPr>
        <p:spPr/>
        <p:txBody>
          <a:bodyPr/>
          <a:lstStyle/>
          <a:p>
            <a:r>
              <a:rPr lang="ar-SA"/>
              <a:t>انقر لتحرير نمط عنوان الشكل الرئيسي</a:t>
            </a:r>
            <a:endParaRPr lang="ar-AE"/>
          </a:p>
        </p:txBody>
      </p:sp>
      <p:sp>
        <p:nvSpPr>
          <p:cNvPr id="3" name="عنصر نائب للتاريخ 2">
            <a:extLst>
              <a:ext uri="{FF2B5EF4-FFF2-40B4-BE49-F238E27FC236}">
                <a16:creationId xmlns:a16="http://schemas.microsoft.com/office/drawing/2014/main" id="{4D24653F-7275-4ECB-9FAC-25EBDDBA9230}"/>
              </a:ext>
            </a:extLst>
          </p:cNvPr>
          <p:cNvSpPr>
            <a:spLocks noGrp="1"/>
          </p:cNvSpPr>
          <p:nvPr>
            <p:ph type="dt" sz="half" idx="10"/>
          </p:nvPr>
        </p:nvSpPr>
        <p:spPr/>
        <p:txBody>
          <a:bodyPr/>
          <a:lstStyle/>
          <a:p>
            <a:fld id="{1D182C52-A1C0-47B8-9374-4667A107AFA7}" type="datetimeFigureOut">
              <a:rPr lang="ar-AE" smtClean="0"/>
              <a:t>10/04/1444</a:t>
            </a:fld>
            <a:endParaRPr lang="ar-AE"/>
          </a:p>
        </p:txBody>
      </p:sp>
      <p:sp>
        <p:nvSpPr>
          <p:cNvPr id="4" name="عنصر نائب للتذييل 3">
            <a:extLst>
              <a:ext uri="{FF2B5EF4-FFF2-40B4-BE49-F238E27FC236}">
                <a16:creationId xmlns:a16="http://schemas.microsoft.com/office/drawing/2014/main" id="{3A24459F-7D42-492D-8A47-E9997D7DD0B8}"/>
              </a:ext>
            </a:extLst>
          </p:cNvPr>
          <p:cNvSpPr>
            <a:spLocks noGrp="1"/>
          </p:cNvSpPr>
          <p:nvPr>
            <p:ph type="ftr" sz="quarter" idx="11"/>
          </p:nvPr>
        </p:nvSpPr>
        <p:spPr/>
        <p:txBody>
          <a:bodyPr/>
          <a:lstStyle/>
          <a:p>
            <a:endParaRPr lang="ar-AE"/>
          </a:p>
        </p:txBody>
      </p:sp>
      <p:sp>
        <p:nvSpPr>
          <p:cNvPr id="5" name="عنصر نائب لرقم الشريحة 4">
            <a:extLst>
              <a:ext uri="{FF2B5EF4-FFF2-40B4-BE49-F238E27FC236}">
                <a16:creationId xmlns:a16="http://schemas.microsoft.com/office/drawing/2014/main" id="{603C0498-E4CA-4B80-A617-7105903E97BC}"/>
              </a:ext>
            </a:extLst>
          </p:cNvPr>
          <p:cNvSpPr>
            <a:spLocks noGrp="1"/>
          </p:cNvSpPr>
          <p:nvPr>
            <p:ph type="sldNum" sz="quarter" idx="12"/>
          </p:nvPr>
        </p:nvSpPr>
        <p:spPr/>
        <p:txBody>
          <a:bodyPr/>
          <a:lstStyle/>
          <a:p>
            <a:fld id="{0AFAEFF4-1A9D-4231-8C7A-8F11493281A2}" type="slidenum">
              <a:rPr lang="ar-AE" smtClean="0"/>
              <a:t>‹#›</a:t>
            </a:fld>
            <a:endParaRPr lang="ar-AE"/>
          </a:p>
        </p:txBody>
      </p:sp>
    </p:spTree>
    <p:extLst>
      <p:ext uri="{BB962C8B-B14F-4D97-AF65-F5344CB8AC3E}">
        <p14:creationId xmlns:p14="http://schemas.microsoft.com/office/powerpoint/2010/main" val="2005932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a:extLst>
              <a:ext uri="{FF2B5EF4-FFF2-40B4-BE49-F238E27FC236}">
                <a16:creationId xmlns:a16="http://schemas.microsoft.com/office/drawing/2014/main" id="{1174E644-3002-4850-A341-A5FD5745D478}"/>
              </a:ext>
            </a:extLst>
          </p:cNvPr>
          <p:cNvSpPr>
            <a:spLocks noGrp="1"/>
          </p:cNvSpPr>
          <p:nvPr>
            <p:ph type="dt" sz="half" idx="10"/>
          </p:nvPr>
        </p:nvSpPr>
        <p:spPr/>
        <p:txBody>
          <a:bodyPr/>
          <a:lstStyle/>
          <a:p>
            <a:fld id="{1D182C52-A1C0-47B8-9374-4667A107AFA7}" type="datetimeFigureOut">
              <a:rPr lang="ar-AE" smtClean="0"/>
              <a:t>10/04/1444</a:t>
            </a:fld>
            <a:endParaRPr lang="ar-AE"/>
          </a:p>
        </p:txBody>
      </p:sp>
      <p:sp>
        <p:nvSpPr>
          <p:cNvPr id="3" name="عنصر نائب للتذييل 2">
            <a:extLst>
              <a:ext uri="{FF2B5EF4-FFF2-40B4-BE49-F238E27FC236}">
                <a16:creationId xmlns:a16="http://schemas.microsoft.com/office/drawing/2014/main" id="{AA021827-141F-442E-B06E-0FA57AA10C44}"/>
              </a:ext>
            </a:extLst>
          </p:cNvPr>
          <p:cNvSpPr>
            <a:spLocks noGrp="1"/>
          </p:cNvSpPr>
          <p:nvPr>
            <p:ph type="ftr" sz="quarter" idx="11"/>
          </p:nvPr>
        </p:nvSpPr>
        <p:spPr/>
        <p:txBody>
          <a:bodyPr/>
          <a:lstStyle/>
          <a:p>
            <a:endParaRPr lang="ar-AE"/>
          </a:p>
        </p:txBody>
      </p:sp>
      <p:sp>
        <p:nvSpPr>
          <p:cNvPr id="4" name="عنصر نائب لرقم الشريحة 3">
            <a:extLst>
              <a:ext uri="{FF2B5EF4-FFF2-40B4-BE49-F238E27FC236}">
                <a16:creationId xmlns:a16="http://schemas.microsoft.com/office/drawing/2014/main" id="{851741A9-1935-4870-8F4E-1BF6BE153051}"/>
              </a:ext>
            </a:extLst>
          </p:cNvPr>
          <p:cNvSpPr>
            <a:spLocks noGrp="1"/>
          </p:cNvSpPr>
          <p:nvPr>
            <p:ph type="sldNum" sz="quarter" idx="12"/>
          </p:nvPr>
        </p:nvSpPr>
        <p:spPr/>
        <p:txBody>
          <a:bodyPr/>
          <a:lstStyle/>
          <a:p>
            <a:fld id="{0AFAEFF4-1A9D-4231-8C7A-8F11493281A2}" type="slidenum">
              <a:rPr lang="ar-AE" smtClean="0"/>
              <a:t>‹#›</a:t>
            </a:fld>
            <a:endParaRPr lang="ar-AE"/>
          </a:p>
        </p:txBody>
      </p:sp>
    </p:spTree>
    <p:extLst>
      <p:ext uri="{BB962C8B-B14F-4D97-AF65-F5344CB8AC3E}">
        <p14:creationId xmlns:p14="http://schemas.microsoft.com/office/powerpoint/2010/main" val="1339006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9CBEFB49-5E16-409B-971A-846724C56F89}"/>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endParaRPr lang="ar-AE"/>
          </a:p>
        </p:txBody>
      </p:sp>
      <p:sp>
        <p:nvSpPr>
          <p:cNvPr id="3" name="عنصر نائب للمحتوى 2">
            <a:extLst>
              <a:ext uri="{FF2B5EF4-FFF2-40B4-BE49-F238E27FC236}">
                <a16:creationId xmlns:a16="http://schemas.microsoft.com/office/drawing/2014/main" id="{808EEEC3-203F-4091-AAAF-E8DD04A0A7E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AE"/>
          </a:p>
        </p:txBody>
      </p:sp>
      <p:sp>
        <p:nvSpPr>
          <p:cNvPr id="4" name="عنصر نائب للنص 3">
            <a:extLst>
              <a:ext uri="{FF2B5EF4-FFF2-40B4-BE49-F238E27FC236}">
                <a16:creationId xmlns:a16="http://schemas.microsoft.com/office/drawing/2014/main" id="{EED1D13B-C50A-406F-A825-86EB3FE0C8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9C938640-0259-4BE0-835D-D8E22D8DDF8F}"/>
              </a:ext>
            </a:extLst>
          </p:cNvPr>
          <p:cNvSpPr>
            <a:spLocks noGrp="1"/>
          </p:cNvSpPr>
          <p:nvPr>
            <p:ph type="dt" sz="half" idx="10"/>
          </p:nvPr>
        </p:nvSpPr>
        <p:spPr/>
        <p:txBody>
          <a:bodyPr/>
          <a:lstStyle/>
          <a:p>
            <a:fld id="{1D182C52-A1C0-47B8-9374-4667A107AFA7}" type="datetimeFigureOut">
              <a:rPr lang="ar-AE" smtClean="0"/>
              <a:t>10/04/1444</a:t>
            </a:fld>
            <a:endParaRPr lang="ar-AE"/>
          </a:p>
        </p:txBody>
      </p:sp>
      <p:sp>
        <p:nvSpPr>
          <p:cNvPr id="6" name="عنصر نائب للتذييل 5">
            <a:extLst>
              <a:ext uri="{FF2B5EF4-FFF2-40B4-BE49-F238E27FC236}">
                <a16:creationId xmlns:a16="http://schemas.microsoft.com/office/drawing/2014/main" id="{B8CFC82A-79C8-40F7-9874-C17F577D296D}"/>
              </a:ext>
            </a:extLst>
          </p:cNvPr>
          <p:cNvSpPr>
            <a:spLocks noGrp="1"/>
          </p:cNvSpPr>
          <p:nvPr>
            <p:ph type="ftr" sz="quarter" idx="11"/>
          </p:nvPr>
        </p:nvSpPr>
        <p:spPr/>
        <p:txBody>
          <a:bodyPr/>
          <a:lstStyle/>
          <a:p>
            <a:endParaRPr lang="ar-AE"/>
          </a:p>
        </p:txBody>
      </p:sp>
      <p:sp>
        <p:nvSpPr>
          <p:cNvPr id="7" name="عنصر نائب لرقم الشريحة 6">
            <a:extLst>
              <a:ext uri="{FF2B5EF4-FFF2-40B4-BE49-F238E27FC236}">
                <a16:creationId xmlns:a16="http://schemas.microsoft.com/office/drawing/2014/main" id="{F965B444-D0A9-4C18-A131-5E8FE017BB0A}"/>
              </a:ext>
            </a:extLst>
          </p:cNvPr>
          <p:cNvSpPr>
            <a:spLocks noGrp="1"/>
          </p:cNvSpPr>
          <p:nvPr>
            <p:ph type="sldNum" sz="quarter" idx="12"/>
          </p:nvPr>
        </p:nvSpPr>
        <p:spPr/>
        <p:txBody>
          <a:bodyPr/>
          <a:lstStyle/>
          <a:p>
            <a:fld id="{0AFAEFF4-1A9D-4231-8C7A-8F11493281A2}" type="slidenum">
              <a:rPr lang="ar-AE" smtClean="0"/>
              <a:t>‹#›</a:t>
            </a:fld>
            <a:endParaRPr lang="ar-AE"/>
          </a:p>
        </p:txBody>
      </p:sp>
    </p:spTree>
    <p:extLst>
      <p:ext uri="{BB962C8B-B14F-4D97-AF65-F5344CB8AC3E}">
        <p14:creationId xmlns:p14="http://schemas.microsoft.com/office/powerpoint/2010/main" val="8025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20C196F7-48EA-478F-AEDD-B69C758D187D}"/>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endParaRPr lang="ar-AE"/>
          </a:p>
        </p:txBody>
      </p:sp>
      <p:sp>
        <p:nvSpPr>
          <p:cNvPr id="3" name="عنصر نائب للصورة 2">
            <a:extLst>
              <a:ext uri="{FF2B5EF4-FFF2-40B4-BE49-F238E27FC236}">
                <a16:creationId xmlns:a16="http://schemas.microsoft.com/office/drawing/2014/main" id="{75288117-E3AE-4929-AACD-FCE0CE0DD1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AE"/>
          </a:p>
        </p:txBody>
      </p:sp>
      <p:sp>
        <p:nvSpPr>
          <p:cNvPr id="4" name="عنصر نائب للنص 3">
            <a:extLst>
              <a:ext uri="{FF2B5EF4-FFF2-40B4-BE49-F238E27FC236}">
                <a16:creationId xmlns:a16="http://schemas.microsoft.com/office/drawing/2014/main" id="{E89A89ED-9988-43A0-9764-647744A9DA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B12CAD51-5D32-4011-9B04-923DD6EAEBFC}"/>
              </a:ext>
            </a:extLst>
          </p:cNvPr>
          <p:cNvSpPr>
            <a:spLocks noGrp="1"/>
          </p:cNvSpPr>
          <p:nvPr>
            <p:ph type="dt" sz="half" idx="10"/>
          </p:nvPr>
        </p:nvSpPr>
        <p:spPr/>
        <p:txBody>
          <a:bodyPr/>
          <a:lstStyle/>
          <a:p>
            <a:fld id="{1D182C52-A1C0-47B8-9374-4667A107AFA7}" type="datetimeFigureOut">
              <a:rPr lang="ar-AE" smtClean="0"/>
              <a:t>10/04/1444</a:t>
            </a:fld>
            <a:endParaRPr lang="ar-AE"/>
          </a:p>
        </p:txBody>
      </p:sp>
      <p:sp>
        <p:nvSpPr>
          <p:cNvPr id="6" name="عنصر نائب للتذييل 5">
            <a:extLst>
              <a:ext uri="{FF2B5EF4-FFF2-40B4-BE49-F238E27FC236}">
                <a16:creationId xmlns:a16="http://schemas.microsoft.com/office/drawing/2014/main" id="{79EBAC36-28B6-4268-A6B9-B7D3FBCFD178}"/>
              </a:ext>
            </a:extLst>
          </p:cNvPr>
          <p:cNvSpPr>
            <a:spLocks noGrp="1"/>
          </p:cNvSpPr>
          <p:nvPr>
            <p:ph type="ftr" sz="quarter" idx="11"/>
          </p:nvPr>
        </p:nvSpPr>
        <p:spPr/>
        <p:txBody>
          <a:bodyPr/>
          <a:lstStyle/>
          <a:p>
            <a:endParaRPr lang="ar-AE"/>
          </a:p>
        </p:txBody>
      </p:sp>
      <p:sp>
        <p:nvSpPr>
          <p:cNvPr id="7" name="عنصر نائب لرقم الشريحة 6">
            <a:extLst>
              <a:ext uri="{FF2B5EF4-FFF2-40B4-BE49-F238E27FC236}">
                <a16:creationId xmlns:a16="http://schemas.microsoft.com/office/drawing/2014/main" id="{27823201-C2EA-4CC9-A538-471E31252B02}"/>
              </a:ext>
            </a:extLst>
          </p:cNvPr>
          <p:cNvSpPr>
            <a:spLocks noGrp="1"/>
          </p:cNvSpPr>
          <p:nvPr>
            <p:ph type="sldNum" sz="quarter" idx="12"/>
          </p:nvPr>
        </p:nvSpPr>
        <p:spPr/>
        <p:txBody>
          <a:bodyPr/>
          <a:lstStyle/>
          <a:p>
            <a:fld id="{0AFAEFF4-1A9D-4231-8C7A-8F11493281A2}" type="slidenum">
              <a:rPr lang="ar-AE" smtClean="0"/>
              <a:t>‹#›</a:t>
            </a:fld>
            <a:endParaRPr lang="ar-AE"/>
          </a:p>
        </p:txBody>
      </p:sp>
    </p:spTree>
    <p:extLst>
      <p:ext uri="{BB962C8B-B14F-4D97-AF65-F5344CB8AC3E}">
        <p14:creationId xmlns:p14="http://schemas.microsoft.com/office/powerpoint/2010/main" val="20367758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a:extLst>
              <a:ext uri="{FF2B5EF4-FFF2-40B4-BE49-F238E27FC236}">
                <a16:creationId xmlns:a16="http://schemas.microsoft.com/office/drawing/2014/main" id="{3113C545-8ACC-4DD1-854D-11B859BAFA4E}"/>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a:t>انقر لتحرير نمط عنوان الشكل الرئيسي</a:t>
            </a:r>
            <a:endParaRPr lang="ar-AE"/>
          </a:p>
        </p:txBody>
      </p:sp>
      <p:sp>
        <p:nvSpPr>
          <p:cNvPr id="3" name="عنصر نائب للنص 2">
            <a:extLst>
              <a:ext uri="{FF2B5EF4-FFF2-40B4-BE49-F238E27FC236}">
                <a16:creationId xmlns:a16="http://schemas.microsoft.com/office/drawing/2014/main" id="{94DC14BC-7169-44D3-8EBB-444DC83258B3}"/>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AE"/>
          </a:p>
        </p:txBody>
      </p:sp>
      <p:sp>
        <p:nvSpPr>
          <p:cNvPr id="4" name="عنصر نائب للتاريخ 3">
            <a:extLst>
              <a:ext uri="{FF2B5EF4-FFF2-40B4-BE49-F238E27FC236}">
                <a16:creationId xmlns:a16="http://schemas.microsoft.com/office/drawing/2014/main" id="{B2A70EEF-2804-4B17-8D7A-D8D0A4A2A6D0}"/>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D182C52-A1C0-47B8-9374-4667A107AFA7}" type="datetimeFigureOut">
              <a:rPr lang="ar-AE" smtClean="0"/>
              <a:t>10/04/1444</a:t>
            </a:fld>
            <a:endParaRPr lang="ar-AE"/>
          </a:p>
        </p:txBody>
      </p:sp>
      <p:sp>
        <p:nvSpPr>
          <p:cNvPr id="5" name="عنصر نائب للتذييل 4">
            <a:extLst>
              <a:ext uri="{FF2B5EF4-FFF2-40B4-BE49-F238E27FC236}">
                <a16:creationId xmlns:a16="http://schemas.microsoft.com/office/drawing/2014/main" id="{44577175-5FF7-4090-BEBA-8110931151E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AE"/>
          </a:p>
        </p:txBody>
      </p:sp>
      <p:sp>
        <p:nvSpPr>
          <p:cNvPr id="6" name="عنصر نائب لرقم الشريحة 5">
            <a:extLst>
              <a:ext uri="{FF2B5EF4-FFF2-40B4-BE49-F238E27FC236}">
                <a16:creationId xmlns:a16="http://schemas.microsoft.com/office/drawing/2014/main" id="{4DE1146A-95F6-4F51-8DB8-5F90C60EF9FE}"/>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AFAEFF4-1A9D-4231-8C7A-8F11493281A2}" type="slidenum">
              <a:rPr lang="ar-AE" smtClean="0"/>
              <a:t>‹#›</a:t>
            </a:fld>
            <a:endParaRPr lang="ar-AE"/>
          </a:p>
        </p:txBody>
      </p:sp>
    </p:spTree>
    <p:extLst>
      <p:ext uri="{BB962C8B-B14F-4D97-AF65-F5344CB8AC3E}">
        <p14:creationId xmlns:p14="http://schemas.microsoft.com/office/powerpoint/2010/main" val="42832773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AE"/>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a:extLst>
              <a:ext uri="{FF2B5EF4-FFF2-40B4-BE49-F238E27FC236}">
                <a16:creationId xmlns:a16="http://schemas.microsoft.com/office/drawing/2014/main" id="{73E206C4-3B88-4AEF-A4BA-9962143B1DAF}"/>
              </a:ext>
            </a:extLst>
          </p:cNvPr>
          <p:cNvGrpSpPr/>
          <p:nvPr/>
        </p:nvGrpSpPr>
        <p:grpSpPr>
          <a:xfrm>
            <a:off x="3949815" y="99879"/>
            <a:ext cx="3333489" cy="1040610"/>
            <a:chOff x="9993401" y="230962"/>
            <a:chExt cx="3973263" cy="1428222"/>
          </a:xfrm>
        </p:grpSpPr>
        <p:pic>
          <p:nvPicPr>
            <p:cNvPr id="3" name="صورة 2">
              <a:extLst>
                <a:ext uri="{FF2B5EF4-FFF2-40B4-BE49-F238E27FC236}">
                  <a16:creationId xmlns:a16="http://schemas.microsoft.com/office/drawing/2014/main" id="{CB49C85D-7DF8-4E37-8B17-3B1C59558FF4}"/>
                </a:ext>
              </a:extLst>
            </p:cNvPr>
            <p:cNvPicPr>
              <a:picLocks noChangeAspect="1"/>
            </p:cNvPicPr>
            <p:nvPr/>
          </p:nvPicPr>
          <p:blipFill rotWithShape="1">
            <a:blip r:embed="rId2">
              <a:clrChange>
                <a:clrFrom>
                  <a:srgbClr val="FFFFFF"/>
                </a:clrFrom>
                <a:clrTo>
                  <a:srgbClr val="FFFFFF">
                    <a:alpha val="0"/>
                  </a:srgbClr>
                </a:clrTo>
              </a:clrChange>
            </a:blip>
            <a:srcRect t="5710" b="15312"/>
            <a:stretch/>
          </p:blipFill>
          <p:spPr>
            <a:xfrm>
              <a:off x="9993401" y="230962"/>
              <a:ext cx="3973263" cy="1428222"/>
            </a:xfrm>
            <a:prstGeom prst="rect">
              <a:avLst/>
            </a:prstGeom>
          </p:spPr>
        </p:pic>
        <p:sp>
          <p:nvSpPr>
            <p:cNvPr id="4" name="TextBox 7">
              <a:extLst>
                <a:ext uri="{FF2B5EF4-FFF2-40B4-BE49-F238E27FC236}">
                  <a16:creationId xmlns:a16="http://schemas.microsoft.com/office/drawing/2014/main" id="{EFBF2FB6-4BC9-40D7-BB61-3567E309B2AA}"/>
                </a:ext>
              </a:extLst>
            </p:cNvPr>
            <p:cNvSpPr txBox="1"/>
            <p:nvPr/>
          </p:nvSpPr>
          <p:spPr>
            <a:xfrm>
              <a:off x="10640874" y="719519"/>
              <a:ext cx="2613401" cy="802595"/>
            </a:xfrm>
            <a:prstGeom prst="rect">
              <a:avLst/>
            </a:prstGeom>
            <a:noFill/>
          </p:spPr>
          <p:txBody>
            <a:bodyPr wrap="square" rtlCol="0">
              <a:spAutoFit/>
            </a:bodyPr>
            <a:lstStyle/>
            <a:p>
              <a:pPr marL="0" marR="0" lvl="0" indent="0" algn="ctr" defTabSz="380969" rtl="1" eaLnBrk="1" fontAlgn="auto" latinLnBrk="0" hangingPunct="1">
                <a:lnSpc>
                  <a:spcPct val="100000"/>
                </a:lnSpc>
                <a:spcBef>
                  <a:spcPts val="0"/>
                </a:spcBef>
                <a:spcAft>
                  <a:spcPts val="0"/>
                </a:spcAft>
                <a:buClrTx/>
                <a:buSzTx/>
                <a:buFontTx/>
                <a:buNone/>
                <a:tabLst/>
                <a:defRPr/>
              </a:pPr>
              <a:r>
                <a:rPr kumimoji="0" lang="ar-AE" sz="16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الاسم المجرور بحرف الجر الاسم المجرور بالإضافة </a:t>
              </a:r>
              <a:endParaRPr kumimoji="0" lang="en-US" sz="16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sp>
        <p:nvSpPr>
          <p:cNvPr id="5" name="مربع نص 4">
            <a:extLst>
              <a:ext uri="{FF2B5EF4-FFF2-40B4-BE49-F238E27FC236}">
                <a16:creationId xmlns:a16="http://schemas.microsoft.com/office/drawing/2014/main" id="{BB2B52E3-F36D-4A1A-8D43-FCCEDC871333}"/>
              </a:ext>
            </a:extLst>
          </p:cNvPr>
          <p:cNvSpPr txBox="1"/>
          <p:nvPr/>
        </p:nvSpPr>
        <p:spPr>
          <a:xfrm>
            <a:off x="9446312" y="117487"/>
            <a:ext cx="2544681" cy="430887"/>
          </a:xfrm>
          <a:prstGeom prst="rect">
            <a:avLst/>
          </a:prstGeom>
          <a:noFill/>
        </p:spPr>
        <p:txBody>
          <a:bodyPr wrap="square">
            <a:spAutoFit/>
          </a:bodyPr>
          <a:lstStyle/>
          <a:p>
            <a:pPr marL="0" marR="0" lvl="0" indent="0" algn="ctr" defTabSz="914400" rtl="1" eaLnBrk="0" fontAlgn="base" latinLnBrk="0" hangingPunct="0">
              <a:lnSpc>
                <a:spcPct val="100000"/>
              </a:lnSpc>
              <a:spcBef>
                <a:spcPts val="0"/>
              </a:spcBef>
              <a:spcAft>
                <a:spcPts val="0"/>
              </a:spcAft>
              <a:buClrTx/>
              <a:buSzTx/>
              <a:buFontTx/>
              <a:buNone/>
              <a:tabLst/>
              <a:defRPr/>
            </a:pPr>
            <a:r>
              <a:rPr kumimoji="0" lang="ar-AE" sz="1100" b="1" i="0" u="none" strike="noStrike" kern="1200" cap="none" spc="0" normalizeH="0" baseline="0" noProof="0" dirty="0">
                <a:ln>
                  <a:noFill/>
                </a:ln>
                <a:solidFill>
                  <a:srgbClr val="222A35"/>
                </a:solidFill>
                <a:effectLst/>
                <a:uLnTx/>
                <a:uFillTx/>
                <a:latin typeface="Helvetica Neue"/>
                <a:ea typeface="Calibri" panose="020F0502020204030204" pitchFamily="34" charset="0"/>
                <a:cs typeface="Arial" panose="020B0604020202020204" pitchFamily="34" charset="0"/>
              </a:rPr>
              <a:t>مدرسة الزوراء </a:t>
            </a:r>
            <a:r>
              <a:rPr kumimoji="0" lang="en-US" sz="1100" b="1" i="0" u="none" strike="noStrike" kern="1200" cap="none" spc="0" normalizeH="0" baseline="0" noProof="0" dirty="0">
                <a:ln>
                  <a:noFill/>
                </a:ln>
                <a:solidFill>
                  <a:srgbClr val="222A35"/>
                </a:solidFill>
                <a:effectLst/>
                <a:uLnTx/>
                <a:uFillTx/>
                <a:latin typeface="Helvetica Neue"/>
                <a:ea typeface="Calibri" panose="020F0502020204030204" pitchFamily="34" charset="0"/>
                <a:cs typeface="Arial" panose="020B0604020202020204" pitchFamily="34" charset="0"/>
              </a:rPr>
              <a:t>1</a:t>
            </a:r>
            <a:r>
              <a:rPr kumimoji="0" lang="en-US" sz="1100" b="1" i="0" u="none" strike="noStrike" kern="1200" cap="none" spc="0" normalizeH="0" baseline="0" noProof="0" dirty="0">
                <a:ln>
                  <a:noFill/>
                </a:ln>
                <a:solidFill>
                  <a:srgbClr val="222A35"/>
                </a:solidFill>
                <a:effectLst/>
                <a:uLnTx/>
                <a:uFillTx/>
                <a:latin typeface="Arial" panose="020B0604020202020204" pitchFamily="34" charset="0"/>
                <a:ea typeface="Calibri" panose="020F0502020204030204" pitchFamily="34" charset="0"/>
                <a:cs typeface="Arial" panose="020B0604020202020204" pitchFamily="34" charset="0"/>
              </a:rPr>
              <a:t> </a:t>
            </a:r>
            <a:r>
              <a:rPr kumimoji="0" lang="ar-AE" sz="1100" b="1" i="0" u="none" strike="noStrike" kern="1200" cap="none" spc="0" normalizeH="0" baseline="0" noProof="0" dirty="0">
                <a:ln>
                  <a:noFill/>
                </a:ln>
                <a:solidFill>
                  <a:srgbClr val="222A35"/>
                </a:solidFill>
                <a:effectLst/>
                <a:uLnTx/>
                <a:uFillTx/>
                <a:latin typeface="Arial" panose="020B0604020202020204" pitchFamily="34" charset="0"/>
                <a:ea typeface="Calibri" panose="020F0502020204030204" pitchFamily="34" charset="0"/>
                <a:cs typeface="Arial" panose="020B0604020202020204" pitchFamily="34" charset="0"/>
              </a:rPr>
              <a:t>للتعليم الأساسي حلقة </a:t>
            </a:r>
            <a:r>
              <a:rPr kumimoji="0" lang="en-US" sz="1100" b="1" i="0" u="none" strike="noStrike" kern="1200" cap="none" spc="0" normalizeH="0" baseline="0" noProof="0" dirty="0">
                <a:ln>
                  <a:noFill/>
                </a:ln>
                <a:solidFill>
                  <a:srgbClr val="222A35"/>
                </a:solidFill>
                <a:effectLst/>
                <a:uLnTx/>
                <a:uFillTx/>
                <a:latin typeface="Helvetica Neue"/>
                <a:ea typeface="Calibri" panose="020F0502020204030204" pitchFamily="34" charset="0"/>
                <a:cs typeface="Arial" panose="020B0604020202020204" pitchFamily="34" charset="0"/>
              </a:rPr>
              <a:t>2</a:t>
            </a:r>
            <a:endParaRPr kumimoji="0" lang="en-US" sz="11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endParaRPr>
          </a:p>
          <a:p>
            <a:pPr marL="0" marR="0" lvl="0" indent="0" algn="ctr" defTabSz="914400" rtl="1" eaLnBrk="0" fontAlgn="base" latinLnBrk="0" hangingPunct="0">
              <a:lnSpc>
                <a:spcPct val="100000"/>
              </a:lnSpc>
              <a:spcBef>
                <a:spcPts val="0"/>
              </a:spcBef>
              <a:spcAft>
                <a:spcPts val="0"/>
              </a:spcAft>
              <a:buClrTx/>
              <a:buSzTx/>
              <a:buFontTx/>
              <a:buNone/>
              <a:tabLst/>
              <a:defRPr/>
            </a:pPr>
            <a:r>
              <a:rPr kumimoji="0" lang="ar-AE" sz="1100" b="1" i="0" u="none" strike="noStrike" kern="1200" cap="none" spc="0" normalizeH="0" baseline="0" noProof="0" dirty="0">
                <a:ln>
                  <a:noFill/>
                </a:ln>
                <a:solidFill>
                  <a:srgbClr val="222A35"/>
                </a:solidFill>
                <a:effectLst/>
                <a:uLnTx/>
                <a:uFillTx/>
                <a:latin typeface="Helvetica Neue"/>
                <a:ea typeface="Calibri" panose="020F0502020204030204" pitchFamily="34" charset="0"/>
                <a:cs typeface="Arial" panose="020B0604020202020204" pitchFamily="34" charset="0"/>
              </a:rPr>
              <a:t>الفرع المدرسي الثاني</a:t>
            </a:r>
            <a:endParaRPr kumimoji="0" lang="en-US" sz="11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endParaRPr>
          </a:p>
        </p:txBody>
      </p:sp>
      <p:pic>
        <p:nvPicPr>
          <p:cNvPr id="6" name="صورة 5">
            <a:extLst>
              <a:ext uri="{FF2B5EF4-FFF2-40B4-BE49-F238E27FC236}">
                <a16:creationId xmlns:a16="http://schemas.microsoft.com/office/drawing/2014/main" id="{9E57B489-329B-4693-B285-018FCDF0E15C}"/>
              </a:ext>
            </a:extLst>
          </p:cNvPr>
          <p:cNvPicPr>
            <a:picLocks noChangeAspect="1"/>
          </p:cNvPicPr>
          <p:nvPr/>
        </p:nvPicPr>
        <p:blipFill>
          <a:blip r:embed="rId3"/>
          <a:stretch>
            <a:fillRect/>
          </a:stretch>
        </p:blipFill>
        <p:spPr>
          <a:xfrm>
            <a:off x="8421833" y="4997"/>
            <a:ext cx="1252781" cy="1086753"/>
          </a:xfrm>
          <a:prstGeom prst="rect">
            <a:avLst/>
          </a:prstGeom>
        </p:spPr>
      </p:pic>
      <p:sp>
        <p:nvSpPr>
          <p:cNvPr id="7" name="مربع نص 6">
            <a:extLst>
              <a:ext uri="{FF2B5EF4-FFF2-40B4-BE49-F238E27FC236}">
                <a16:creationId xmlns:a16="http://schemas.microsoft.com/office/drawing/2014/main" id="{A1CF3C96-F24E-414A-B3EC-0A08A1626839}"/>
              </a:ext>
            </a:extLst>
          </p:cNvPr>
          <p:cNvSpPr txBox="1"/>
          <p:nvPr/>
        </p:nvSpPr>
        <p:spPr>
          <a:xfrm>
            <a:off x="591059" y="6050744"/>
            <a:ext cx="3214997" cy="369332"/>
          </a:xfrm>
          <a:prstGeom prst="rect">
            <a:avLst/>
          </a:prstGeom>
          <a:noFill/>
        </p:spPr>
        <p:txBody>
          <a:bodyPr wrap="square" rtlCol="1">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AE" sz="18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معلمتك المحبة لك عائشة الظاهري</a:t>
            </a:r>
          </a:p>
        </p:txBody>
      </p:sp>
      <p:sp>
        <p:nvSpPr>
          <p:cNvPr id="66" name="Rectangle 59">
            <a:extLst>
              <a:ext uri="{FF2B5EF4-FFF2-40B4-BE49-F238E27FC236}">
                <a16:creationId xmlns:a16="http://schemas.microsoft.com/office/drawing/2014/main" id="{B93FF228-5B21-4A43-9613-FA68B079686E}"/>
              </a:ext>
            </a:extLst>
          </p:cNvPr>
          <p:cNvSpPr>
            <a:spLocks noChangeArrowheads="1"/>
          </p:cNvSpPr>
          <p:nvPr/>
        </p:nvSpPr>
        <p:spPr bwMode="auto">
          <a:xfrm>
            <a:off x="1962001" y="48459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ar-AE" sz="18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endParaRPr>
          </a:p>
        </p:txBody>
      </p:sp>
      <p:sp>
        <p:nvSpPr>
          <p:cNvPr id="76" name="مربع نص 75">
            <a:extLst>
              <a:ext uri="{FF2B5EF4-FFF2-40B4-BE49-F238E27FC236}">
                <a16:creationId xmlns:a16="http://schemas.microsoft.com/office/drawing/2014/main" id="{A4A00451-E419-45B1-8BFA-B6A194610E2D}"/>
              </a:ext>
            </a:extLst>
          </p:cNvPr>
          <p:cNvSpPr txBox="1"/>
          <p:nvPr/>
        </p:nvSpPr>
        <p:spPr>
          <a:xfrm>
            <a:off x="8714756" y="1296760"/>
            <a:ext cx="3244689" cy="2862322"/>
          </a:xfrm>
          <a:custGeom>
            <a:avLst/>
            <a:gdLst>
              <a:gd name="connsiteX0" fmla="*/ 0 w 3244689"/>
              <a:gd name="connsiteY0" fmla="*/ 0 h 2862322"/>
              <a:gd name="connsiteX1" fmla="*/ 3244689 w 3244689"/>
              <a:gd name="connsiteY1" fmla="*/ 0 h 2862322"/>
              <a:gd name="connsiteX2" fmla="*/ 3244689 w 3244689"/>
              <a:gd name="connsiteY2" fmla="*/ 2862322 h 2862322"/>
              <a:gd name="connsiteX3" fmla="*/ 0 w 3244689"/>
              <a:gd name="connsiteY3" fmla="*/ 2862322 h 2862322"/>
              <a:gd name="connsiteX4" fmla="*/ 0 w 3244689"/>
              <a:gd name="connsiteY4" fmla="*/ 0 h 28623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44689" h="2862322" fill="none" extrusionOk="0">
                <a:moveTo>
                  <a:pt x="0" y="0"/>
                </a:moveTo>
                <a:cubicBezTo>
                  <a:pt x="658745" y="-109175"/>
                  <a:pt x="2494625" y="-48220"/>
                  <a:pt x="3244689" y="0"/>
                </a:cubicBezTo>
                <a:cubicBezTo>
                  <a:pt x="3140290" y="546969"/>
                  <a:pt x="3256191" y="1898750"/>
                  <a:pt x="3244689" y="2862322"/>
                </a:cubicBezTo>
                <a:cubicBezTo>
                  <a:pt x="2006508" y="2829500"/>
                  <a:pt x="1146982" y="2837762"/>
                  <a:pt x="0" y="2862322"/>
                </a:cubicBezTo>
                <a:cubicBezTo>
                  <a:pt x="-141869" y="1972418"/>
                  <a:pt x="-147724" y="538001"/>
                  <a:pt x="0" y="0"/>
                </a:cubicBezTo>
                <a:close/>
              </a:path>
              <a:path w="3244689" h="2862322" stroke="0" extrusionOk="0">
                <a:moveTo>
                  <a:pt x="0" y="0"/>
                </a:moveTo>
                <a:cubicBezTo>
                  <a:pt x="478880" y="56275"/>
                  <a:pt x="2684624" y="-36696"/>
                  <a:pt x="3244689" y="0"/>
                </a:cubicBezTo>
                <a:cubicBezTo>
                  <a:pt x="3094838" y="1229835"/>
                  <a:pt x="3211651" y="1514326"/>
                  <a:pt x="3244689" y="2862322"/>
                </a:cubicBezTo>
                <a:cubicBezTo>
                  <a:pt x="1846862" y="2802868"/>
                  <a:pt x="856153" y="2886417"/>
                  <a:pt x="0" y="2862322"/>
                </a:cubicBezTo>
                <a:cubicBezTo>
                  <a:pt x="-22238" y="2307869"/>
                  <a:pt x="-143762" y="905290"/>
                  <a:pt x="0" y="0"/>
                </a:cubicBezTo>
                <a:close/>
              </a:path>
            </a:pathLst>
          </a:custGeom>
          <a:solidFill>
            <a:srgbClr val="FFFF66"/>
          </a:solidFill>
          <a:ln>
            <a:solidFill>
              <a:schemeClr val="tx1"/>
            </a:solidFill>
            <a:extLst>
              <a:ext uri="{C807C97D-BFC1-408E-A445-0C87EB9F89A2}">
                <ask:lineSketchStyleProps xmlns:ask="http://schemas.microsoft.com/office/drawing/2018/sketchyshapes" sd="1617256088">
                  <a:prstGeom prst="rect">
                    <a:avLst/>
                  </a:prstGeom>
                  <ask:type>
                    <ask:lineSketchCurved/>
                  </ask:type>
                </ask:lineSketchStyleProps>
              </a:ext>
            </a:extLst>
          </a:ln>
        </p:spPr>
        <p:txBody>
          <a:bodyPr wrap="square" rtlCol="1">
            <a:spAutoFit/>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AE" sz="12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الاسم المجرور بحرف الجر :ي حروف تدخل على الأسماء فقط فتعطيها حكم الجر (الخفض)، وقد سُمّيت بهذا الاسم لأنّها تجرّ معنى الفعل الذي سبقها إلى الاسم الذي يليها، أو لأنّها تجرُّ الاسم الذي بعدها "أي تخفضه".</a:t>
            </a: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AE" sz="12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يأتي الاسم مجرورًا إذا سبقه حر من حروف الجر (من، إلى حتى، خلا، حاشا، عدا، في، عن، على مذ، منذ، رُب، اللام، كي، واو، وتا والكاف، والباء، ولعل، ومتى الحرف الحادي والعشرون هو لولا؛ ولكنه قليل الاستخدام ) . </a:t>
            </a:r>
            <a:endParaRPr lang="ar-AE" sz="1200" b="1" dirty="0">
              <a:solidFill>
                <a:prstClr val="black"/>
              </a:solidFill>
              <a:latin typeface="Calibri" panose="020F0502020204030204"/>
              <a:cs typeface="Arial" panose="020B0604020202020204" pitchFamily="34" charset="0"/>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AE" sz="1200" b="1" dirty="0">
                <a:solidFill>
                  <a:srgbClr val="FF0000"/>
                </a:solidFill>
                <a:latin typeface="Calibri" panose="020F0502020204030204"/>
                <a:cs typeface="Arial" panose="020B0604020202020204" pitchFamily="34" charset="0"/>
              </a:rPr>
              <a:t>مثل : النظافة من الإيمان .</a:t>
            </a: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AE" sz="1200" b="1" i="0" u="none" strike="noStrike" kern="1200" cap="none" spc="0" normalizeH="0" baseline="0" noProof="0" dirty="0">
                <a:ln>
                  <a:noFill/>
                </a:ln>
                <a:solidFill>
                  <a:srgbClr val="0630E5"/>
                </a:solidFill>
                <a:effectLst/>
                <a:uLnTx/>
                <a:uFillTx/>
                <a:latin typeface="Calibri" panose="020F0502020204030204"/>
                <a:ea typeface="+mn-ea"/>
                <a:cs typeface="Arial" panose="020B0604020202020204" pitchFamily="34" charset="0"/>
              </a:rPr>
              <a:t>الاسم المجرور بالإضافة : يأتي الاسم مجرورًا إذا وقع مضافًا إليه .</a:t>
            </a:r>
          </a:p>
          <a:p>
            <a:pPr marL="0" marR="0" lvl="0" indent="0" algn="r" defTabSz="914400" rtl="1" eaLnBrk="1" fontAlgn="auto" latinLnBrk="0" hangingPunct="1">
              <a:lnSpc>
                <a:spcPct val="100000"/>
              </a:lnSpc>
              <a:spcBef>
                <a:spcPts val="0"/>
              </a:spcBef>
              <a:spcAft>
                <a:spcPts val="0"/>
              </a:spcAft>
              <a:buClrTx/>
              <a:buSzTx/>
              <a:buFontTx/>
              <a:buNone/>
              <a:tabLst/>
              <a:defRPr/>
            </a:pPr>
            <a:r>
              <a:rPr lang="ar-AE" sz="1200" b="1" dirty="0">
                <a:solidFill>
                  <a:srgbClr val="FF0000"/>
                </a:solidFill>
                <a:latin typeface="Calibri" panose="020F0502020204030204"/>
                <a:cs typeface="Arial" panose="020B0604020202020204" pitchFamily="34" charset="0"/>
              </a:rPr>
              <a:t>مثل : الجنود يسهرون على حماية الوطن .</a:t>
            </a:r>
          </a:p>
          <a:p>
            <a:pPr marL="0" marR="0" lvl="0" indent="0" algn="r" defTabSz="914400" rtl="1" eaLnBrk="1" fontAlgn="auto" latinLnBrk="0" hangingPunct="1">
              <a:lnSpc>
                <a:spcPct val="100000"/>
              </a:lnSpc>
              <a:spcBef>
                <a:spcPts val="0"/>
              </a:spcBef>
              <a:spcAft>
                <a:spcPts val="0"/>
              </a:spcAft>
              <a:buClrTx/>
              <a:buSzTx/>
              <a:buFontTx/>
              <a:buNone/>
              <a:tabLst/>
              <a:defRPr/>
            </a:pPr>
            <a:r>
              <a:rPr lang="ar-AE" sz="1200" b="1" dirty="0">
                <a:solidFill>
                  <a:srgbClr val="0630E5"/>
                </a:solidFill>
                <a:latin typeface="Calibri" panose="020F0502020204030204"/>
                <a:cs typeface="Arial" panose="020B0604020202020204" pitchFamily="34" charset="0"/>
              </a:rPr>
              <a:t>المضاف إليه يكون دائمًا مجرورًا .</a:t>
            </a:r>
          </a:p>
          <a:p>
            <a:pPr marL="0" marR="0" lvl="0" indent="0" algn="r" defTabSz="914400" rtl="1" eaLnBrk="1" fontAlgn="auto" latinLnBrk="0" hangingPunct="1">
              <a:lnSpc>
                <a:spcPct val="100000"/>
              </a:lnSpc>
              <a:spcBef>
                <a:spcPts val="0"/>
              </a:spcBef>
              <a:spcAft>
                <a:spcPts val="0"/>
              </a:spcAft>
              <a:buClrTx/>
              <a:buSzTx/>
              <a:buFontTx/>
              <a:buNone/>
              <a:tabLst/>
              <a:defRPr/>
            </a:pPr>
            <a:r>
              <a:rPr lang="ar-AE" sz="1200" b="1" dirty="0">
                <a:solidFill>
                  <a:srgbClr val="0630E5"/>
                </a:solidFill>
                <a:latin typeface="Calibri" panose="020F0502020204030204"/>
                <a:cs typeface="Arial" panose="020B0604020202020204" pitchFamily="34" charset="0"/>
              </a:rPr>
              <a:t>المضاف يعرب حسب موقعه في الجملة .</a:t>
            </a:r>
          </a:p>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ar-AE" sz="1200" b="1" i="0" u="none" strike="noStrike" kern="1200" cap="none" spc="0" normalizeH="0" baseline="0" noProof="0" dirty="0">
              <a:ln>
                <a:noFill/>
              </a:ln>
              <a:solidFill>
                <a:srgbClr val="FF0000"/>
              </a:solidFill>
              <a:effectLst/>
              <a:uLnTx/>
              <a:uFillTx/>
              <a:latin typeface="Calibri" panose="020F0502020204030204"/>
              <a:ea typeface="+mn-ea"/>
              <a:cs typeface="Arial" panose="020B0604020202020204" pitchFamily="34" charset="0"/>
            </a:endParaRPr>
          </a:p>
        </p:txBody>
      </p:sp>
      <p:sp>
        <p:nvSpPr>
          <p:cNvPr id="77" name="مربع نص 76">
            <a:extLst>
              <a:ext uri="{FF2B5EF4-FFF2-40B4-BE49-F238E27FC236}">
                <a16:creationId xmlns:a16="http://schemas.microsoft.com/office/drawing/2014/main" id="{EE7FE3E1-4CC4-4C76-9256-7AB2459DECA3}"/>
              </a:ext>
            </a:extLst>
          </p:cNvPr>
          <p:cNvSpPr txBox="1"/>
          <p:nvPr/>
        </p:nvSpPr>
        <p:spPr>
          <a:xfrm>
            <a:off x="4909558" y="2601805"/>
            <a:ext cx="3552131" cy="1231106"/>
          </a:xfrm>
          <a:prstGeom prst="rect">
            <a:avLst/>
          </a:prstGeom>
          <a:noFill/>
          <a:ln w="76200">
            <a:solidFill>
              <a:srgbClr val="0630E5"/>
            </a:solidFill>
          </a:ln>
        </p:spPr>
        <p:txBody>
          <a:bodyPr wrap="square" rtlCol="0">
            <a:spAutoFit/>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AE" sz="1400" b="1" dirty="0">
                <a:ln w="0"/>
                <a:solidFill>
                  <a:srgbClr val="000000"/>
                </a:solidFill>
                <a:effectLst>
                  <a:outerShdw blurRad="38100" dist="19050" dir="2700000" algn="tl" rotWithShape="0">
                    <a:prstClr val="black">
                      <a:alpha val="40000"/>
                    </a:prstClr>
                  </a:outerShdw>
                </a:effectLst>
                <a:latin typeface="Arial" panose="020B0604020202020204" pitchFamily="34" charset="0"/>
                <a:cs typeface="Arial" panose="020B0604020202020204" pitchFamily="34" charset="0"/>
              </a:rPr>
              <a:t>أكمل الفراغ بالإجابة الصحيحة : </a:t>
            </a:r>
          </a:p>
          <a:p>
            <a:pPr algn="ctr"/>
            <a:r>
              <a:rPr lang="ar-AE" sz="2000" b="1" i="0" dirty="0">
                <a:effectLst/>
                <a:latin typeface="Quicksand"/>
              </a:rPr>
              <a:t>الاسم الذي يأتي بعد حروف الجر نسميه :</a:t>
            </a:r>
          </a:p>
          <a:p>
            <a:pPr algn="ctr"/>
            <a:r>
              <a:rPr lang="ar-AE" sz="2000" b="1" dirty="0">
                <a:latin typeface="Quicksand"/>
              </a:rPr>
              <a:t>-------------------------------------</a:t>
            </a:r>
            <a:br>
              <a:rPr lang="ar-AE" sz="2000" b="1" i="0" dirty="0">
                <a:effectLst/>
                <a:latin typeface="Quicksand"/>
              </a:rPr>
            </a:br>
            <a:endParaRPr kumimoji="0" lang="ar-AE" sz="2000" b="1" i="0" u="none" strike="noStrike" kern="1200" cap="none" spc="0" normalizeH="0" baseline="0" noProof="0" dirty="0">
              <a:ln w="0"/>
              <a:effectLst>
                <a:outerShdw blurRad="38100" dist="19050" dir="2700000" algn="tl" rotWithShape="0">
                  <a:prstClr val="black">
                    <a:alpha val="40000"/>
                  </a:prstClr>
                </a:outerShdw>
              </a:effectLst>
              <a:uLnTx/>
              <a:uFillTx/>
              <a:latin typeface="Arial" panose="020B0604020202020204" pitchFamily="34" charset="0"/>
              <a:ea typeface="+mn-ea"/>
              <a:cs typeface="Arial" panose="020B0604020202020204" pitchFamily="34" charset="0"/>
            </a:endParaRPr>
          </a:p>
        </p:txBody>
      </p:sp>
      <p:sp>
        <p:nvSpPr>
          <p:cNvPr id="78" name="مربع نص 77">
            <a:extLst>
              <a:ext uri="{FF2B5EF4-FFF2-40B4-BE49-F238E27FC236}">
                <a16:creationId xmlns:a16="http://schemas.microsoft.com/office/drawing/2014/main" id="{030C5CE8-E2B1-4032-BC64-D1110E80162F}"/>
              </a:ext>
            </a:extLst>
          </p:cNvPr>
          <p:cNvSpPr txBox="1"/>
          <p:nvPr/>
        </p:nvSpPr>
        <p:spPr>
          <a:xfrm>
            <a:off x="6163748" y="1648212"/>
            <a:ext cx="1136417" cy="908864"/>
          </a:xfrm>
          <a:prstGeom prst="ellipse">
            <a:avLst/>
          </a:prstGeom>
          <a:noFill/>
          <a:ln w="57150">
            <a:solidFill>
              <a:srgbClr val="0630E5"/>
            </a:solidFill>
          </a:ln>
        </p:spPr>
        <p:txBody>
          <a:bodyPr wrap="square" rtlCol="1">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AE" sz="1800" b="1" i="0" u="none" strike="noStrike" kern="1200" cap="none" spc="0" normalizeH="0" baseline="0" noProof="0" dirty="0">
                <a:ln>
                  <a:noFill/>
                </a:ln>
                <a:solidFill>
                  <a:srgbClr val="0630E5"/>
                </a:solidFill>
                <a:effectLst/>
                <a:uLnTx/>
                <a:uFillTx/>
                <a:latin typeface="Calibri" panose="020F0502020204030204"/>
                <a:ea typeface="+mn-ea"/>
                <a:cs typeface="Arial" panose="020B0604020202020204" pitchFamily="34" charset="0"/>
              </a:rPr>
              <a:t>اللون الأزرق </a:t>
            </a:r>
          </a:p>
        </p:txBody>
      </p:sp>
      <p:sp>
        <p:nvSpPr>
          <p:cNvPr id="81" name="مربع نص 80">
            <a:extLst>
              <a:ext uri="{FF2B5EF4-FFF2-40B4-BE49-F238E27FC236}">
                <a16:creationId xmlns:a16="http://schemas.microsoft.com/office/drawing/2014/main" id="{AF04E146-FBED-47EC-804A-E0D29AE308FE}"/>
              </a:ext>
            </a:extLst>
          </p:cNvPr>
          <p:cNvSpPr txBox="1"/>
          <p:nvPr/>
        </p:nvSpPr>
        <p:spPr>
          <a:xfrm>
            <a:off x="439375" y="1350774"/>
            <a:ext cx="3333489" cy="1651349"/>
          </a:xfrm>
          <a:prstGeom prst="rect">
            <a:avLst/>
          </a:prstGeom>
          <a:noFill/>
          <a:ln w="76200">
            <a:solidFill>
              <a:srgbClr val="E2007E"/>
            </a:solidFill>
          </a:ln>
        </p:spPr>
        <p:txBody>
          <a:bodyPr wrap="square" rtlCol="0">
            <a:spAutoFit/>
          </a:bodyPr>
          <a:lstStyle/>
          <a:p>
            <a:pPr marL="0" marR="0" lvl="0" indent="0" algn="r" defTabSz="914400" rtl="1" eaLnBrk="1" fontAlgn="auto" latinLnBrk="0" hangingPunct="1">
              <a:lnSpc>
                <a:spcPct val="115000"/>
              </a:lnSpc>
              <a:spcBef>
                <a:spcPts val="0"/>
              </a:spcBef>
              <a:spcAft>
                <a:spcPts val="1000"/>
              </a:spcAft>
              <a:buClrTx/>
              <a:buSzTx/>
              <a:buFontTx/>
              <a:buNone/>
              <a:tabLst/>
              <a:defRPr/>
            </a:pPr>
            <a:r>
              <a:rPr kumimoji="0" lang="ar-AE" sz="14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rPr>
              <a:t>عين فيما يأتي الاسم المجرور : </a:t>
            </a:r>
          </a:p>
          <a:p>
            <a:pPr marL="0" marR="0" lvl="0" indent="0" algn="r" defTabSz="914400" rtl="1" eaLnBrk="1" fontAlgn="auto" latinLnBrk="0" hangingPunct="1">
              <a:lnSpc>
                <a:spcPct val="115000"/>
              </a:lnSpc>
              <a:spcBef>
                <a:spcPts val="0"/>
              </a:spcBef>
              <a:spcAft>
                <a:spcPts val="100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rPr>
              <a:t>1</a:t>
            </a:r>
            <a:r>
              <a:rPr kumimoji="0" lang="ar-AE" sz="14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rPr>
              <a:t>- علمت أن الرغبة في التقدم تدفع إلى الابتكار .</a:t>
            </a:r>
          </a:p>
          <a:p>
            <a:pPr marL="0" marR="0" lvl="0" indent="0" algn="r" defTabSz="914400" rtl="1" eaLnBrk="1" fontAlgn="auto" latinLnBrk="0" hangingPunct="1">
              <a:lnSpc>
                <a:spcPct val="115000"/>
              </a:lnSpc>
              <a:spcBef>
                <a:spcPts val="0"/>
              </a:spcBef>
              <a:spcAft>
                <a:spcPts val="1000"/>
              </a:spcAft>
              <a:buClrTx/>
              <a:buSzTx/>
              <a:buFontTx/>
              <a:buNone/>
              <a:tabLst/>
              <a:defRPr/>
            </a:pPr>
            <a:r>
              <a:rPr lang="en-US" sz="1400" b="1" dirty="0">
                <a:solidFill>
                  <a:prstClr val="black"/>
                </a:solidFill>
                <a:latin typeface="Calibri" panose="020F0502020204030204" pitchFamily="34" charset="0"/>
                <a:ea typeface="Calibri" panose="020F0502020204030204" pitchFamily="34" charset="0"/>
                <a:cs typeface="Arial" panose="020B0604020202020204" pitchFamily="34" charset="0"/>
              </a:rPr>
              <a:t>2</a:t>
            </a:r>
            <a:r>
              <a:rPr lang="ar-AE" sz="1400" b="1" dirty="0">
                <a:solidFill>
                  <a:prstClr val="black"/>
                </a:solidFill>
                <a:latin typeface="Calibri" panose="020F0502020204030204" pitchFamily="34" charset="0"/>
                <a:ea typeface="Calibri" panose="020F0502020204030204" pitchFamily="34" charset="0"/>
                <a:cs typeface="Arial" panose="020B0604020202020204" pitchFamily="34" charset="0"/>
              </a:rPr>
              <a:t>- قال تعالى: {وَمَا كَانَ اسْتِغْفَارُ إِبْرَاهِيمَ لِأَبِيهِ إِلَّا عَنْ مَوْعِدَةٍ}[٦]</a:t>
            </a:r>
          </a:p>
          <a:p>
            <a:pPr marL="0" marR="0" lvl="0" indent="0" algn="r" defTabSz="914400" rtl="1" eaLnBrk="1" fontAlgn="auto" latinLnBrk="0" hangingPunct="1">
              <a:lnSpc>
                <a:spcPct val="115000"/>
              </a:lnSpc>
              <a:spcBef>
                <a:spcPts val="0"/>
              </a:spcBef>
              <a:spcAft>
                <a:spcPts val="100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endParaRPr>
          </a:p>
        </p:txBody>
      </p:sp>
      <p:sp>
        <p:nvSpPr>
          <p:cNvPr id="82" name="مربع نص 81">
            <a:extLst>
              <a:ext uri="{FF2B5EF4-FFF2-40B4-BE49-F238E27FC236}">
                <a16:creationId xmlns:a16="http://schemas.microsoft.com/office/drawing/2014/main" id="{CA3383CE-2A15-4BE8-8C14-2DBA715DB638}"/>
              </a:ext>
            </a:extLst>
          </p:cNvPr>
          <p:cNvSpPr txBox="1"/>
          <p:nvPr/>
        </p:nvSpPr>
        <p:spPr>
          <a:xfrm>
            <a:off x="3806056" y="1800853"/>
            <a:ext cx="1034381" cy="908865"/>
          </a:xfrm>
          <a:prstGeom prst="ellipse">
            <a:avLst/>
          </a:prstGeom>
          <a:noFill/>
          <a:ln w="57150">
            <a:solidFill>
              <a:srgbClr val="E2007E"/>
            </a:solidFill>
          </a:ln>
        </p:spPr>
        <p:txBody>
          <a:bodyPr wrap="square" rtlCol="1">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AE" sz="1800" b="1" i="0" u="none" strike="noStrike" kern="1200" cap="none" spc="0" normalizeH="0" baseline="0" noProof="0" dirty="0">
                <a:ln>
                  <a:noFill/>
                </a:ln>
                <a:solidFill>
                  <a:srgbClr val="E2007E"/>
                </a:solidFill>
                <a:effectLst/>
                <a:uLnTx/>
                <a:uFillTx/>
                <a:latin typeface="Calibri" panose="020F0502020204030204"/>
                <a:ea typeface="+mn-ea"/>
                <a:cs typeface="Arial" panose="020B0604020202020204" pitchFamily="34" charset="0"/>
              </a:rPr>
              <a:t>اللون الوردي </a:t>
            </a:r>
          </a:p>
        </p:txBody>
      </p:sp>
      <p:sp>
        <p:nvSpPr>
          <p:cNvPr id="83" name="مربع نص 82">
            <a:extLst>
              <a:ext uri="{FF2B5EF4-FFF2-40B4-BE49-F238E27FC236}">
                <a16:creationId xmlns:a16="http://schemas.microsoft.com/office/drawing/2014/main" id="{855C8F52-D983-46CC-9EAE-F59A5E8F9F88}"/>
              </a:ext>
            </a:extLst>
          </p:cNvPr>
          <p:cNvSpPr txBox="1"/>
          <p:nvPr/>
        </p:nvSpPr>
        <p:spPr>
          <a:xfrm>
            <a:off x="312663" y="4148283"/>
            <a:ext cx="4265234" cy="1569660"/>
          </a:xfrm>
          <a:prstGeom prst="rect">
            <a:avLst/>
          </a:prstGeom>
          <a:noFill/>
          <a:ln w="76200">
            <a:solidFill>
              <a:srgbClr val="FD9A01"/>
            </a:solidFill>
          </a:ln>
        </p:spPr>
        <p:txBody>
          <a:bodyPr wrap="square" rtlCol="0">
            <a:spAutoFit/>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AE" sz="16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rPr>
              <a:t>عين المضاف ، والمضاف إليه في الجمل التالية بوضع دائرة :</a:t>
            </a: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rPr>
              <a:t>1</a:t>
            </a:r>
            <a:r>
              <a:rPr kumimoji="0" lang="ar-AE" sz="16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rPr>
              <a:t>- حديقة منزلنا كبيرة .                                        </a:t>
            </a: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AE" sz="16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rPr>
              <a:t> </a:t>
            </a:r>
            <a:r>
              <a:rPr kumimoji="0" lang="en-US" sz="16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rPr>
              <a:t>2</a:t>
            </a:r>
            <a:r>
              <a:rPr kumimoji="0" lang="ar-AE" sz="16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rPr>
              <a:t>- أثاث الحجرة جميل .                          </a:t>
            </a:r>
          </a:p>
          <a:p>
            <a:pPr marL="0" marR="0" lvl="0" indent="0" algn="r" defTabSz="914400" rtl="1" eaLnBrk="1" fontAlgn="auto" latinLnBrk="0" hangingPunct="1">
              <a:lnSpc>
                <a:spcPct val="100000"/>
              </a:lnSpc>
              <a:spcBef>
                <a:spcPts val="0"/>
              </a:spcBef>
              <a:spcAft>
                <a:spcPts val="0"/>
              </a:spcAft>
              <a:buClrTx/>
              <a:buSzTx/>
              <a:buFontTx/>
              <a:buNone/>
              <a:tabLst/>
              <a:defRPr/>
            </a:pPr>
            <a:r>
              <a:rPr lang="en-US" sz="1600" b="1" dirty="0">
                <a:solidFill>
                  <a:prstClr val="black"/>
                </a:solidFill>
                <a:latin typeface="Calibri" panose="020F0502020204030204" pitchFamily="34" charset="0"/>
                <a:ea typeface="Calibri" panose="020F0502020204030204" pitchFamily="34" charset="0"/>
                <a:cs typeface="Arial" panose="020B0604020202020204" pitchFamily="34" charset="0"/>
              </a:rPr>
              <a:t>3</a:t>
            </a:r>
            <a:r>
              <a:rPr kumimoji="0" lang="ar-AE" sz="16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rPr>
              <a:t>- صلاة الفجر خير من النوم .</a:t>
            </a: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rPr>
              <a:t>4</a:t>
            </a:r>
            <a:r>
              <a:rPr kumimoji="0" lang="ar-AE" sz="16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rPr>
              <a:t>- رداء الصوف يمنع عنك البرد                   </a:t>
            </a:r>
          </a:p>
          <a:p>
            <a:pPr marL="0" marR="0" lvl="0" indent="0" algn="r" defTabSz="914400" rtl="1" eaLnBrk="1" fontAlgn="auto" latinLnBrk="0" hangingPunct="1">
              <a:lnSpc>
                <a:spcPct val="100000"/>
              </a:lnSpc>
              <a:spcBef>
                <a:spcPts val="0"/>
              </a:spcBef>
              <a:spcAft>
                <a:spcPts val="0"/>
              </a:spcAft>
              <a:buClrTx/>
              <a:buSzTx/>
              <a:buFontTx/>
              <a:buNone/>
              <a:tabLst/>
              <a:defRPr/>
            </a:pPr>
            <a:r>
              <a:rPr lang="en-US" sz="1600" b="1" dirty="0">
                <a:solidFill>
                  <a:prstClr val="black"/>
                </a:solidFill>
                <a:latin typeface="Calibri" panose="020F0502020204030204" pitchFamily="34" charset="0"/>
                <a:ea typeface="Calibri" panose="020F0502020204030204" pitchFamily="34" charset="0"/>
                <a:cs typeface="Arial" panose="020B0604020202020204" pitchFamily="34" charset="0"/>
              </a:rPr>
              <a:t>5</a:t>
            </a:r>
            <a:r>
              <a:rPr kumimoji="0" lang="ar-AE" sz="16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rPr>
              <a:t>- رفعة الوطن غاية المخلصين .</a:t>
            </a:r>
          </a:p>
        </p:txBody>
      </p:sp>
      <p:sp>
        <p:nvSpPr>
          <p:cNvPr id="84" name="مربع نص 83">
            <a:extLst>
              <a:ext uri="{FF2B5EF4-FFF2-40B4-BE49-F238E27FC236}">
                <a16:creationId xmlns:a16="http://schemas.microsoft.com/office/drawing/2014/main" id="{6FC8F35B-8296-4081-BDD0-FC59E6867564}"/>
              </a:ext>
            </a:extLst>
          </p:cNvPr>
          <p:cNvSpPr txBox="1"/>
          <p:nvPr/>
        </p:nvSpPr>
        <p:spPr>
          <a:xfrm>
            <a:off x="4644206" y="4425257"/>
            <a:ext cx="1145962" cy="822305"/>
          </a:xfrm>
          <a:prstGeom prst="ellipse">
            <a:avLst/>
          </a:prstGeom>
          <a:noFill/>
          <a:ln w="57150">
            <a:solidFill>
              <a:srgbClr val="FD9A01"/>
            </a:solidFill>
          </a:ln>
        </p:spPr>
        <p:txBody>
          <a:bodyPr wrap="square" rtlCol="1">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AE" sz="1600" b="1" i="0" u="none" strike="noStrike" kern="1200" cap="none" spc="0" normalizeH="0" baseline="0" noProof="0" dirty="0">
                <a:ln>
                  <a:noFill/>
                </a:ln>
                <a:solidFill>
                  <a:srgbClr val="FD9A01"/>
                </a:solidFill>
                <a:effectLst/>
                <a:uLnTx/>
                <a:uFillTx/>
                <a:latin typeface="Calibri" panose="020F0502020204030204"/>
                <a:ea typeface="+mn-ea"/>
                <a:cs typeface="Arial" panose="020B0604020202020204" pitchFamily="34" charset="0"/>
              </a:rPr>
              <a:t>اللون البرتقالي </a:t>
            </a:r>
          </a:p>
        </p:txBody>
      </p:sp>
      <p:sp>
        <p:nvSpPr>
          <p:cNvPr id="85" name="مربع نص 84">
            <a:extLst>
              <a:ext uri="{FF2B5EF4-FFF2-40B4-BE49-F238E27FC236}">
                <a16:creationId xmlns:a16="http://schemas.microsoft.com/office/drawing/2014/main" id="{7E4651AF-B0C9-4B05-B94A-8270935FD5D9}"/>
              </a:ext>
            </a:extLst>
          </p:cNvPr>
          <p:cNvSpPr txBox="1"/>
          <p:nvPr/>
        </p:nvSpPr>
        <p:spPr>
          <a:xfrm>
            <a:off x="6735290" y="4366089"/>
            <a:ext cx="5202974" cy="2263697"/>
          </a:xfrm>
          <a:prstGeom prst="rect">
            <a:avLst/>
          </a:prstGeom>
          <a:noFill/>
          <a:ln w="76200">
            <a:solidFill>
              <a:srgbClr val="4FDB0A"/>
            </a:solidFill>
          </a:ln>
        </p:spPr>
        <p:txBody>
          <a:bodyPr wrap="square" rtlCol="0">
            <a:spAutoFit/>
          </a:bodyPr>
          <a:lstStyle/>
          <a:p>
            <a:pPr marL="0" marR="0" lvl="0" indent="0" algn="r" defTabSz="914400" rtl="1" eaLnBrk="1" fontAlgn="auto" latinLnBrk="0" hangingPunct="1">
              <a:spcBef>
                <a:spcPts val="0"/>
              </a:spcBef>
              <a:buClrTx/>
              <a:buSzTx/>
              <a:buFontTx/>
              <a:buNone/>
              <a:tabLst/>
              <a:defRPr/>
            </a:pPr>
            <a:r>
              <a:rPr kumimoji="0" lang="ar-AE" sz="18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rPr>
              <a:t>أعرب الجملة التالية : </a:t>
            </a:r>
          </a:p>
          <a:p>
            <a:pPr marL="0" marR="0" lvl="0" indent="0" algn="r" defTabSz="914400" rtl="1" eaLnBrk="1" fontAlgn="auto" latinLnBrk="0" hangingPunct="1">
              <a:spcBef>
                <a:spcPts val="0"/>
              </a:spcBef>
              <a:buClrTx/>
              <a:buSzTx/>
              <a:buFontTx/>
              <a:buNone/>
              <a:tabLst/>
              <a:defRPr/>
            </a:pPr>
            <a:r>
              <a:rPr lang="ar-AE" b="1" dirty="0">
                <a:solidFill>
                  <a:prstClr val="black"/>
                </a:solidFill>
                <a:latin typeface="Calibri" panose="020F0502020204030204" pitchFamily="34" charset="0"/>
                <a:ea typeface="Calibri" panose="020F0502020204030204" pitchFamily="34" charset="0"/>
                <a:cs typeface="Arial" panose="020B0604020202020204" pitchFamily="34" charset="0"/>
              </a:rPr>
              <a:t>العلمُ أساسُ التقدمِ .</a:t>
            </a:r>
          </a:p>
          <a:p>
            <a:pPr marL="0" marR="0" lvl="0" indent="0" algn="r" defTabSz="914400" rtl="1" eaLnBrk="1" fontAlgn="auto" latinLnBrk="0" hangingPunct="1">
              <a:lnSpc>
                <a:spcPct val="115000"/>
              </a:lnSpc>
              <a:spcBef>
                <a:spcPts val="0"/>
              </a:spcBef>
              <a:spcAft>
                <a:spcPts val="1000"/>
              </a:spcAft>
              <a:buClrTx/>
              <a:buSzTx/>
              <a:buFontTx/>
              <a:buNone/>
              <a:tabLst/>
              <a:defRPr/>
            </a:pPr>
            <a:r>
              <a:rPr kumimoji="0" lang="ar-AE" sz="18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rPr>
              <a:t>العلمُ : ----------------------------------------------------------</a:t>
            </a:r>
          </a:p>
          <a:p>
            <a:pPr marL="0" marR="0" lvl="0" indent="0" algn="r" defTabSz="914400" rtl="1" eaLnBrk="1" fontAlgn="auto" latinLnBrk="0" hangingPunct="1">
              <a:lnSpc>
                <a:spcPct val="115000"/>
              </a:lnSpc>
              <a:spcBef>
                <a:spcPts val="0"/>
              </a:spcBef>
              <a:spcAft>
                <a:spcPts val="1000"/>
              </a:spcAft>
              <a:buClrTx/>
              <a:buSzTx/>
              <a:buFontTx/>
              <a:buNone/>
              <a:tabLst/>
              <a:defRPr/>
            </a:pPr>
            <a:r>
              <a:rPr lang="ar-AE" b="1" dirty="0">
                <a:solidFill>
                  <a:prstClr val="black"/>
                </a:solidFill>
                <a:latin typeface="Calibri" panose="020F0502020204030204" pitchFamily="34" charset="0"/>
                <a:ea typeface="Calibri" panose="020F0502020204030204" pitchFamily="34" charset="0"/>
                <a:cs typeface="Arial" panose="020B0604020202020204" pitchFamily="34" charset="0"/>
              </a:rPr>
              <a:t>أساسُ : ---------------------------------------------------------</a:t>
            </a:r>
          </a:p>
          <a:p>
            <a:pPr marL="0" marR="0" lvl="0" indent="0" algn="r" defTabSz="914400" rtl="1" eaLnBrk="1" fontAlgn="auto" latinLnBrk="0" hangingPunct="1">
              <a:lnSpc>
                <a:spcPct val="115000"/>
              </a:lnSpc>
              <a:spcBef>
                <a:spcPts val="0"/>
              </a:spcBef>
              <a:spcAft>
                <a:spcPts val="1000"/>
              </a:spcAft>
              <a:buClrTx/>
              <a:buSzTx/>
              <a:buFontTx/>
              <a:buNone/>
              <a:tabLst/>
              <a:defRPr/>
            </a:pPr>
            <a:r>
              <a:rPr kumimoji="0" lang="ar-AE" sz="18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rPr>
              <a:t>التقدمِ : ---------------------------------------------------------</a:t>
            </a:r>
          </a:p>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ar-AE" sz="18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p:txBody>
      </p:sp>
      <p:sp>
        <p:nvSpPr>
          <p:cNvPr id="86" name="مربع نص 85">
            <a:extLst>
              <a:ext uri="{FF2B5EF4-FFF2-40B4-BE49-F238E27FC236}">
                <a16:creationId xmlns:a16="http://schemas.microsoft.com/office/drawing/2014/main" id="{9E546715-B980-4771-AAF2-14A8FE942C15}"/>
              </a:ext>
            </a:extLst>
          </p:cNvPr>
          <p:cNvSpPr txBox="1"/>
          <p:nvPr/>
        </p:nvSpPr>
        <p:spPr>
          <a:xfrm>
            <a:off x="5523019" y="5141880"/>
            <a:ext cx="1145962" cy="908864"/>
          </a:xfrm>
          <a:prstGeom prst="ellipse">
            <a:avLst/>
          </a:prstGeom>
          <a:noFill/>
          <a:ln w="57150">
            <a:solidFill>
              <a:srgbClr val="4FDB0A"/>
            </a:solidFill>
          </a:ln>
        </p:spPr>
        <p:txBody>
          <a:bodyPr wrap="square" rtlCol="1">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AE" sz="1800" b="1" i="0" u="none" strike="noStrike" kern="1200" cap="none" spc="0" normalizeH="0" baseline="0" noProof="0" dirty="0">
                <a:ln>
                  <a:noFill/>
                </a:ln>
                <a:solidFill>
                  <a:srgbClr val="4FDB0A"/>
                </a:solidFill>
                <a:effectLst/>
                <a:uLnTx/>
                <a:uFillTx/>
                <a:latin typeface="Calibri" panose="020F0502020204030204"/>
                <a:ea typeface="+mn-ea"/>
                <a:cs typeface="Arial" panose="020B0604020202020204" pitchFamily="34" charset="0"/>
              </a:rPr>
              <a:t>اللون الأخضر     </a:t>
            </a:r>
          </a:p>
        </p:txBody>
      </p:sp>
    </p:spTree>
    <p:extLst>
      <p:ext uri="{BB962C8B-B14F-4D97-AF65-F5344CB8AC3E}">
        <p14:creationId xmlns:p14="http://schemas.microsoft.com/office/powerpoint/2010/main" val="198610339"/>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442</TotalTime>
  <Words>280</Words>
  <Application>Microsoft Office PowerPoint</Application>
  <PresentationFormat>شاشة عريضة</PresentationFormat>
  <Paragraphs>32</Paragraphs>
  <Slides>1</Slides>
  <Notes>0</Notes>
  <HiddenSlides>0</HiddenSlides>
  <MMClips>0</MMClips>
  <ScaleCrop>false</ScaleCrop>
  <HeadingPairs>
    <vt:vector size="6" baseType="variant">
      <vt:variant>
        <vt:lpstr>الخطوط المستخدمة</vt:lpstr>
      </vt:variant>
      <vt:variant>
        <vt:i4>5</vt:i4>
      </vt:variant>
      <vt:variant>
        <vt:lpstr>نسق</vt:lpstr>
      </vt:variant>
      <vt:variant>
        <vt:i4>1</vt:i4>
      </vt:variant>
      <vt:variant>
        <vt:lpstr>عناوين الشرائح</vt:lpstr>
      </vt:variant>
      <vt:variant>
        <vt:i4>1</vt:i4>
      </vt:variant>
    </vt:vector>
  </HeadingPairs>
  <TitlesOfParts>
    <vt:vector size="7" baseType="lpstr">
      <vt:lpstr>Arial</vt:lpstr>
      <vt:lpstr>Calibri</vt:lpstr>
      <vt:lpstr>Calibri Light</vt:lpstr>
      <vt:lpstr>Helvetica Neue</vt:lpstr>
      <vt:lpstr>Quicksand</vt:lpstr>
      <vt:lpstr>نسق Office</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Aysha Ali Saeed Ibrahim Aldhaheri</dc:creator>
  <cp:lastModifiedBy>Aysha Ali Saeed Ibrahim Aldhaheri</cp:lastModifiedBy>
  <cp:revision>92</cp:revision>
  <dcterms:created xsi:type="dcterms:W3CDTF">2022-10-21T03:12:23Z</dcterms:created>
  <dcterms:modified xsi:type="dcterms:W3CDTF">2022-11-04T07:32:26Z</dcterms:modified>
</cp:coreProperties>
</file>