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96" r:id="rId3"/>
    <p:sldMasterId id="2147483708" r:id="rId4"/>
    <p:sldMasterId id="2147483732" r:id="rId5"/>
    <p:sldMasterId id="2147483744" r:id="rId6"/>
    <p:sldMasterId id="2147483768" r:id="rId7"/>
    <p:sldMasterId id="2147483840" r:id="rId8"/>
  </p:sldMasterIdLst>
  <p:notesMasterIdLst>
    <p:notesMasterId r:id="rId47"/>
  </p:notesMasterIdLst>
  <p:sldIdLst>
    <p:sldId id="344" r:id="rId9"/>
    <p:sldId id="345" r:id="rId10"/>
    <p:sldId id="346" r:id="rId11"/>
    <p:sldId id="296" r:id="rId12"/>
    <p:sldId id="287" r:id="rId13"/>
    <p:sldId id="347" r:id="rId14"/>
    <p:sldId id="348" r:id="rId15"/>
    <p:sldId id="349" r:id="rId16"/>
    <p:sldId id="350" r:id="rId17"/>
    <p:sldId id="351" r:id="rId18"/>
    <p:sldId id="331" r:id="rId19"/>
    <p:sldId id="359" r:id="rId20"/>
    <p:sldId id="352" r:id="rId21"/>
    <p:sldId id="353" r:id="rId22"/>
    <p:sldId id="340" r:id="rId23"/>
    <p:sldId id="333" r:id="rId24"/>
    <p:sldId id="354" r:id="rId25"/>
    <p:sldId id="357" r:id="rId26"/>
    <p:sldId id="360" r:id="rId27"/>
    <p:sldId id="358" r:id="rId28"/>
    <p:sldId id="335" r:id="rId29"/>
    <p:sldId id="341" r:id="rId30"/>
    <p:sldId id="336" r:id="rId31"/>
    <p:sldId id="362" r:id="rId32"/>
    <p:sldId id="361" r:id="rId33"/>
    <p:sldId id="363" r:id="rId34"/>
    <p:sldId id="338" r:id="rId35"/>
    <p:sldId id="301" r:id="rId36"/>
    <p:sldId id="364" r:id="rId37"/>
    <p:sldId id="365" r:id="rId38"/>
    <p:sldId id="356" r:id="rId39"/>
    <p:sldId id="298" r:id="rId40"/>
    <p:sldId id="322" r:id="rId41"/>
    <p:sldId id="299" r:id="rId42"/>
    <p:sldId id="366" r:id="rId43"/>
    <p:sldId id="355" r:id="rId44"/>
    <p:sldId id="327" r:id="rId45"/>
    <p:sldId id="320" r:id="rId4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F961"/>
    <a:srgbClr val="F3F4DA"/>
    <a:srgbClr val="FF3300"/>
    <a:srgbClr val="FF99CC"/>
    <a:srgbClr val="FFCCFF"/>
    <a:srgbClr val="66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نمط متوسط 3 - 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383" autoAdjust="0"/>
    <p:restoredTop sz="91319" autoAdjust="0"/>
  </p:normalViewPr>
  <p:slideViewPr>
    <p:cSldViewPr>
      <p:cViewPr>
        <p:scale>
          <a:sx n="64" d="100"/>
          <a:sy n="64" d="100"/>
        </p:scale>
        <p:origin x="-151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9CC3D-228F-44C2-BC0C-6791A18B777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5BBBF20-FDB6-4893-818B-84600AAFA6B4}">
      <dgm:prSet phldrT="[نص]" phldr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1"/>
          <a:endParaRPr lang="ar-SA" dirty="0"/>
        </a:p>
      </dgm:t>
    </dgm:pt>
    <dgm:pt modelId="{C649427E-84B1-4246-954A-5F05C16E55B4}" type="parTrans" cxnId="{3A098EAD-1CC8-4CD0-A34C-C5A1B79E5BD9}">
      <dgm:prSet/>
      <dgm:spPr/>
      <dgm:t>
        <a:bodyPr/>
        <a:lstStyle/>
        <a:p>
          <a:pPr rtl="1"/>
          <a:endParaRPr lang="ar-SA"/>
        </a:p>
      </dgm:t>
    </dgm:pt>
    <dgm:pt modelId="{FE1564DB-CC5E-4B4F-BFE4-60E8350A9285}" type="sibTrans" cxnId="{3A098EAD-1CC8-4CD0-A34C-C5A1B79E5BD9}">
      <dgm:prSet/>
      <dgm:spPr/>
      <dgm:t>
        <a:bodyPr/>
        <a:lstStyle/>
        <a:p>
          <a:pPr rtl="1"/>
          <a:endParaRPr lang="ar-SA"/>
        </a:p>
      </dgm:t>
    </dgm:pt>
    <dgm:pt modelId="{2B11E015-241E-4297-BB85-67C15C6CD7E9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سمات الشخصية</a:t>
          </a:r>
          <a:endParaRPr lang="ar-SA" sz="1800" b="1" dirty="0">
            <a:solidFill>
              <a:srgbClr val="FF0000"/>
            </a:solidFill>
          </a:endParaRPr>
        </a:p>
      </dgm:t>
    </dgm:pt>
    <dgm:pt modelId="{6622FE03-7A4F-40D7-966D-73F3FE40BA8B}" type="parTrans" cxnId="{5903F298-FFDC-46DE-9964-E4E25F00F003}">
      <dgm:prSet/>
      <dgm:spPr/>
      <dgm:t>
        <a:bodyPr/>
        <a:lstStyle/>
        <a:p>
          <a:pPr rtl="1"/>
          <a:endParaRPr lang="ar-SA"/>
        </a:p>
      </dgm:t>
    </dgm:pt>
    <dgm:pt modelId="{B7DEB42C-2D27-46C0-B962-3B87D975CDE0}" type="sibTrans" cxnId="{5903F298-FFDC-46DE-9964-E4E25F00F003}">
      <dgm:prSet/>
      <dgm:spPr/>
      <dgm:t>
        <a:bodyPr/>
        <a:lstStyle/>
        <a:p>
          <a:pPr rtl="1"/>
          <a:endParaRPr lang="ar-SA"/>
        </a:p>
      </dgm:t>
    </dgm:pt>
    <dgm:pt modelId="{C031C399-DE2D-43AE-83A7-4D7BD5110B34}">
      <dgm:prSet phldrT="[نص]" custT="1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1"/>
          <a:endParaRPr lang="ar-SA" sz="1600" dirty="0" smtClean="0">
            <a:solidFill>
              <a:schemeClr val="tx1"/>
            </a:solidFill>
          </a:endParaRPr>
        </a:p>
      </dgm:t>
    </dgm:pt>
    <dgm:pt modelId="{C570F61D-471D-45A5-B5EA-6687B53CF66D}" type="parTrans" cxnId="{D31A560A-D2B3-42C3-BBC1-0D10C76B0831}">
      <dgm:prSet/>
      <dgm:spPr/>
      <dgm:t>
        <a:bodyPr/>
        <a:lstStyle/>
        <a:p>
          <a:pPr rtl="1"/>
          <a:endParaRPr lang="ar-SA"/>
        </a:p>
      </dgm:t>
    </dgm:pt>
    <dgm:pt modelId="{8C0A98DC-009A-4B26-AD26-80055B7FA2F8}" type="sibTrans" cxnId="{D31A560A-D2B3-42C3-BBC1-0D10C76B0831}">
      <dgm:prSet/>
      <dgm:spPr/>
      <dgm:t>
        <a:bodyPr/>
        <a:lstStyle/>
        <a:p>
          <a:pPr rtl="1"/>
          <a:endParaRPr lang="ar-SA"/>
        </a:p>
      </dgm:t>
    </dgm:pt>
    <dgm:pt modelId="{C9ED6424-78FD-4928-B46F-4449990D0ED1}">
      <dgm:prSet phldrT="[نص]" custT="1"/>
      <dgm:spPr>
        <a:solidFill>
          <a:schemeClr val="bg1">
            <a:alpha val="90000"/>
          </a:schemeClr>
        </a:solidFill>
      </dgm:spPr>
      <dgm:t>
        <a:bodyPr/>
        <a:lstStyle/>
        <a:p>
          <a:pPr rtl="1"/>
          <a:r>
            <a:rPr lang="ar-SA" sz="2000" dirty="0" smtClean="0">
              <a:solidFill>
                <a:srgbClr val="FF0000"/>
              </a:solidFill>
            </a:rPr>
            <a:t>دور الشخصية</a:t>
          </a:r>
          <a:endParaRPr lang="ar-SA" sz="2000" dirty="0">
            <a:solidFill>
              <a:srgbClr val="FF0000"/>
            </a:solidFill>
          </a:endParaRPr>
        </a:p>
      </dgm:t>
    </dgm:pt>
    <dgm:pt modelId="{C7786C0B-281D-4616-AA79-C74001C6BB2D}" type="parTrans" cxnId="{BEF3CE10-82A8-4144-8D9F-F204A76F8192}">
      <dgm:prSet/>
      <dgm:spPr/>
      <dgm:t>
        <a:bodyPr/>
        <a:lstStyle/>
        <a:p>
          <a:pPr rtl="1"/>
          <a:endParaRPr lang="ar-SA"/>
        </a:p>
      </dgm:t>
    </dgm:pt>
    <dgm:pt modelId="{DC942F90-4DEE-4766-8958-D1577E292C5D}" type="sibTrans" cxnId="{BEF3CE10-82A8-4144-8D9F-F204A76F8192}">
      <dgm:prSet/>
      <dgm:spPr/>
      <dgm:t>
        <a:bodyPr/>
        <a:lstStyle/>
        <a:p>
          <a:pPr rtl="1"/>
          <a:endParaRPr lang="ar-SA"/>
        </a:p>
      </dgm:t>
    </dgm:pt>
    <dgm:pt modelId="{3A7C3C81-DB87-4370-AD00-8751EA64B84B}">
      <dgm:prSet phldrT="[نص]" phldr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rtl="1"/>
          <a:endParaRPr lang="ar-SA" dirty="0"/>
        </a:p>
      </dgm:t>
    </dgm:pt>
    <dgm:pt modelId="{8A101DB6-D59D-41AE-83BD-9165C8D5790A}" type="parTrans" cxnId="{C03118BF-6274-4C3C-AA67-A3ACAE1D4F0B}">
      <dgm:prSet/>
      <dgm:spPr/>
      <dgm:t>
        <a:bodyPr/>
        <a:lstStyle/>
        <a:p>
          <a:pPr rtl="1"/>
          <a:endParaRPr lang="ar-SA"/>
        </a:p>
      </dgm:t>
    </dgm:pt>
    <dgm:pt modelId="{0E1D96B9-C8AD-4157-A03B-32A90BF5C62C}" type="sibTrans" cxnId="{C03118BF-6274-4C3C-AA67-A3ACAE1D4F0B}">
      <dgm:prSet/>
      <dgm:spPr/>
      <dgm:t>
        <a:bodyPr/>
        <a:lstStyle/>
        <a:p>
          <a:pPr rtl="1"/>
          <a:endParaRPr lang="ar-SA"/>
        </a:p>
      </dgm:t>
    </dgm:pt>
    <dgm:pt modelId="{D7A35271-E7EA-4F4D-AA75-4251D33C0E35}">
      <dgm:prSet phldrT="[نص]" phldr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ar-SA" dirty="0"/>
        </a:p>
      </dgm:t>
    </dgm:pt>
    <dgm:pt modelId="{6E30BA8D-C232-4C79-9DDE-0A0AAB624D7C}" type="parTrans" cxnId="{176495C9-5241-4B28-94A8-B4A30DBC142C}">
      <dgm:prSet/>
      <dgm:spPr/>
      <dgm:t>
        <a:bodyPr/>
        <a:lstStyle/>
        <a:p>
          <a:pPr rtl="1"/>
          <a:endParaRPr lang="ar-SA"/>
        </a:p>
      </dgm:t>
    </dgm:pt>
    <dgm:pt modelId="{58B0C15B-64D2-4454-9995-B06288D2FAED}" type="sibTrans" cxnId="{176495C9-5241-4B28-94A8-B4A30DBC142C}">
      <dgm:prSet/>
      <dgm:spPr/>
      <dgm:t>
        <a:bodyPr/>
        <a:lstStyle/>
        <a:p>
          <a:pPr rtl="1"/>
          <a:endParaRPr lang="ar-SA"/>
        </a:p>
      </dgm:t>
    </dgm:pt>
    <dgm:pt modelId="{10E7772A-DC3D-49CB-87E4-DC2D4BDBB9AB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لقب وكنية الشخصية</a:t>
          </a:r>
          <a:endParaRPr lang="ar-SA" sz="1800" b="1" dirty="0">
            <a:solidFill>
              <a:srgbClr val="FF0000"/>
            </a:solidFill>
          </a:endParaRPr>
        </a:p>
      </dgm:t>
    </dgm:pt>
    <dgm:pt modelId="{CB514C63-1F9E-4121-BB15-BDD520EB77DB}" type="sibTrans" cxnId="{4BD41AE8-BA29-46C9-845B-8499491815AF}">
      <dgm:prSet/>
      <dgm:spPr/>
      <dgm:t>
        <a:bodyPr/>
        <a:lstStyle/>
        <a:p>
          <a:pPr rtl="1"/>
          <a:endParaRPr lang="ar-SA"/>
        </a:p>
      </dgm:t>
    </dgm:pt>
    <dgm:pt modelId="{9FB98245-D73F-40A0-87AF-20D66AF5787A}" type="parTrans" cxnId="{4BD41AE8-BA29-46C9-845B-8499491815AF}">
      <dgm:prSet/>
      <dgm:spPr/>
      <dgm:t>
        <a:bodyPr/>
        <a:lstStyle/>
        <a:p>
          <a:pPr rtl="1"/>
          <a:endParaRPr lang="ar-SA"/>
        </a:p>
      </dgm:t>
    </dgm:pt>
    <dgm:pt modelId="{206FF45C-9316-4028-B4C0-DE2B5BEDA23B}">
      <dgm:prSet phldrT="[نص]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pPr rtl="1"/>
          <a:endParaRPr lang="ar-SA" dirty="0"/>
        </a:p>
      </dgm:t>
    </dgm:pt>
    <dgm:pt modelId="{E0C43F39-00A0-4C82-BB61-48D72D2FB282}" type="parTrans" cxnId="{35601EDC-7B24-4B16-9A38-0A48591C6ECA}">
      <dgm:prSet/>
      <dgm:spPr/>
      <dgm:t>
        <a:bodyPr/>
        <a:lstStyle/>
        <a:p>
          <a:pPr rtl="1"/>
          <a:endParaRPr lang="ar-SA"/>
        </a:p>
      </dgm:t>
    </dgm:pt>
    <dgm:pt modelId="{AEAC1426-5513-4852-8EDB-5E175333DD4E}" type="sibTrans" cxnId="{35601EDC-7B24-4B16-9A38-0A48591C6ECA}">
      <dgm:prSet/>
      <dgm:spPr/>
      <dgm:t>
        <a:bodyPr/>
        <a:lstStyle/>
        <a:p>
          <a:pPr rtl="1"/>
          <a:endParaRPr lang="ar-SA"/>
        </a:p>
      </dgm:t>
    </dgm:pt>
    <dgm:pt modelId="{D2EC3C69-32CF-4E16-B78C-F9250B181376}">
      <dgm:prSet phldrT="[نص]"/>
      <dgm:spPr/>
      <dgm:t>
        <a:bodyPr/>
        <a:lstStyle/>
        <a:p>
          <a:pPr rtl="1"/>
          <a:endParaRPr lang="ar-SA" sz="2500" dirty="0"/>
        </a:p>
      </dgm:t>
    </dgm:pt>
    <dgm:pt modelId="{8806F2A3-ACB6-45DD-BB27-1BE0C5876D0E}" type="parTrans" cxnId="{EBF215B6-7274-4AA4-AC86-A5D014DC794F}">
      <dgm:prSet/>
      <dgm:spPr/>
      <dgm:t>
        <a:bodyPr/>
        <a:lstStyle/>
        <a:p>
          <a:pPr rtl="1"/>
          <a:endParaRPr lang="ar-SA"/>
        </a:p>
      </dgm:t>
    </dgm:pt>
    <dgm:pt modelId="{CCF05191-C62A-498F-8F6F-CB8134495055}" type="sibTrans" cxnId="{EBF215B6-7274-4AA4-AC86-A5D014DC794F}">
      <dgm:prSet/>
      <dgm:spPr/>
      <dgm:t>
        <a:bodyPr/>
        <a:lstStyle/>
        <a:p>
          <a:pPr rtl="1"/>
          <a:endParaRPr lang="ar-SA"/>
        </a:p>
      </dgm:t>
    </dgm:pt>
    <dgm:pt modelId="{FB6B388C-5D37-4A4A-B5D1-B2C2C908155F}">
      <dgm:prSet phldrT="[نص]" custT="1"/>
      <dgm:spPr/>
      <dgm:t>
        <a:bodyPr/>
        <a:lstStyle/>
        <a:p>
          <a:pPr rtl="1"/>
          <a:endParaRPr lang="ar-SA" sz="1800" b="1" dirty="0"/>
        </a:p>
      </dgm:t>
    </dgm:pt>
    <dgm:pt modelId="{70136DF7-7298-4A87-A942-DE1E0708391F}" type="parTrans" cxnId="{021E24C7-66BF-42CD-9DA9-FDC504E2CE36}">
      <dgm:prSet/>
      <dgm:spPr/>
      <dgm:t>
        <a:bodyPr/>
        <a:lstStyle/>
        <a:p>
          <a:pPr rtl="1"/>
          <a:endParaRPr lang="ar-SA"/>
        </a:p>
      </dgm:t>
    </dgm:pt>
    <dgm:pt modelId="{6385261C-33B6-44E6-88FA-40CE48107F90}" type="sibTrans" cxnId="{021E24C7-66BF-42CD-9DA9-FDC504E2CE36}">
      <dgm:prSet/>
      <dgm:spPr/>
      <dgm:t>
        <a:bodyPr/>
        <a:lstStyle/>
        <a:p>
          <a:pPr rtl="1"/>
          <a:endParaRPr lang="ar-SA"/>
        </a:p>
      </dgm:t>
    </dgm:pt>
    <dgm:pt modelId="{8C4F2CD4-F713-460E-B841-4EDC8019DD3F}">
      <dgm:prSet phldrT="[نص]" custT="1"/>
      <dgm:spPr/>
      <dgm:t>
        <a:bodyPr/>
        <a:lstStyle/>
        <a:p>
          <a:pPr rtl="1"/>
          <a:endParaRPr lang="ar-SA" sz="1800" b="1" dirty="0"/>
        </a:p>
      </dgm:t>
    </dgm:pt>
    <dgm:pt modelId="{84F0146E-671B-4A32-A3B6-600E20CFAD43}" type="parTrans" cxnId="{57F7678F-6F38-42D7-A996-32A7C2850E76}">
      <dgm:prSet/>
      <dgm:spPr/>
      <dgm:t>
        <a:bodyPr/>
        <a:lstStyle/>
        <a:p>
          <a:pPr rtl="1"/>
          <a:endParaRPr lang="ar-SA"/>
        </a:p>
      </dgm:t>
    </dgm:pt>
    <dgm:pt modelId="{3794B83C-4157-4AD3-9F1F-7213CE6892E2}" type="sibTrans" cxnId="{57F7678F-6F38-42D7-A996-32A7C2850E76}">
      <dgm:prSet/>
      <dgm:spPr/>
      <dgm:t>
        <a:bodyPr/>
        <a:lstStyle/>
        <a:p>
          <a:pPr rtl="1"/>
          <a:endParaRPr lang="ar-SA"/>
        </a:p>
      </dgm:t>
    </dgm:pt>
    <dgm:pt modelId="{4D9CAB00-E03A-420B-B431-95DD0D6A9BEA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أبرز الانجازات</a:t>
          </a:r>
          <a:endParaRPr lang="ar-SA" sz="1800" b="1" dirty="0">
            <a:solidFill>
              <a:srgbClr val="FF0000"/>
            </a:solidFill>
          </a:endParaRPr>
        </a:p>
      </dgm:t>
    </dgm:pt>
    <dgm:pt modelId="{A5A9537D-B1C9-4912-9852-CE24BBF73B5C}" type="parTrans" cxnId="{DD3E87EE-9ECF-4DEA-98BC-1EAFE5751B1D}">
      <dgm:prSet/>
      <dgm:spPr/>
      <dgm:t>
        <a:bodyPr/>
        <a:lstStyle/>
        <a:p>
          <a:pPr rtl="1"/>
          <a:endParaRPr lang="ar-SA"/>
        </a:p>
      </dgm:t>
    </dgm:pt>
    <dgm:pt modelId="{00AE5C1F-F0B2-4D1D-B1F5-7EBC131B72F8}" type="sibTrans" cxnId="{DD3E87EE-9ECF-4DEA-98BC-1EAFE5751B1D}">
      <dgm:prSet/>
      <dgm:spPr/>
      <dgm:t>
        <a:bodyPr/>
        <a:lstStyle/>
        <a:p>
          <a:pPr rtl="1"/>
          <a:endParaRPr lang="ar-SA"/>
        </a:p>
      </dgm:t>
    </dgm:pt>
    <dgm:pt modelId="{812ADC05-7026-4DF6-A83E-5CBE61E57C7E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BA95ECD6-8D0D-4C37-9AFD-348B86039C61}" type="parTrans" cxnId="{2A191837-6DA9-4544-8D09-2F4B08B6211F}">
      <dgm:prSet/>
      <dgm:spPr/>
      <dgm:t>
        <a:bodyPr/>
        <a:lstStyle/>
        <a:p>
          <a:pPr rtl="1"/>
          <a:endParaRPr lang="ar-SA"/>
        </a:p>
      </dgm:t>
    </dgm:pt>
    <dgm:pt modelId="{17CCE65E-2310-447D-B087-231EB1CA8307}" type="sibTrans" cxnId="{2A191837-6DA9-4544-8D09-2F4B08B6211F}">
      <dgm:prSet/>
      <dgm:spPr/>
      <dgm:t>
        <a:bodyPr/>
        <a:lstStyle/>
        <a:p>
          <a:pPr rtl="1"/>
          <a:endParaRPr lang="ar-SA"/>
        </a:p>
      </dgm:t>
    </dgm:pt>
    <dgm:pt modelId="{019FE3AE-65DA-481C-ABBD-E81844BCBCC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DAB0188B-61DF-4682-84CD-259EFE76B868}" type="parTrans" cxnId="{7F7F9E96-A315-4A6D-901A-8351573FB69F}">
      <dgm:prSet/>
      <dgm:spPr/>
      <dgm:t>
        <a:bodyPr/>
        <a:lstStyle/>
        <a:p>
          <a:pPr rtl="1"/>
          <a:endParaRPr lang="ar-SA"/>
        </a:p>
      </dgm:t>
    </dgm:pt>
    <dgm:pt modelId="{1670CCCE-F02E-4AC0-A151-BD9EA689AB71}" type="sibTrans" cxnId="{7F7F9E96-A315-4A6D-901A-8351573FB69F}">
      <dgm:prSet/>
      <dgm:spPr/>
      <dgm:t>
        <a:bodyPr/>
        <a:lstStyle/>
        <a:p>
          <a:pPr rtl="1"/>
          <a:endParaRPr lang="ar-SA"/>
        </a:p>
      </dgm:t>
    </dgm:pt>
    <dgm:pt modelId="{0FFCDA23-5FA1-4237-843F-F5F92B8603C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FCBCDC10-8A8A-4490-B3D1-D08BD7ED598E}" type="parTrans" cxnId="{22E229B9-8D49-4896-B92F-E74E7352AF10}">
      <dgm:prSet/>
      <dgm:spPr/>
      <dgm:t>
        <a:bodyPr/>
        <a:lstStyle/>
        <a:p>
          <a:pPr rtl="1"/>
          <a:endParaRPr lang="ar-SA"/>
        </a:p>
      </dgm:t>
    </dgm:pt>
    <dgm:pt modelId="{30B23F74-11D4-4B19-AC7F-5DF70C7ECDB2}" type="sibTrans" cxnId="{22E229B9-8D49-4896-B92F-E74E7352AF10}">
      <dgm:prSet/>
      <dgm:spPr/>
      <dgm:t>
        <a:bodyPr/>
        <a:lstStyle/>
        <a:p>
          <a:pPr rtl="1"/>
          <a:endParaRPr lang="ar-SA"/>
        </a:p>
      </dgm:t>
    </dgm:pt>
    <dgm:pt modelId="{51DB0832-61B0-47E1-9E43-DCDC5575478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688DADF7-374C-4460-98B8-543CB7F87E54}" type="parTrans" cxnId="{275DA307-384D-48F6-B50E-2F8D09EDBD6F}">
      <dgm:prSet/>
      <dgm:spPr/>
      <dgm:t>
        <a:bodyPr/>
        <a:lstStyle/>
        <a:p>
          <a:pPr rtl="1"/>
          <a:endParaRPr lang="ar-SA"/>
        </a:p>
      </dgm:t>
    </dgm:pt>
    <dgm:pt modelId="{ECD4176A-040A-4016-8A77-872C4F649AE8}" type="sibTrans" cxnId="{275DA307-384D-48F6-B50E-2F8D09EDBD6F}">
      <dgm:prSet/>
      <dgm:spPr/>
      <dgm:t>
        <a:bodyPr/>
        <a:lstStyle/>
        <a:p>
          <a:pPr rtl="1"/>
          <a:endParaRPr lang="ar-SA"/>
        </a:p>
      </dgm:t>
    </dgm:pt>
    <dgm:pt modelId="{DDC2605B-B299-4E1E-A8F8-B50CAD8E5303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060698EE-3629-42DE-AEF9-282B3F4EA7FA}" type="parTrans" cxnId="{DBF6ACEA-469A-4DAF-8F9F-60F947517784}">
      <dgm:prSet/>
      <dgm:spPr/>
      <dgm:t>
        <a:bodyPr/>
        <a:lstStyle/>
        <a:p>
          <a:pPr rtl="1"/>
          <a:endParaRPr lang="ar-SA"/>
        </a:p>
      </dgm:t>
    </dgm:pt>
    <dgm:pt modelId="{1B900C61-653A-4EDE-8F51-7EF77EF1D3D7}" type="sibTrans" cxnId="{DBF6ACEA-469A-4DAF-8F9F-60F947517784}">
      <dgm:prSet/>
      <dgm:spPr/>
      <dgm:t>
        <a:bodyPr/>
        <a:lstStyle/>
        <a:p>
          <a:pPr rtl="1"/>
          <a:endParaRPr lang="ar-SA"/>
        </a:p>
      </dgm:t>
    </dgm:pt>
    <dgm:pt modelId="{F443A24F-A3F8-4C73-989C-05C83F792EF7}" type="pres">
      <dgm:prSet presAssocID="{40D9CC3D-228F-44C2-BC0C-6791A18B77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A196DC1-77C2-4E8A-B5C5-F75DC5AC8DD4}" type="pres">
      <dgm:prSet presAssocID="{40D9CC3D-228F-44C2-BC0C-6791A18B777F}" presName="children" presStyleCnt="0"/>
      <dgm:spPr/>
    </dgm:pt>
    <dgm:pt modelId="{C77B38B1-D042-4D78-AE77-BFC97BAD3A68}" type="pres">
      <dgm:prSet presAssocID="{40D9CC3D-228F-44C2-BC0C-6791A18B777F}" presName="child1group" presStyleCnt="0"/>
      <dgm:spPr/>
    </dgm:pt>
    <dgm:pt modelId="{E725BD70-6856-49A9-97AA-3C9DC7B9F0D4}" type="pres">
      <dgm:prSet presAssocID="{40D9CC3D-228F-44C2-BC0C-6791A18B777F}" presName="child1" presStyleLbl="bgAcc1" presStyleIdx="0" presStyleCnt="4"/>
      <dgm:spPr/>
      <dgm:t>
        <a:bodyPr/>
        <a:lstStyle/>
        <a:p>
          <a:pPr rtl="1"/>
          <a:endParaRPr lang="ar-SA"/>
        </a:p>
      </dgm:t>
    </dgm:pt>
    <dgm:pt modelId="{0515B3BF-2B1D-480A-93CD-8B0279502DFA}" type="pres">
      <dgm:prSet presAssocID="{40D9CC3D-228F-44C2-BC0C-6791A18B777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6A352E-E178-48E1-B0C9-9091FD481AAF}" type="pres">
      <dgm:prSet presAssocID="{40D9CC3D-228F-44C2-BC0C-6791A18B777F}" presName="child2group" presStyleCnt="0"/>
      <dgm:spPr/>
    </dgm:pt>
    <dgm:pt modelId="{C5CD0C51-511C-4141-8109-2EBE952432CB}" type="pres">
      <dgm:prSet presAssocID="{40D9CC3D-228F-44C2-BC0C-6791A18B777F}" presName="child2" presStyleLbl="bgAcc1" presStyleIdx="1" presStyleCnt="4"/>
      <dgm:spPr/>
      <dgm:t>
        <a:bodyPr/>
        <a:lstStyle/>
        <a:p>
          <a:pPr rtl="1"/>
          <a:endParaRPr lang="ar-SA"/>
        </a:p>
      </dgm:t>
    </dgm:pt>
    <dgm:pt modelId="{0D54456F-54FC-46F3-88AC-1E12EC832B9B}" type="pres">
      <dgm:prSet presAssocID="{40D9CC3D-228F-44C2-BC0C-6791A18B777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BB1CE-3796-400E-AD9D-C47B75C94E72}" type="pres">
      <dgm:prSet presAssocID="{40D9CC3D-228F-44C2-BC0C-6791A18B777F}" presName="child3group" presStyleCnt="0"/>
      <dgm:spPr/>
    </dgm:pt>
    <dgm:pt modelId="{1F240D4A-9055-45F9-B06A-E88AC7F580FF}" type="pres">
      <dgm:prSet presAssocID="{40D9CC3D-228F-44C2-BC0C-6791A18B777F}" presName="child3" presStyleLbl="bgAcc1" presStyleIdx="2" presStyleCnt="4"/>
      <dgm:spPr/>
      <dgm:t>
        <a:bodyPr/>
        <a:lstStyle/>
        <a:p>
          <a:pPr rtl="1"/>
          <a:endParaRPr lang="ar-SA"/>
        </a:p>
      </dgm:t>
    </dgm:pt>
    <dgm:pt modelId="{72057327-7ECF-40CD-A8E0-ACA39EB947CC}" type="pres">
      <dgm:prSet presAssocID="{40D9CC3D-228F-44C2-BC0C-6791A18B777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6F24F1-ACBE-4F97-BD48-40CFDA8C8166}" type="pres">
      <dgm:prSet presAssocID="{40D9CC3D-228F-44C2-BC0C-6791A18B777F}" presName="child4group" presStyleCnt="0"/>
      <dgm:spPr/>
    </dgm:pt>
    <dgm:pt modelId="{13ABA1C6-6B02-4172-B542-A52F26CE39C8}" type="pres">
      <dgm:prSet presAssocID="{40D9CC3D-228F-44C2-BC0C-6791A18B777F}" presName="child4" presStyleLbl="bgAcc1" presStyleIdx="3" presStyleCnt="4"/>
      <dgm:spPr/>
      <dgm:t>
        <a:bodyPr/>
        <a:lstStyle/>
        <a:p>
          <a:pPr rtl="1"/>
          <a:endParaRPr lang="ar-SA"/>
        </a:p>
      </dgm:t>
    </dgm:pt>
    <dgm:pt modelId="{B25EB0D4-F83F-404D-A9F8-23B5E63123B4}" type="pres">
      <dgm:prSet presAssocID="{40D9CC3D-228F-44C2-BC0C-6791A18B777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2C9BFE-5110-4FC3-B65B-9A3BE1C1A288}" type="pres">
      <dgm:prSet presAssocID="{40D9CC3D-228F-44C2-BC0C-6791A18B777F}" presName="childPlaceholder" presStyleCnt="0"/>
      <dgm:spPr/>
    </dgm:pt>
    <dgm:pt modelId="{CF418395-F349-4A84-B0AE-6CB371F45AC8}" type="pres">
      <dgm:prSet presAssocID="{40D9CC3D-228F-44C2-BC0C-6791A18B777F}" presName="circle" presStyleCnt="0"/>
      <dgm:spPr/>
    </dgm:pt>
    <dgm:pt modelId="{8510BD65-A859-43B4-A5A8-2798D18554D3}" type="pres">
      <dgm:prSet presAssocID="{40D9CC3D-228F-44C2-BC0C-6791A18B777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5B48AC-6DCC-47FC-BEDA-47AA7DAC3239}" type="pres">
      <dgm:prSet presAssocID="{40D9CC3D-228F-44C2-BC0C-6791A18B777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0E1ADE-3894-411A-AC2F-815901C5DAB9}" type="pres">
      <dgm:prSet presAssocID="{40D9CC3D-228F-44C2-BC0C-6791A18B777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479775-4EEA-4B96-AD9F-C32A37EF748E}" type="pres">
      <dgm:prSet presAssocID="{40D9CC3D-228F-44C2-BC0C-6791A18B777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740B61-5681-4507-97DC-FC24F7278731}" type="pres">
      <dgm:prSet presAssocID="{40D9CC3D-228F-44C2-BC0C-6791A18B777F}" presName="quadrantPlaceholder" presStyleCnt="0"/>
      <dgm:spPr/>
    </dgm:pt>
    <dgm:pt modelId="{1B632CEF-0BC9-494B-8953-9DD8C7E20E52}" type="pres">
      <dgm:prSet presAssocID="{40D9CC3D-228F-44C2-BC0C-6791A18B777F}" presName="center1" presStyleLbl="fgShp" presStyleIdx="0" presStyleCnt="2" custLinFactNeighborX="-5085" custLinFactNeighborY="-7692"/>
      <dgm:spPr/>
    </dgm:pt>
    <dgm:pt modelId="{5FE93423-B39B-4BE7-A7D7-78A598AE4374}" type="pres">
      <dgm:prSet presAssocID="{40D9CC3D-228F-44C2-BC0C-6791A18B777F}" presName="center2" presStyleLbl="fgShp" presStyleIdx="1" presStyleCnt="2"/>
      <dgm:spPr/>
    </dgm:pt>
  </dgm:ptLst>
  <dgm:cxnLst>
    <dgm:cxn modelId="{5903F298-FFDC-46DE-9964-E4E25F00F003}" srcId="{C5BBBF20-FDB6-4893-818B-84600AAFA6B4}" destId="{2B11E015-241E-4297-BB85-67C15C6CD7E9}" srcOrd="0" destOrd="0" parTransId="{6622FE03-7A4F-40D7-966D-73F3FE40BA8B}" sibTransId="{B7DEB42C-2D27-46C0-B962-3B87D975CDE0}"/>
    <dgm:cxn modelId="{C03118BF-6274-4C3C-AA67-A3ACAE1D4F0B}" srcId="{40D9CC3D-228F-44C2-BC0C-6791A18B777F}" destId="{3A7C3C81-DB87-4370-AD00-8751EA64B84B}" srcOrd="2" destOrd="0" parTransId="{8A101DB6-D59D-41AE-83BD-9165C8D5790A}" sibTransId="{0E1D96B9-C8AD-4157-A03B-32A90BF5C62C}"/>
    <dgm:cxn modelId="{8F783FE9-E288-4F52-9ED9-40E2821AE359}" type="presOf" srcId="{C9ED6424-78FD-4928-B46F-4449990D0ED1}" destId="{C5CD0C51-511C-4141-8109-2EBE952432CB}" srcOrd="0" destOrd="0" presId="urn:microsoft.com/office/officeart/2005/8/layout/cycle4"/>
    <dgm:cxn modelId="{FFE1F512-6940-4592-8AE1-79723F92D86F}" type="presOf" srcId="{8C4F2CD4-F713-460E-B841-4EDC8019DD3F}" destId="{72057327-7ECF-40CD-A8E0-ACA39EB947CC}" srcOrd="1" destOrd="2" presId="urn:microsoft.com/office/officeart/2005/8/layout/cycle4"/>
    <dgm:cxn modelId="{2378780A-DEA7-496A-805D-5306A708EFFB}" type="presOf" srcId="{4D9CAB00-E03A-420B-B431-95DD0D6A9BEA}" destId="{72057327-7ECF-40CD-A8E0-ACA39EB947CC}" srcOrd="1" destOrd="3" presId="urn:microsoft.com/office/officeart/2005/8/layout/cycle4"/>
    <dgm:cxn modelId="{974C909C-0C11-4B67-B87A-B0004F17500D}" type="presOf" srcId="{D7A35271-E7EA-4F4D-AA75-4251D33C0E35}" destId="{48479775-4EEA-4B96-AD9F-C32A37EF748E}" srcOrd="0" destOrd="0" presId="urn:microsoft.com/office/officeart/2005/8/layout/cycle4"/>
    <dgm:cxn modelId="{40163513-EFE5-41E9-B6AD-FC734B5226D2}" type="presOf" srcId="{D2EC3C69-32CF-4E16-B78C-F9250B181376}" destId="{72057327-7ECF-40CD-A8E0-ACA39EB947CC}" srcOrd="1" destOrd="0" presId="urn:microsoft.com/office/officeart/2005/8/layout/cycle4"/>
    <dgm:cxn modelId="{6A385F60-E3FA-41E7-A5DA-53E87793B440}" type="presOf" srcId="{3A7C3C81-DB87-4370-AD00-8751EA64B84B}" destId="{A00E1ADE-3894-411A-AC2F-815901C5DAB9}" srcOrd="0" destOrd="0" presId="urn:microsoft.com/office/officeart/2005/8/layout/cycle4"/>
    <dgm:cxn modelId="{3A098EAD-1CC8-4CD0-A34C-C5A1B79E5BD9}" srcId="{40D9CC3D-228F-44C2-BC0C-6791A18B777F}" destId="{C5BBBF20-FDB6-4893-818B-84600AAFA6B4}" srcOrd="0" destOrd="0" parTransId="{C649427E-84B1-4246-954A-5F05C16E55B4}" sibTransId="{FE1564DB-CC5E-4B4F-BFE4-60E8350A9285}"/>
    <dgm:cxn modelId="{D31A560A-D2B3-42C3-BBC1-0D10C76B0831}" srcId="{40D9CC3D-228F-44C2-BC0C-6791A18B777F}" destId="{C031C399-DE2D-43AE-83A7-4D7BD5110B34}" srcOrd="1" destOrd="0" parTransId="{C570F61D-471D-45A5-B5EA-6687B53CF66D}" sibTransId="{8C0A98DC-009A-4B26-AD26-80055B7FA2F8}"/>
    <dgm:cxn modelId="{F7AC4398-04F3-4C98-BBB2-E57C94369CD2}" type="presOf" srcId="{10E7772A-DC3D-49CB-87E4-DC2D4BDBB9AB}" destId="{13ABA1C6-6B02-4172-B542-A52F26CE39C8}" srcOrd="0" destOrd="5" presId="urn:microsoft.com/office/officeart/2005/8/layout/cycle4"/>
    <dgm:cxn modelId="{3C7E81F4-7BD8-426B-A90E-DEB2B0BACC29}" type="presOf" srcId="{FB6B388C-5D37-4A4A-B5D1-B2C2C908155F}" destId="{1F240D4A-9055-45F9-B06A-E88AC7F580FF}" srcOrd="0" destOrd="1" presId="urn:microsoft.com/office/officeart/2005/8/layout/cycle4"/>
    <dgm:cxn modelId="{176495C9-5241-4B28-94A8-B4A30DBC142C}" srcId="{40D9CC3D-228F-44C2-BC0C-6791A18B777F}" destId="{D7A35271-E7EA-4F4D-AA75-4251D33C0E35}" srcOrd="3" destOrd="0" parTransId="{6E30BA8D-C232-4C79-9DDE-0A0AAB624D7C}" sibTransId="{58B0C15B-64D2-4454-9995-B06288D2FAED}"/>
    <dgm:cxn modelId="{2A191837-6DA9-4544-8D09-2F4B08B6211F}" srcId="{D7A35271-E7EA-4F4D-AA75-4251D33C0E35}" destId="{812ADC05-7026-4DF6-A83E-5CBE61E57C7E}" srcOrd="0" destOrd="0" parTransId="{BA95ECD6-8D0D-4C37-9AFD-348B86039C61}" sibTransId="{17CCE65E-2310-447D-B087-231EB1CA8307}"/>
    <dgm:cxn modelId="{540170D3-317C-4E5E-8A0C-223BA9FE1CAD}" type="presOf" srcId="{812ADC05-7026-4DF6-A83E-5CBE61E57C7E}" destId="{13ABA1C6-6B02-4172-B542-A52F26CE39C8}" srcOrd="0" destOrd="0" presId="urn:microsoft.com/office/officeart/2005/8/layout/cycle4"/>
    <dgm:cxn modelId="{35601EDC-7B24-4B16-9A38-0A48591C6ECA}" srcId="{40D9CC3D-228F-44C2-BC0C-6791A18B777F}" destId="{206FF45C-9316-4028-B4C0-DE2B5BEDA23B}" srcOrd="4" destOrd="0" parTransId="{E0C43F39-00A0-4C82-BB61-48D72D2FB282}" sibTransId="{AEAC1426-5513-4852-8EDB-5E175333DD4E}"/>
    <dgm:cxn modelId="{8DAF2A77-963F-4C0C-A4B7-0901AD532ADE}" type="presOf" srcId="{FB6B388C-5D37-4A4A-B5D1-B2C2C908155F}" destId="{72057327-7ECF-40CD-A8E0-ACA39EB947CC}" srcOrd="1" destOrd="1" presId="urn:microsoft.com/office/officeart/2005/8/layout/cycle4"/>
    <dgm:cxn modelId="{275DA307-384D-48F6-B50E-2F8D09EDBD6F}" srcId="{D7A35271-E7EA-4F4D-AA75-4251D33C0E35}" destId="{51DB0832-61B0-47E1-9E43-DCDC55754786}" srcOrd="3" destOrd="0" parTransId="{688DADF7-374C-4460-98B8-543CB7F87E54}" sibTransId="{ECD4176A-040A-4016-8A77-872C4F649AE8}"/>
    <dgm:cxn modelId="{360BB9FC-BB3B-487A-A67E-2E495BCCA512}" type="presOf" srcId="{51DB0832-61B0-47E1-9E43-DCDC55754786}" destId="{13ABA1C6-6B02-4172-B542-A52F26CE39C8}" srcOrd="0" destOrd="3" presId="urn:microsoft.com/office/officeart/2005/8/layout/cycle4"/>
    <dgm:cxn modelId="{E8219F2B-0B5B-4998-8690-793D74145DD5}" type="presOf" srcId="{0FFCDA23-5FA1-4237-843F-F5F92B8603C6}" destId="{B25EB0D4-F83F-404D-A9F8-23B5E63123B4}" srcOrd="1" destOrd="2" presId="urn:microsoft.com/office/officeart/2005/8/layout/cycle4"/>
    <dgm:cxn modelId="{BEF3CE10-82A8-4144-8D9F-F204A76F8192}" srcId="{C031C399-DE2D-43AE-83A7-4D7BD5110B34}" destId="{C9ED6424-78FD-4928-B46F-4449990D0ED1}" srcOrd="0" destOrd="0" parTransId="{C7786C0B-281D-4616-AA79-C74001C6BB2D}" sibTransId="{DC942F90-4DEE-4766-8958-D1577E292C5D}"/>
    <dgm:cxn modelId="{BAE75EB6-A637-41DE-AE63-459575C3EF55}" type="presOf" srcId="{C9ED6424-78FD-4928-B46F-4449990D0ED1}" destId="{0D54456F-54FC-46F3-88AC-1E12EC832B9B}" srcOrd="1" destOrd="0" presId="urn:microsoft.com/office/officeart/2005/8/layout/cycle4"/>
    <dgm:cxn modelId="{B722E7F1-D6CF-4183-9278-670EF3DBDE77}" type="presOf" srcId="{812ADC05-7026-4DF6-A83E-5CBE61E57C7E}" destId="{B25EB0D4-F83F-404D-A9F8-23B5E63123B4}" srcOrd="1" destOrd="0" presId="urn:microsoft.com/office/officeart/2005/8/layout/cycle4"/>
    <dgm:cxn modelId="{EBF215B6-7274-4AA4-AC86-A5D014DC794F}" srcId="{3A7C3C81-DB87-4370-AD00-8751EA64B84B}" destId="{D2EC3C69-32CF-4E16-B78C-F9250B181376}" srcOrd="0" destOrd="0" parTransId="{8806F2A3-ACB6-45DD-BB27-1BE0C5876D0E}" sibTransId="{CCF05191-C62A-498F-8F6F-CB8134495055}"/>
    <dgm:cxn modelId="{4D2B34B0-7EE8-4CA5-83E2-C3402A2D6431}" type="presOf" srcId="{0FFCDA23-5FA1-4237-843F-F5F92B8603C6}" destId="{13ABA1C6-6B02-4172-B542-A52F26CE39C8}" srcOrd="0" destOrd="2" presId="urn:microsoft.com/office/officeart/2005/8/layout/cycle4"/>
    <dgm:cxn modelId="{4335DC1C-E5AF-4FCD-B09C-900878A5256B}" type="presOf" srcId="{C031C399-DE2D-43AE-83A7-4D7BD5110B34}" destId="{F65B48AC-6DCC-47FC-BEDA-47AA7DAC3239}" srcOrd="0" destOrd="0" presId="urn:microsoft.com/office/officeart/2005/8/layout/cycle4"/>
    <dgm:cxn modelId="{83390734-D80F-4D53-8C61-D73E9E07F81A}" type="presOf" srcId="{4D9CAB00-E03A-420B-B431-95DD0D6A9BEA}" destId="{1F240D4A-9055-45F9-B06A-E88AC7F580FF}" srcOrd="0" destOrd="3" presId="urn:microsoft.com/office/officeart/2005/8/layout/cycle4"/>
    <dgm:cxn modelId="{9E404179-032B-44D8-945C-BA515A29D245}" type="presOf" srcId="{C5BBBF20-FDB6-4893-818B-84600AAFA6B4}" destId="{8510BD65-A859-43B4-A5A8-2798D18554D3}" srcOrd="0" destOrd="0" presId="urn:microsoft.com/office/officeart/2005/8/layout/cycle4"/>
    <dgm:cxn modelId="{DD3E87EE-9ECF-4DEA-98BC-1EAFE5751B1D}" srcId="{3A7C3C81-DB87-4370-AD00-8751EA64B84B}" destId="{4D9CAB00-E03A-420B-B431-95DD0D6A9BEA}" srcOrd="3" destOrd="0" parTransId="{A5A9537D-B1C9-4912-9852-CE24BBF73B5C}" sibTransId="{00AE5C1F-F0B2-4D1D-B1F5-7EBC131B72F8}"/>
    <dgm:cxn modelId="{DBF6ACEA-469A-4DAF-8F9F-60F947517784}" srcId="{D7A35271-E7EA-4F4D-AA75-4251D33C0E35}" destId="{DDC2605B-B299-4E1E-A8F8-B50CAD8E5303}" srcOrd="4" destOrd="0" parTransId="{060698EE-3629-42DE-AEF9-282B3F4EA7FA}" sibTransId="{1B900C61-653A-4EDE-8F51-7EF77EF1D3D7}"/>
    <dgm:cxn modelId="{4BD41AE8-BA29-46C9-845B-8499491815AF}" srcId="{D7A35271-E7EA-4F4D-AA75-4251D33C0E35}" destId="{10E7772A-DC3D-49CB-87E4-DC2D4BDBB9AB}" srcOrd="5" destOrd="0" parTransId="{9FB98245-D73F-40A0-87AF-20D66AF5787A}" sibTransId="{CB514C63-1F9E-4121-BB15-BDD520EB77DB}"/>
    <dgm:cxn modelId="{7F7F9E96-A315-4A6D-901A-8351573FB69F}" srcId="{D7A35271-E7EA-4F4D-AA75-4251D33C0E35}" destId="{019FE3AE-65DA-481C-ABBD-E81844BCBCC6}" srcOrd="1" destOrd="0" parTransId="{DAB0188B-61DF-4682-84CD-259EFE76B868}" sibTransId="{1670CCCE-F02E-4AC0-A151-BD9EA689AB71}"/>
    <dgm:cxn modelId="{E4A28AD4-71A7-473E-9294-BDD8118108C1}" type="presOf" srcId="{DDC2605B-B299-4E1E-A8F8-B50CAD8E5303}" destId="{B25EB0D4-F83F-404D-A9F8-23B5E63123B4}" srcOrd="1" destOrd="4" presId="urn:microsoft.com/office/officeart/2005/8/layout/cycle4"/>
    <dgm:cxn modelId="{1FBF02ED-0794-4656-89F4-868954F084B5}" type="presOf" srcId="{8C4F2CD4-F713-460E-B841-4EDC8019DD3F}" destId="{1F240D4A-9055-45F9-B06A-E88AC7F580FF}" srcOrd="0" destOrd="2" presId="urn:microsoft.com/office/officeart/2005/8/layout/cycle4"/>
    <dgm:cxn modelId="{2E4F7E33-6444-4D64-8B4D-3C80DD98D689}" type="presOf" srcId="{DDC2605B-B299-4E1E-A8F8-B50CAD8E5303}" destId="{13ABA1C6-6B02-4172-B542-A52F26CE39C8}" srcOrd="0" destOrd="4" presId="urn:microsoft.com/office/officeart/2005/8/layout/cycle4"/>
    <dgm:cxn modelId="{BF777186-CE1B-4770-8498-F0071ACF3E75}" type="presOf" srcId="{40D9CC3D-228F-44C2-BC0C-6791A18B777F}" destId="{F443A24F-A3F8-4C73-989C-05C83F792EF7}" srcOrd="0" destOrd="0" presId="urn:microsoft.com/office/officeart/2005/8/layout/cycle4"/>
    <dgm:cxn modelId="{EC72C5B7-DA95-4C4E-B25E-B354396D6DFE}" type="presOf" srcId="{D2EC3C69-32CF-4E16-B78C-F9250B181376}" destId="{1F240D4A-9055-45F9-B06A-E88AC7F580FF}" srcOrd="0" destOrd="0" presId="urn:microsoft.com/office/officeart/2005/8/layout/cycle4"/>
    <dgm:cxn modelId="{57F7678F-6F38-42D7-A996-32A7C2850E76}" srcId="{3A7C3C81-DB87-4370-AD00-8751EA64B84B}" destId="{8C4F2CD4-F713-460E-B841-4EDC8019DD3F}" srcOrd="2" destOrd="0" parTransId="{84F0146E-671B-4A32-A3B6-600E20CFAD43}" sibTransId="{3794B83C-4157-4AD3-9F1F-7213CE6892E2}"/>
    <dgm:cxn modelId="{D36842AA-F960-4B1F-A90E-8256AF419A8E}" type="presOf" srcId="{019FE3AE-65DA-481C-ABBD-E81844BCBCC6}" destId="{13ABA1C6-6B02-4172-B542-A52F26CE39C8}" srcOrd="0" destOrd="1" presId="urn:microsoft.com/office/officeart/2005/8/layout/cycle4"/>
    <dgm:cxn modelId="{9BE72544-F5C1-4D1E-AB0D-321F26690866}" type="presOf" srcId="{019FE3AE-65DA-481C-ABBD-E81844BCBCC6}" destId="{B25EB0D4-F83F-404D-A9F8-23B5E63123B4}" srcOrd="1" destOrd="1" presId="urn:microsoft.com/office/officeart/2005/8/layout/cycle4"/>
    <dgm:cxn modelId="{A8C35243-9A50-4245-92F4-62A12851BB99}" type="presOf" srcId="{51DB0832-61B0-47E1-9E43-DCDC55754786}" destId="{B25EB0D4-F83F-404D-A9F8-23B5E63123B4}" srcOrd="1" destOrd="3" presId="urn:microsoft.com/office/officeart/2005/8/layout/cycle4"/>
    <dgm:cxn modelId="{021E24C7-66BF-42CD-9DA9-FDC504E2CE36}" srcId="{3A7C3C81-DB87-4370-AD00-8751EA64B84B}" destId="{FB6B388C-5D37-4A4A-B5D1-B2C2C908155F}" srcOrd="1" destOrd="0" parTransId="{70136DF7-7298-4A87-A942-DE1E0708391F}" sibTransId="{6385261C-33B6-44E6-88FA-40CE48107F90}"/>
    <dgm:cxn modelId="{22E229B9-8D49-4896-B92F-E74E7352AF10}" srcId="{D7A35271-E7EA-4F4D-AA75-4251D33C0E35}" destId="{0FFCDA23-5FA1-4237-843F-F5F92B8603C6}" srcOrd="2" destOrd="0" parTransId="{FCBCDC10-8A8A-4490-B3D1-D08BD7ED598E}" sibTransId="{30B23F74-11D4-4B19-AC7F-5DF70C7ECDB2}"/>
    <dgm:cxn modelId="{A9A0C881-B97B-429B-802A-DC0DE72382B8}" type="presOf" srcId="{2B11E015-241E-4297-BB85-67C15C6CD7E9}" destId="{E725BD70-6856-49A9-97AA-3C9DC7B9F0D4}" srcOrd="0" destOrd="0" presId="urn:microsoft.com/office/officeart/2005/8/layout/cycle4"/>
    <dgm:cxn modelId="{8C56E673-AB7B-494C-9582-82A32AFFEC88}" type="presOf" srcId="{10E7772A-DC3D-49CB-87E4-DC2D4BDBB9AB}" destId="{B25EB0D4-F83F-404D-A9F8-23B5E63123B4}" srcOrd="1" destOrd="5" presId="urn:microsoft.com/office/officeart/2005/8/layout/cycle4"/>
    <dgm:cxn modelId="{EDA719DF-5E3E-4F81-8B03-94A6CCA48338}" type="presOf" srcId="{2B11E015-241E-4297-BB85-67C15C6CD7E9}" destId="{0515B3BF-2B1D-480A-93CD-8B0279502DFA}" srcOrd="1" destOrd="0" presId="urn:microsoft.com/office/officeart/2005/8/layout/cycle4"/>
    <dgm:cxn modelId="{690F0559-79A0-4E6A-810F-B5824CB61C6F}" type="presParOf" srcId="{F443A24F-A3F8-4C73-989C-05C83F792EF7}" destId="{DA196DC1-77C2-4E8A-B5C5-F75DC5AC8DD4}" srcOrd="0" destOrd="0" presId="urn:microsoft.com/office/officeart/2005/8/layout/cycle4"/>
    <dgm:cxn modelId="{2568D768-66E7-44EC-8477-E0E4C7E9FD4F}" type="presParOf" srcId="{DA196DC1-77C2-4E8A-B5C5-F75DC5AC8DD4}" destId="{C77B38B1-D042-4D78-AE77-BFC97BAD3A68}" srcOrd="0" destOrd="0" presId="urn:microsoft.com/office/officeart/2005/8/layout/cycle4"/>
    <dgm:cxn modelId="{B7940DD8-E333-49FB-BE09-E49EEF0DBC75}" type="presParOf" srcId="{C77B38B1-D042-4D78-AE77-BFC97BAD3A68}" destId="{E725BD70-6856-49A9-97AA-3C9DC7B9F0D4}" srcOrd="0" destOrd="0" presId="urn:microsoft.com/office/officeart/2005/8/layout/cycle4"/>
    <dgm:cxn modelId="{3FFF6B3B-AA45-45C5-9EC2-5062F7853E3A}" type="presParOf" srcId="{C77B38B1-D042-4D78-AE77-BFC97BAD3A68}" destId="{0515B3BF-2B1D-480A-93CD-8B0279502DFA}" srcOrd="1" destOrd="0" presId="urn:microsoft.com/office/officeart/2005/8/layout/cycle4"/>
    <dgm:cxn modelId="{4E1E984E-8D4E-4736-87EE-D1D9F46F27DD}" type="presParOf" srcId="{DA196DC1-77C2-4E8A-B5C5-F75DC5AC8DD4}" destId="{286A352E-E178-48E1-B0C9-9091FD481AAF}" srcOrd="1" destOrd="0" presId="urn:microsoft.com/office/officeart/2005/8/layout/cycle4"/>
    <dgm:cxn modelId="{F2417B07-7FF6-4B8D-A05E-DD29CC639458}" type="presParOf" srcId="{286A352E-E178-48E1-B0C9-9091FD481AAF}" destId="{C5CD0C51-511C-4141-8109-2EBE952432CB}" srcOrd="0" destOrd="0" presId="urn:microsoft.com/office/officeart/2005/8/layout/cycle4"/>
    <dgm:cxn modelId="{9EA87835-B595-46A2-8107-242381369D26}" type="presParOf" srcId="{286A352E-E178-48E1-B0C9-9091FD481AAF}" destId="{0D54456F-54FC-46F3-88AC-1E12EC832B9B}" srcOrd="1" destOrd="0" presId="urn:microsoft.com/office/officeart/2005/8/layout/cycle4"/>
    <dgm:cxn modelId="{00ABCED9-7DAC-49DC-8EEC-084C5F8A7EB1}" type="presParOf" srcId="{DA196DC1-77C2-4E8A-B5C5-F75DC5AC8DD4}" destId="{CA3BB1CE-3796-400E-AD9D-C47B75C94E72}" srcOrd="2" destOrd="0" presId="urn:microsoft.com/office/officeart/2005/8/layout/cycle4"/>
    <dgm:cxn modelId="{EF5EAF7C-7D2A-4577-A446-0233AE2C2442}" type="presParOf" srcId="{CA3BB1CE-3796-400E-AD9D-C47B75C94E72}" destId="{1F240D4A-9055-45F9-B06A-E88AC7F580FF}" srcOrd="0" destOrd="0" presId="urn:microsoft.com/office/officeart/2005/8/layout/cycle4"/>
    <dgm:cxn modelId="{4C1E42B7-4117-4AD9-AFDB-DA18E6FFE3EB}" type="presParOf" srcId="{CA3BB1CE-3796-400E-AD9D-C47B75C94E72}" destId="{72057327-7ECF-40CD-A8E0-ACA39EB947CC}" srcOrd="1" destOrd="0" presId="urn:microsoft.com/office/officeart/2005/8/layout/cycle4"/>
    <dgm:cxn modelId="{E412747A-4914-4F33-91D7-920E44BA0B98}" type="presParOf" srcId="{DA196DC1-77C2-4E8A-B5C5-F75DC5AC8DD4}" destId="{146F24F1-ACBE-4F97-BD48-40CFDA8C8166}" srcOrd="3" destOrd="0" presId="urn:microsoft.com/office/officeart/2005/8/layout/cycle4"/>
    <dgm:cxn modelId="{90717CBA-09EC-4820-95D2-907E84162F2F}" type="presParOf" srcId="{146F24F1-ACBE-4F97-BD48-40CFDA8C8166}" destId="{13ABA1C6-6B02-4172-B542-A52F26CE39C8}" srcOrd="0" destOrd="0" presId="urn:microsoft.com/office/officeart/2005/8/layout/cycle4"/>
    <dgm:cxn modelId="{B7C5A84E-A074-4BC6-A07D-A3B26FF8D510}" type="presParOf" srcId="{146F24F1-ACBE-4F97-BD48-40CFDA8C8166}" destId="{B25EB0D4-F83F-404D-A9F8-23B5E63123B4}" srcOrd="1" destOrd="0" presId="urn:microsoft.com/office/officeart/2005/8/layout/cycle4"/>
    <dgm:cxn modelId="{A626D57A-1F29-4DC2-B9EE-0093638B5BB4}" type="presParOf" srcId="{DA196DC1-77C2-4E8A-B5C5-F75DC5AC8DD4}" destId="{7A2C9BFE-5110-4FC3-B65B-9A3BE1C1A288}" srcOrd="4" destOrd="0" presId="urn:microsoft.com/office/officeart/2005/8/layout/cycle4"/>
    <dgm:cxn modelId="{2722D487-2F29-4858-9E10-BBAFB42F7192}" type="presParOf" srcId="{F443A24F-A3F8-4C73-989C-05C83F792EF7}" destId="{CF418395-F349-4A84-B0AE-6CB371F45AC8}" srcOrd="1" destOrd="0" presId="urn:microsoft.com/office/officeart/2005/8/layout/cycle4"/>
    <dgm:cxn modelId="{7EF05A7D-1DB5-452F-AD36-FBC8D54EACDE}" type="presParOf" srcId="{CF418395-F349-4A84-B0AE-6CB371F45AC8}" destId="{8510BD65-A859-43B4-A5A8-2798D18554D3}" srcOrd="0" destOrd="0" presId="urn:microsoft.com/office/officeart/2005/8/layout/cycle4"/>
    <dgm:cxn modelId="{C227E5D7-870E-4D75-85E4-F5D3ABBF7100}" type="presParOf" srcId="{CF418395-F349-4A84-B0AE-6CB371F45AC8}" destId="{F65B48AC-6DCC-47FC-BEDA-47AA7DAC3239}" srcOrd="1" destOrd="0" presId="urn:microsoft.com/office/officeart/2005/8/layout/cycle4"/>
    <dgm:cxn modelId="{DAB80E03-5103-4284-87CB-2C24992E96EC}" type="presParOf" srcId="{CF418395-F349-4A84-B0AE-6CB371F45AC8}" destId="{A00E1ADE-3894-411A-AC2F-815901C5DAB9}" srcOrd="2" destOrd="0" presId="urn:microsoft.com/office/officeart/2005/8/layout/cycle4"/>
    <dgm:cxn modelId="{67090B58-AD15-4547-9779-50B9A7700B30}" type="presParOf" srcId="{CF418395-F349-4A84-B0AE-6CB371F45AC8}" destId="{48479775-4EEA-4B96-AD9F-C32A37EF748E}" srcOrd="3" destOrd="0" presId="urn:microsoft.com/office/officeart/2005/8/layout/cycle4"/>
    <dgm:cxn modelId="{129594C6-1012-41A3-8795-3E8F60BA2B66}" type="presParOf" srcId="{CF418395-F349-4A84-B0AE-6CB371F45AC8}" destId="{0E740B61-5681-4507-97DC-FC24F7278731}" srcOrd="4" destOrd="0" presId="urn:microsoft.com/office/officeart/2005/8/layout/cycle4"/>
    <dgm:cxn modelId="{2A9D0FEE-6D74-4B0E-AF93-0647F334789F}" type="presParOf" srcId="{F443A24F-A3F8-4C73-989C-05C83F792EF7}" destId="{1B632CEF-0BC9-494B-8953-9DD8C7E20E52}" srcOrd="2" destOrd="0" presId="urn:microsoft.com/office/officeart/2005/8/layout/cycle4"/>
    <dgm:cxn modelId="{5BA4D1F5-B246-44B1-89FF-E25707533227}" type="presParOf" srcId="{F443A24F-A3F8-4C73-989C-05C83F792EF7}" destId="{5FE93423-B39B-4BE7-A7D7-78A598AE4374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FBE60-71B5-4CC6-856D-63646B487744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61FC5ACA-7480-4E65-8886-4A57FD7FAF57}">
      <dgm:prSet phldrT="[نص]" custT="1"/>
      <dgm:spPr/>
      <dgm:t>
        <a:bodyPr/>
        <a:lstStyle/>
        <a:p>
          <a:pPr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وفاته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CBDA-16E2-4ABE-B689-DEBE762229AF}" type="par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79ADE386-7DD3-48B8-9E96-06ED8A5CDAAF}" type="sibTrans" cxnId="{3212E212-4F8C-4106-A2EF-B27D500D10AB}">
      <dgm:prSet/>
      <dgm:spPr/>
      <dgm:t>
        <a:bodyPr/>
        <a:lstStyle/>
        <a:p>
          <a:pPr rtl="1"/>
          <a:endParaRPr lang="ar-SA"/>
        </a:p>
      </dgm:t>
    </dgm:pt>
    <dgm:pt modelId="{2A0A9366-2974-4AB7-B217-00080CCDF009}">
      <dgm:prSet phldrT="[نص]" custT="1"/>
      <dgm:spPr/>
      <dgm:t>
        <a:bodyPr/>
        <a:lstStyle/>
        <a:p>
          <a:pPr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قصر سلوى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266FB-BAD9-432B-913C-C09C4D805A8F}" type="parTrans" cxnId="{DCC5A547-217F-4A0C-9B50-3A0799C8AB73}">
      <dgm:prSet/>
      <dgm:spPr/>
      <dgm:t>
        <a:bodyPr/>
        <a:lstStyle/>
        <a:p>
          <a:pPr rtl="1"/>
          <a:endParaRPr lang="ar-SA"/>
        </a:p>
      </dgm:t>
    </dgm:pt>
    <dgm:pt modelId="{1C3BF59A-5074-4DC9-8E91-2988084C66AA}" type="sibTrans" cxnId="{DCC5A547-217F-4A0C-9B50-3A0799C8AB73}">
      <dgm:prSet/>
      <dgm:spPr/>
      <dgm:t>
        <a:bodyPr/>
        <a:lstStyle/>
        <a:p>
          <a:pPr rtl="1"/>
          <a:endParaRPr lang="ar-SA"/>
        </a:p>
      </dgm:t>
    </dgm:pt>
    <dgm:pt modelId="{05600A0C-33DF-4A95-942B-648D749EB831}">
      <dgm:prSet phldrT="[نص]" custT="1"/>
      <dgm:spPr/>
      <dgm:t>
        <a:bodyPr/>
        <a:lstStyle/>
        <a:p>
          <a:pPr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الامام والطلاب الصغار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57559-FE9F-4F4A-B9DB-7849172A2B71}" type="parTrans" cxnId="{79A0009D-455F-4AF0-B866-77E1347E16B5}">
      <dgm:prSet/>
      <dgm:spPr/>
      <dgm:t>
        <a:bodyPr/>
        <a:lstStyle/>
        <a:p>
          <a:pPr rtl="1"/>
          <a:endParaRPr lang="ar-SA"/>
        </a:p>
      </dgm:t>
    </dgm:pt>
    <dgm:pt modelId="{295C46EF-8781-481C-853A-8214B066E6A3}" type="sibTrans" cxnId="{79A0009D-455F-4AF0-B866-77E1347E16B5}">
      <dgm:prSet/>
      <dgm:spPr/>
      <dgm:t>
        <a:bodyPr/>
        <a:lstStyle/>
        <a:p>
          <a:pPr rtl="1"/>
          <a:endParaRPr lang="ar-SA"/>
        </a:p>
      </dgm:t>
    </dgm:pt>
    <dgm:pt modelId="{3F45EFCA-CBD4-459D-AB57-72041143DE92}">
      <dgm:prSet phldrT="[نص]" custT="1"/>
      <dgm:spPr/>
      <dgm:t>
        <a:bodyPr/>
        <a:lstStyle/>
        <a:p>
          <a:pPr rtl="1"/>
          <a:r>
            <a:rPr lang="ar-S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الدفاع عن الدولة حيث واجه عددا من الحملات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6D2B0-2DC6-455F-8B12-1BB91BC62913}" type="parTrans" cxnId="{E8F9272A-C0E6-4F10-ABD9-5469B5DEE7EA}">
      <dgm:prSet/>
      <dgm:spPr/>
      <dgm:t>
        <a:bodyPr/>
        <a:lstStyle/>
        <a:p>
          <a:pPr rtl="1"/>
          <a:endParaRPr lang="ar-SA"/>
        </a:p>
      </dgm:t>
    </dgm:pt>
    <dgm:pt modelId="{DA604A49-7714-4C92-8A49-7EBA4E9E06D2}" type="sibTrans" cxnId="{E8F9272A-C0E6-4F10-ABD9-5469B5DEE7EA}">
      <dgm:prSet/>
      <dgm:spPr/>
      <dgm:t>
        <a:bodyPr/>
        <a:lstStyle/>
        <a:p>
          <a:pPr rtl="1"/>
          <a:endParaRPr lang="ar-SA"/>
        </a:p>
      </dgm:t>
    </dgm:pt>
    <dgm:pt modelId="{19799BFC-6F41-4C9D-B761-FBB87E388DD6}">
      <dgm:prSet phldrT="[نص]" custT="1"/>
      <dgm:spPr/>
      <dgm:t>
        <a:bodyPr/>
        <a:lstStyle/>
        <a:p>
          <a:pPr rtl="1"/>
          <a:r>
            <a: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اكمال توحيد الدولة</a:t>
          </a:r>
          <a:endParaRPr lang="ar-S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A1F66-6EFC-4573-ACA2-6AD93732CDDD}" type="parTrans" cxnId="{137D1CCF-83E0-4922-953A-34AA8DAB101B}">
      <dgm:prSet/>
      <dgm:spPr/>
      <dgm:t>
        <a:bodyPr/>
        <a:lstStyle/>
        <a:p>
          <a:pPr rtl="1"/>
          <a:endParaRPr lang="ar-SA"/>
        </a:p>
      </dgm:t>
    </dgm:pt>
    <dgm:pt modelId="{FE6BC80B-0EFA-4795-85A6-B5C521E8243A}" type="sibTrans" cxnId="{137D1CCF-83E0-4922-953A-34AA8DAB101B}">
      <dgm:prSet/>
      <dgm:spPr/>
      <dgm:t>
        <a:bodyPr/>
        <a:lstStyle/>
        <a:p>
          <a:pPr rtl="1"/>
          <a:endParaRPr lang="ar-SA"/>
        </a:p>
      </dgm:t>
    </dgm:pt>
    <dgm:pt modelId="{9789F52E-2C53-48D5-8BF1-ACD889F8B8D4}" type="pres">
      <dgm:prSet presAssocID="{C91FBE60-71B5-4CC6-856D-63646B4877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55A1D8F-AAF6-44B0-A1F0-514D79AF4DAE}" type="pres">
      <dgm:prSet presAssocID="{61FC5ACA-7480-4E65-8886-4A57FD7FAF57}" presName="root" presStyleCnt="0"/>
      <dgm:spPr/>
      <dgm:t>
        <a:bodyPr/>
        <a:lstStyle/>
        <a:p>
          <a:pPr rtl="1"/>
          <a:endParaRPr lang="ar-SA"/>
        </a:p>
      </dgm:t>
    </dgm:pt>
    <dgm:pt modelId="{1EEB7030-FD19-43F2-8A98-85A387C30EB6}" type="pres">
      <dgm:prSet presAssocID="{61FC5ACA-7480-4E65-8886-4A57FD7FAF57}" presName="rootComposite" presStyleCnt="0"/>
      <dgm:spPr/>
      <dgm:t>
        <a:bodyPr/>
        <a:lstStyle/>
        <a:p>
          <a:pPr rtl="1"/>
          <a:endParaRPr lang="ar-SA"/>
        </a:p>
      </dgm:t>
    </dgm:pt>
    <dgm:pt modelId="{0BD68A3D-BF91-4167-98A2-5CF5A4FCFF91}" type="pres">
      <dgm:prSet presAssocID="{61FC5ACA-7480-4E65-8886-4A57FD7FAF57}" presName="rootText" presStyleLbl="node1" presStyleIdx="0" presStyleCnt="5" custScaleY="196109"/>
      <dgm:spPr/>
      <dgm:t>
        <a:bodyPr/>
        <a:lstStyle/>
        <a:p>
          <a:pPr rtl="1"/>
          <a:endParaRPr lang="ar-SA"/>
        </a:p>
      </dgm:t>
    </dgm:pt>
    <dgm:pt modelId="{F50845AD-B915-4511-8134-23FD19EF8667}" type="pres">
      <dgm:prSet presAssocID="{61FC5ACA-7480-4E65-8886-4A57FD7FAF57}" presName="rootConnector" presStyleLbl="node1" presStyleIdx="0" presStyleCnt="5"/>
      <dgm:spPr/>
      <dgm:t>
        <a:bodyPr/>
        <a:lstStyle/>
        <a:p>
          <a:pPr rtl="1"/>
          <a:endParaRPr lang="ar-SA"/>
        </a:p>
      </dgm:t>
    </dgm:pt>
    <dgm:pt modelId="{8BC5A492-539B-4E7A-88FE-53B260CF480C}" type="pres">
      <dgm:prSet presAssocID="{61FC5ACA-7480-4E65-8886-4A57FD7FAF57}" presName="childShape" presStyleCnt="0"/>
      <dgm:spPr/>
      <dgm:t>
        <a:bodyPr/>
        <a:lstStyle/>
        <a:p>
          <a:pPr rtl="1"/>
          <a:endParaRPr lang="ar-SA"/>
        </a:p>
      </dgm:t>
    </dgm:pt>
    <dgm:pt modelId="{7595555E-75F6-4CAC-82F9-F65E3C4AD308}" type="pres">
      <dgm:prSet presAssocID="{2A0A9366-2974-4AB7-B217-00080CCDF009}" presName="root" presStyleCnt="0"/>
      <dgm:spPr/>
      <dgm:t>
        <a:bodyPr/>
        <a:lstStyle/>
        <a:p>
          <a:pPr rtl="1"/>
          <a:endParaRPr lang="ar-SA"/>
        </a:p>
      </dgm:t>
    </dgm:pt>
    <dgm:pt modelId="{FE036F21-77B8-4731-A1BB-98691AD933C3}" type="pres">
      <dgm:prSet presAssocID="{2A0A9366-2974-4AB7-B217-00080CCDF009}" presName="rootComposite" presStyleCnt="0"/>
      <dgm:spPr/>
      <dgm:t>
        <a:bodyPr/>
        <a:lstStyle/>
        <a:p>
          <a:pPr rtl="1"/>
          <a:endParaRPr lang="ar-SA"/>
        </a:p>
      </dgm:t>
    </dgm:pt>
    <dgm:pt modelId="{27ADD08A-AD71-4108-BFC1-6C4979943057}" type="pres">
      <dgm:prSet presAssocID="{2A0A9366-2974-4AB7-B217-00080CCDF009}" presName="rootText" presStyleLbl="node1" presStyleIdx="1" presStyleCnt="5" custScaleY="198054"/>
      <dgm:spPr/>
      <dgm:t>
        <a:bodyPr/>
        <a:lstStyle/>
        <a:p>
          <a:pPr rtl="1"/>
          <a:endParaRPr lang="ar-SA"/>
        </a:p>
      </dgm:t>
    </dgm:pt>
    <dgm:pt modelId="{3ECBA8A3-721D-4102-AFE8-C6E378C373CD}" type="pres">
      <dgm:prSet presAssocID="{2A0A9366-2974-4AB7-B217-00080CCDF009}" presName="rootConnector" presStyleLbl="node1" presStyleIdx="1" presStyleCnt="5"/>
      <dgm:spPr/>
      <dgm:t>
        <a:bodyPr/>
        <a:lstStyle/>
        <a:p>
          <a:pPr rtl="1"/>
          <a:endParaRPr lang="ar-SA"/>
        </a:p>
      </dgm:t>
    </dgm:pt>
    <dgm:pt modelId="{78025F06-EA12-4C1B-8E9A-66F37106DC69}" type="pres">
      <dgm:prSet presAssocID="{2A0A9366-2974-4AB7-B217-00080CCDF009}" presName="childShape" presStyleCnt="0"/>
      <dgm:spPr/>
      <dgm:t>
        <a:bodyPr/>
        <a:lstStyle/>
        <a:p>
          <a:pPr rtl="1"/>
          <a:endParaRPr lang="ar-SA"/>
        </a:p>
      </dgm:t>
    </dgm:pt>
    <dgm:pt modelId="{16C592CB-D9E1-4DB1-9E82-C2A4AD7A014E}" type="pres">
      <dgm:prSet presAssocID="{05600A0C-33DF-4A95-942B-648D749EB831}" presName="root" presStyleCnt="0"/>
      <dgm:spPr/>
      <dgm:t>
        <a:bodyPr/>
        <a:lstStyle/>
        <a:p>
          <a:pPr rtl="1"/>
          <a:endParaRPr lang="ar-SA"/>
        </a:p>
      </dgm:t>
    </dgm:pt>
    <dgm:pt modelId="{BBF0CCA8-8014-42C4-ADAA-E36698BE682C}" type="pres">
      <dgm:prSet presAssocID="{05600A0C-33DF-4A95-942B-648D749EB831}" presName="rootComposite" presStyleCnt="0"/>
      <dgm:spPr/>
      <dgm:t>
        <a:bodyPr/>
        <a:lstStyle/>
        <a:p>
          <a:pPr rtl="1"/>
          <a:endParaRPr lang="ar-SA"/>
        </a:p>
      </dgm:t>
    </dgm:pt>
    <dgm:pt modelId="{8AB6997D-81C0-4A3E-A08A-555E747B89C3}" type="pres">
      <dgm:prSet presAssocID="{05600A0C-33DF-4A95-942B-648D749EB831}" presName="rootText" presStyleLbl="node1" presStyleIdx="2" presStyleCnt="5" custScaleY="199999" custLinFactNeighborX="973" custLinFactNeighborY="12257"/>
      <dgm:spPr/>
      <dgm:t>
        <a:bodyPr/>
        <a:lstStyle/>
        <a:p>
          <a:pPr rtl="1"/>
          <a:endParaRPr lang="ar-SA"/>
        </a:p>
      </dgm:t>
    </dgm:pt>
    <dgm:pt modelId="{51B693B4-5A32-4936-AF0D-793CF3377373}" type="pres">
      <dgm:prSet presAssocID="{05600A0C-33DF-4A95-942B-648D749EB831}" presName="rootConnector" presStyleLbl="node1" presStyleIdx="2" presStyleCnt="5"/>
      <dgm:spPr/>
      <dgm:t>
        <a:bodyPr/>
        <a:lstStyle/>
        <a:p>
          <a:pPr rtl="1"/>
          <a:endParaRPr lang="ar-SA"/>
        </a:p>
      </dgm:t>
    </dgm:pt>
    <dgm:pt modelId="{9CD65836-D312-4DA1-A261-16332EFEECB4}" type="pres">
      <dgm:prSet presAssocID="{05600A0C-33DF-4A95-942B-648D749EB831}" presName="childShape" presStyleCnt="0"/>
      <dgm:spPr/>
      <dgm:t>
        <a:bodyPr/>
        <a:lstStyle/>
        <a:p>
          <a:pPr rtl="1"/>
          <a:endParaRPr lang="ar-SA"/>
        </a:p>
      </dgm:t>
    </dgm:pt>
    <dgm:pt modelId="{6781D831-51CE-49B1-85F4-0BE8E68AE60E}" type="pres">
      <dgm:prSet presAssocID="{3F45EFCA-CBD4-459D-AB57-72041143DE92}" presName="root" presStyleCnt="0"/>
      <dgm:spPr/>
      <dgm:t>
        <a:bodyPr/>
        <a:lstStyle/>
        <a:p>
          <a:pPr rtl="1"/>
          <a:endParaRPr lang="ar-SA"/>
        </a:p>
      </dgm:t>
    </dgm:pt>
    <dgm:pt modelId="{3A7A526F-0944-4CFB-9BBD-15170723040F}" type="pres">
      <dgm:prSet presAssocID="{3F45EFCA-CBD4-459D-AB57-72041143DE92}" presName="rootComposite" presStyleCnt="0"/>
      <dgm:spPr/>
      <dgm:t>
        <a:bodyPr/>
        <a:lstStyle/>
        <a:p>
          <a:pPr rtl="1"/>
          <a:endParaRPr lang="ar-SA"/>
        </a:p>
      </dgm:t>
    </dgm:pt>
    <dgm:pt modelId="{6590599E-9629-4543-83F4-E09CE7EE2143}" type="pres">
      <dgm:prSet presAssocID="{3F45EFCA-CBD4-459D-AB57-72041143DE92}" presName="rootText" presStyleLbl="node1" presStyleIdx="3" presStyleCnt="5" custScaleY="196110"/>
      <dgm:spPr/>
      <dgm:t>
        <a:bodyPr/>
        <a:lstStyle/>
        <a:p>
          <a:pPr rtl="1"/>
          <a:endParaRPr lang="ar-SA"/>
        </a:p>
      </dgm:t>
    </dgm:pt>
    <dgm:pt modelId="{1F526C64-A946-4851-99AE-BD50B6807CEC}" type="pres">
      <dgm:prSet presAssocID="{3F45EFCA-CBD4-459D-AB57-72041143DE92}" presName="rootConnector" presStyleLbl="node1" presStyleIdx="3" presStyleCnt="5"/>
      <dgm:spPr/>
      <dgm:t>
        <a:bodyPr/>
        <a:lstStyle/>
        <a:p>
          <a:pPr rtl="1"/>
          <a:endParaRPr lang="ar-SA"/>
        </a:p>
      </dgm:t>
    </dgm:pt>
    <dgm:pt modelId="{8BFC6F08-6043-4985-90D6-3A9B3B009424}" type="pres">
      <dgm:prSet presAssocID="{3F45EFCA-CBD4-459D-AB57-72041143DE92}" presName="childShape" presStyleCnt="0"/>
      <dgm:spPr/>
      <dgm:t>
        <a:bodyPr/>
        <a:lstStyle/>
        <a:p>
          <a:pPr rtl="1"/>
          <a:endParaRPr lang="ar-SA"/>
        </a:p>
      </dgm:t>
    </dgm:pt>
    <dgm:pt modelId="{705B8AD1-167A-460F-A0FC-D2E49A19A764}" type="pres">
      <dgm:prSet presAssocID="{19799BFC-6F41-4C9D-B761-FBB87E388DD6}" presName="root" presStyleCnt="0"/>
      <dgm:spPr/>
      <dgm:t>
        <a:bodyPr/>
        <a:lstStyle/>
        <a:p>
          <a:pPr rtl="1"/>
          <a:endParaRPr lang="ar-SA"/>
        </a:p>
      </dgm:t>
    </dgm:pt>
    <dgm:pt modelId="{BFC0FE3E-0A0A-47E8-B42B-399F4EB7FF26}" type="pres">
      <dgm:prSet presAssocID="{19799BFC-6F41-4C9D-B761-FBB87E388DD6}" presName="rootComposite" presStyleCnt="0"/>
      <dgm:spPr/>
      <dgm:t>
        <a:bodyPr/>
        <a:lstStyle/>
        <a:p>
          <a:pPr rtl="1"/>
          <a:endParaRPr lang="ar-SA"/>
        </a:p>
      </dgm:t>
    </dgm:pt>
    <dgm:pt modelId="{619BA166-20C7-4052-BC64-3B9226A6EDAF}" type="pres">
      <dgm:prSet presAssocID="{19799BFC-6F41-4C9D-B761-FBB87E388DD6}" presName="rootText" presStyleLbl="node1" presStyleIdx="4" presStyleCnt="5" custScaleY="196110"/>
      <dgm:spPr/>
      <dgm:t>
        <a:bodyPr/>
        <a:lstStyle/>
        <a:p>
          <a:pPr rtl="1"/>
          <a:endParaRPr lang="ar-SA"/>
        </a:p>
      </dgm:t>
    </dgm:pt>
    <dgm:pt modelId="{6B3FA83B-66AB-4322-877F-53FF2A208770}" type="pres">
      <dgm:prSet presAssocID="{19799BFC-6F41-4C9D-B761-FBB87E388DD6}" presName="rootConnector" presStyleLbl="node1" presStyleIdx="4" presStyleCnt="5"/>
      <dgm:spPr/>
      <dgm:t>
        <a:bodyPr/>
        <a:lstStyle/>
        <a:p>
          <a:pPr rtl="1"/>
          <a:endParaRPr lang="ar-SA"/>
        </a:p>
      </dgm:t>
    </dgm:pt>
    <dgm:pt modelId="{64B43C2B-EC00-4ED9-9699-DBAD9F0709AA}" type="pres">
      <dgm:prSet presAssocID="{19799BFC-6F41-4C9D-B761-FBB87E388DD6}" presName="childShape" presStyleCnt="0"/>
      <dgm:spPr/>
      <dgm:t>
        <a:bodyPr/>
        <a:lstStyle/>
        <a:p>
          <a:pPr rtl="1"/>
          <a:endParaRPr lang="ar-SA"/>
        </a:p>
      </dgm:t>
    </dgm:pt>
  </dgm:ptLst>
  <dgm:cxnLst>
    <dgm:cxn modelId="{9ECE8B2B-B10B-43ED-BEFB-BAB128E23057}" type="presOf" srcId="{19799BFC-6F41-4C9D-B761-FBB87E388DD6}" destId="{619BA166-20C7-4052-BC64-3B9226A6EDAF}" srcOrd="0" destOrd="0" presId="urn:microsoft.com/office/officeart/2005/8/layout/hierarchy3"/>
    <dgm:cxn modelId="{5E6FFFB8-B28C-40B1-87F6-EC25E9CE496D}" type="presOf" srcId="{61FC5ACA-7480-4E65-8886-4A57FD7FAF57}" destId="{F50845AD-B915-4511-8134-23FD19EF8667}" srcOrd="1" destOrd="0" presId="urn:microsoft.com/office/officeart/2005/8/layout/hierarchy3"/>
    <dgm:cxn modelId="{137D1CCF-83E0-4922-953A-34AA8DAB101B}" srcId="{C91FBE60-71B5-4CC6-856D-63646B487744}" destId="{19799BFC-6F41-4C9D-B761-FBB87E388DD6}" srcOrd="4" destOrd="0" parTransId="{70BA1F66-6EFC-4573-ACA2-6AD93732CDDD}" sibTransId="{FE6BC80B-0EFA-4795-85A6-B5C521E8243A}"/>
    <dgm:cxn modelId="{79A0009D-455F-4AF0-B866-77E1347E16B5}" srcId="{C91FBE60-71B5-4CC6-856D-63646B487744}" destId="{05600A0C-33DF-4A95-942B-648D749EB831}" srcOrd="2" destOrd="0" parTransId="{FFF57559-FE9F-4F4A-B9DB-7849172A2B71}" sibTransId="{295C46EF-8781-481C-853A-8214B066E6A3}"/>
    <dgm:cxn modelId="{DCC5A547-217F-4A0C-9B50-3A0799C8AB73}" srcId="{C91FBE60-71B5-4CC6-856D-63646B487744}" destId="{2A0A9366-2974-4AB7-B217-00080CCDF009}" srcOrd="1" destOrd="0" parTransId="{FF7266FB-BAD9-432B-913C-C09C4D805A8F}" sibTransId="{1C3BF59A-5074-4DC9-8E91-2988084C66AA}"/>
    <dgm:cxn modelId="{E8F9272A-C0E6-4F10-ABD9-5469B5DEE7EA}" srcId="{C91FBE60-71B5-4CC6-856D-63646B487744}" destId="{3F45EFCA-CBD4-459D-AB57-72041143DE92}" srcOrd="3" destOrd="0" parTransId="{8116D2B0-2DC6-455F-8B12-1BB91BC62913}" sibTransId="{DA604A49-7714-4C92-8A49-7EBA4E9E06D2}"/>
    <dgm:cxn modelId="{6B3775CE-9E44-44EC-B951-102FAE8304D3}" type="presOf" srcId="{05600A0C-33DF-4A95-942B-648D749EB831}" destId="{51B693B4-5A32-4936-AF0D-793CF3377373}" srcOrd="1" destOrd="0" presId="urn:microsoft.com/office/officeart/2005/8/layout/hierarchy3"/>
    <dgm:cxn modelId="{825797C3-D681-4892-964D-768884AEE481}" type="presOf" srcId="{19799BFC-6F41-4C9D-B761-FBB87E388DD6}" destId="{6B3FA83B-66AB-4322-877F-53FF2A208770}" srcOrd="1" destOrd="0" presId="urn:microsoft.com/office/officeart/2005/8/layout/hierarchy3"/>
    <dgm:cxn modelId="{F3CCB033-F285-4167-AC51-0A86B2C57A81}" type="presOf" srcId="{C91FBE60-71B5-4CC6-856D-63646B487744}" destId="{9789F52E-2C53-48D5-8BF1-ACD889F8B8D4}" srcOrd="0" destOrd="0" presId="urn:microsoft.com/office/officeart/2005/8/layout/hierarchy3"/>
    <dgm:cxn modelId="{64FADABD-F76E-45E8-9686-8FFAED4659AA}" type="presOf" srcId="{2A0A9366-2974-4AB7-B217-00080CCDF009}" destId="{27ADD08A-AD71-4108-BFC1-6C4979943057}" srcOrd="0" destOrd="0" presId="urn:microsoft.com/office/officeart/2005/8/layout/hierarchy3"/>
    <dgm:cxn modelId="{2A1B3B00-3D01-418B-8C87-166A961A6631}" type="presOf" srcId="{2A0A9366-2974-4AB7-B217-00080CCDF009}" destId="{3ECBA8A3-721D-4102-AFE8-C6E378C373CD}" srcOrd="1" destOrd="0" presId="urn:microsoft.com/office/officeart/2005/8/layout/hierarchy3"/>
    <dgm:cxn modelId="{50D7A3D9-1726-4818-B0EC-C0D847D18C33}" type="presOf" srcId="{3F45EFCA-CBD4-459D-AB57-72041143DE92}" destId="{6590599E-9629-4543-83F4-E09CE7EE2143}" srcOrd="0" destOrd="0" presId="urn:microsoft.com/office/officeart/2005/8/layout/hierarchy3"/>
    <dgm:cxn modelId="{A9ED629C-0DD2-4A6A-B355-282C9D6630BD}" type="presOf" srcId="{61FC5ACA-7480-4E65-8886-4A57FD7FAF57}" destId="{0BD68A3D-BF91-4167-98A2-5CF5A4FCFF91}" srcOrd="0" destOrd="0" presId="urn:microsoft.com/office/officeart/2005/8/layout/hierarchy3"/>
    <dgm:cxn modelId="{10C36C92-6CB7-4B67-AD88-D0B3088A42FD}" type="presOf" srcId="{3F45EFCA-CBD4-459D-AB57-72041143DE92}" destId="{1F526C64-A946-4851-99AE-BD50B6807CEC}" srcOrd="1" destOrd="0" presId="urn:microsoft.com/office/officeart/2005/8/layout/hierarchy3"/>
    <dgm:cxn modelId="{E8A296BF-56F4-45B6-95F5-95AF7549C8F2}" type="presOf" srcId="{05600A0C-33DF-4A95-942B-648D749EB831}" destId="{8AB6997D-81C0-4A3E-A08A-555E747B89C3}" srcOrd="0" destOrd="0" presId="urn:microsoft.com/office/officeart/2005/8/layout/hierarchy3"/>
    <dgm:cxn modelId="{3212E212-4F8C-4106-A2EF-B27D500D10AB}" srcId="{C91FBE60-71B5-4CC6-856D-63646B487744}" destId="{61FC5ACA-7480-4E65-8886-4A57FD7FAF57}" srcOrd="0" destOrd="0" parTransId="{CD5BCBDA-16E2-4ABE-B689-DEBE762229AF}" sibTransId="{79ADE386-7DD3-48B8-9E96-06ED8A5CDAAF}"/>
    <dgm:cxn modelId="{C865E066-95A1-4896-AF21-5C2916E4719B}" type="presParOf" srcId="{9789F52E-2C53-48D5-8BF1-ACD889F8B8D4}" destId="{B55A1D8F-AAF6-44B0-A1F0-514D79AF4DAE}" srcOrd="0" destOrd="0" presId="urn:microsoft.com/office/officeart/2005/8/layout/hierarchy3"/>
    <dgm:cxn modelId="{C1D91782-7672-4AD5-BA26-ED18E0253E3A}" type="presParOf" srcId="{B55A1D8F-AAF6-44B0-A1F0-514D79AF4DAE}" destId="{1EEB7030-FD19-43F2-8A98-85A387C30EB6}" srcOrd="0" destOrd="0" presId="urn:microsoft.com/office/officeart/2005/8/layout/hierarchy3"/>
    <dgm:cxn modelId="{7CD6C490-434F-413C-8F9F-8758C2DC7853}" type="presParOf" srcId="{1EEB7030-FD19-43F2-8A98-85A387C30EB6}" destId="{0BD68A3D-BF91-4167-98A2-5CF5A4FCFF91}" srcOrd="0" destOrd="0" presId="urn:microsoft.com/office/officeart/2005/8/layout/hierarchy3"/>
    <dgm:cxn modelId="{9501A6FE-4758-418B-BE9E-B7F4686750FF}" type="presParOf" srcId="{1EEB7030-FD19-43F2-8A98-85A387C30EB6}" destId="{F50845AD-B915-4511-8134-23FD19EF8667}" srcOrd="1" destOrd="0" presId="urn:microsoft.com/office/officeart/2005/8/layout/hierarchy3"/>
    <dgm:cxn modelId="{D6CAADFD-0589-44D7-8EB7-59BA77ECB1E5}" type="presParOf" srcId="{B55A1D8F-AAF6-44B0-A1F0-514D79AF4DAE}" destId="{8BC5A492-539B-4E7A-88FE-53B260CF480C}" srcOrd="1" destOrd="0" presId="urn:microsoft.com/office/officeart/2005/8/layout/hierarchy3"/>
    <dgm:cxn modelId="{D4810CE0-589E-4DCA-8DE4-999573284112}" type="presParOf" srcId="{9789F52E-2C53-48D5-8BF1-ACD889F8B8D4}" destId="{7595555E-75F6-4CAC-82F9-F65E3C4AD308}" srcOrd="1" destOrd="0" presId="urn:microsoft.com/office/officeart/2005/8/layout/hierarchy3"/>
    <dgm:cxn modelId="{3CC47727-0267-4F85-97B4-13F1492B995E}" type="presParOf" srcId="{7595555E-75F6-4CAC-82F9-F65E3C4AD308}" destId="{FE036F21-77B8-4731-A1BB-98691AD933C3}" srcOrd="0" destOrd="0" presId="urn:microsoft.com/office/officeart/2005/8/layout/hierarchy3"/>
    <dgm:cxn modelId="{EF2C4CDA-B5A7-4B34-97DB-A362CC9B2F9C}" type="presParOf" srcId="{FE036F21-77B8-4731-A1BB-98691AD933C3}" destId="{27ADD08A-AD71-4108-BFC1-6C4979943057}" srcOrd="0" destOrd="0" presId="urn:microsoft.com/office/officeart/2005/8/layout/hierarchy3"/>
    <dgm:cxn modelId="{F79466EC-BA30-466A-8D04-00E588CF58AE}" type="presParOf" srcId="{FE036F21-77B8-4731-A1BB-98691AD933C3}" destId="{3ECBA8A3-721D-4102-AFE8-C6E378C373CD}" srcOrd="1" destOrd="0" presId="urn:microsoft.com/office/officeart/2005/8/layout/hierarchy3"/>
    <dgm:cxn modelId="{507923C7-EC5F-4D67-9D05-9C11D3E8454E}" type="presParOf" srcId="{7595555E-75F6-4CAC-82F9-F65E3C4AD308}" destId="{78025F06-EA12-4C1B-8E9A-66F37106DC69}" srcOrd="1" destOrd="0" presId="urn:microsoft.com/office/officeart/2005/8/layout/hierarchy3"/>
    <dgm:cxn modelId="{ECC4FE1D-71E2-4E36-9BE0-85CF2895EFDE}" type="presParOf" srcId="{9789F52E-2C53-48D5-8BF1-ACD889F8B8D4}" destId="{16C592CB-D9E1-4DB1-9E82-C2A4AD7A014E}" srcOrd="2" destOrd="0" presId="urn:microsoft.com/office/officeart/2005/8/layout/hierarchy3"/>
    <dgm:cxn modelId="{FE4CB1FA-9530-4C2D-A3D0-6D90367ABAFB}" type="presParOf" srcId="{16C592CB-D9E1-4DB1-9E82-C2A4AD7A014E}" destId="{BBF0CCA8-8014-42C4-ADAA-E36698BE682C}" srcOrd="0" destOrd="0" presId="urn:microsoft.com/office/officeart/2005/8/layout/hierarchy3"/>
    <dgm:cxn modelId="{FC0F16CC-2D23-480A-9C48-AC49121467EA}" type="presParOf" srcId="{BBF0CCA8-8014-42C4-ADAA-E36698BE682C}" destId="{8AB6997D-81C0-4A3E-A08A-555E747B89C3}" srcOrd="0" destOrd="0" presId="urn:microsoft.com/office/officeart/2005/8/layout/hierarchy3"/>
    <dgm:cxn modelId="{5DF2CF1F-D278-4933-8AD0-C64706665760}" type="presParOf" srcId="{BBF0CCA8-8014-42C4-ADAA-E36698BE682C}" destId="{51B693B4-5A32-4936-AF0D-793CF3377373}" srcOrd="1" destOrd="0" presId="urn:microsoft.com/office/officeart/2005/8/layout/hierarchy3"/>
    <dgm:cxn modelId="{B042DE06-EA62-48BF-BD45-77CDEC5BEAB3}" type="presParOf" srcId="{16C592CB-D9E1-4DB1-9E82-C2A4AD7A014E}" destId="{9CD65836-D312-4DA1-A261-16332EFEECB4}" srcOrd="1" destOrd="0" presId="urn:microsoft.com/office/officeart/2005/8/layout/hierarchy3"/>
    <dgm:cxn modelId="{96DA0F7E-BFC7-49C8-827E-1B61812A4EFA}" type="presParOf" srcId="{9789F52E-2C53-48D5-8BF1-ACD889F8B8D4}" destId="{6781D831-51CE-49B1-85F4-0BE8E68AE60E}" srcOrd="3" destOrd="0" presId="urn:microsoft.com/office/officeart/2005/8/layout/hierarchy3"/>
    <dgm:cxn modelId="{20179461-E5CB-43E5-B804-7AB422BE8FEA}" type="presParOf" srcId="{6781D831-51CE-49B1-85F4-0BE8E68AE60E}" destId="{3A7A526F-0944-4CFB-9BBD-15170723040F}" srcOrd="0" destOrd="0" presId="urn:microsoft.com/office/officeart/2005/8/layout/hierarchy3"/>
    <dgm:cxn modelId="{6CA4762F-3C68-4FF3-9A8F-1F9D3FE299BB}" type="presParOf" srcId="{3A7A526F-0944-4CFB-9BBD-15170723040F}" destId="{6590599E-9629-4543-83F4-E09CE7EE2143}" srcOrd="0" destOrd="0" presId="urn:microsoft.com/office/officeart/2005/8/layout/hierarchy3"/>
    <dgm:cxn modelId="{FF9E0E9D-054E-4E78-A356-7573F33E2C3D}" type="presParOf" srcId="{3A7A526F-0944-4CFB-9BBD-15170723040F}" destId="{1F526C64-A946-4851-99AE-BD50B6807CEC}" srcOrd="1" destOrd="0" presId="urn:microsoft.com/office/officeart/2005/8/layout/hierarchy3"/>
    <dgm:cxn modelId="{4A5B711B-9F3E-4298-A8C5-21D6F49106B0}" type="presParOf" srcId="{6781D831-51CE-49B1-85F4-0BE8E68AE60E}" destId="{8BFC6F08-6043-4985-90D6-3A9B3B009424}" srcOrd="1" destOrd="0" presId="urn:microsoft.com/office/officeart/2005/8/layout/hierarchy3"/>
    <dgm:cxn modelId="{D17873EC-A903-48AC-8F59-61F360ECF4DA}" type="presParOf" srcId="{9789F52E-2C53-48D5-8BF1-ACD889F8B8D4}" destId="{705B8AD1-167A-460F-A0FC-D2E49A19A764}" srcOrd="4" destOrd="0" presId="urn:microsoft.com/office/officeart/2005/8/layout/hierarchy3"/>
    <dgm:cxn modelId="{357067F5-105F-4867-8388-A35B71C2E5EE}" type="presParOf" srcId="{705B8AD1-167A-460F-A0FC-D2E49A19A764}" destId="{BFC0FE3E-0A0A-47E8-B42B-399F4EB7FF26}" srcOrd="0" destOrd="0" presId="urn:microsoft.com/office/officeart/2005/8/layout/hierarchy3"/>
    <dgm:cxn modelId="{D5CE1FB9-EEAF-439E-9E77-E8DE103B3847}" type="presParOf" srcId="{BFC0FE3E-0A0A-47E8-B42B-399F4EB7FF26}" destId="{619BA166-20C7-4052-BC64-3B9226A6EDAF}" srcOrd="0" destOrd="0" presId="urn:microsoft.com/office/officeart/2005/8/layout/hierarchy3"/>
    <dgm:cxn modelId="{9EF5C8C3-B9E4-4275-BDF9-6DEF1AA9C330}" type="presParOf" srcId="{BFC0FE3E-0A0A-47E8-B42B-399F4EB7FF26}" destId="{6B3FA83B-66AB-4322-877F-53FF2A208770}" srcOrd="1" destOrd="0" presId="urn:microsoft.com/office/officeart/2005/8/layout/hierarchy3"/>
    <dgm:cxn modelId="{6536E69D-8C27-41A8-A794-5C2B8393DE7A}" type="presParOf" srcId="{705B8AD1-167A-460F-A0FC-D2E49A19A764}" destId="{64B43C2B-EC00-4ED9-9699-DBAD9F0709AA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9CC3D-228F-44C2-BC0C-6791A18B777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5BBBF20-FDB6-4893-818B-84600AAFA6B4}">
      <dgm:prSet phldrT="[نص]" phldr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1"/>
          <a:endParaRPr lang="ar-SA" dirty="0"/>
        </a:p>
      </dgm:t>
    </dgm:pt>
    <dgm:pt modelId="{C649427E-84B1-4246-954A-5F05C16E55B4}" type="parTrans" cxnId="{3A098EAD-1CC8-4CD0-A34C-C5A1B79E5BD9}">
      <dgm:prSet/>
      <dgm:spPr/>
      <dgm:t>
        <a:bodyPr/>
        <a:lstStyle/>
        <a:p>
          <a:pPr rtl="1"/>
          <a:endParaRPr lang="ar-SA"/>
        </a:p>
      </dgm:t>
    </dgm:pt>
    <dgm:pt modelId="{FE1564DB-CC5E-4B4F-BFE4-60E8350A9285}" type="sibTrans" cxnId="{3A098EAD-1CC8-4CD0-A34C-C5A1B79E5BD9}">
      <dgm:prSet/>
      <dgm:spPr/>
      <dgm:t>
        <a:bodyPr/>
        <a:lstStyle/>
        <a:p>
          <a:pPr rtl="1"/>
          <a:endParaRPr lang="ar-SA"/>
        </a:p>
      </dgm:t>
    </dgm:pt>
    <dgm:pt modelId="{2B11E015-241E-4297-BB85-67C15C6CD7E9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سمات الشخصية</a:t>
          </a:r>
          <a:endParaRPr lang="ar-SA" sz="1800" b="1" dirty="0">
            <a:solidFill>
              <a:srgbClr val="FF0000"/>
            </a:solidFill>
          </a:endParaRPr>
        </a:p>
      </dgm:t>
    </dgm:pt>
    <dgm:pt modelId="{6622FE03-7A4F-40D7-966D-73F3FE40BA8B}" type="parTrans" cxnId="{5903F298-FFDC-46DE-9964-E4E25F00F003}">
      <dgm:prSet/>
      <dgm:spPr/>
      <dgm:t>
        <a:bodyPr/>
        <a:lstStyle/>
        <a:p>
          <a:pPr rtl="1"/>
          <a:endParaRPr lang="ar-SA"/>
        </a:p>
      </dgm:t>
    </dgm:pt>
    <dgm:pt modelId="{B7DEB42C-2D27-46C0-B962-3B87D975CDE0}" type="sibTrans" cxnId="{5903F298-FFDC-46DE-9964-E4E25F00F003}">
      <dgm:prSet/>
      <dgm:spPr/>
      <dgm:t>
        <a:bodyPr/>
        <a:lstStyle/>
        <a:p>
          <a:pPr rtl="1"/>
          <a:endParaRPr lang="ar-SA"/>
        </a:p>
      </dgm:t>
    </dgm:pt>
    <dgm:pt modelId="{C031C399-DE2D-43AE-83A7-4D7BD5110B34}">
      <dgm:prSet phldrT="[نص]" custT="1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1"/>
          <a:endParaRPr lang="ar-SA" sz="1600" dirty="0" smtClean="0">
            <a:solidFill>
              <a:schemeClr val="tx1"/>
            </a:solidFill>
          </a:endParaRPr>
        </a:p>
      </dgm:t>
    </dgm:pt>
    <dgm:pt modelId="{C570F61D-471D-45A5-B5EA-6687B53CF66D}" type="parTrans" cxnId="{D31A560A-D2B3-42C3-BBC1-0D10C76B0831}">
      <dgm:prSet/>
      <dgm:spPr/>
      <dgm:t>
        <a:bodyPr/>
        <a:lstStyle/>
        <a:p>
          <a:pPr rtl="1"/>
          <a:endParaRPr lang="ar-SA"/>
        </a:p>
      </dgm:t>
    </dgm:pt>
    <dgm:pt modelId="{8C0A98DC-009A-4B26-AD26-80055B7FA2F8}" type="sibTrans" cxnId="{D31A560A-D2B3-42C3-BBC1-0D10C76B0831}">
      <dgm:prSet/>
      <dgm:spPr/>
      <dgm:t>
        <a:bodyPr/>
        <a:lstStyle/>
        <a:p>
          <a:pPr rtl="1"/>
          <a:endParaRPr lang="ar-SA"/>
        </a:p>
      </dgm:t>
    </dgm:pt>
    <dgm:pt modelId="{C9ED6424-78FD-4928-B46F-4449990D0ED1}">
      <dgm:prSet phldrT="[نص]" custT="1"/>
      <dgm:spPr>
        <a:solidFill>
          <a:schemeClr val="bg1">
            <a:alpha val="90000"/>
          </a:schemeClr>
        </a:solidFill>
      </dgm:spPr>
      <dgm:t>
        <a:bodyPr/>
        <a:lstStyle/>
        <a:p>
          <a:pPr rtl="1"/>
          <a:r>
            <a:rPr lang="ar-SA" sz="2000" b="1" dirty="0" smtClean="0">
              <a:solidFill>
                <a:srgbClr val="FF0000"/>
              </a:solidFill>
            </a:rPr>
            <a:t>دور الشخصية</a:t>
          </a:r>
          <a:endParaRPr lang="ar-SA" sz="2000" b="1" dirty="0">
            <a:solidFill>
              <a:srgbClr val="FF0000"/>
            </a:solidFill>
          </a:endParaRPr>
        </a:p>
      </dgm:t>
    </dgm:pt>
    <dgm:pt modelId="{C7786C0B-281D-4616-AA79-C74001C6BB2D}" type="parTrans" cxnId="{BEF3CE10-82A8-4144-8D9F-F204A76F8192}">
      <dgm:prSet/>
      <dgm:spPr/>
      <dgm:t>
        <a:bodyPr/>
        <a:lstStyle/>
        <a:p>
          <a:pPr rtl="1"/>
          <a:endParaRPr lang="ar-SA"/>
        </a:p>
      </dgm:t>
    </dgm:pt>
    <dgm:pt modelId="{DC942F90-4DEE-4766-8958-D1577E292C5D}" type="sibTrans" cxnId="{BEF3CE10-82A8-4144-8D9F-F204A76F8192}">
      <dgm:prSet/>
      <dgm:spPr/>
      <dgm:t>
        <a:bodyPr/>
        <a:lstStyle/>
        <a:p>
          <a:pPr rtl="1"/>
          <a:endParaRPr lang="ar-SA"/>
        </a:p>
      </dgm:t>
    </dgm:pt>
    <dgm:pt modelId="{3A7C3C81-DB87-4370-AD00-8751EA64B84B}">
      <dgm:prSet phldrT="[نص]" phldr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rtl="1"/>
          <a:endParaRPr lang="ar-SA" dirty="0"/>
        </a:p>
      </dgm:t>
    </dgm:pt>
    <dgm:pt modelId="{8A101DB6-D59D-41AE-83BD-9165C8D5790A}" type="parTrans" cxnId="{C03118BF-6274-4C3C-AA67-A3ACAE1D4F0B}">
      <dgm:prSet/>
      <dgm:spPr/>
      <dgm:t>
        <a:bodyPr/>
        <a:lstStyle/>
        <a:p>
          <a:pPr rtl="1"/>
          <a:endParaRPr lang="ar-SA"/>
        </a:p>
      </dgm:t>
    </dgm:pt>
    <dgm:pt modelId="{0E1D96B9-C8AD-4157-A03B-32A90BF5C62C}" type="sibTrans" cxnId="{C03118BF-6274-4C3C-AA67-A3ACAE1D4F0B}">
      <dgm:prSet/>
      <dgm:spPr/>
      <dgm:t>
        <a:bodyPr/>
        <a:lstStyle/>
        <a:p>
          <a:pPr rtl="1"/>
          <a:endParaRPr lang="ar-SA"/>
        </a:p>
      </dgm:t>
    </dgm:pt>
    <dgm:pt modelId="{D7A35271-E7EA-4F4D-AA75-4251D33C0E35}">
      <dgm:prSet phldrT="[نص]" phldr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ar-SA" dirty="0"/>
        </a:p>
      </dgm:t>
    </dgm:pt>
    <dgm:pt modelId="{6E30BA8D-C232-4C79-9DDE-0A0AAB624D7C}" type="parTrans" cxnId="{176495C9-5241-4B28-94A8-B4A30DBC142C}">
      <dgm:prSet/>
      <dgm:spPr/>
      <dgm:t>
        <a:bodyPr/>
        <a:lstStyle/>
        <a:p>
          <a:pPr rtl="1"/>
          <a:endParaRPr lang="ar-SA"/>
        </a:p>
      </dgm:t>
    </dgm:pt>
    <dgm:pt modelId="{58B0C15B-64D2-4454-9995-B06288D2FAED}" type="sibTrans" cxnId="{176495C9-5241-4B28-94A8-B4A30DBC142C}">
      <dgm:prSet/>
      <dgm:spPr/>
      <dgm:t>
        <a:bodyPr/>
        <a:lstStyle/>
        <a:p>
          <a:pPr rtl="1"/>
          <a:endParaRPr lang="ar-SA"/>
        </a:p>
      </dgm:t>
    </dgm:pt>
    <dgm:pt modelId="{10E7772A-DC3D-49CB-87E4-DC2D4BDBB9AB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لقب وكنية الشخصية</a:t>
          </a:r>
          <a:endParaRPr lang="ar-SA" sz="1800" b="1" dirty="0">
            <a:solidFill>
              <a:srgbClr val="FF0000"/>
            </a:solidFill>
          </a:endParaRPr>
        </a:p>
      </dgm:t>
    </dgm:pt>
    <dgm:pt modelId="{CB514C63-1F9E-4121-BB15-BDD520EB77DB}" type="sibTrans" cxnId="{4BD41AE8-BA29-46C9-845B-8499491815AF}">
      <dgm:prSet/>
      <dgm:spPr/>
      <dgm:t>
        <a:bodyPr/>
        <a:lstStyle/>
        <a:p>
          <a:pPr rtl="1"/>
          <a:endParaRPr lang="ar-SA"/>
        </a:p>
      </dgm:t>
    </dgm:pt>
    <dgm:pt modelId="{9FB98245-D73F-40A0-87AF-20D66AF5787A}" type="parTrans" cxnId="{4BD41AE8-BA29-46C9-845B-8499491815AF}">
      <dgm:prSet/>
      <dgm:spPr/>
      <dgm:t>
        <a:bodyPr/>
        <a:lstStyle/>
        <a:p>
          <a:pPr rtl="1"/>
          <a:endParaRPr lang="ar-SA"/>
        </a:p>
      </dgm:t>
    </dgm:pt>
    <dgm:pt modelId="{206FF45C-9316-4028-B4C0-DE2B5BEDA23B}">
      <dgm:prSet phldrT="[نص]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pPr rtl="1"/>
          <a:endParaRPr lang="ar-SA" dirty="0"/>
        </a:p>
      </dgm:t>
    </dgm:pt>
    <dgm:pt modelId="{E0C43F39-00A0-4C82-BB61-48D72D2FB282}" type="parTrans" cxnId="{35601EDC-7B24-4B16-9A38-0A48591C6ECA}">
      <dgm:prSet/>
      <dgm:spPr/>
      <dgm:t>
        <a:bodyPr/>
        <a:lstStyle/>
        <a:p>
          <a:pPr rtl="1"/>
          <a:endParaRPr lang="ar-SA"/>
        </a:p>
      </dgm:t>
    </dgm:pt>
    <dgm:pt modelId="{AEAC1426-5513-4852-8EDB-5E175333DD4E}" type="sibTrans" cxnId="{35601EDC-7B24-4B16-9A38-0A48591C6ECA}">
      <dgm:prSet/>
      <dgm:spPr/>
      <dgm:t>
        <a:bodyPr/>
        <a:lstStyle/>
        <a:p>
          <a:pPr rtl="1"/>
          <a:endParaRPr lang="ar-SA"/>
        </a:p>
      </dgm:t>
    </dgm:pt>
    <dgm:pt modelId="{D2EC3C69-32CF-4E16-B78C-F9250B181376}">
      <dgm:prSet phldrT="[نص]"/>
      <dgm:spPr/>
      <dgm:t>
        <a:bodyPr/>
        <a:lstStyle/>
        <a:p>
          <a:pPr rtl="1"/>
          <a:endParaRPr lang="ar-SA" sz="2500" dirty="0"/>
        </a:p>
      </dgm:t>
    </dgm:pt>
    <dgm:pt modelId="{8806F2A3-ACB6-45DD-BB27-1BE0C5876D0E}" type="parTrans" cxnId="{EBF215B6-7274-4AA4-AC86-A5D014DC794F}">
      <dgm:prSet/>
      <dgm:spPr/>
      <dgm:t>
        <a:bodyPr/>
        <a:lstStyle/>
        <a:p>
          <a:pPr rtl="1"/>
          <a:endParaRPr lang="ar-SA"/>
        </a:p>
      </dgm:t>
    </dgm:pt>
    <dgm:pt modelId="{CCF05191-C62A-498F-8F6F-CB8134495055}" type="sibTrans" cxnId="{EBF215B6-7274-4AA4-AC86-A5D014DC794F}">
      <dgm:prSet/>
      <dgm:spPr/>
      <dgm:t>
        <a:bodyPr/>
        <a:lstStyle/>
        <a:p>
          <a:pPr rtl="1"/>
          <a:endParaRPr lang="ar-SA"/>
        </a:p>
      </dgm:t>
    </dgm:pt>
    <dgm:pt modelId="{FB6B388C-5D37-4A4A-B5D1-B2C2C908155F}">
      <dgm:prSet phldrT="[نص]" custT="1"/>
      <dgm:spPr/>
      <dgm:t>
        <a:bodyPr/>
        <a:lstStyle/>
        <a:p>
          <a:pPr rtl="1"/>
          <a:endParaRPr lang="ar-SA" sz="1800" b="1" dirty="0"/>
        </a:p>
      </dgm:t>
    </dgm:pt>
    <dgm:pt modelId="{70136DF7-7298-4A87-A942-DE1E0708391F}" type="parTrans" cxnId="{021E24C7-66BF-42CD-9DA9-FDC504E2CE36}">
      <dgm:prSet/>
      <dgm:spPr/>
      <dgm:t>
        <a:bodyPr/>
        <a:lstStyle/>
        <a:p>
          <a:pPr rtl="1"/>
          <a:endParaRPr lang="ar-SA"/>
        </a:p>
      </dgm:t>
    </dgm:pt>
    <dgm:pt modelId="{6385261C-33B6-44E6-88FA-40CE48107F90}" type="sibTrans" cxnId="{021E24C7-66BF-42CD-9DA9-FDC504E2CE36}">
      <dgm:prSet/>
      <dgm:spPr/>
      <dgm:t>
        <a:bodyPr/>
        <a:lstStyle/>
        <a:p>
          <a:pPr rtl="1"/>
          <a:endParaRPr lang="ar-SA"/>
        </a:p>
      </dgm:t>
    </dgm:pt>
    <dgm:pt modelId="{8C4F2CD4-F713-460E-B841-4EDC8019DD3F}">
      <dgm:prSet phldrT="[نص]" custT="1"/>
      <dgm:spPr/>
      <dgm:t>
        <a:bodyPr/>
        <a:lstStyle/>
        <a:p>
          <a:pPr rtl="1"/>
          <a:endParaRPr lang="ar-SA" sz="1800" b="1" dirty="0"/>
        </a:p>
      </dgm:t>
    </dgm:pt>
    <dgm:pt modelId="{84F0146E-671B-4A32-A3B6-600E20CFAD43}" type="parTrans" cxnId="{57F7678F-6F38-42D7-A996-32A7C2850E76}">
      <dgm:prSet/>
      <dgm:spPr/>
      <dgm:t>
        <a:bodyPr/>
        <a:lstStyle/>
        <a:p>
          <a:pPr rtl="1"/>
          <a:endParaRPr lang="ar-SA"/>
        </a:p>
      </dgm:t>
    </dgm:pt>
    <dgm:pt modelId="{3794B83C-4157-4AD3-9F1F-7213CE6892E2}" type="sibTrans" cxnId="{57F7678F-6F38-42D7-A996-32A7C2850E76}">
      <dgm:prSet/>
      <dgm:spPr/>
      <dgm:t>
        <a:bodyPr/>
        <a:lstStyle/>
        <a:p>
          <a:pPr rtl="1"/>
          <a:endParaRPr lang="ar-SA"/>
        </a:p>
      </dgm:t>
    </dgm:pt>
    <dgm:pt modelId="{4D9CAB00-E03A-420B-B431-95DD0D6A9BEA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أبرز الانجازات</a:t>
          </a:r>
          <a:endParaRPr lang="ar-SA" sz="1800" b="1" dirty="0">
            <a:solidFill>
              <a:srgbClr val="FF0000"/>
            </a:solidFill>
          </a:endParaRPr>
        </a:p>
      </dgm:t>
    </dgm:pt>
    <dgm:pt modelId="{A5A9537D-B1C9-4912-9852-CE24BBF73B5C}" type="parTrans" cxnId="{DD3E87EE-9ECF-4DEA-98BC-1EAFE5751B1D}">
      <dgm:prSet/>
      <dgm:spPr/>
      <dgm:t>
        <a:bodyPr/>
        <a:lstStyle/>
        <a:p>
          <a:pPr rtl="1"/>
          <a:endParaRPr lang="ar-SA"/>
        </a:p>
      </dgm:t>
    </dgm:pt>
    <dgm:pt modelId="{00AE5C1F-F0B2-4D1D-B1F5-7EBC131B72F8}" type="sibTrans" cxnId="{DD3E87EE-9ECF-4DEA-98BC-1EAFE5751B1D}">
      <dgm:prSet/>
      <dgm:spPr/>
      <dgm:t>
        <a:bodyPr/>
        <a:lstStyle/>
        <a:p>
          <a:pPr rtl="1"/>
          <a:endParaRPr lang="ar-SA"/>
        </a:p>
      </dgm:t>
    </dgm:pt>
    <dgm:pt modelId="{812ADC05-7026-4DF6-A83E-5CBE61E57C7E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BA95ECD6-8D0D-4C37-9AFD-348B86039C61}" type="parTrans" cxnId="{2A191837-6DA9-4544-8D09-2F4B08B6211F}">
      <dgm:prSet/>
      <dgm:spPr/>
      <dgm:t>
        <a:bodyPr/>
        <a:lstStyle/>
        <a:p>
          <a:pPr rtl="1"/>
          <a:endParaRPr lang="ar-SA"/>
        </a:p>
      </dgm:t>
    </dgm:pt>
    <dgm:pt modelId="{17CCE65E-2310-447D-B087-231EB1CA8307}" type="sibTrans" cxnId="{2A191837-6DA9-4544-8D09-2F4B08B6211F}">
      <dgm:prSet/>
      <dgm:spPr/>
      <dgm:t>
        <a:bodyPr/>
        <a:lstStyle/>
        <a:p>
          <a:pPr rtl="1"/>
          <a:endParaRPr lang="ar-SA"/>
        </a:p>
      </dgm:t>
    </dgm:pt>
    <dgm:pt modelId="{019FE3AE-65DA-481C-ABBD-E81844BCBCC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DAB0188B-61DF-4682-84CD-259EFE76B868}" type="parTrans" cxnId="{7F7F9E96-A315-4A6D-901A-8351573FB69F}">
      <dgm:prSet/>
      <dgm:spPr/>
      <dgm:t>
        <a:bodyPr/>
        <a:lstStyle/>
        <a:p>
          <a:pPr rtl="1"/>
          <a:endParaRPr lang="ar-SA"/>
        </a:p>
      </dgm:t>
    </dgm:pt>
    <dgm:pt modelId="{1670CCCE-F02E-4AC0-A151-BD9EA689AB71}" type="sibTrans" cxnId="{7F7F9E96-A315-4A6D-901A-8351573FB69F}">
      <dgm:prSet/>
      <dgm:spPr/>
      <dgm:t>
        <a:bodyPr/>
        <a:lstStyle/>
        <a:p>
          <a:pPr rtl="1"/>
          <a:endParaRPr lang="ar-SA"/>
        </a:p>
      </dgm:t>
    </dgm:pt>
    <dgm:pt modelId="{0FFCDA23-5FA1-4237-843F-F5F92B8603C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FCBCDC10-8A8A-4490-B3D1-D08BD7ED598E}" type="parTrans" cxnId="{22E229B9-8D49-4896-B92F-E74E7352AF10}">
      <dgm:prSet/>
      <dgm:spPr/>
      <dgm:t>
        <a:bodyPr/>
        <a:lstStyle/>
        <a:p>
          <a:pPr rtl="1"/>
          <a:endParaRPr lang="ar-SA"/>
        </a:p>
      </dgm:t>
    </dgm:pt>
    <dgm:pt modelId="{30B23F74-11D4-4B19-AC7F-5DF70C7ECDB2}" type="sibTrans" cxnId="{22E229B9-8D49-4896-B92F-E74E7352AF10}">
      <dgm:prSet/>
      <dgm:spPr/>
      <dgm:t>
        <a:bodyPr/>
        <a:lstStyle/>
        <a:p>
          <a:pPr rtl="1"/>
          <a:endParaRPr lang="ar-SA"/>
        </a:p>
      </dgm:t>
    </dgm:pt>
    <dgm:pt modelId="{51DB0832-61B0-47E1-9E43-DCDC5575478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688DADF7-374C-4460-98B8-543CB7F87E54}" type="parTrans" cxnId="{275DA307-384D-48F6-B50E-2F8D09EDBD6F}">
      <dgm:prSet/>
      <dgm:spPr/>
      <dgm:t>
        <a:bodyPr/>
        <a:lstStyle/>
        <a:p>
          <a:pPr rtl="1"/>
          <a:endParaRPr lang="ar-SA"/>
        </a:p>
      </dgm:t>
    </dgm:pt>
    <dgm:pt modelId="{ECD4176A-040A-4016-8A77-872C4F649AE8}" type="sibTrans" cxnId="{275DA307-384D-48F6-B50E-2F8D09EDBD6F}">
      <dgm:prSet/>
      <dgm:spPr/>
      <dgm:t>
        <a:bodyPr/>
        <a:lstStyle/>
        <a:p>
          <a:pPr rtl="1"/>
          <a:endParaRPr lang="ar-SA"/>
        </a:p>
      </dgm:t>
    </dgm:pt>
    <dgm:pt modelId="{DDC2605B-B299-4E1E-A8F8-B50CAD8E5303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060698EE-3629-42DE-AEF9-282B3F4EA7FA}" type="parTrans" cxnId="{DBF6ACEA-469A-4DAF-8F9F-60F947517784}">
      <dgm:prSet/>
      <dgm:spPr/>
      <dgm:t>
        <a:bodyPr/>
        <a:lstStyle/>
        <a:p>
          <a:pPr rtl="1"/>
          <a:endParaRPr lang="ar-SA"/>
        </a:p>
      </dgm:t>
    </dgm:pt>
    <dgm:pt modelId="{1B900C61-653A-4EDE-8F51-7EF77EF1D3D7}" type="sibTrans" cxnId="{DBF6ACEA-469A-4DAF-8F9F-60F947517784}">
      <dgm:prSet/>
      <dgm:spPr/>
      <dgm:t>
        <a:bodyPr/>
        <a:lstStyle/>
        <a:p>
          <a:pPr rtl="1"/>
          <a:endParaRPr lang="ar-SA"/>
        </a:p>
      </dgm:t>
    </dgm:pt>
    <dgm:pt modelId="{F443A24F-A3F8-4C73-989C-05C83F792EF7}" type="pres">
      <dgm:prSet presAssocID="{40D9CC3D-228F-44C2-BC0C-6791A18B77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A196DC1-77C2-4E8A-B5C5-F75DC5AC8DD4}" type="pres">
      <dgm:prSet presAssocID="{40D9CC3D-228F-44C2-BC0C-6791A18B777F}" presName="children" presStyleCnt="0"/>
      <dgm:spPr/>
    </dgm:pt>
    <dgm:pt modelId="{C77B38B1-D042-4D78-AE77-BFC97BAD3A68}" type="pres">
      <dgm:prSet presAssocID="{40D9CC3D-228F-44C2-BC0C-6791A18B777F}" presName="child1group" presStyleCnt="0"/>
      <dgm:spPr/>
    </dgm:pt>
    <dgm:pt modelId="{E725BD70-6856-49A9-97AA-3C9DC7B9F0D4}" type="pres">
      <dgm:prSet presAssocID="{40D9CC3D-228F-44C2-BC0C-6791A18B777F}" presName="child1" presStyleLbl="bgAcc1" presStyleIdx="0" presStyleCnt="4"/>
      <dgm:spPr/>
      <dgm:t>
        <a:bodyPr/>
        <a:lstStyle/>
        <a:p>
          <a:pPr rtl="1"/>
          <a:endParaRPr lang="ar-SA"/>
        </a:p>
      </dgm:t>
    </dgm:pt>
    <dgm:pt modelId="{0515B3BF-2B1D-480A-93CD-8B0279502DFA}" type="pres">
      <dgm:prSet presAssocID="{40D9CC3D-228F-44C2-BC0C-6791A18B777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6A352E-E178-48E1-B0C9-9091FD481AAF}" type="pres">
      <dgm:prSet presAssocID="{40D9CC3D-228F-44C2-BC0C-6791A18B777F}" presName="child2group" presStyleCnt="0"/>
      <dgm:spPr/>
    </dgm:pt>
    <dgm:pt modelId="{C5CD0C51-511C-4141-8109-2EBE952432CB}" type="pres">
      <dgm:prSet presAssocID="{40D9CC3D-228F-44C2-BC0C-6791A18B777F}" presName="child2" presStyleLbl="bgAcc1" presStyleIdx="1" presStyleCnt="4"/>
      <dgm:spPr/>
      <dgm:t>
        <a:bodyPr/>
        <a:lstStyle/>
        <a:p>
          <a:pPr rtl="1"/>
          <a:endParaRPr lang="ar-SA"/>
        </a:p>
      </dgm:t>
    </dgm:pt>
    <dgm:pt modelId="{0D54456F-54FC-46F3-88AC-1E12EC832B9B}" type="pres">
      <dgm:prSet presAssocID="{40D9CC3D-228F-44C2-BC0C-6791A18B777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BB1CE-3796-400E-AD9D-C47B75C94E72}" type="pres">
      <dgm:prSet presAssocID="{40D9CC3D-228F-44C2-BC0C-6791A18B777F}" presName="child3group" presStyleCnt="0"/>
      <dgm:spPr/>
    </dgm:pt>
    <dgm:pt modelId="{1F240D4A-9055-45F9-B06A-E88AC7F580FF}" type="pres">
      <dgm:prSet presAssocID="{40D9CC3D-228F-44C2-BC0C-6791A18B777F}" presName="child3" presStyleLbl="bgAcc1" presStyleIdx="2" presStyleCnt="4"/>
      <dgm:spPr/>
      <dgm:t>
        <a:bodyPr/>
        <a:lstStyle/>
        <a:p>
          <a:pPr rtl="1"/>
          <a:endParaRPr lang="ar-SA"/>
        </a:p>
      </dgm:t>
    </dgm:pt>
    <dgm:pt modelId="{72057327-7ECF-40CD-A8E0-ACA39EB947CC}" type="pres">
      <dgm:prSet presAssocID="{40D9CC3D-228F-44C2-BC0C-6791A18B777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6F24F1-ACBE-4F97-BD48-40CFDA8C8166}" type="pres">
      <dgm:prSet presAssocID="{40D9CC3D-228F-44C2-BC0C-6791A18B777F}" presName="child4group" presStyleCnt="0"/>
      <dgm:spPr/>
    </dgm:pt>
    <dgm:pt modelId="{13ABA1C6-6B02-4172-B542-A52F26CE39C8}" type="pres">
      <dgm:prSet presAssocID="{40D9CC3D-228F-44C2-BC0C-6791A18B777F}" presName="child4" presStyleLbl="bgAcc1" presStyleIdx="3" presStyleCnt="4"/>
      <dgm:spPr/>
      <dgm:t>
        <a:bodyPr/>
        <a:lstStyle/>
        <a:p>
          <a:pPr rtl="1"/>
          <a:endParaRPr lang="ar-SA"/>
        </a:p>
      </dgm:t>
    </dgm:pt>
    <dgm:pt modelId="{B25EB0D4-F83F-404D-A9F8-23B5E63123B4}" type="pres">
      <dgm:prSet presAssocID="{40D9CC3D-228F-44C2-BC0C-6791A18B777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2C9BFE-5110-4FC3-B65B-9A3BE1C1A288}" type="pres">
      <dgm:prSet presAssocID="{40D9CC3D-228F-44C2-BC0C-6791A18B777F}" presName="childPlaceholder" presStyleCnt="0"/>
      <dgm:spPr/>
    </dgm:pt>
    <dgm:pt modelId="{CF418395-F349-4A84-B0AE-6CB371F45AC8}" type="pres">
      <dgm:prSet presAssocID="{40D9CC3D-228F-44C2-BC0C-6791A18B777F}" presName="circle" presStyleCnt="0"/>
      <dgm:spPr/>
    </dgm:pt>
    <dgm:pt modelId="{8510BD65-A859-43B4-A5A8-2798D18554D3}" type="pres">
      <dgm:prSet presAssocID="{40D9CC3D-228F-44C2-BC0C-6791A18B777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5B48AC-6DCC-47FC-BEDA-47AA7DAC3239}" type="pres">
      <dgm:prSet presAssocID="{40D9CC3D-228F-44C2-BC0C-6791A18B777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0E1ADE-3894-411A-AC2F-815901C5DAB9}" type="pres">
      <dgm:prSet presAssocID="{40D9CC3D-228F-44C2-BC0C-6791A18B777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479775-4EEA-4B96-AD9F-C32A37EF748E}" type="pres">
      <dgm:prSet presAssocID="{40D9CC3D-228F-44C2-BC0C-6791A18B777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740B61-5681-4507-97DC-FC24F7278731}" type="pres">
      <dgm:prSet presAssocID="{40D9CC3D-228F-44C2-BC0C-6791A18B777F}" presName="quadrantPlaceholder" presStyleCnt="0"/>
      <dgm:spPr/>
    </dgm:pt>
    <dgm:pt modelId="{1B632CEF-0BC9-494B-8953-9DD8C7E20E52}" type="pres">
      <dgm:prSet presAssocID="{40D9CC3D-228F-44C2-BC0C-6791A18B777F}" presName="center1" presStyleLbl="fgShp" presStyleIdx="0" presStyleCnt="2" custLinFactNeighborX="-5085" custLinFactNeighborY="-7692"/>
      <dgm:spPr/>
    </dgm:pt>
    <dgm:pt modelId="{5FE93423-B39B-4BE7-A7D7-78A598AE4374}" type="pres">
      <dgm:prSet presAssocID="{40D9CC3D-228F-44C2-BC0C-6791A18B777F}" presName="center2" presStyleLbl="fgShp" presStyleIdx="1" presStyleCnt="2"/>
      <dgm:spPr/>
    </dgm:pt>
  </dgm:ptLst>
  <dgm:cxnLst>
    <dgm:cxn modelId="{5903F298-FFDC-46DE-9964-E4E25F00F003}" srcId="{C5BBBF20-FDB6-4893-818B-84600AAFA6B4}" destId="{2B11E015-241E-4297-BB85-67C15C6CD7E9}" srcOrd="0" destOrd="0" parTransId="{6622FE03-7A4F-40D7-966D-73F3FE40BA8B}" sibTransId="{B7DEB42C-2D27-46C0-B962-3B87D975CDE0}"/>
    <dgm:cxn modelId="{C03118BF-6274-4C3C-AA67-A3ACAE1D4F0B}" srcId="{40D9CC3D-228F-44C2-BC0C-6791A18B777F}" destId="{3A7C3C81-DB87-4370-AD00-8751EA64B84B}" srcOrd="2" destOrd="0" parTransId="{8A101DB6-D59D-41AE-83BD-9165C8D5790A}" sibTransId="{0E1D96B9-C8AD-4157-A03B-32A90BF5C62C}"/>
    <dgm:cxn modelId="{3EB53021-B6BD-432C-BFC6-A24C8EB07621}" type="presOf" srcId="{4D9CAB00-E03A-420B-B431-95DD0D6A9BEA}" destId="{1F240D4A-9055-45F9-B06A-E88AC7F580FF}" srcOrd="0" destOrd="3" presId="urn:microsoft.com/office/officeart/2005/8/layout/cycle4"/>
    <dgm:cxn modelId="{A641E888-95E8-4689-82FD-6857EE8C83AB}" type="presOf" srcId="{0FFCDA23-5FA1-4237-843F-F5F92B8603C6}" destId="{B25EB0D4-F83F-404D-A9F8-23B5E63123B4}" srcOrd="1" destOrd="2" presId="urn:microsoft.com/office/officeart/2005/8/layout/cycle4"/>
    <dgm:cxn modelId="{912F0B71-82F4-489A-93ED-E2D4B5ABD803}" type="presOf" srcId="{C031C399-DE2D-43AE-83A7-4D7BD5110B34}" destId="{F65B48AC-6DCC-47FC-BEDA-47AA7DAC3239}" srcOrd="0" destOrd="0" presId="urn:microsoft.com/office/officeart/2005/8/layout/cycle4"/>
    <dgm:cxn modelId="{75A24D57-5300-44E0-8C00-AD8655C885D5}" type="presOf" srcId="{51DB0832-61B0-47E1-9E43-DCDC55754786}" destId="{13ABA1C6-6B02-4172-B542-A52F26CE39C8}" srcOrd="0" destOrd="3" presId="urn:microsoft.com/office/officeart/2005/8/layout/cycle4"/>
    <dgm:cxn modelId="{D83B12C7-CDFF-4A55-8FB6-2544C8EA323D}" type="presOf" srcId="{C5BBBF20-FDB6-4893-818B-84600AAFA6B4}" destId="{8510BD65-A859-43B4-A5A8-2798D18554D3}" srcOrd="0" destOrd="0" presId="urn:microsoft.com/office/officeart/2005/8/layout/cycle4"/>
    <dgm:cxn modelId="{CCAB89EB-1A06-49B6-AC1E-FF50DDCAAB74}" type="presOf" srcId="{DDC2605B-B299-4E1E-A8F8-B50CAD8E5303}" destId="{B25EB0D4-F83F-404D-A9F8-23B5E63123B4}" srcOrd="1" destOrd="4" presId="urn:microsoft.com/office/officeart/2005/8/layout/cycle4"/>
    <dgm:cxn modelId="{3A098EAD-1CC8-4CD0-A34C-C5A1B79E5BD9}" srcId="{40D9CC3D-228F-44C2-BC0C-6791A18B777F}" destId="{C5BBBF20-FDB6-4893-818B-84600AAFA6B4}" srcOrd="0" destOrd="0" parTransId="{C649427E-84B1-4246-954A-5F05C16E55B4}" sibTransId="{FE1564DB-CC5E-4B4F-BFE4-60E8350A9285}"/>
    <dgm:cxn modelId="{36E2819E-99DF-4860-976E-22F370752001}" type="presOf" srcId="{D7A35271-E7EA-4F4D-AA75-4251D33C0E35}" destId="{48479775-4EEA-4B96-AD9F-C32A37EF748E}" srcOrd="0" destOrd="0" presId="urn:microsoft.com/office/officeart/2005/8/layout/cycle4"/>
    <dgm:cxn modelId="{D31A560A-D2B3-42C3-BBC1-0D10C76B0831}" srcId="{40D9CC3D-228F-44C2-BC0C-6791A18B777F}" destId="{C031C399-DE2D-43AE-83A7-4D7BD5110B34}" srcOrd="1" destOrd="0" parTransId="{C570F61D-471D-45A5-B5EA-6687B53CF66D}" sibTransId="{8C0A98DC-009A-4B26-AD26-80055B7FA2F8}"/>
    <dgm:cxn modelId="{2A191837-6DA9-4544-8D09-2F4B08B6211F}" srcId="{D7A35271-E7EA-4F4D-AA75-4251D33C0E35}" destId="{812ADC05-7026-4DF6-A83E-5CBE61E57C7E}" srcOrd="0" destOrd="0" parTransId="{BA95ECD6-8D0D-4C37-9AFD-348B86039C61}" sibTransId="{17CCE65E-2310-447D-B087-231EB1CA8307}"/>
    <dgm:cxn modelId="{E85F2AAB-19CF-4AE8-9266-4B25CE3D865E}" type="presOf" srcId="{D2EC3C69-32CF-4E16-B78C-F9250B181376}" destId="{72057327-7ECF-40CD-A8E0-ACA39EB947CC}" srcOrd="1" destOrd="0" presId="urn:microsoft.com/office/officeart/2005/8/layout/cycle4"/>
    <dgm:cxn modelId="{176495C9-5241-4B28-94A8-B4A30DBC142C}" srcId="{40D9CC3D-228F-44C2-BC0C-6791A18B777F}" destId="{D7A35271-E7EA-4F4D-AA75-4251D33C0E35}" srcOrd="3" destOrd="0" parTransId="{6E30BA8D-C232-4C79-9DDE-0A0AAB624D7C}" sibTransId="{58B0C15B-64D2-4454-9995-B06288D2FAED}"/>
    <dgm:cxn modelId="{35601EDC-7B24-4B16-9A38-0A48591C6ECA}" srcId="{40D9CC3D-228F-44C2-BC0C-6791A18B777F}" destId="{206FF45C-9316-4028-B4C0-DE2B5BEDA23B}" srcOrd="4" destOrd="0" parTransId="{E0C43F39-00A0-4C82-BB61-48D72D2FB282}" sibTransId="{AEAC1426-5513-4852-8EDB-5E175333DD4E}"/>
    <dgm:cxn modelId="{6A6FCF07-C311-461E-9BCF-D76E4B00A17C}" type="presOf" srcId="{40D9CC3D-228F-44C2-BC0C-6791A18B777F}" destId="{F443A24F-A3F8-4C73-989C-05C83F792EF7}" srcOrd="0" destOrd="0" presId="urn:microsoft.com/office/officeart/2005/8/layout/cycle4"/>
    <dgm:cxn modelId="{275DA307-384D-48F6-B50E-2F8D09EDBD6F}" srcId="{D7A35271-E7EA-4F4D-AA75-4251D33C0E35}" destId="{51DB0832-61B0-47E1-9E43-DCDC55754786}" srcOrd="3" destOrd="0" parTransId="{688DADF7-374C-4460-98B8-543CB7F87E54}" sibTransId="{ECD4176A-040A-4016-8A77-872C4F649AE8}"/>
    <dgm:cxn modelId="{65F03E34-9799-428E-B4AB-8B07B8B22851}" type="presOf" srcId="{C9ED6424-78FD-4928-B46F-4449990D0ED1}" destId="{C5CD0C51-511C-4141-8109-2EBE952432CB}" srcOrd="0" destOrd="0" presId="urn:microsoft.com/office/officeart/2005/8/layout/cycle4"/>
    <dgm:cxn modelId="{40AFD055-57D5-43F6-B0F5-8737820CDC48}" type="presOf" srcId="{812ADC05-7026-4DF6-A83E-5CBE61E57C7E}" destId="{B25EB0D4-F83F-404D-A9F8-23B5E63123B4}" srcOrd="1" destOrd="0" presId="urn:microsoft.com/office/officeart/2005/8/layout/cycle4"/>
    <dgm:cxn modelId="{B2B62F52-209E-4201-9F61-D86BBF3E5980}" type="presOf" srcId="{4D9CAB00-E03A-420B-B431-95DD0D6A9BEA}" destId="{72057327-7ECF-40CD-A8E0-ACA39EB947CC}" srcOrd="1" destOrd="3" presId="urn:microsoft.com/office/officeart/2005/8/layout/cycle4"/>
    <dgm:cxn modelId="{BEF3CE10-82A8-4144-8D9F-F204A76F8192}" srcId="{C031C399-DE2D-43AE-83A7-4D7BD5110B34}" destId="{C9ED6424-78FD-4928-B46F-4449990D0ED1}" srcOrd="0" destOrd="0" parTransId="{C7786C0B-281D-4616-AA79-C74001C6BB2D}" sibTransId="{DC942F90-4DEE-4766-8958-D1577E292C5D}"/>
    <dgm:cxn modelId="{23A1E00A-C718-4CBD-BF6E-3ECCBB058232}" type="presOf" srcId="{2B11E015-241E-4297-BB85-67C15C6CD7E9}" destId="{E725BD70-6856-49A9-97AA-3C9DC7B9F0D4}" srcOrd="0" destOrd="0" presId="urn:microsoft.com/office/officeart/2005/8/layout/cycle4"/>
    <dgm:cxn modelId="{BD909D63-D921-4C28-85A3-2EEF23D4FE72}" type="presOf" srcId="{8C4F2CD4-F713-460E-B841-4EDC8019DD3F}" destId="{72057327-7ECF-40CD-A8E0-ACA39EB947CC}" srcOrd="1" destOrd="2" presId="urn:microsoft.com/office/officeart/2005/8/layout/cycle4"/>
    <dgm:cxn modelId="{A6BD3352-B8F9-4A87-99A3-700FD08F36FB}" type="presOf" srcId="{FB6B388C-5D37-4A4A-B5D1-B2C2C908155F}" destId="{72057327-7ECF-40CD-A8E0-ACA39EB947CC}" srcOrd="1" destOrd="1" presId="urn:microsoft.com/office/officeart/2005/8/layout/cycle4"/>
    <dgm:cxn modelId="{EBF215B6-7274-4AA4-AC86-A5D014DC794F}" srcId="{3A7C3C81-DB87-4370-AD00-8751EA64B84B}" destId="{D2EC3C69-32CF-4E16-B78C-F9250B181376}" srcOrd="0" destOrd="0" parTransId="{8806F2A3-ACB6-45DD-BB27-1BE0C5876D0E}" sibTransId="{CCF05191-C62A-498F-8F6F-CB8134495055}"/>
    <dgm:cxn modelId="{B997006C-6668-4697-A9BD-A6FADD6B9F19}" type="presOf" srcId="{812ADC05-7026-4DF6-A83E-5CBE61E57C7E}" destId="{13ABA1C6-6B02-4172-B542-A52F26CE39C8}" srcOrd="0" destOrd="0" presId="urn:microsoft.com/office/officeart/2005/8/layout/cycle4"/>
    <dgm:cxn modelId="{C30F3AD4-8F7A-4015-9681-7BB044A8144D}" type="presOf" srcId="{0FFCDA23-5FA1-4237-843F-F5F92B8603C6}" destId="{13ABA1C6-6B02-4172-B542-A52F26CE39C8}" srcOrd="0" destOrd="2" presId="urn:microsoft.com/office/officeart/2005/8/layout/cycle4"/>
    <dgm:cxn modelId="{DD3E87EE-9ECF-4DEA-98BC-1EAFE5751B1D}" srcId="{3A7C3C81-DB87-4370-AD00-8751EA64B84B}" destId="{4D9CAB00-E03A-420B-B431-95DD0D6A9BEA}" srcOrd="3" destOrd="0" parTransId="{A5A9537D-B1C9-4912-9852-CE24BBF73B5C}" sibTransId="{00AE5C1F-F0B2-4D1D-B1F5-7EBC131B72F8}"/>
    <dgm:cxn modelId="{DBF6ACEA-469A-4DAF-8F9F-60F947517784}" srcId="{D7A35271-E7EA-4F4D-AA75-4251D33C0E35}" destId="{DDC2605B-B299-4E1E-A8F8-B50CAD8E5303}" srcOrd="4" destOrd="0" parTransId="{060698EE-3629-42DE-AEF9-282B3F4EA7FA}" sibTransId="{1B900C61-653A-4EDE-8F51-7EF77EF1D3D7}"/>
    <dgm:cxn modelId="{4BD41AE8-BA29-46C9-845B-8499491815AF}" srcId="{D7A35271-E7EA-4F4D-AA75-4251D33C0E35}" destId="{10E7772A-DC3D-49CB-87E4-DC2D4BDBB9AB}" srcOrd="5" destOrd="0" parTransId="{9FB98245-D73F-40A0-87AF-20D66AF5787A}" sibTransId="{CB514C63-1F9E-4121-BB15-BDD520EB77DB}"/>
    <dgm:cxn modelId="{FAB1C679-72EB-40CF-90B1-2A198475753D}" type="presOf" srcId="{D2EC3C69-32CF-4E16-B78C-F9250B181376}" destId="{1F240D4A-9055-45F9-B06A-E88AC7F580FF}" srcOrd="0" destOrd="0" presId="urn:microsoft.com/office/officeart/2005/8/layout/cycle4"/>
    <dgm:cxn modelId="{6C97ED40-B364-4C0C-82C2-BC16313C1373}" type="presOf" srcId="{DDC2605B-B299-4E1E-A8F8-B50CAD8E5303}" destId="{13ABA1C6-6B02-4172-B542-A52F26CE39C8}" srcOrd="0" destOrd="4" presId="urn:microsoft.com/office/officeart/2005/8/layout/cycle4"/>
    <dgm:cxn modelId="{7F7F9E96-A315-4A6D-901A-8351573FB69F}" srcId="{D7A35271-E7EA-4F4D-AA75-4251D33C0E35}" destId="{019FE3AE-65DA-481C-ABBD-E81844BCBCC6}" srcOrd="1" destOrd="0" parTransId="{DAB0188B-61DF-4682-84CD-259EFE76B868}" sibTransId="{1670CCCE-F02E-4AC0-A151-BD9EA689AB71}"/>
    <dgm:cxn modelId="{4767D5BF-3564-44FF-9826-FBEEA8A94444}" type="presOf" srcId="{10E7772A-DC3D-49CB-87E4-DC2D4BDBB9AB}" destId="{13ABA1C6-6B02-4172-B542-A52F26CE39C8}" srcOrd="0" destOrd="5" presId="urn:microsoft.com/office/officeart/2005/8/layout/cycle4"/>
    <dgm:cxn modelId="{8D813CE0-F4DE-4417-BB45-EA4B96943BA9}" type="presOf" srcId="{3A7C3C81-DB87-4370-AD00-8751EA64B84B}" destId="{A00E1ADE-3894-411A-AC2F-815901C5DAB9}" srcOrd="0" destOrd="0" presId="urn:microsoft.com/office/officeart/2005/8/layout/cycle4"/>
    <dgm:cxn modelId="{6946B00E-9621-4771-AFD1-FF7FD608436F}" type="presOf" srcId="{019FE3AE-65DA-481C-ABBD-E81844BCBCC6}" destId="{13ABA1C6-6B02-4172-B542-A52F26CE39C8}" srcOrd="0" destOrd="1" presId="urn:microsoft.com/office/officeart/2005/8/layout/cycle4"/>
    <dgm:cxn modelId="{269F1DEB-E645-4304-86E8-9E39921FD0B1}" type="presOf" srcId="{51DB0832-61B0-47E1-9E43-DCDC55754786}" destId="{B25EB0D4-F83F-404D-A9F8-23B5E63123B4}" srcOrd="1" destOrd="3" presId="urn:microsoft.com/office/officeart/2005/8/layout/cycle4"/>
    <dgm:cxn modelId="{61DE8D34-4CC4-4C00-943A-5428C46DD6B3}" type="presOf" srcId="{10E7772A-DC3D-49CB-87E4-DC2D4BDBB9AB}" destId="{B25EB0D4-F83F-404D-A9F8-23B5E63123B4}" srcOrd="1" destOrd="5" presId="urn:microsoft.com/office/officeart/2005/8/layout/cycle4"/>
    <dgm:cxn modelId="{7ED6B274-9C68-4942-8D61-ECB9A85F99EF}" type="presOf" srcId="{C9ED6424-78FD-4928-B46F-4449990D0ED1}" destId="{0D54456F-54FC-46F3-88AC-1E12EC832B9B}" srcOrd="1" destOrd="0" presId="urn:microsoft.com/office/officeart/2005/8/layout/cycle4"/>
    <dgm:cxn modelId="{57F7678F-6F38-42D7-A996-32A7C2850E76}" srcId="{3A7C3C81-DB87-4370-AD00-8751EA64B84B}" destId="{8C4F2CD4-F713-460E-B841-4EDC8019DD3F}" srcOrd="2" destOrd="0" parTransId="{84F0146E-671B-4A32-A3B6-600E20CFAD43}" sibTransId="{3794B83C-4157-4AD3-9F1F-7213CE6892E2}"/>
    <dgm:cxn modelId="{51F4081B-CD72-4002-A90F-56C54608C063}" type="presOf" srcId="{019FE3AE-65DA-481C-ABBD-E81844BCBCC6}" destId="{B25EB0D4-F83F-404D-A9F8-23B5E63123B4}" srcOrd="1" destOrd="1" presId="urn:microsoft.com/office/officeart/2005/8/layout/cycle4"/>
    <dgm:cxn modelId="{484AFF0F-9555-4FBE-853A-3D282AD77D33}" type="presOf" srcId="{2B11E015-241E-4297-BB85-67C15C6CD7E9}" destId="{0515B3BF-2B1D-480A-93CD-8B0279502DFA}" srcOrd="1" destOrd="0" presId="urn:microsoft.com/office/officeart/2005/8/layout/cycle4"/>
    <dgm:cxn modelId="{22E229B9-8D49-4896-B92F-E74E7352AF10}" srcId="{D7A35271-E7EA-4F4D-AA75-4251D33C0E35}" destId="{0FFCDA23-5FA1-4237-843F-F5F92B8603C6}" srcOrd="2" destOrd="0" parTransId="{FCBCDC10-8A8A-4490-B3D1-D08BD7ED598E}" sibTransId="{30B23F74-11D4-4B19-AC7F-5DF70C7ECDB2}"/>
    <dgm:cxn modelId="{021E24C7-66BF-42CD-9DA9-FDC504E2CE36}" srcId="{3A7C3C81-DB87-4370-AD00-8751EA64B84B}" destId="{FB6B388C-5D37-4A4A-B5D1-B2C2C908155F}" srcOrd="1" destOrd="0" parTransId="{70136DF7-7298-4A87-A942-DE1E0708391F}" sibTransId="{6385261C-33B6-44E6-88FA-40CE48107F90}"/>
    <dgm:cxn modelId="{89ADB86F-678A-4198-97B9-4409416B2CC0}" type="presOf" srcId="{FB6B388C-5D37-4A4A-B5D1-B2C2C908155F}" destId="{1F240D4A-9055-45F9-B06A-E88AC7F580FF}" srcOrd="0" destOrd="1" presId="urn:microsoft.com/office/officeart/2005/8/layout/cycle4"/>
    <dgm:cxn modelId="{296FAEFB-9C7F-4DFE-AB5A-987BA253D56A}" type="presOf" srcId="{8C4F2CD4-F713-460E-B841-4EDC8019DD3F}" destId="{1F240D4A-9055-45F9-B06A-E88AC7F580FF}" srcOrd="0" destOrd="2" presId="urn:microsoft.com/office/officeart/2005/8/layout/cycle4"/>
    <dgm:cxn modelId="{F2DC069F-63A2-4B4A-9872-F6A22F791330}" type="presParOf" srcId="{F443A24F-A3F8-4C73-989C-05C83F792EF7}" destId="{DA196DC1-77C2-4E8A-B5C5-F75DC5AC8DD4}" srcOrd="0" destOrd="0" presId="urn:microsoft.com/office/officeart/2005/8/layout/cycle4"/>
    <dgm:cxn modelId="{0DDDDEC0-37D2-4106-BB97-E32C22C10BA7}" type="presParOf" srcId="{DA196DC1-77C2-4E8A-B5C5-F75DC5AC8DD4}" destId="{C77B38B1-D042-4D78-AE77-BFC97BAD3A68}" srcOrd="0" destOrd="0" presId="urn:microsoft.com/office/officeart/2005/8/layout/cycle4"/>
    <dgm:cxn modelId="{3C36430A-215E-4CBE-8F26-D7F879206567}" type="presParOf" srcId="{C77B38B1-D042-4D78-AE77-BFC97BAD3A68}" destId="{E725BD70-6856-49A9-97AA-3C9DC7B9F0D4}" srcOrd="0" destOrd="0" presId="urn:microsoft.com/office/officeart/2005/8/layout/cycle4"/>
    <dgm:cxn modelId="{96710BC1-772B-41D8-840D-22B93F9E067B}" type="presParOf" srcId="{C77B38B1-D042-4D78-AE77-BFC97BAD3A68}" destId="{0515B3BF-2B1D-480A-93CD-8B0279502DFA}" srcOrd="1" destOrd="0" presId="urn:microsoft.com/office/officeart/2005/8/layout/cycle4"/>
    <dgm:cxn modelId="{92B1F75F-758B-4E66-A828-67EA555148C8}" type="presParOf" srcId="{DA196DC1-77C2-4E8A-B5C5-F75DC5AC8DD4}" destId="{286A352E-E178-48E1-B0C9-9091FD481AAF}" srcOrd="1" destOrd="0" presId="urn:microsoft.com/office/officeart/2005/8/layout/cycle4"/>
    <dgm:cxn modelId="{DACD84B5-C0F2-47CC-8A6C-4BCF5A891808}" type="presParOf" srcId="{286A352E-E178-48E1-B0C9-9091FD481AAF}" destId="{C5CD0C51-511C-4141-8109-2EBE952432CB}" srcOrd="0" destOrd="0" presId="urn:microsoft.com/office/officeart/2005/8/layout/cycle4"/>
    <dgm:cxn modelId="{A5302AF8-FC76-46F0-9DE4-F2F1CB584AAA}" type="presParOf" srcId="{286A352E-E178-48E1-B0C9-9091FD481AAF}" destId="{0D54456F-54FC-46F3-88AC-1E12EC832B9B}" srcOrd="1" destOrd="0" presId="urn:microsoft.com/office/officeart/2005/8/layout/cycle4"/>
    <dgm:cxn modelId="{2067E104-B3EF-4B73-9FD5-629933C4F64E}" type="presParOf" srcId="{DA196DC1-77C2-4E8A-B5C5-F75DC5AC8DD4}" destId="{CA3BB1CE-3796-400E-AD9D-C47B75C94E72}" srcOrd="2" destOrd="0" presId="urn:microsoft.com/office/officeart/2005/8/layout/cycle4"/>
    <dgm:cxn modelId="{32029AD8-F748-4EC3-9D04-911C7F4E16F9}" type="presParOf" srcId="{CA3BB1CE-3796-400E-AD9D-C47B75C94E72}" destId="{1F240D4A-9055-45F9-B06A-E88AC7F580FF}" srcOrd="0" destOrd="0" presId="urn:microsoft.com/office/officeart/2005/8/layout/cycle4"/>
    <dgm:cxn modelId="{FC5F61D4-FE6B-47B5-905E-8534082A0FE7}" type="presParOf" srcId="{CA3BB1CE-3796-400E-AD9D-C47B75C94E72}" destId="{72057327-7ECF-40CD-A8E0-ACA39EB947CC}" srcOrd="1" destOrd="0" presId="urn:microsoft.com/office/officeart/2005/8/layout/cycle4"/>
    <dgm:cxn modelId="{78C92BBE-15A6-4155-8587-8A4E1803A863}" type="presParOf" srcId="{DA196DC1-77C2-4E8A-B5C5-F75DC5AC8DD4}" destId="{146F24F1-ACBE-4F97-BD48-40CFDA8C8166}" srcOrd="3" destOrd="0" presId="urn:microsoft.com/office/officeart/2005/8/layout/cycle4"/>
    <dgm:cxn modelId="{3C710236-4728-4781-8C7E-126DE64D71EB}" type="presParOf" srcId="{146F24F1-ACBE-4F97-BD48-40CFDA8C8166}" destId="{13ABA1C6-6B02-4172-B542-A52F26CE39C8}" srcOrd="0" destOrd="0" presId="urn:microsoft.com/office/officeart/2005/8/layout/cycle4"/>
    <dgm:cxn modelId="{FB37564D-EADA-4246-B6DA-68BD6122CBF4}" type="presParOf" srcId="{146F24F1-ACBE-4F97-BD48-40CFDA8C8166}" destId="{B25EB0D4-F83F-404D-A9F8-23B5E63123B4}" srcOrd="1" destOrd="0" presId="urn:microsoft.com/office/officeart/2005/8/layout/cycle4"/>
    <dgm:cxn modelId="{07D8443C-E765-4B37-88D9-3A18EEF93CA6}" type="presParOf" srcId="{DA196DC1-77C2-4E8A-B5C5-F75DC5AC8DD4}" destId="{7A2C9BFE-5110-4FC3-B65B-9A3BE1C1A288}" srcOrd="4" destOrd="0" presId="urn:microsoft.com/office/officeart/2005/8/layout/cycle4"/>
    <dgm:cxn modelId="{F4CA34A1-FF07-4780-8C2E-CBC611B10830}" type="presParOf" srcId="{F443A24F-A3F8-4C73-989C-05C83F792EF7}" destId="{CF418395-F349-4A84-B0AE-6CB371F45AC8}" srcOrd="1" destOrd="0" presId="urn:microsoft.com/office/officeart/2005/8/layout/cycle4"/>
    <dgm:cxn modelId="{4CE1DA4C-056C-48AD-BF84-9D4634B0508F}" type="presParOf" srcId="{CF418395-F349-4A84-B0AE-6CB371F45AC8}" destId="{8510BD65-A859-43B4-A5A8-2798D18554D3}" srcOrd="0" destOrd="0" presId="urn:microsoft.com/office/officeart/2005/8/layout/cycle4"/>
    <dgm:cxn modelId="{B1B23B13-E08B-4E0A-AF88-933EFC0FD0EE}" type="presParOf" srcId="{CF418395-F349-4A84-B0AE-6CB371F45AC8}" destId="{F65B48AC-6DCC-47FC-BEDA-47AA7DAC3239}" srcOrd="1" destOrd="0" presId="urn:microsoft.com/office/officeart/2005/8/layout/cycle4"/>
    <dgm:cxn modelId="{CFA95ACA-BE1D-49DD-9AC9-0D35C8F02BDD}" type="presParOf" srcId="{CF418395-F349-4A84-B0AE-6CB371F45AC8}" destId="{A00E1ADE-3894-411A-AC2F-815901C5DAB9}" srcOrd="2" destOrd="0" presId="urn:microsoft.com/office/officeart/2005/8/layout/cycle4"/>
    <dgm:cxn modelId="{EDA1DEB5-CDBA-4A82-9659-F4CBAE9B804D}" type="presParOf" srcId="{CF418395-F349-4A84-B0AE-6CB371F45AC8}" destId="{48479775-4EEA-4B96-AD9F-C32A37EF748E}" srcOrd="3" destOrd="0" presId="urn:microsoft.com/office/officeart/2005/8/layout/cycle4"/>
    <dgm:cxn modelId="{C7E7B818-D148-4C55-9F7D-AC2FBD6D6DB7}" type="presParOf" srcId="{CF418395-F349-4A84-B0AE-6CB371F45AC8}" destId="{0E740B61-5681-4507-97DC-FC24F7278731}" srcOrd="4" destOrd="0" presId="urn:microsoft.com/office/officeart/2005/8/layout/cycle4"/>
    <dgm:cxn modelId="{45A3FEB6-D8B8-4D7E-9958-BE045A6C70A5}" type="presParOf" srcId="{F443A24F-A3F8-4C73-989C-05C83F792EF7}" destId="{1B632CEF-0BC9-494B-8953-9DD8C7E20E52}" srcOrd="2" destOrd="0" presId="urn:microsoft.com/office/officeart/2005/8/layout/cycle4"/>
    <dgm:cxn modelId="{F3F6065C-E35F-41A4-AF6A-3D3A9CB6EB8E}" type="presParOf" srcId="{F443A24F-A3F8-4C73-989C-05C83F792EF7}" destId="{5FE93423-B39B-4BE7-A7D7-78A598AE4374}" srcOrd="3" destOrd="0" presId="urn:microsoft.com/office/officeart/2005/8/layout/cycle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D9CC3D-228F-44C2-BC0C-6791A18B777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5BBBF20-FDB6-4893-818B-84600AAFA6B4}">
      <dgm:prSet phldrT="[نص]" phldr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1"/>
          <a:endParaRPr lang="ar-SA" dirty="0"/>
        </a:p>
      </dgm:t>
    </dgm:pt>
    <dgm:pt modelId="{C649427E-84B1-4246-954A-5F05C16E55B4}" type="parTrans" cxnId="{3A098EAD-1CC8-4CD0-A34C-C5A1B79E5BD9}">
      <dgm:prSet/>
      <dgm:spPr/>
      <dgm:t>
        <a:bodyPr/>
        <a:lstStyle/>
        <a:p>
          <a:pPr rtl="1"/>
          <a:endParaRPr lang="ar-SA"/>
        </a:p>
      </dgm:t>
    </dgm:pt>
    <dgm:pt modelId="{FE1564DB-CC5E-4B4F-BFE4-60E8350A9285}" type="sibTrans" cxnId="{3A098EAD-1CC8-4CD0-A34C-C5A1B79E5BD9}">
      <dgm:prSet/>
      <dgm:spPr/>
      <dgm:t>
        <a:bodyPr/>
        <a:lstStyle/>
        <a:p>
          <a:pPr rtl="1"/>
          <a:endParaRPr lang="ar-SA"/>
        </a:p>
      </dgm:t>
    </dgm:pt>
    <dgm:pt modelId="{2B11E015-241E-4297-BB85-67C15C6CD7E9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سمات الشخصية</a:t>
          </a:r>
          <a:endParaRPr lang="ar-SA" sz="1800" b="1" dirty="0">
            <a:solidFill>
              <a:srgbClr val="FF0000"/>
            </a:solidFill>
          </a:endParaRPr>
        </a:p>
      </dgm:t>
    </dgm:pt>
    <dgm:pt modelId="{6622FE03-7A4F-40D7-966D-73F3FE40BA8B}" type="parTrans" cxnId="{5903F298-FFDC-46DE-9964-E4E25F00F003}">
      <dgm:prSet/>
      <dgm:spPr/>
      <dgm:t>
        <a:bodyPr/>
        <a:lstStyle/>
        <a:p>
          <a:pPr rtl="1"/>
          <a:endParaRPr lang="ar-SA"/>
        </a:p>
      </dgm:t>
    </dgm:pt>
    <dgm:pt modelId="{B7DEB42C-2D27-46C0-B962-3B87D975CDE0}" type="sibTrans" cxnId="{5903F298-FFDC-46DE-9964-E4E25F00F003}">
      <dgm:prSet/>
      <dgm:spPr/>
      <dgm:t>
        <a:bodyPr/>
        <a:lstStyle/>
        <a:p>
          <a:pPr rtl="1"/>
          <a:endParaRPr lang="ar-SA"/>
        </a:p>
      </dgm:t>
    </dgm:pt>
    <dgm:pt modelId="{C031C399-DE2D-43AE-83A7-4D7BD5110B34}">
      <dgm:prSet phldrT="[نص]" custT="1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rtl="1"/>
          <a:endParaRPr lang="ar-SA" sz="1600" dirty="0" smtClean="0">
            <a:solidFill>
              <a:schemeClr val="tx1"/>
            </a:solidFill>
          </a:endParaRPr>
        </a:p>
      </dgm:t>
    </dgm:pt>
    <dgm:pt modelId="{C570F61D-471D-45A5-B5EA-6687B53CF66D}" type="parTrans" cxnId="{D31A560A-D2B3-42C3-BBC1-0D10C76B0831}">
      <dgm:prSet/>
      <dgm:spPr/>
      <dgm:t>
        <a:bodyPr/>
        <a:lstStyle/>
        <a:p>
          <a:pPr rtl="1"/>
          <a:endParaRPr lang="ar-SA"/>
        </a:p>
      </dgm:t>
    </dgm:pt>
    <dgm:pt modelId="{8C0A98DC-009A-4B26-AD26-80055B7FA2F8}" type="sibTrans" cxnId="{D31A560A-D2B3-42C3-BBC1-0D10C76B0831}">
      <dgm:prSet/>
      <dgm:spPr/>
      <dgm:t>
        <a:bodyPr/>
        <a:lstStyle/>
        <a:p>
          <a:pPr rtl="1"/>
          <a:endParaRPr lang="ar-SA"/>
        </a:p>
      </dgm:t>
    </dgm:pt>
    <dgm:pt modelId="{C9ED6424-78FD-4928-B46F-4449990D0ED1}">
      <dgm:prSet phldrT="[نص]" custT="1"/>
      <dgm:spPr>
        <a:solidFill>
          <a:schemeClr val="bg1">
            <a:alpha val="90000"/>
          </a:schemeClr>
        </a:solidFill>
      </dgm:spPr>
      <dgm:t>
        <a:bodyPr/>
        <a:lstStyle/>
        <a:p>
          <a:pPr rtl="1"/>
          <a:r>
            <a:rPr lang="ar-SA" sz="2000" b="1" dirty="0" smtClean="0">
              <a:solidFill>
                <a:srgbClr val="FF0000"/>
              </a:solidFill>
            </a:rPr>
            <a:t>دور الشخصية</a:t>
          </a:r>
          <a:endParaRPr lang="ar-SA" sz="2000" b="1" dirty="0">
            <a:solidFill>
              <a:srgbClr val="FF0000"/>
            </a:solidFill>
          </a:endParaRPr>
        </a:p>
      </dgm:t>
    </dgm:pt>
    <dgm:pt modelId="{C7786C0B-281D-4616-AA79-C74001C6BB2D}" type="parTrans" cxnId="{BEF3CE10-82A8-4144-8D9F-F204A76F8192}">
      <dgm:prSet/>
      <dgm:spPr/>
      <dgm:t>
        <a:bodyPr/>
        <a:lstStyle/>
        <a:p>
          <a:pPr rtl="1"/>
          <a:endParaRPr lang="ar-SA"/>
        </a:p>
      </dgm:t>
    </dgm:pt>
    <dgm:pt modelId="{DC942F90-4DEE-4766-8958-D1577E292C5D}" type="sibTrans" cxnId="{BEF3CE10-82A8-4144-8D9F-F204A76F8192}">
      <dgm:prSet/>
      <dgm:spPr/>
      <dgm:t>
        <a:bodyPr/>
        <a:lstStyle/>
        <a:p>
          <a:pPr rtl="1"/>
          <a:endParaRPr lang="ar-SA"/>
        </a:p>
      </dgm:t>
    </dgm:pt>
    <dgm:pt modelId="{3A7C3C81-DB87-4370-AD00-8751EA64B84B}">
      <dgm:prSet phldrT="[نص]" phldr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rtl="1"/>
          <a:endParaRPr lang="ar-SA" dirty="0"/>
        </a:p>
      </dgm:t>
    </dgm:pt>
    <dgm:pt modelId="{8A101DB6-D59D-41AE-83BD-9165C8D5790A}" type="parTrans" cxnId="{C03118BF-6274-4C3C-AA67-A3ACAE1D4F0B}">
      <dgm:prSet/>
      <dgm:spPr/>
      <dgm:t>
        <a:bodyPr/>
        <a:lstStyle/>
        <a:p>
          <a:pPr rtl="1"/>
          <a:endParaRPr lang="ar-SA"/>
        </a:p>
      </dgm:t>
    </dgm:pt>
    <dgm:pt modelId="{0E1D96B9-C8AD-4157-A03B-32A90BF5C62C}" type="sibTrans" cxnId="{C03118BF-6274-4C3C-AA67-A3ACAE1D4F0B}">
      <dgm:prSet/>
      <dgm:spPr/>
      <dgm:t>
        <a:bodyPr/>
        <a:lstStyle/>
        <a:p>
          <a:pPr rtl="1"/>
          <a:endParaRPr lang="ar-SA"/>
        </a:p>
      </dgm:t>
    </dgm:pt>
    <dgm:pt modelId="{D7A35271-E7EA-4F4D-AA75-4251D33C0E35}">
      <dgm:prSet phldrT="[نص]" phldr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rtl="1"/>
          <a:endParaRPr lang="ar-SA" dirty="0"/>
        </a:p>
      </dgm:t>
    </dgm:pt>
    <dgm:pt modelId="{6E30BA8D-C232-4C79-9DDE-0A0AAB624D7C}" type="parTrans" cxnId="{176495C9-5241-4B28-94A8-B4A30DBC142C}">
      <dgm:prSet/>
      <dgm:spPr/>
      <dgm:t>
        <a:bodyPr/>
        <a:lstStyle/>
        <a:p>
          <a:pPr rtl="1"/>
          <a:endParaRPr lang="ar-SA"/>
        </a:p>
      </dgm:t>
    </dgm:pt>
    <dgm:pt modelId="{58B0C15B-64D2-4454-9995-B06288D2FAED}" type="sibTrans" cxnId="{176495C9-5241-4B28-94A8-B4A30DBC142C}">
      <dgm:prSet/>
      <dgm:spPr/>
      <dgm:t>
        <a:bodyPr/>
        <a:lstStyle/>
        <a:p>
          <a:pPr rtl="1"/>
          <a:endParaRPr lang="ar-SA"/>
        </a:p>
      </dgm:t>
    </dgm:pt>
    <dgm:pt modelId="{10E7772A-DC3D-49CB-87E4-DC2D4BDBB9AB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لقب وكنية الشخصية</a:t>
          </a:r>
          <a:endParaRPr lang="ar-SA" sz="1800" b="1" dirty="0">
            <a:solidFill>
              <a:srgbClr val="FF0000"/>
            </a:solidFill>
          </a:endParaRPr>
        </a:p>
      </dgm:t>
    </dgm:pt>
    <dgm:pt modelId="{CB514C63-1F9E-4121-BB15-BDD520EB77DB}" type="sibTrans" cxnId="{4BD41AE8-BA29-46C9-845B-8499491815AF}">
      <dgm:prSet/>
      <dgm:spPr/>
      <dgm:t>
        <a:bodyPr/>
        <a:lstStyle/>
        <a:p>
          <a:pPr rtl="1"/>
          <a:endParaRPr lang="ar-SA"/>
        </a:p>
      </dgm:t>
    </dgm:pt>
    <dgm:pt modelId="{9FB98245-D73F-40A0-87AF-20D66AF5787A}" type="parTrans" cxnId="{4BD41AE8-BA29-46C9-845B-8499491815AF}">
      <dgm:prSet/>
      <dgm:spPr/>
      <dgm:t>
        <a:bodyPr/>
        <a:lstStyle/>
        <a:p>
          <a:pPr rtl="1"/>
          <a:endParaRPr lang="ar-SA"/>
        </a:p>
      </dgm:t>
    </dgm:pt>
    <dgm:pt modelId="{206FF45C-9316-4028-B4C0-DE2B5BEDA23B}">
      <dgm:prSet phldrT="[نص]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pPr rtl="1"/>
          <a:endParaRPr lang="ar-SA" dirty="0"/>
        </a:p>
      </dgm:t>
    </dgm:pt>
    <dgm:pt modelId="{E0C43F39-00A0-4C82-BB61-48D72D2FB282}" type="parTrans" cxnId="{35601EDC-7B24-4B16-9A38-0A48591C6ECA}">
      <dgm:prSet/>
      <dgm:spPr/>
      <dgm:t>
        <a:bodyPr/>
        <a:lstStyle/>
        <a:p>
          <a:pPr rtl="1"/>
          <a:endParaRPr lang="ar-SA"/>
        </a:p>
      </dgm:t>
    </dgm:pt>
    <dgm:pt modelId="{AEAC1426-5513-4852-8EDB-5E175333DD4E}" type="sibTrans" cxnId="{35601EDC-7B24-4B16-9A38-0A48591C6ECA}">
      <dgm:prSet/>
      <dgm:spPr/>
      <dgm:t>
        <a:bodyPr/>
        <a:lstStyle/>
        <a:p>
          <a:pPr rtl="1"/>
          <a:endParaRPr lang="ar-SA"/>
        </a:p>
      </dgm:t>
    </dgm:pt>
    <dgm:pt modelId="{D2EC3C69-32CF-4E16-B78C-F9250B181376}">
      <dgm:prSet phldrT="[نص]"/>
      <dgm:spPr/>
      <dgm:t>
        <a:bodyPr/>
        <a:lstStyle/>
        <a:p>
          <a:pPr rtl="1"/>
          <a:endParaRPr lang="ar-SA" sz="2500" dirty="0"/>
        </a:p>
      </dgm:t>
    </dgm:pt>
    <dgm:pt modelId="{8806F2A3-ACB6-45DD-BB27-1BE0C5876D0E}" type="parTrans" cxnId="{EBF215B6-7274-4AA4-AC86-A5D014DC794F}">
      <dgm:prSet/>
      <dgm:spPr/>
      <dgm:t>
        <a:bodyPr/>
        <a:lstStyle/>
        <a:p>
          <a:pPr rtl="1"/>
          <a:endParaRPr lang="ar-SA"/>
        </a:p>
      </dgm:t>
    </dgm:pt>
    <dgm:pt modelId="{CCF05191-C62A-498F-8F6F-CB8134495055}" type="sibTrans" cxnId="{EBF215B6-7274-4AA4-AC86-A5D014DC794F}">
      <dgm:prSet/>
      <dgm:spPr/>
      <dgm:t>
        <a:bodyPr/>
        <a:lstStyle/>
        <a:p>
          <a:pPr rtl="1"/>
          <a:endParaRPr lang="ar-SA"/>
        </a:p>
      </dgm:t>
    </dgm:pt>
    <dgm:pt modelId="{FB6B388C-5D37-4A4A-B5D1-B2C2C908155F}">
      <dgm:prSet phldrT="[نص]" custT="1"/>
      <dgm:spPr/>
      <dgm:t>
        <a:bodyPr/>
        <a:lstStyle/>
        <a:p>
          <a:pPr rtl="1"/>
          <a:endParaRPr lang="ar-SA" sz="1800" b="1" dirty="0"/>
        </a:p>
      </dgm:t>
    </dgm:pt>
    <dgm:pt modelId="{70136DF7-7298-4A87-A942-DE1E0708391F}" type="parTrans" cxnId="{021E24C7-66BF-42CD-9DA9-FDC504E2CE36}">
      <dgm:prSet/>
      <dgm:spPr/>
      <dgm:t>
        <a:bodyPr/>
        <a:lstStyle/>
        <a:p>
          <a:pPr rtl="1"/>
          <a:endParaRPr lang="ar-SA"/>
        </a:p>
      </dgm:t>
    </dgm:pt>
    <dgm:pt modelId="{6385261C-33B6-44E6-88FA-40CE48107F90}" type="sibTrans" cxnId="{021E24C7-66BF-42CD-9DA9-FDC504E2CE36}">
      <dgm:prSet/>
      <dgm:spPr/>
      <dgm:t>
        <a:bodyPr/>
        <a:lstStyle/>
        <a:p>
          <a:pPr rtl="1"/>
          <a:endParaRPr lang="ar-SA"/>
        </a:p>
      </dgm:t>
    </dgm:pt>
    <dgm:pt modelId="{8C4F2CD4-F713-460E-B841-4EDC8019DD3F}">
      <dgm:prSet phldrT="[نص]" custT="1"/>
      <dgm:spPr/>
      <dgm:t>
        <a:bodyPr/>
        <a:lstStyle/>
        <a:p>
          <a:pPr rtl="1"/>
          <a:endParaRPr lang="ar-SA" sz="1800" b="1" dirty="0"/>
        </a:p>
      </dgm:t>
    </dgm:pt>
    <dgm:pt modelId="{84F0146E-671B-4A32-A3B6-600E20CFAD43}" type="parTrans" cxnId="{57F7678F-6F38-42D7-A996-32A7C2850E76}">
      <dgm:prSet/>
      <dgm:spPr/>
      <dgm:t>
        <a:bodyPr/>
        <a:lstStyle/>
        <a:p>
          <a:pPr rtl="1"/>
          <a:endParaRPr lang="ar-SA"/>
        </a:p>
      </dgm:t>
    </dgm:pt>
    <dgm:pt modelId="{3794B83C-4157-4AD3-9F1F-7213CE6892E2}" type="sibTrans" cxnId="{57F7678F-6F38-42D7-A996-32A7C2850E76}">
      <dgm:prSet/>
      <dgm:spPr/>
      <dgm:t>
        <a:bodyPr/>
        <a:lstStyle/>
        <a:p>
          <a:pPr rtl="1"/>
          <a:endParaRPr lang="ar-SA"/>
        </a:p>
      </dgm:t>
    </dgm:pt>
    <dgm:pt modelId="{4D9CAB00-E03A-420B-B431-95DD0D6A9BEA}">
      <dgm:prSet phldrT="[نص]" custT="1"/>
      <dgm:spPr/>
      <dgm:t>
        <a:bodyPr/>
        <a:lstStyle/>
        <a:p>
          <a:pPr rtl="1"/>
          <a:r>
            <a:rPr lang="ar-SA" sz="1800" b="1" dirty="0" smtClean="0">
              <a:solidFill>
                <a:srgbClr val="FF0000"/>
              </a:solidFill>
            </a:rPr>
            <a:t>أبرز الانجازات</a:t>
          </a:r>
          <a:endParaRPr lang="ar-SA" sz="1800" b="1" dirty="0">
            <a:solidFill>
              <a:srgbClr val="FF0000"/>
            </a:solidFill>
          </a:endParaRPr>
        </a:p>
      </dgm:t>
    </dgm:pt>
    <dgm:pt modelId="{A5A9537D-B1C9-4912-9852-CE24BBF73B5C}" type="parTrans" cxnId="{DD3E87EE-9ECF-4DEA-98BC-1EAFE5751B1D}">
      <dgm:prSet/>
      <dgm:spPr/>
      <dgm:t>
        <a:bodyPr/>
        <a:lstStyle/>
        <a:p>
          <a:pPr rtl="1"/>
          <a:endParaRPr lang="ar-SA"/>
        </a:p>
      </dgm:t>
    </dgm:pt>
    <dgm:pt modelId="{00AE5C1F-F0B2-4D1D-B1F5-7EBC131B72F8}" type="sibTrans" cxnId="{DD3E87EE-9ECF-4DEA-98BC-1EAFE5751B1D}">
      <dgm:prSet/>
      <dgm:spPr/>
      <dgm:t>
        <a:bodyPr/>
        <a:lstStyle/>
        <a:p>
          <a:pPr rtl="1"/>
          <a:endParaRPr lang="ar-SA"/>
        </a:p>
      </dgm:t>
    </dgm:pt>
    <dgm:pt modelId="{812ADC05-7026-4DF6-A83E-5CBE61E57C7E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BA95ECD6-8D0D-4C37-9AFD-348B86039C61}" type="parTrans" cxnId="{2A191837-6DA9-4544-8D09-2F4B08B6211F}">
      <dgm:prSet/>
      <dgm:spPr/>
      <dgm:t>
        <a:bodyPr/>
        <a:lstStyle/>
        <a:p>
          <a:pPr rtl="1"/>
          <a:endParaRPr lang="ar-SA"/>
        </a:p>
      </dgm:t>
    </dgm:pt>
    <dgm:pt modelId="{17CCE65E-2310-447D-B087-231EB1CA8307}" type="sibTrans" cxnId="{2A191837-6DA9-4544-8D09-2F4B08B6211F}">
      <dgm:prSet/>
      <dgm:spPr/>
      <dgm:t>
        <a:bodyPr/>
        <a:lstStyle/>
        <a:p>
          <a:pPr rtl="1"/>
          <a:endParaRPr lang="ar-SA"/>
        </a:p>
      </dgm:t>
    </dgm:pt>
    <dgm:pt modelId="{019FE3AE-65DA-481C-ABBD-E81844BCBCC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DAB0188B-61DF-4682-84CD-259EFE76B868}" type="parTrans" cxnId="{7F7F9E96-A315-4A6D-901A-8351573FB69F}">
      <dgm:prSet/>
      <dgm:spPr/>
      <dgm:t>
        <a:bodyPr/>
        <a:lstStyle/>
        <a:p>
          <a:pPr rtl="1"/>
          <a:endParaRPr lang="ar-SA"/>
        </a:p>
      </dgm:t>
    </dgm:pt>
    <dgm:pt modelId="{1670CCCE-F02E-4AC0-A151-BD9EA689AB71}" type="sibTrans" cxnId="{7F7F9E96-A315-4A6D-901A-8351573FB69F}">
      <dgm:prSet/>
      <dgm:spPr/>
      <dgm:t>
        <a:bodyPr/>
        <a:lstStyle/>
        <a:p>
          <a:pPr rtl="1"/>
          <a:endParaRPr lang="ar-SA"/>
        </a:p>
      </dgm:t>
    </dgm:pt>
    <dgm:pt modelId="{0FFCDA23-5FA1-4237-843F-F5F92B8603C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FCBCDC10-8A8A-4490-B3D1-D08BD7ED598E}" type="parTrans" cxnId="{22E229B9-8D49-4896-B92F-E74E7352AF10}">
      <dgm:prSet/>
      <dgm:spPr/>
      <dgm:t>
        <a:bodyPr/>
        <a:lstStyle/>
        <a:p>
          <a:pPr rtl="1"/>
          <a:endParaRPr lang="ar-SA"/>
        </a:p>
      </dgm:t>
    </dgm:pt>
    <dgm:pt modelId="{30B23F74-11D4-4B19-AC7F-5DF70C7ECDB2}" type="sibTrans" cxnId="{22E229B9-8D49-4896-B92F-E74E7352AF10}">
      <dgm:prSet/>
      <dgm:spPr/>
      <dgm:t>
        <a:bodyPr/>
        <a:lstStyle/>
        <a:p>
          <a:pPr rtl="1"/>
          <a:endParaRPr lang="ar-SA"/>
        </a:p>
      </dgm:t>
    </dgm:pt>
    <dgm:pt modelId="{51DB0832-61B0-47E1-9E43-DCDC55754786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688DADF7-374C-4460-98B8-543CB7F87E54}" type="parTrans" cxnId="{275DA307-384D-48F6-B50E-2F8D09EDBD6F}">
      <dgm:prSet/>
      <dgm:spPr/>
      <dgm:t>
        <a:bodyPr/>
        <a:lstStyle/>
        <a:p>
          <a:pPr rtl="1"/>
          <a:endParaRPr lang="ar-SA"/>
        </a:p>
      </dgm:t>
    </dgm:pt>
    <dgm:pt modelId="{ECD4176A-040A-4016-8A77-872C4F649AE8}" type="sibTrans" cxnId="{275DA307-384D-48F6-B50E-2F8D09EDBD6F}">
      <dgm:prSet/>
      <dgm:spPr/>
      <dgm:t>
        <a:bodyPr/>
        <a:lstStyle/>
        <a:p>
          <a:pPr rtl="1"/>
          <a:endParaRPr lang="ar-SA"/>
        </a:p>
      </dgm:t>
    </dgm:pt>
    <dgm:pt modelId="{DDC2605B-B299-4E1E-A8F8-B50CAD8E5303}">
      <dgm:prSet phldrT="[نص]" custT="1"/>
      <dgm:spPr/>
      <dgm:t>
        <a:bodyPr/>
        <a:lstStyle/>
        <a:p>
          <a:pPr rtl="1"/>
          <a:endParaRPr lang="ar-SA" sz="1400" dirty="0"/>
        </a:p>
      </dgm:t>
    </dgm:pt>
    <dgm:pt modelId="{060698EE-3629-42DE-AEF9-282B3F4EA7FA}" type="parTrans" cxnId="{DBF6ACEA-469A-4DAF-8F9F-60F947517784}">
      <dgm:prSet/>
      <dgm:spPr/>
      <dgm:t>
        <a:bodyPr/>
        <a:lstStyle/>
        <a:p>
          <a:pPr rtl="1"/>
          <a:endParaRPr lang="ar-SA"/>
        </a:p>
      </dgm:t>
    </dgm:pt>
    <dgm:pt modelId="{1B900C61-653A-4EDE-8F51-7EF77EF1D3D7}" type="sibTrans" cxnId="{DBF6ACEA-469A-4DAF-8F9F-60F947517784}">
      <dgm:prSet/>
      <dgm:spPr/>
      <dgm:t>
        <a:bodyPr/>
        <a:lstStyle/>
        <a:p>
          <a:pPr rtl="1"/>
          <a:endParaRPr lang="ar-SA"/>
        </a:p>
      </dgm:t>
    </dgm:pt>
    <dgm:pt modelId="{F443A24F-A3F8-4C73-989C-05C83F792EF7}" type="pres">
      <dgm:prSet presAssocID="{40D9CC3D-228F-44C2-BC0C-6791A18B77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A196DC1-77C2-4E8A-B5C5-F75DC5AC8DD4}" type="pres">
      <dgm:prSet presAssocID="{40D9CC3D-228F-44C2-BC0C-6791A18B777F}" presName="children" presStyleCnt="0"/>
      <dgm:spPr/>
    </dgm:pt>
    <dgm:pt modelId="{C77B38B1-D042-4D78-AE77-BFC97BAD3A68}" type="pres">
      <dgm:prSet presAssocID="{40D9CC3D-228F-44C2-BC0C-6791A18B777F}" presName="child1group" presStyleCnt="0"/>
      <dgm:spPr/>
    </dgm:pt>
    <dgm:pt modelId="{E725BD70-6856-49A9-97AA-3C9DC7B9F0D4}" type="pres">
      <dgm:prSet presAssocID="{40D9CC3D-228F-44C2-BC0C-6791A18B777F}" presName="child1" presStyleLbl="bgAcc1" presStyleIdx="0" presStyleCnt="4"/>
      <dgm:spPr/>
      <dgm:t>
        <a:bodyPr/>
        <a:lstStyle/>
        <a:p>
          <a:pPr rtl="1"/>
          <a:endParaRPr lang="ar-SA"/>
        </a:p>
      </dgm:t>
    </dgm:pt>
    <dgm:pt modelId="{0515B3BF-2B1D-480A-93CD-8B0279502DFA}" type="pres">
      <dgm:prSet presAssocID="{40D9CC3D-228F-44C2-BC0C-6791A18B777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6A352E-E178-48E1-B0C9-9091FD481AAF}" type="pres">
      <dgm:prSet presAssocID="{40D9CC3D-228F-44C2-BC0C-6791A18B777F}" presName="child2group" presStyleCnt="0"/>
      <dgm:spPr/>
    </dgm:pt>
    <dgm:pt modelId="{C5CD0C51-511C-4141-8109-2EBE952432CB}" type="pres">
      <dgm:prSet presAssocID="{40D9CC3D-228F-44C2-BC0C-6791A18B777F}" presName="child2" presStyleLbl="bgAcc1" presStyleIdx="1" presStyleCnt="4"/>
      <dgm:spPr/>
      <dgm:t>
        <a:bodyPr/>
        <a:lstStyle/>
        <a:p>
          <a:pPr rtl="1"/>
          <a:endParaRPr lang="ar-SA"/>
        </a:p>
      </dgm:t>
    </dgm:pt>
    <dgm:pt modelId="{0D54456F-54FC-46F3-88AC-1E12EC832B9B}" type="pres">
      <dgm:prSet presAssocID="{40D9CC3D-228F-44C2-BC0C-6791A18B777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BB1CE-3796-400E-AD9D-C47B75C94E72}" type="pres">
      <dgm:prSet presAssocID="{40D9CC3D-228F-44C2-BC0C-6791A18B777F}" presName="child3group" presStyleCnt="0"/>
      <dgm:spPr/>
    </dgm:pt>
    <dgm:pt modelId="{1F240D4A-9055-45F9-B06A-E88AC7F580FF}" type="pres">
      <dgm:prSet presAssocID="{40D9CC3D-228F-44C2-BC0C-6791A18B777F}" presName="child3" presStyleLbl="bgAcc1" presStyleIdx="2" presStyleCnt="4"/>
      <dgm:spPr/>
      <dgm:t>
        <a:bodyPr/>
        <a:lstStyle/>
        <a:p>
          <a:pPr rtl="1"/>
          <a:endParaRPr lang="ar-SA"/>
        </a:p>
      </dgm:t>
    </dgm:pt>
    <dgm:pt modelId="{72057327-7ECF-40CD-A8E0-ACA39EB947CC}" type="pres">
      <dgm:prSet presAssocID="{40D9CC3D-228F-44C2-BC0C-6791A18B777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6F24F1-ACBE-4F97-BD48-40CFDA8C8166}" type="pres">
      <dgm:prSet presAssocID="{40D9CC3D-228F-44C2-BC0C-6791A18B777F}" presName="child4group" presStyleCnt="0"/>
      <dgm:spPr/>
    </dgm:pt>
    <dgm:pt modelId="{13ABA1C6-6B02-4172-B542-A52F26CE39C8}" type="pres">
      <dgm:prSet presAssocID="{40D9CC3D-228F-44C2-BC0C-6791A18B777F}" presName="child4" presStyleLbl="bgAcc1" presStyleIdx="3" presStyleCnt="4"/>
      <dgm:spPr/>
      <dgm:t>
        <a:bodyPr/>
        <a:lstStyle/>
        <a:p>
          <a:pPr rtl="1"/>
          <a:endParaRPr lang="ar-SA"/>
        </a:p>
      </dgm:t>
    </dgm:pt>
    <dgm:pt modelId="{B25EB0D4-F83F-404D-A9F8-23B5E63123B4}" type="pres">
      <dgm:prSet presAssocID="{40D9CC3D-228F-44C2-BC0C-6791A18B777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2C9BFE-5110-4FC3-B65B-9A3BE1C1A288}" type="pres">
      <dgm:prSet presAssocID="{40D9CC3D-228F-44C2-BC0C-6791A18B777F}" presName="childPlaceholder" presStyleCnt="0"/>
      <dgm:spPr/>
    </dgm:pt>
    <dgm:pt modelId="{CF418395-F349-4A84-B0AE-6CB371F45AC8}" type="pres">
      <dgm:prSet presAssocID="{40D9CC3D-228F-44C2-BC0C-6791A18B777F}" presName="circle" presStyleCnt="0"/>
      <dgm:spPr/>
    </dgm:pt>
    <dgm:pt modelId="{8510BD65-A859-43B4-A5A8-2798D18554D3}" type="pres">
      <dgm:prSet presAssocID="{40D9CC3D-228F-44C2-BC0C-6791A18B777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65B48AC-6DCC-47FC-BEDA-47AA7DAC3239}" type="pres">
      <dgm:prSet presAssocID="{40D9CC3D-228F-44C2-BC0C-6791A18B777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0E1ADE-3894-411A-AC2F-815901C5DAB9}" type="pres">
      <dgm:prSet presAssocID="{40D9CC3D-228F-44C2-BC0C-6791A18B777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479775-4EEA-4B96-AD9F-C32A37EF748E}" type="pres">
      <dgm:prSet presAssocID="{40D9CC3D-228F-44C2-BC0C-6791A18B777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E740B61-5681-4507-97DC-FC24F7278731}" type="pres">
      <dgm:prSet presAssocID="{40D9CC3D-228F-44C2-BC0C-6791A18B777F}" presName="quadrantPlaceholder" presStyleCnt="0"/>
      <dgm:spPr/>
    </dgm:pt>
    <dgm:pt modelId="{1B632CEF-0BC9-494B-8953-9DD8C7E20E52}" type="pres">
      <dgm:prSet presAssocID="{40D9CC3D-228F-44C2-BC0C-6791A18B777F}" presName="center1" presStyleLbl="fgShp" presStyleIdx="0" presStyleCnt="2" custLinFactNeighborX="-5085" custLinFactNeighborY="-7692"/>
      <dgm:spPr/>
    </dgm:pt>
    <dgm:pt modelId="{5FE93423-B39B-4BE7-A7D7-78A598AE4374}" type="pres">
      <dgm:prSet presAssocID="{40D9CC3D-228F-44C2-BC0C-6791A18B777F}" presName="center2" presStyleLbl="fgShp" presStyleIdx="1" presStyleCnt="2"/>
      <dgm:spPr/>
    </dgm:pt>
  </dgm:ptLst>
  <dgm:cxnLst>
    <dgm:cxn modelId="{B3F816FB-EA3E-4C5B-90E4-A6357270A9EA}" type="presOf" srcId="{51DB0832-61B0-47E1-9E43-DCDC55754786}" destId="{B25EB0D4-F83F-404D-A9F8-23B5E63123B4}" srcOrd="1" destOrd="3" presId="urn:microsoft.com/office/officeart/2005/8/layout/cycle4"/>
    <dgm:cxn modelId="{0DF49754-A146-4368-B4DE-B4B42F37D45A}" type="presOf" srcId="{10E7772A-DC3D-49CB-87E4-DC2D4BDBB9AB}" destId="{13ABA1C6-6B02-4172-B542-A52F26CE39C8}" srcOrd="0" destOrd="5" presId="urn:microsoft.com/office/officeart/2005/8/layout/cycle4"/>
    <dgm:cxn modelId="{5903F298-FFDC-46DE-9964-E4E25F00F003}" srcId="{C5BBBF20-FDB6-4893-818B-84600AAFA6B4}" destId="{2B11E015-241E-4297-BB85-67C15C6CD7E9}" srcOrd="0" destOrd="0" parTransId="{6622FE03-7A4F-40D7-966D-73F3FE40BA8B}" sibTransId="{B7DEB42C-2D27-46C0-B962-3B87D975CDE0}"/>
    <dgm:cxn modelId="{C03118BF-6274-4C3C-AA67-A3ACAE1D4F0B}" srcId="{40D9CC3D-228F-44C2-BC0C-6791A18B777F}" destId="{3A7C3C81-DB87-4370-AD00-8751EA64B84B}" srcOrd="2" destOrd="0" parTransId="{8A101DB6-D59D-41AE-83BD-9165C8D5790A}" sibTransId="{0E1D96B9-C8AD-4157-A03B-32A90BF5C62C}"/>
    <dgm:cxn modelId="{469CF626-5C2B-4383-B400-116042CDD2C9}" type="presOf" srcId="{0FFCDA23-5FA1-4237-843F-F5F92B8603C6}" destId="{B25EB0D4-F83F-404D-A9F8-23B5E63123B4}" srcOrd="1" destOrd="2" presId="urn:microsoft.com/office/officeart/2005/8/layout/cycle4"/>
    <dgm:cxn modelId="{7C3336A2-A732-43D1-92C5-3B2A260714C4}" type="presOf" srcId="{D2EC3C69-32CF-4E16-B78C-F9250B181376}" destId="{72057327-7ECF-40CD-A8E0-ACA39EB947CC}" srcOrd="1" destOrd="0" presId="urn:microsoft.com/office/officeart/2005/8/layout/cycle4"/>
    <dgm:cxn modelId="{678BB26E-0DD3-4FE0-91DA-C262CB8F4958}" type="presOf" srcId="{FB6B388C-5D37-4A4A-B5D1-B2C2C908155F}" destId="{72057327-7ECF-40CD-A8E0-ACA39EB947CC}" srcOrd="1" destOrd="1" presId="urn:microsoft.com/office/officeart/2005/8/layout/cycle4"/>
    <dgm:cxn modelId="{59FF99E2-2364-4AF5-9933-A5996B543E9D}" type="presOf" srcId="{2B11E015-241E-4297-BB85-67C15C6CD7E9}" destId="{0515B3BF-2B1D-480A-93CD-8B0279502DFA}" srcOrd="1" destOrd="0" presId="urn:microsoft.com/office/officeart/2005/8/layout/cycle4"/>
    <dgm:cxn modelId="{DD8B535E-CDDD-4894-AE77-F444A1C1186A}" type="presOf" srcId="{C9ED6424-78FD-4928-B46F-4449990D0ED1}" destId="{0D54456F-54FC-46F3-88AC-1E12EC832B9B}" srcOrd="1" destOrd="0" presId="urn:microsoft.com/office/officeart/2005/8/layout/cycle4"/>
    <dgm:cxn modelId="{DC694C06-26E4-4CAF-9BA8-855358AA5ADA}" type="presOf" srcId="{C5BBBF20-FDB6-4893-818B-84600AAFA6B4}" destId="{8510BD65-A859-43B4-A5A8-2798D18554D3}" srcOrd="0" destOrd="0" presId="urn:microsoft.com/office/officeart/2005/8/layout/cycle4"/>
    <dgm:cxn modelId="{3A098EAD-1CC8-4CD0-A34C-C5A1B79E5BD9}" srcId="{40D9CC3D-228F-44C2-BC0C-6791A18B777F}" destId="{C5BBBF20-FDB6-4893-818B-84600AAFA6B4}" srcOrd="0" destOrd="0" parTransId="{C649427E-84B1-4246-954A-5F05C16E55B4}" sibTransId="{FE1564DB-CC5E-4B4F-BFE4-60E8350A9285}"/>
    <dgm:cxn modelId="{929388D2-3569-4504-A376-786186840CAE}" type="presOf" srcId="{3A7C3C81-DB87-4370-AD00-8751EA64B84B}" destId="{A00E1ADE-3894-411A-AC2F-815901C5DAB9}" srcOrd="0" destOrd="0" presId="urn:microsoft.com/office/officeart/2005/8/layout/cycle4"/>
    <dgm:cxn modelId="{BFF6F4B3-D2C1-46E0-ACC6-46D7B2DBBB18}" type="presOf" srcId="{4D9CAB00-E03A-420B-B431-95DD0D6A9BEA}" destId="{1F240D4A-9055-45F9-B06A-E88AC7F580FF}" srcOrd="0" destOrd="3" presId="urn:microsoft.com/office/officeart/2005/8/layout/cycle4"/>
    <dgm:cxn modelId="{D31A560A-D2B3-42C3-BBC1-0D10C76B0831}" srcId="{40D9CC3D-228F-44C2-BC0C-6791A18B777F}" destId="{C031C399-DE2D-43AE-83A7-4D7BD5110B34}" srcOrd="1" destOrd="0" parTransId="{C570F61D-471D-45A5-B5EA-6687B53CF66D}" sibTransId="{8C0A98DC-009A-4B26-AD26-80055B7FA2F8}"/>
    <dgm:cxn modelId="{7CE1B7F0-17FC-4471-AF8C-F946120D58C7}" type="presOf" srcId="{8C4F2CD4-F713-460E-B841-4EDC8019DD3F}" destId="{72057327-7ECF-40CD-A8E0-ACA39EB947CC}" srcOrd="1" destOrd="2" presId="urn:microsoft.com/office/officeart/2005/8/layout/cycle4"/>
    <dgm:cxn modelId="{DF7F196F-CD9B-44A7-93BB-31492AC2DCD6}" type="presOf" srcId="{2B11E015-241E-4297-BB85-67C15C6CD7E9}" destId="{E725BD70-6856-49A9-97AA-3C9DC7B9F0D4}" srcOrd="0" destOrd="0" presId="urn:microsoft.com/office/officeart/2005/8/layout/cycle4"/>
    <dgm:cxn modelId="{2A191837-6DA9-4544-8D09-2F4B08B6211F}" srcId="{D7A35271-E7EA-4F4D-AA75-4251D33C0E35}" destId="{812ADC05-7026-4DF6-A83E-5CBE61E57C7E}" srcOrd="0" destOrd="0" parTransId="{BA95ECD6-8D0D-4C37-9AFD-348B86039C61}" sibTransId="{17CCE65E-2310-447D-B087-231EB1CA8307}"/>
    <dgm:cxn modelId="{176495C9-5241-4B28-94A8-B4A30DBC142C}" srcId="{40D9CC3D-228F-44C2-BC0C-6791A18B777F}" destId="{D7A35271-E7EA-4F4D-AA75-4251D33C0E35}" srcOrd="3" destOrd="0" parTransId="{6E30BA8D-C232-4C79-9DDE-0A0AAB624D7C}" sibTransId="{58B0C15B-64D2-4454-9995-B06288D2FAED}"/>
    <dgm:cxn modelId="{35601EDC-7B24-4B16-9A38-0A48591C6ECA}" srcId="{40D9CC3D-228F-44C2-BC0C-6791A18B777F}" destId="{206FF45C-9316-4028-B4C0-DE2B5BEDA23B}" srcOrd="4" destOrd="0" parTransId="{E0C43F39-00A0-4C82-BB61-48D72D2FB282}" sibTransId="{AEAC1426-5513-4852-8EDB-5E175333DD4E}"/>
    <dgm:cxn modelId="{275DA307-384D-48F6-B50E-2F8D09EDBD6F}" srcId="{D7A35271-E7EA-4F4D-AA75-4251D33C0E35}" destId="{51DB0832-61B0-47E1-9E43-DCDC55754786}" srcOrd="3" destOrd="0" parTransId="{688DADF7-374C-4460-98B8-543CB7F87E54}" sibTransId="{ECD4176A-040A-4016-8A77-872C4F649AE8}"/>
    <dgm:cxn modelId="{9076E354-DC10-4178-9E4F-70309181FFCF}" type="presOf" srcId="{D2EC3C69-32CF-4E16-B78C-F9250B181376}" destId="{1F240D4A-9055-45F9-B06A-E88AC7F580FF}" srcOrd="0" destOrd="0" presId="urn:microsoft.com/office/officeart/2005/8/layout/cycle4"/>
    <dgm:cxn modelId="{B9709C90-DCF3-469C-A78D-1236A0C818B5}" type="presOf" srcId="{4D9CAB00-E03A-420B-B431-95DD0D6A9BEA}" destId="{72057327-7ECF-40CD-A8E0-ACA39EB947CC}" srcOrd="1" destOrd="3" presId="urn:microsoft.com/office/officeart/2005/8/layout/cycle4"/>
    <dgm:cxn modelId="{C004D6D1-EEA6-4FDF-8575-C6E7081627F2}" type="presOf" srcId="{019FE3AE-65DA-481C-ABBD-E81844BCBCC6}" destId="{13ABA1C6-6B02-4172-B542-A52F26CE39C8}" srcOrd="0" destOrd="1" presId="urn:microsoft.com/office/officeart/2005/8/layout/cycle4"/>
    <dgm:cxn modelId="{584FF28C-5340-429B-AEE7-0804DB59DFC4}" type="presOf" srcId="{D7A35271-E7EA-4F4D-AA75-4251D33C0E35}" destId="{48479775-4EEA-4B96-AD9F-C32A37EF748E}" srcOrd="0" destOrd="0" presId="urn:microsoft.com/office/officeart/2005/8/layout/cycle4"/>
    <dgm:cxn modelId="{3E346C94-6E4E-435D-90AA-854C754025A6}" type="presOf" srcId="{DDC2605B-B299-4E1E-A8F8-B50CAD8E5303}" destId="{13ABA1C6-6B02-4172-B542-A52F26CE39C8}" srcOrd="0" destOrd="4" presId="urn:microsoft.com/office/officeart/2005/8/layout/cycle4"/>
    <dgm:cxn modelId="{BEF3CE10-82A8-4144-8D9F-F204A76F8192}" srcId="{C031C399-DE2D-43AE-83A7-4D7BD5110B34}" destId="{C9ED6424-78FD-4928-B46F-4449990D0ED1}" srcOrd="0" destOrd="0" parTransId="{C7786C0B-281D-4616-AA79-C74001C6BB2D}" sibTransId="{DC942F90-4DEE-4766-8958-D1577E292C5D}"/>
    <dgm:cxn modelId="{E6305439-63AF-4A15-9498-A3EDFDCC3621}" type="presOf" srcId="{FB6B388C-5D37-4A4A-B5D1-B2C2C908155F}" destId="{1F240D4A-9055-45F9-B06A-E88AC7F580FF}" srcOrd="0" destOrd="1" presId="urn:microsoft.com/office/officeart/2005/8/layout/cycle4"/>
    <dgm:cxn modelId="{51CE2C4D-D47F-45C2-A2D7-2723134C2C71}" type="presOf" srcId="{0FFCDA23-5FA1-4237-843F-F5F92B8603C6}" destId="{13ABA1C6-6B02-4172-B542-A52F26CE39C8}" srcOrd="0" destOrd="2" presId="urn:microsoft.com/office/officeart/2005/8/layout/cycle4"/>
    <dgm:cxn modelId="{EBF215B6-7274-4AA4-AC86-A5D014DC794F}" srcId="{3A7C3C81-DB87-4370-AD00-8751EA64B84B}" destId="{D2EC3C69-32CF-4E16-B78C-F9250B181376}" srcOrd="0" destOrd="0" parTransId="{8806F2A3-ACB6-45DD-BB27-1BE0C5876D0E}" sibTransId="{CCF05191-C62A-498F-8F6F-CB8134495055}"/>
    <dgm:cxn modelId="{DD3E87EE-9ECF-4DEA-98BC-1EAFE5751B1D}" srcId="{3A7C3C81-DB87-4370-AD00-8751EA64B84B}" destId="{4D9CAB00-E03A-420B-B431-95DD0D6A9BEA}" srcOrd="3" destOrd="0" parTransId="{A5A9537D-B1C9-4912-9852-CE24BBF73B5C}" sibTransId="{00AE5C1F-F0B2-4D1D-B1F5-7EBC131B72F8}"/>
    <dgm:cxn modelId="{19578AB8-7678-4645-AB46-2A20F2B0BA0C}" type="presOf" srcId="{8C4F2CD4-F713-460E-B841-4EDC8019DD3F}" destId="{1F240D4A-9055-45F9-B06A-E88AC7F580FF}" srcOrd="0" destOrd="2" presId="urn:microsoft.com/office/officeart/2005/8/layout/cycle4"/>
    <dgm:cxn modelId="{DBF6ACEA-469A-4DAF-8F9F-60F947517784}" srcId="{D7A35271-E7EA-4F4D-AA75-4251D33C0E35}" destId="{DDC2605B-B299-4E1E-A8F8-B50CAD8E5303}" srcOrd="4" destOrd="0" parTransId="{060698EE-3629-42DE-AEF9-282B3F4EA7FA}" sibTransId="{1B900C61-653A-4EDE-8F51-7EF77EF1D3D7}"/>
    <dgm:cxn modelId="{4BD41AE8-BA29-46C9-845B-8499491815AF}" srcId="{D7A35271-E7EA-4F4D-AA75-4251D33C0E35}" destId="{10E7772A-DC3D-49CB-87E4-DC2D4BDBB9AB}" srcOrd="5" destOrd="0" parTransId="{9FB98245-D73F-40A0-87AF-20D66AF5787A}" sibTransId="{CB514C63-1F9E-4121-BB15-BDD520EB77DB}"/>
    <dgm:cxn modelId="{FA5E8DCB-A692-43F3-AD1D-73F56E03F855}" type="presOf" srcId="{10E7772A-DC3D-49CB-87E4-DC2D4BDBB9AB}" destId="{B25EB0D4-F83F-404D-A9F8-23B5E63123B4}" srcOrd="1" destOrd="5" presId="urn:microsoft.com/office/officeart/2005/8/layout/cycle4"/>
    <dgm:cxn modelId="{7F7F9E96-A315-4A6D-901A-8351573FB69F}" srcId="{D7A35271-E7EA-4F4D-AA75-4251D33C0E35}" destId="{019FE3AE-65DA-481C-ABBD-E81844BCBCC6}" srcOrd="1" destOrd="0" parTransId="{DAB0188B-61DF-4682-84CD-259EFE76B868}" sibTransId="{1670CCCE-F02E-4AC0-A151-BD9EA689AB71}"/>
    <dgm:cxn modelId="{41C74BE5-40C1-4AF7-9222-A9A8C6D75D09}" type="presOf" srcId="{019FE3AE-65DA-481C-ABBD-E81844BCBCC6}" destId="{B25EB0D4-F83F-404D-A9F8-23B5E63123B4}" srcOrd="1" destOrd="1" presId="urn:microsoft.com/office/officeart/2005/8/layout/cycle4"/>
    <dgm:cxn modelId="{65A9160F-5F80-415E-9A06-B57724344537}" type="presOf" srcId="{DDC2605B-B299-4E1E-A8F8-B50CAD8E5303}" destId="{B25EB0D4-F83F-404D-A9F8-23B5E63123B4}" srcOrd="1" destOrd="4" presId="urn:microsoft.com/office/officeart/2005/8/layout/cycle4"/>
    <dgm:cxn modelId="{57F7678F-6F38-42D7-A996-32A7C2850E76}" srcId="{3A7C3C81-DB87-4370-AD00-8751EA64B84B}" destId="{8C4F2CD4-F713-460E-B841-4EDC8019DD3F}" srcOrd="2" destOrd="0" parTransId="{84F0146E-671B-4A32-A3B6-600E20CFAD43}" sibTransId="{3794B83C-4157-4AD3-9F1F-7213CE6892E2}"/>
    <dgm:cxn modelId="{45760DDA-7B97-4FB9-8490-66C460CD3388}" type="presOf" srcId="{C031C399-DE2D-43AE-83A7-4D7BD5110B34}" destId="{F65B48AC-6DCC-47FC-BEDA-47AA7DAC3239}" srcOrd="0" destOrd="0" presId="urn:microsoft.com/office/officeart/2005/8/layout/cycle4"/>
    <dgm:cxn modelId="{49C5647C-A18C-4C22-A3E5-01C941B415EC}" type="presOf" srcId="{812ADC05-7026-4DF6-A83E-5CBE61E57C7E}" destId="{13ABA1C6-6B02-4172-B542-A52F26CE39C8}" srcOrd="0" destOrd="0" presId="urn:microsoft.com/office/officeart/2005/8/layout/cycle4"/>
    <dgm:cxn modelId="{021E24C7-66BF-42CD-9DA9-FDC504E2CE36}" srcId="{3A7C3C81-DB87-4370-AD00-8751EA64B84B}" destId="{FB6B388C-5D37-4A4A-B5D1-B2C2C908155F}" srcOrd="1" destOrd="0" parTransId="{70136DF7-7298-4A87-A942-DE1E0708391F}" sibTransId="{6385261C-33B6-44E6-88FA-40CE48107F90}"/>
    <dgm:cxn modelId="{1DE3C920-2C05-43F8-A3FC-2E9C9CA4A1C7}" type="presOf" srcId="{40D9CC3D-228F-44C2-BC0C-6791A18B777F}" destId="{F443A24F-A3F8-4C73-989C-05C83F792EF7}" srcOrd="0" destOrd="0" presId="urn:microsoft.com/office/officeart/2005/8/layout/cycle4"/>
    <dgm:cxn modelId="{22E229B9-8D49-4896-B92F-E74E7352AF10}" srcId="{D7A35271-E7EA-4F4D-AA75-4251D33C0E35}" destId="{0FFCDA23-5FA1-4237-843F-F5F92B8603C6}" srcOrd="2" destOrd="0" parTransId="{FCBCDC10-8A8A-4490-B3D1-D08BD7ED598E}" sibTransId="{30B23F74-11D4-4B19-AC7F-5DF70C7ECDB2}"/>
    <dgm:cxn modelId="{610C6816-97C4-46D4-AC04-3BD616CD63F3}" type="presOf" srcId="{51DB0832-61B0-47E1-9E43-DCDC55754786}" destId="{13ABA1C6-6B02-4172-B542-A52F26CE39C8}" srcOrd="0" destOrd="3" presId="urn:microsoft.com/office/officeart/2005/8/layout/cycle4"/>
    <dgm:cxn modelId="{2AC0AE0D-A1F2-4C1E-B177-249492641B20}" type="presOf" srcId="{812ADC05-7026-4DF6-A83E-5CBE61E57C7E}" destId="{B25EB0D4-F83F-404D-A9F8-23B5E63123B4}" srcOrd="1" destOrd="0" presId="urn:microsoft.com/office/officeart/2005/8/layout/cycle4"/>
    <dgm:cxn modelId="{B420962C-0AE7-48B3-A17D-FA79E1CE7683}" type="presOf" srcId="{C9ED6424-78FD-4928-B46F-4449990D0ED1}" destId="{C5CD0C51-511C-4141-8109-2EBE952432CB}" srcOrd="0" destOrd="0" presId="urn:microsoft.com/office/officeart/2005/8/layout/cycle4"/>
    <dgm:cxn modelId="{11110357-005F-42E6-A0AD-CEDF4FC7E01F}" type="presParOf" srcId="{F443A24F-A3F8-4C73-989C-05C83F792EF7}" destId="{DA196DC1-77C2-4E8A-B5C5-F75DC5AC8DD4}" srcOrd="0" destOrd="0" presId="urn:microsoft.com/office/officeart/2005/8/layout/cycle4"/>
    <dgm:cxn modelId="{DD30FE91-9213-400A-A5C9-1980747CB626}" type="presParOf" srcId="{DA196DC1-77C2-4E8A-B5C5-F75DC5AC8DD4}" destId="{C77B38B1-D042-4D78-AE77-BFC97BAD3A68}" srcOrd="0" destOrd="0" presId="urn:microsoft.com/office/officeart/2005/8/layout/cycle4"/>
    <dgm:cxn modelId="{2759D368-51CE-48F7-9F82-48BAD4E8DA11}" type="presParOf" srcId="{C77B38B1-D042-4D78-AE77-BFC97BAD3A68}" destId="{E725BD70-6856-49A9-97AA-3C9DC7B9F0D4}" srcOrd="0" destOrd="0" presId="urn:microsoft.com/office/officeart/2005/8/layout/cycle4"/>
    <dgm:cxn modelId="{EB717DA4-8267-49FB-B449-9EF90C8A459B}" type="presParOf" srcId="{C77B38B1-D042-4D78-AE77-BFC97BAD3A68}" destId="{0515B3BF-2B1D-480A-93CD-8B0279502DFA}" srcOrd="1" destOrd="0" presId="urn:microsoft.com/office/officeart/2005/8/layout/cycle4"/>
    <dgm:cxn modelId="{F1F59540-A599-449F-8660-21BF1E4FB1A9}" type="presParOf" srcId="{DA196DC1-77C2-4E8A-B5C5-F75DC5AC8DD4}" destId="{286A352E-E178-48E1-B0C9-9091FD481AAF}" srcOrd="1" destOrd="0" presId="urn:microsoft.com/office/officeart/2005/8/layout/cycle4"/>
    <dgm:cxn modelId="{2D095A48-2598-4503-88ED-C44CCCD4A86D}" type="presParOf" srcId="{286A352E-E178-48E1-B0C9-9091FD481AAF}" destId="{C5CD0C51-511C-4141-8109-2EBE952432CB}" srcOrd="0" destOrd="0" presId="urn:microsoft.com/office/officeart/2005/8/layout/cycle4"/>
    <dgm:cxn modelId="{4A4FB201-5343-4E94-ABE1-18F1588538E1}" type="presParOf" srcId="{286A352E-E178-48E1-B0C9-9091FD481AAF}" destId="{0D54456F-54FC-46F3-88AC-1E12EC832B9B}" srcOrd="1" destOrd="0" presId="urn:microsoft.com/office/officeart/2005/8/layout/cycle4"/>
    <dgm:cxn modelId="{5A12BBB8-3AD2-4131-AC8A-81C084105272}" type="presParOf" srcId="{DA196DC1-77C2-4E8A-B5C5-F75DC5AC8DD4}" destId="{CA3BB1CE-3796-400E-AD9D-C47B75C94E72}" srcOrd="2" destOrd="0" presId="urn:microsoft.com/office/officeart/2005/8/layout/cycle4"/>
    <dgm:cxn modelId="{9E805811-FEC7-4AA5-90A2-5FA8CFB4A345}" type="presParOf" srcId="{CA3BB1CE-3796-400E-AD9D-C47B75C94E72}" destId="{1F240D4A-9055-45F9-B06A-E88AC7F580FF}" srcOrd="0" destOrd="0" presId="urn:microsoft.com/office/officeart/2005/8/layout/cycle4"/>
    <dgm:cxn modelId="{48E8F76E-A597-4ABE-9F7D-8329E2B839FD}" type="presParOf" srcId="{CA3BB1CE-3796-400E-AD9D-C47B75C94E72}" destId="{72057327-7ECF-40CD-A8E0-ACA39EB947CC}" srcOrd="1" destOrd="0" presId="urn:microsoft.com/office/officeart/2005/8/layout/cycle4"/>
    <dgm:cxn modelId="{AABCEAB1-B987-4583-B834-8E6E5F92FCE6}" type="presParOf" srcId="{DA196DC1-77C2-4E8A-B5C5-F75DC5AC8DD4}" destId="{146F24F1-ACBE-4F97-BD48-40CFDA8C8166}" srcOrd="3" destOrd="0" presId="urn:microsoft.com/office/officeart/2005/8/layout/cycle4"/>
    <dgm:cxn modelId="{A0F40383-2CCC-410D-96C7-304394E87B90}" type="presParOf" srcId="{146F24F1-ACBE-4F97-BD48-40CFDA8C8166}" destId="{13ABA1C6-6B02-4172-B542-A52F26CE39C8}" srcOrd="0" destOrd="0" presId="urn:microsoft.com/office/officeart/2005/8/layout/cycle4"/>
    <dgm:cxn modelId="{66682D18-1663-4ABE-8FFB-3B0BE97360FD}" type="presParOf" srcId="{146F24F1-ACBE-4F97-BD48-40CFDA8C8166}" destId="{B25EB0D4-F83F-404D-A9F8-23B5E63123B4}" srcOrd="1" destOrd="0" presId="urn:microsoft.com/office/officeart/2005/8/layout/cycle4"/>
    <dgm:cxn modelId="{101B6B9A-7AF2-4490-B9CD-13C1A2ADC381}" type="presParOf" srcId="{DA196DC1-77C2-4E8A-B5C5-F75DC5AC8DD4}" destId="{7A2C9BFE-5110-4FC3-B65B-9A3BE1C1A288}" srcOrd="4" destOrd="0" presId="urn:microsoft.com/office/officeart/2005/8/layout/cycle4"/>
    <dgm:cxn modelId="{A92DC2AB-5B32-482F-9910-001276A02874}" type="presParOf" srcId="{F443A24F-A3F8-4C73-989C-05C83F792EF7}" destId="{CF418395-F349-4A84-B0AE-6CB371F45AC8}" srcOrd="1" destOrd="0" presId="urn:microsoft.com/office/officeart/2005/8/layout/cycle4"/>
    <dgm:cxn modelId="{0747EE6B-EC22-4FFA-84BF-DA9C65FB3FB5}" type="presParOf" srcId="{CF418395-F349-4A84-B0AE-6CB371F45AC8}" destId="{8510BD65-A859-43B4-A5A8-2798D18554D3}" srcOrd="0" destOrd="0" presId="urn:microsoft.com/office/officeart/2005/8/layout/cycle4"/>
    <dgm:cxn modelId="{21810288-D611-41CB-B08E-AFE4187C42D8}" type="presParOf" srcId="{CF418395-F349-4A84-B0AE-6CB371F45AC8}" destId="{F65B48AC-6DCC-47FC-BEDA-47AA7DAC3239}" srcOrd="1" destOrd="0" presId="urn:microsoft.com/office/officeart/2005/8/layout/cycle4"/>
    <dgm:cxn modelId="{7EC39A2D-FFD5-4429-A2C5-013F20F64D5F}" type="presParOf" srcId="{CF418395-F349-4A84-B0AE-6CB371F45AC8}" destId="{A00E1ADE-3894-411A-AC2F-815901C5DAB9}" srcOrd="2" destOrd="0" presId="urn:microsoft.com/office/officeart/2005/8/layout/cycle4"/>
    <dgm:cxn modelId="{0ABC82DA-7DB5-491D-BC22-5C0C4338790C}" type="presParOf" srcId="{CF418395-F349-4A84-B0AE-6CB371F45AC8}" destId="{48479775-4EEA-4B96-AD9F-C32A37EF748E}" srcOrd="3" destOrd="0" presId="urn:microsoft.com/office/officeart/2005/8/layout/cycle4"/>
    <dgm:cxn modelId="{E4F19F9F-555D-4ACA-844F-53B1F6CDC7FE}" type="presParOf" srcId="{CF418395-F349-4A84-B0AE-6CB371F45AC8}" destId="{0E740B61-5681-4507-97DC-FC24F7278731}" srcOrd="4" destOrd="0" presId="urn:microsoft.com/office/officeart/2005/8/layout/cycle4"/>
    <dgm:cxn modelId="{70EBD4A1-D1DF-47C3-A411-B67AD3FACC0B}" type="presParOf" srcId="{F443A24F-A3F8-4C73-989C-05C83F792EF7}" destId="{1B632CEF-0BC9-494B-8953-9DD8C7E20E52}" srcOrd="2" destOrd="0" presId="urn:microsoft.com/office/officeart/2005/8/layout/cycle4"/>
    <dgm:cxn modelId="{5AB2ADEA-1B6E-43C3-B46D-E9EC9C52372F}" type="presParOf" srcId="{F443A24F-A3F8-4C73-989C-05C83F792EF7}" destId="{5FE93423-B39B-4BE7-A7D7-78A598AE4374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F8C6A0-CE2C-4861-8C9F-657B6503C84A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3BF66B-9A38-4A3F-85CE-F8EA99A6BB9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3BBD-C0A6-40E8-9623-DD6112C11E33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8769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6013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1420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65035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8882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2113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09704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70700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25054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4139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3732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37905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3527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73081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86126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256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16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846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178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175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923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35206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539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76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424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717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256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168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846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178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175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92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26448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547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539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768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424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71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12298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68631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66728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17116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6079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41454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7919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26429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81595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56793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68628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177784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122985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68631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66728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171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716810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60797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17919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26429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815951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556793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68628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517778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00279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22488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89691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259190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360137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177847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77240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9127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48751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497739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629248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79620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505180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14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40B8-CF73-4BD8-88A0-89E0717B716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5A79-B297-4602-8D26-5375BE5685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5225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79E58-E17F-4738-A60E-7F84038B362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3F05-A17F-494A-8C1E-2959DF7E8C2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8807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93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74CB-7720-455B-9A61-A7ECDC2B9EA4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EE9D8-77DB-45CC-9CEB-FB1E380DD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93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8866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858A4-E3AB-4003-B1C0-587FB97BCA43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6D3C-C6F8-41CB-B361-B543A6CBCD0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18866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5D61-EC9A-4545-9B82-67071939E174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3D03-B57B-4F81-9B14-6DB6BB22656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7603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9F8B7B-8C10-43E4-90EF-9BDBA9668B71}" type="datetimeFigureOut">
              <a:rPr lang="ar-SA" smtClean="0"/>
              <a:pPr/>
              <a:t>28/12/41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9DABFD-FD7D-490F-B5CE-592EE3F3E9F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Users\amjad\Downloads\&#1575;&#1604;&#1575;&#1621;&#1605;&#1575;&#1605;%20&#1605;&#1581;&#1605;&#1583;%20&#1576;&#1606;%20&#1587;&#1593;&#1608;&#1583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14290"/>
            <a:ext cx="4429156" cy="428627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141FA4-54AC-49D4-8C3C-D36ECC8F3F12}"/>
              </a:ext>
            </a:extLst>
          </p:cNvPr>
          <p:cNvSpPr/>
          <p:nvPr/>
        </p:nvSpPr>
        <p:spPr>
          <a:xfrm>
            <a:off x="1285852" y="4286256"/>
            <a:ext cx="683601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جميع الحقوق محفوظة، 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لا يسمح لأي شخص بيع هذا العمل او استخدامه بدون اذن </a:t>
            </a:r>
            <a:r>
              <a:rPr lang="ar-SA" sz="32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صاحبه .</a:t>
            </a:r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endParaRPr lang="en-US" sz="1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F159E0B8-B805-4B43-92A1-EA984A592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5429264"/>
            <a:ext cx="430204" cy="430204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EBC6EF1-1CC0-4930-A29B-A1E8406717AA}"/>
              </a:ext>
            </a:extLst>
          </p:cNvPr>
          <p:cNvSpPr/>
          <p:nvPr/>
        </p:nvSpPr>
        <p:spPr>
          <a:xfrm>
            <a:off x="4214810" y="550070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+966 </a:t>
            </a:r>
            <a:r>
              <a:rPr lang="en-US" dirty="0" smtClean="0"/>
              <a:t>598971069</a:t>
            </a:r>
            <a:endParaRPr lang="en-US" dirty="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CDDEB8EF-BA5A-40C5-8979-F1B9980822B1}"/>
              </a:ext>
            </a:extLst>
          </p:cNvPr>
          <p:cNvGrpSpPr/>
          <p:nvPr/>
        </p:nvGrpSpPr>
        <p:grpSpPr>
          <a:xfrm>
            <a:off x="3643306" y="6072206"/>
            <a:ext cx="434610" cy="368471"/>
            <a:chOff x="12538631" y="459198"/>
            <a:chExt cx="859595" cy="1092702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0DB1E6C3-CB06-415E-867A-FAD9280D66C0}"/>
                </a:ext>
              </a:extLst>
            </p:cNvPr>
            <p:cNvSpPr/>
            <p:nvPr/>
          </p:nvSpPr>
          <p:spPr>
            <a:xfrm>
              <a:off x="12569618" y="562403"/>
              <a:ext cx="727255" cy="890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xmlns="" id="{75631205-56D1-49E8-A00D-B8CB98BF5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386" r="18940"/>
            <a:stretch/>
          </p:blipFill>
          <p:spPr>
            <a:xfrm>
              <a:off x="12538631" y="459198"/>
              <a:ext cx="859595" cy="1092702"/>
            </a:xfrm>
            <a:prstGeom prst="rect">
              <a:avLst/>
            </a:prstGeom>
          </p:spPr>
        </p:pic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9D0C121C-AFE2-4540-930E-6FDD42B32A1C}"/>
              </a:ext>
            </a:extLst>
          </p:cNvPr>
          <p:cNvSpPr/>
          <p:nvPr/>
        </p:nvSpPr>
        <p:spPr>
          <a:xfrm>
            <a:off x="4071934" y="6000768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t.me/amasaam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8" y="214290"/>
            <a:ext cx="2648388" cy="2143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571472" y="3286124"/>
            <a:ext cx="8072494" cy="2928958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8" name="مستطيل 7"/>
          <p:cNvSpPr/>
          <p:nvPr/>
        </p:nvSpPr>
        <p:spPr>
          <a:xfrm>
            <a:off x="0" y="3817814"/>
            <a:ext cx="917399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cs typeface="DecoType Naskh Variants" pitchFamily="2" charset="-78"/>
              </a:rPr>
              <a:t>تولى حكم الدولة السعودية الأولى عدد من الأئمة من ال سعود </a:t>
            </a:r>
          </a:p>
          <a:p>
            <a:pPr algn="ctr"/>
            <a:r>
              <a:rPr lang="ar-SA" sz="3600" dirty="0" err="1" smtClean="0">
                <a:solidFill>
                  <a:srgbClr val="FF0000"/>
                </a:solidFill>
                <a:cs typeface="DecoType Naskh Variants" pitchFamily="2" charset="-78"/>
              </a:rPr>
              <a:t>تمكنو</a:t>
            </a:r>
            <a:r>
              <a:rPr lang="ar-SA" sz="3600" dirty="0" smtClean="0">
                <a:solidFill>
                  <a:srgbClr val="FF0000"/>
                </a:solidFill>
                <a:cs typeface="DecoType Naskh Variants" pitchFamily="2" charset="-78"/>
              </a:rPr>
              <a:t> من بناءها وتوحيد </a:t>
            </a:r>
            <a:r>
              <a:rPr lang="ar-SA" sz="3600" dirty="0" err="1" smtClean="0">
                <a:solidFill>
                  <a:srgbClr val="FF0000"/>
                </a:solidFill>
                <a:cs typeface="DecoType Naskh Variants" pitchFamily="2" charset="-78"/>
              </a:rPr>
              <a:t>أجزائها </a:t>
            </a:r>
            <a:r>
              <a:rPr lang="ar-SA" sz="3600" dirty="0" smtClean="0">
                <a:solidFill>
                  <a:srgbClr val="FF0000"/>
                </a:solidFill>
                <a:cs typeface="DecoType Naskh Variants" pitchFamily="2" charset="-78"/>
              </a:rPr>
              <a:t>, من هم أئمة الدولة السعودية </a:t>
            </a:r>
          </a:p>
          <a:p>
            <a:pPr algn="ctr"/>
            <a:r>
              <a:rPr lang="ar-SA" sz="3600" dirty="0" err="1" smtClean="0">
                <a:solidFill>
                  <a:srgbClr val="FF0000"/>
                </a:solidFill>
                <a:cs typeface="DecoType Naskh Variants" pitchFamily="2" charset="-78"/>
              </a:rPr>
              <a:t>الاولى ؟</a:t>
            </a:r>
            <a:r>
              <a:rPr lang="ar-SA" sz="3600" dirty="0" smtClean="0">
                <a:solidFill>
                  <a:srgbClr val="FF0000"/>
                </a:solidFill>
                <a:cs typeface="DecoType Naskh Variants" pitchFamily="2" charset="-78"/>
              </a:rPr>
              <a:t> وما جهودهم في بناء الوطن وتحقيق </a:t>
            </a:r>
            <a:r>
              <a:rPr lang="ar-SA" sz="3600" dirty="0" err="1" smtClean="0">
                <a:solidFill>
                  <a:srgbClr val="FF0000"/>
                </a:solidFill>
                <a:cs typeface="DecoType Naskh Variants" pitchFamily="2" charset="-78"/>
              </a:rPr>
              <a:t>الأمن؟</a:t>
            </a:r>
            <a:endParaRPr lang="ar-SA" sz="3600" dirty="0" smtClean="0">
              <a:solidFill>
                <a:srgbClr val="FF0000"/>
              </a:solidFill>
              <a:cs typeface="DecoType Naskh Variants" pitchFamily="2" charset="-78"/>
            </a:endParaRPr>
          </a:p>
        </p:txBody>
      </p:sp>
      <p:pic>
        <p:nvPicPr>
          <p:cNvPr id="11" name="صورة 10" descr="صورة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0"/>
            <a:ext cx="2500330" cy="1714512"/>
          </a:xfrm>
          <a:prstGeom prst="rect">
            <a:avLst/>
          </a:prstGeom>
        </p:spPr>
      </p:pic>
      <p:pic>
        <p:nvPicPr>
          <p:cNvPr id="5" name="صورة 4" descr="295b4fbfeb4bafbda5e3fda4defb42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071546"/>
            <a:ext cx="1962148" cy="1962148"/>
          </a:xfrm>
          <a:prstGeom prst="rect">
            <a:avLst/>
          </a:prstGeom>
          <a:ln>
            <a:solidFill>
              <a:srgbClr val="86146E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ar-SA" dirty="0" smtClean="0"/>
              <a:t> من هم حكام الدولة السعودية </a:t>
            </a:r>
            <a:r>
              <a:rPr lang="ar-SA" dirty="0" err="1" smtClean="0"/>
              <a:t>الأولى؟</a:t>
            </a:r>
            <a:endParaRPr lang="ar-SA" dirty="0"/>
          </a:p>
        </p:txBody>
      </p:sp>
      <p:cxnSp>
        <p:nvCxnSpPr>
          <p:cNvPr id="13" name="رابط كسهم مستقيم 12"/>
          <p:cNvCxnSpPr/>
          <p:nvPr/>
        </p:nvCxnSpPr>
        <p:spPr>
          <a:xfrm rot="5400000">
            <a:off x="7573190" y="1928008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7000892" y="2428868"/>
            <a:ext cx="171451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1- الامام محمد بن سعود</a:t>
            </a:r>
            <a:endParaRPr lang="ar-SA" sz="2400" dirty="0">
              <a:solidFill>
                <a:schemeClr val="tx1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5400000">
            <a:off x="5108579" y="2178041"/>
            <a:ext cx="10715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714348" y="3500438"/>
            <a:ext cx="171451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4- الامام </a:t>
            </a:r>
            <a:r>
              <a:rPr lang="ar-SA" sz="2400" dirty="0" err="1" smtClean="0">
                <a:solidFill>
                  <a:schemeClr val="tx1"/>
                </a:solidFill>
              </a:rPr>
              <a:t>عبدالله</a:t>
            </a:r>
            <a:r>
              <a:rPr lang="ar-SA" sz="2400" dirty="0" smtClean="0">
                <a:solidFill>
                  <a:schemeClr val="tx1"/>
                </a:solidFill>
              </a:rPr>
              <a:t> بن سعود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928926" y="3214686"/>
            <a:ext cx="171451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3- الامام سعود بن </a:t>
            </a:r>
            <a:r>
              <a:rPr lang="ar-SA" sz="2400" dirty="0" err="1" smtClean="0">
                <a:solidFill>
                  <a:schemeClr val="tx1"/>
                </a:solidFill>
              </a:rPr>
              <a:t>عبدالعزيز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929190" y="2857496"/>
            <a:ext cx="171451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2- الامام </a:t>
            </a:r>
            <a:r>
              <a:rPr lang="ar-SA" sz="2400" dirty="0" err="1" smtClean="0">
                <a:solidFill>
                  <a:schemeClr val="tx1"/>
                </a:solidFill>
              </a:rPr>
              <a:t>عبدالعزيز</a:t>
            </a:r>
            <a:r>
              <a:rPr lang="ar-SA" sz="2400" dirty="0" smtClean="0">
                <a:solidFill>
                  <a:schemeClr val="tx1"/>
                </a:solidFill>
              </a:rPr>
              <a:t> بن محمد</a:t>
            </a:r>
            <a:endParaRPr lang="ar-SA" sz="2400" dirty="0">
              <a:solidFill>
                <a:schemeClr val="tx1"/>
              </a:solidFill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rot="5400000">
            <a:off x="786580" y="2499512"/>
            <a:ext cx="14287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5400000">
            <a:off x="3215472" y="2356636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4925"/>
            <a:ext cx="3405161" cy="1743075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 rot="20885498">
            <a:off x="5237637" y="4294754"/>
            <a:ext cx="3746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خرائط المفاهيم</a:t>
            </a:r>
            <a:endParaRPr lang="ar-SA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246977c90d45d06bbbf5e933367d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0"/>
            <a:ext cx="535785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20019340">
            <a:off x="4300970" y="2187406"/>
            <a:ext cx="4133863" cy="1677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الامام محمد بن سعود</a:t>
            </a:r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endParaRPr lang="ar-SA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صورة 5" descr="47455ffe209f5e6373ff65b7c0b80b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2786082" cy="435771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86" t="5185" r="12274" b="12037"/>
          <a:stretch/>
        </p:blipFill>
        <p:spPr>
          <a:xfrm>
            <a:off x="357158" y="4214818"/>
            <a:ext cx="3500462" cy="242889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96075" y="68192"/>
            <a:ext cx="2589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لنشاهد مقطعًا </a:t>
            </a:r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هادفا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85852" y="1643050"/>
            <a:ext cx="728667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err="1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طالبتي ..</a:t>
            </a:r>
            <a:r>
              <a:rPr lang="ar-SA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شاهدي المقطع المسموع التالي ثم املئي البطاقة الشخصية </a:t>
            </a:r>
            <a:r>
              <a:rPr lang="ar-SA" sz="4400" b="1" dirty="0" err="1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للامام</a:t>
            </a:r>
            <a:r>
              <a:rPr lang="ar-SA" sz="44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محمد بن سعود في الشريحة </a:t>
            </a:r>
            <a:r>
              <a:rPr lang="ar-SA" sz="4400" b="1" dirty="0" err="1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التالية ؟</a:t>
            </a:r>
            <a:endParaRPr lang="ar-SA" sz="44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26" t="5556" b="29259"/>
          <a:stretch/>
        </p:blipFill>
        <p:spPr>
          <a:xfrm rot="483946">
            <a:off x="5817074" y="235830"/>
            <a:ext cx="339505" cy="4605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8403631-20A7-4457-8EAC-52AA133DB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26" t="5556" b="29259"/>
          <a:stretch/>
        </p:blipFill>
        <p:spPr>
          <a:xfrm rot="20653386">
            <a:off x="5414030" y="608959"/>
            <a:ext cx="339505" cy="4605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BD41920-E664-4443-8763-F5CE87090B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26" t="5556" b="29259"/>
          <a:stretch/>
        </p:blipFill>
        <p:spPr>
          <a:xfrm rot="759210">
            <a:off x="6261391" y="674511"/>
            <a:ext cx="339505" cy="460523"/>
          </a:xfrm>
          <a:prstGeom prst="rect">
            <a:avLst/>
          </a:prstGeom>
        </p:spPr>
      </p:pic>
      <p:pic>
        <p:nvPicPr>
          <p:cNvPr id="11" name="صورة 10" descr="be50704a254c02b18eb85b8aba20bf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3200400"/>
            <a:ext cx="299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8807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الإمام محمد بن سعود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143636" y="2357430"/>
            <a:ext cx="2650788" cy="271464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</a:rPr>
              <a:t>بالرجوع </a:t>
            </a:r>
            <a:r>
              <a:rPr lang="ar-SA" sz="3600" dirty="0" smtClean="0">
                <a:solidFill>
                  <a:srgbClr val="C00000"/>
                </a:solidFill>
              </a:rPr>
              <a:t>للفيديو السابق او الكتاب </a:t>
            </a:r>
            <a:r>
              <a:rPr lang="ar-SA" sz="3600" dirty="0">
                <a:solidFill>
                  <a:srgbClr val="C00000"/>
                </a:solidFill>
              </a:rPr>
              <a:t>قومي بتعبئة </a:t>
            </a:r>
            <a:r>
              <a:rPr lang="ar-SA" sz="3600" dirty="0" smtClean="0">
                <a:solidFill>
                  <a:srgbClr val="C00000"/>
                </a:solidFill>
              </a:rPr>
              <a:t>البطاقة للإمام محمد بن سعود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>
          <a:xfrm>
            <a:off x="1142976" y="1142984"/>
            <a:ext cx="4786346" cy="330308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r"/>
            <a:r>
              <a:rPr lang="ar-SA" sz="3600" b="1" dirty="0">
                <a:solidFill>
                  <a:schemeClr val="accent2">
                    <a:lumMod val="50000"/>
                  </a:schemeClr>
                </a:solidFill>
              </a:rPr>
              <a:t>الاسم :</a:t>
            </a:r>
          </a:p>
          <a:p>
            <a:pPr algn="r"/>
            <a:r>
              <a:rPr lang="ar-SA" sz="3600" b="1" dirty="0" smtClean="0">
                <a:solidFill>
                  <a:schemeClr val="accent2">
                    <a:lumMod val="50000"/>
                  </a:schemeClr>
                </a:solidFill>
              </a:rPr>
              <a:t>سنة توليه </a:t>
            </a:r>
            <a:r>
              <a:rPr lang="ar-SA" sz="3600" b="1" dirty="0" err="1" smtClean="0">
                <a:solidFill>
                  <a:schemeClr val="accent2">
                    <a:lumMod val="50000"/>
                  </a:schemeClr>
                </a:solidFill>
              </a:rPr>
              <a:t>الحكم:</a:t>
            </a:r>
            <a:endParaRPr lang="ar-SA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ar-SA" sz="3200" b="1" dirty="0" smtClean="0">
                <a:solidFill>
                  <a:schemeClr val="accent2">
                    <a:lumMod val="50000"/>
                  </a:schemeClr>
                </a:solidFill>
              </a:rPr>
              <a:t>سنة تأسيس الدولة السعودية </a:t>
            </a:r>
            <a:r>
              <a:rPr lang="ar-SA" sz="3200" b="1" dirty="0" err="1" smtClean="0">
                <a:solidFill>
                  <a:schemeClr val="accent2">
                    <a:lumMod val="50000"/>
                  </a:schemeClr>
                </a:solidFill>
              </a:rPr>
              <a:t>الاولى :</a:t>
            </a:r>
            <a:endParaRPr lang="ar-SA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ar-SA" sz="3200" b="1" dirty="0" err="1" smtClean="0">
                <a:solidFill>
                  <a:schemeClr val="accent2">
                    <a:lumMod val="50000"/>
                  </a:schemeClr>
                </a:solidFill>
              </a:rPr>
              <a:t>صفاته :</a:t>
            </a:r>
            <a:endParaRPr lang="ar-SA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ar-SA" sz="3200" b="1" dirty="0" err="1" smtClean="0">
                <a:solidFill>
                  <a:schemeClr val="accent2">
                    <a:lumMod val="50000"/>
                  </a:schemeClr>
                </a:solidFill>
              </a:rPr>
              <a:t>وفاته:</a:t>
            </a:r>
            <a:endParaRPr lang="ar-SA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450272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43042" y="357166"/>
            <a:ext cx="3562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البطاقة الشخصية</a:t>
            </a:r>
          </a:p>
        </p:txBody>
      </p:sp>
      <p:sp>
        <p:nvSpPr>
          <p:cNvPr id="2" name="شكل بيضاوي 1"/>
          <p:cNvSpPr/>
          <p:nvPr/>
        </p:nvSpPr>
        <p:spPr>
          <a:xfrm>
            <a:off x="6429388" y="882785"/>
            <a:ext cx="1956217" cy="11888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القراءة الفعالة</a:t>
            </a:r>
          </a:p>
          <a:p>
            <a:pPr algn="ctr"/>
            <a:r>
              <a:rPr lang="ar-SA" b="1" dirty="0"/>
              <a:t>مهارة فهم المقروء</a:t>
            </a:r>
          </a:p>
        </p:txBody>
      </p:sp>
      <p:pic>
        <p:nvPicPr>
          <p:cNvPr id="7" name="صورة 6" descr="01d8ff172b9aa82b1812a84263623c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14752"/>
            <a:ext cx="2997200" cy="2997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0225861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000892" y="214290"/>
            <a:ext cx="171451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1- الامام محمد بن سعود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صورة 4" descr="unname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3933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457236" y="285728"/>
            <a:ext cx="547248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الدقيقة الواحدة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 rot="20878938">
            <a:off x="420039" y="385699"/>
            <a:ext cx="2654922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CE15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 1 في الكتاب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000232" y="1928802"/>
            <a:ext cx="6715172" cy="31432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ما سبب اختيار الدرعية عاصمة للدولة السعودية </a:t>
            </a:r>
            <a:r>
              <a:rPr lang="ar-SA" sz="3200" b="1" dirty="0" err="1" smtClean="0">
                <a:solidFill>
                  <a:srgbClr val="C00000"/>
                </a:solidFill>
              </a:rPr>
              <a:t>الأولى ؟</a:t>
            </a:r>
            <a:endParaRPr lang="ar-SA" sz="3200" b="1" dirty="0">
              <a:solidFill>
                <a:srgbClr val="C00000"/>
              </a:solidFill>
            </a:endParaRPr>
          </a:p>
        </p:txBody>
      </p:sp>
      <p:pic>
        <p:nvPicPr>
          <p:cNvPr id="7" name="صورة 6" descr="5a09644e6b4ad4f84e7f810828f1b3c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786322"/>
            <a:ext cx="2033586" cy="185736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صورة 7" descr="cc03295901bc7a4dc3d489b71b9d7c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214950"/>
            <a:ext cx="1881174" cy="1410881"/>
          </a:xfrm>
          <a:prstGeom prst="rect">
            <a:avLst/>
          </a:prstGeom>
        </p:spPr>
      </p:pic>
      <p:pic>
        <p:nvPicPr>
          <p:cNvPr id="12" name="صورة 11" descr="75183cd3f10503883fef38dc02c21ff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14554"/>
            <a:ext cx="1214446" cy="2925018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2214546" y="4105808"/>
            <a:ext cx="6480720" cy="537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لان الدرعية تم تأسيسها من قبل أجداد اسرة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ال سعود لتصبح دولة قوية تقوم على الامن والاستقرار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 descr="877f9d0c06d38754bdd366bf3e45a8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1643042" cy="4000504"/>
          </a:xfrm>
          <a:prstGeom prst="rect">
            <a:avLst/>
          </a:prstGeom>
        </p:spPr>
      </p:pic>
      <p:grpSp>
        <p:nvGrpSpPr>
          <p:cNvPr id="4" name="مجموعة 3"/>
          <p:cNvGrpSpPr/>
          <p:nvPr/>
        </p:nvGrpSpPr>
        <p:grpSpPr>
          <a:xfrm>
            <a:off x="6660232" y="-15118"/>
            <a:ext cx="2483768" cy="1538972"/>
            <a:chOff x="4860032" y="-15118"/>
            <a:chExt cx="4283968" cy="2147974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60032" y="-15118"/>
              <a:ext cx="4283968" cy="2147974"/>
            </a:xfrm>
            <a:prstGeom prst="rect">
              <a:avLst/>
            </a:prstGeom>
          </p:spPr>
        </p:pic>
        <p:pic>
          <p:nvPicPr>
            <p:cNvPr id="2" name="صورة 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34" t="4718" r="5744" b="11066"/>
            <a:stretch/>
          </p:blipFill>
          <p:spPr>
            <a:xfrm>
              <a:off x="5004048" y="986861"/>
              <a:ext cx="3600400" cy="1073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وسيلة شرح مستطيلة مستديرة الزوايا 7"/>
          <p:cNvSpPr/>
          <p:nvPr/>
        </p:nvSpPr>
        <p:spPr>
          <a:xfrm>
            <a:off x="431033" y="271041"/>
            <a:ext cx="2420938" cy="1501775"/>
          </a:xfrm>
          <a:prstGeom prst="wedgeRoundRectCallout">
            <a:avLst>
              <a:gd name="adj1" fmla="val -25799"/>
              <a:gd name="adj2" fmla="val 16487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323528" y="415156"/>
            <a:ext cx="26247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Mudir MT" pitchFamily="2" charset="-78"/>
              </a:rPr>
              <a:t>من خلال استراتيجية مفاتيح المعرفة   </a:t>
            </a:r>
            <a:endParaRPr lang="ar-SA" sz="2800" b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e_Sindibad" panose="02060603050605020204" pitchFamily="18" charset="-78"/>
              <a:cs typeface="Mudi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35880" y="1928886"/>
            <a:ext cx="7037121" cy="78003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برأيك 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مالصعوبات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التي واجهت الامام محمد اثناء توحيد 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الدولة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ar-S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  <a:cs typeface="Mudir MT" pitchFamily="2" charset="-78"/>
            </a:endParaRPr>
          </a:p>
        </p:txBody>
      </p:sp>
      <p:grpSp>
        <p:nvGrpSpPr>
          <p:cNvPr id="5" name="مجموعة 18"/>
          <p:cNvGrpSpPr/>
          <p:nvPr/>
        </p:nvGrpSpPr>
        <p:grpSpPr>
          <a:xfrm>
            <a:off x="2555776" y="2924944"/>
            <a:ext cx="5040560" cy="576064"/>
            <a:chOff x="1547664" y="1772816"/>
            <a:chExt cx="6552728" cy="576064"/>
          </a:xfrm>
        </p:grpSpPr>
        <p:cxnSp>
          <p:nvCxnSpPr>
            <p:cNvPr id="20" name="رابط مستقيم 19"/>
            <p:cNvCxnSpPr/>
            <p:nvPr/>
          </p:nvCxnSpPr>
          <p:spPr>
            <a:xfrm flipH="1" flipV="1">
              <a:off x="1547664" y="1772816"/>
              <a:ext cx="6552728" cy="5236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رابط كسهم مستقيم 20"/>
            <p:cNvCxnSpPr/>
            <p:nvPr/>
          </p:nvCxnSpPr>
          <p:spPr>
            <a:xfrm>
              <a:off x="8100392" y="1825185"/>
              <a:ext cx="0" cy="523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رابط كسهم مستقيم 21"/>
            <p:cNvCxnSpPr/>
            <p:nvPr/>
          </p:nvCxnSpPr>
          <p:spPr>
            <a:xfrm>
              <a:off x="1564072" y="1772816"/>
              <a:ext cx="0" cy="523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مجموعة 23"/>
          <p:cNvGrpSpPr/>
          <p:nvPr/>
        </p:nvGrpSpPr>
        <p:grpSpPr>
          <a:xfrm>
            <a:off x="2500298" y="4786322"/>
            <a:ext cx="5040560" cy="360040"/>
            <a:chOff x="2195736" y="2708920"/>
            <a:chExt cx="5904656" cy="523695"/>
          </a:xfrm>
        </p:grpSpPr>
        <p:cxnSp>
          <p:nvCxnSpPr>
            <p:cNvPr id="25" name="رابط كسهم مستقيم 24"/>
            <p:cNvCxnSpPr/>
            <p:nvPr/>
          </p:nvCxnSpPr>
          <p:spPr>
            <a:xfrm>
              <a:off x="8100392" y="2708920"/>
              <a:ext cx="0" cy="523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رابط كسهم مستقيم 25"/>
            <p:cNvCxnSpPr/>
            <p:nvPr/>
          </p:nvCxnSpPr>
          <p:spPr>
            <a:xfrm>
              <a:off x="2195736" y="2708920"/>
              <a:ext cx="0" cy="5236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مستطيل 26"/>
          <p:cNvSpPr/>
          <p:nvPr/>
        </p:nvSpPr>
        <p:spPr>
          <a:xfrm>
            <a:off x="6429388" y="3786190"/>
            <a:ext cx="21746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PT Bold Heading" pitchFamily="2" charset="-78"/>
              </a:rPr>
              <a:t>  </a:t>
            </a:r>
            <a:endParaRPr lang="ar-SA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PT Bold Heading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571604" y="3714752"/>
            <a:ext cx="21746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PT Bold Heading" pitchFamily="2" charset="-78"/>
              </a:rPr>
              <a:t> </a:t>
            </a:r>
            <a:endParaRPr lang="ar-SA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PT Bold Heading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6617284" y="40208"/>
            <a:ext cx="1568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النشاط</a:t>
            </a:r>
            <a:endParaRPr lang="ar-SA" sz="2400" b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18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e_Sindibad" panose="02060603050605020204" pitchFamily="18" charset="-78"/>
              <a:cs typeface="Al-Mujahed Free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18688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357158" y="428604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/>
          <p:cNvGrpSpPr/>
          <p:nvPr/>
        </p:nvGrpSpPr>
        <p:grpSpPr>
          <a:xfrm>
            <a:off x="3382558" y="2750339"/>
            <a:ext cx="2378885" cy="1357322"/>
            <a:chOff x="3643326" y="1928822"/>
            <a:chExt cx="2378885" cy="1357322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3643326" y="1928822"/>
              <a:ext cx="2378885" cy="13573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SA" b="1" dirty="0" smtClean="0">
                  <a:solidFill>
                    <a:schemeClr val="tx2">
                      <a:lumMod val="75000"/>
                    </a:schemeClr>
                  </a:solidFill>
                </a:rPr>
                <a:t>اسم الشخصية</a:t>
              </a:r>
            </a:p>
            <a:p>
              <a:pPr algn="ctr"/>
              <a:r>
                <a:rPr lang="ar-SA" b="1" dirty="0" smtClean="0">
                  <a:solidFill>
                    <a:schemeClr val="tx2">
                      <a:lumMod val="75000"/>
                    </a:schemeClr>
                  </a:solidFill>
                </a:rPr>
                <a:t>الامام محمد بن سعود</a:t>
              </a:r>
              <a:endParaRPr lang="ar-SA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3709585" y="1995081"/>
              <a:ext cx="2246367" cy="122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800" b="1" kern="1200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b="1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800" b="1" kern="1200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/>
                <a:t>بطاقة </a:t>
              </a:r>
              <a:r>
                <a:rPr lang="ar-SA" sz="2000" b="1" dirty="0" smtClean="0"/>
                <a:t>تحليل شخصية</a:t>
              </a:r>
              <a:endParaRPr lang="ar-SA" sz="2000" b="1" kern="1200" dirty="0"/>
            </a:p>
          </p:txBody>
        </p:sp>
      </p:grpSp>
      <p:sp>
        <p:nvSpPr>
          <p:cNvPr id="6" name="مستطيل 5"/>
          <p:cNvSpPr/>
          <p:nvPr/>
        </p:nvSpPr>
        <p:spPr>
          <a:xfrm>
            <a:off x="2643174" y="1357298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b="1" dirty="0" smtClean="0">
                <a:solidFill>
                  <a:schemeClr val="tx1"/>
                </a:solidFill>
              </a:rPr>
              <a:t>مقولات للشخصية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29190" y="5072074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b="1" dirty="0" smtClean="0">
                <a:solidFill>
                  <a:schemeClr val="tx1"/>
                </a:solidFill>
              </a:rPr>
              <a:t>صفة تميزت </a:t>
            </a:r>
            <a:r>
              <a:rPr lang="ar-SA" b="1" dirty="0" err="1" smtClean="0">
                <a:solidFill>
                  <a:schemeClr val="tx1"/>
                </a:solidFill>
              </a:rPr>
              <a:t>بها</a:t>
            </a:r>
            <a:r>
              <a:rPr lang="ar-SA" b="1" dirty="0" smtClean="0">
                <a:solidFill>
                  <a:schemeClr val="tx1"/>
                </a:solidFill>
              </a:rPr>
              <a:t> الشخصية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14876" y="1285860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b="1" dirty="0" smtClean="0">
                <a:solidFill>
                  <a:schemeClr val="tx1"/>
                </a:solidFill>
              </a:rPr>
              <a:t>تساؤلات عن الشخصية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57422" y="5072074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b="1" dirty="0" smtClean="0">
                <a:solidFill>
                  <a:schemeClr val="tx1"/>
                </a:solidFill>
              </a:rPr>
              <a:t>معلومات هامة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0" name="صورة 9" descr="01d8ff172b9aa82b1812a84263623c4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43182"/>
            <a:ext cx="1570038" cy="1570038"/>
          </a:xfrm>
          <a:prstGeom prst="rect">
            <a:avLst/>
          </a:prstGeom>
        </p:spPr>
      </p:pic>
      <p:pic>
        <p:nvPicPr>
          <p:cNvPr id="11" name="صورة 10" descr="تنزيل (3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3000372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hod\Desktop\16d71aea433ed82e7c389f5dd1ac5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1763688" y="1340768"/>
            <a:ext cx="5904656" cy="3456384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2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1997249" y="1556792"/>
            <a:ext cx="5311069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المادة </a:t>
            </a: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 </a:t>
            </a:r>
            <a:r>
              <a:rPr lang="ar-SA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التربية الاجتماعية</a:t>
            </a:r>
          </a:p>
          <a:p>
            <a:r>
              <a:rPr lang="ar-SA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والمواطنة </a:t>
            </a:r>
            <a:endParaRPr lang="ar-SA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436096" y="3645024"/>
            <a:ext cx="181492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الصف :</a:t>
            </a:r>
            <a:endParaRPr lang="ar-SA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51520" y="5733256"/>
            <a:ext cx="5904656" cy="95668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>
            <a:solidFill>
              <a:schemeClr val="accent2">
                <a:lumMod val="20000"/>
                <a:lumOff val="80000"/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4187749" y="5857654"/>
            <a:ext cx="175240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المعلمة :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2411760" y="3212976"/>
            <a:ext cx="4896544" cy="0"/>
          </a:xfrm>
          <a:prstGeom prst="line">
            <a:avLst/>
          </a:prstGeom>
          <a:ln w="107950" cmpd="tri">
            <a:solidFill>
              <a:schemeClr val="accent2">
                <a:lumMod val="40000"/>
                <a:lumOff val="60000"/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ohod\Desktop\لوقو مريم\صورة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720080" cy="869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05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246977c90d45d06bbbf5e933367d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0"/>
            <a:ext cx="535785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20019340">
            <a:off x="4423943" y="2187406"/>
            <a:ext cx="4133863" cy="1677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الامام </a:t>
            </a:r>
            <a:r>
              <a:rPr lang="ar-SA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عبدالعزيز</a:t>
            </a:r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بن محمد</a:t>
            </a:r>
          </a:p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بن سعود  </a:t>
            </a:r>
            <a:endParaRPr lang="ar-SA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صورة 5" descr="47455ffe209f5e6373ff65b7c0b80b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2786082" cy="435771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"/>
          <p:cNvGrpSpPr>
            <a:grpSpLocks/>
          </p:cNvGrpSpPr>
          <p:nvPr/>
        </p:nvGrpSpPr>
        <p:grpSpPr bwMode="auto">
          <a:xfrm>
            <a:off x="971550" y="260350"/>
            <a:ext cx="7416800" cy="1584474"/>
            <a:chOff x="0" y="2364"/>
            <a:chExt cx="6648400" cy="1401379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" name="وسيلة شرح مع سهم إلى الأعلى 4"/>
            <p:cNvSpPr/>
            <p:nvPr/>
          </p:nvSpPr>
          <p:spPr>
            <a:xfrm rot="10800000">
              <a:off x="0" y="2364"/>
              <a:ext cx="6648400" cy="1401379"/>
            </a:xfrm>
            <a:prstGeom prst="upArrowCallou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وسيلة شرح مع سهم إلى الأعلى 4"/>
            <p:cNvSpPr/>
            <p:nvPr/>
          </p:nvSpPr>
          <p:spPr>
            <a:xfrm rot="21600000">
              <a:off x="0" y="2364"/>
              <a:ext cx="6648400" cy="910811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2- الامام عبد العزيز بن محمد بن </a:t>
              </a:r>
              <a:r>
                <a:rPr lang="ar-SA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سعود :</a:t>
              </a:r>
              <a:endPara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285720" y="1916832"/>
            <a:ext cx="850112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تولى الحكم بعد وفاة والده عام </a:t>
            </a:r>
            <a:r>
              <a:rPr lang="ar-SA" sz="32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1179ه</a:t>
            </a:r>
            <a:r>
              <a:rPr lang="ar-SA" sz="3200" b="1" dirty="0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SA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ar-SA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اشتهر </a:t>
            </a:r>
            <a:r>
              <a:rPr lang="ar-SA" sz="32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بالعدل والشجاعة وشهد عهده بداية التوسع والانطلاق,كما عرف بتدينه وحكمته ورأيه السديد وقام بعدد من الجهود.</a:t>
            </a:r>
            <a:endParaRPr lang="ar-SA" sz="3200" b="1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رسم تخطيطي 7"/>
          <p:cNvGraphicFramePr/>
          <p:nvPr/>
        </p:nvGraphicFramePr>
        <p:xfrm>
          <a:off x="1214414" y="3547936"/>
          <a:ext cx="705678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سهم للأسفل 8"/>
          <p:cNvSpPr/>
          <p:nvPr/>
        </p:nvSpPr>
        <p:spPr>
          <a:xfrm>
            <a:off x="7429520" y="3714752"/>
            <a:ext cx="357190" cy="64294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للأسفل 9"/>
          <p:cNvSpPr/>
          <p:nvPr/>
        </p:nvSpPr>
        <p:spPr>
          <a:xfrm>
            <a:off x="5929322" y="3714752"/>
            <a:ext cx="357190" cy="64294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للأسفل 10"/>
          <p:cNvSpPr/>
          <p:nvPr/>
        </p:nvSpPr>
        <p:spPr>
          <a:xfrm>
            <a:off x="4500562" y="3786190"/>
            <a:ext cx="357190" cy="64294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>
            <a:off x="3071802" y="3714752"/>
            <a:ext cx="357190" cy="64294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للأسفل 12"/>
          <p:cNvSpPr/>
          <p:nvPr/>
        </p:nvSpPr>
        <p:spPr>
          <a:xfrm>
            <a:off x="1571604" y="3714752"/>
            <a:ext cx="357190" cy="64294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02842" y="365128"/>
            <a:ext cx="4610715" cy="13255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b="1" dirty="0" smtClean="0"/>
              <a:t>تدوين الملاحظات</a:t>
            </a:r>
            <a:r>
              <a:rPr lang="ar-SA" b="1" dirty="0"/>
              <a:t/>
            </a:r>
            <a:br>
              <a:rPr lang="ar-SA" b="1" dirty="0"/>
            </a:br>
            <a:r>
              <a:rPr lang="ar-SA" b="1" dirty="0" smtClean="0"/>
              <a:t>(مهارة التلخيص</a:t>
            </a:r>
            <a:r>
              <a:rPr lang="ar-SA" b="1" dirty="0" err="1" smtClean="0"/>
              <a:t>)</a:t>
            </a:r>
            <a:endParaRPr lang="ar-SA" b="1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1026857" y="1796128"/>
            <a:ext cx="7886700" cy="2275814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/>
            <a:endParaRPr lang="ar-SA" sz="3200" b="1" dirty="0" smtClean="0"/>
          </a:p>
          <a:p>
            <a:pPr algn="r"/>
            <a:r>
              <a:rPr lang="ar-SA" sz="3200" b="1" dirty="0" smtClean="0"/>
              <a:t>عزيزتي افتحي الكتاب </a:t>
            </a:r>
            <a:r>
              <a:rPr lang="ar-SA" sz="3200" b="1" dirty="0" err="1" smtClean="0"/>
              <a:t>صفحة40</a:t>
            </a:r>
            <a:r>
              <a:rPr lang="ar-SA" sz="3200" b="1" dirty="0" smtClean="0"/>
              <a:t> - 41 </a:t>
            </a:r>
            <a:endParaRPr lang="ar-SA" sz="3200" b="1" dirty="0" smtClean="0"/>
          </a:p>
          <a:p>
            <a:pPr algn="r"/>
            <a:r>
              <a:rPr lang="ar-SA" sz="3200" b="1" dirty="0" err="1" smtClean="0"/>
              <a:t>إقرئي</a:t>
            </a:r>
            <a:r>
              <a:rPr lang="ar-SA" sz="3200" b="1" dirty="0" smtClean="0"/>
              <a:t> بصمت و بكل تركيز ثم قومي بتلخيص الأفكار الرئيسية من انجازات الامام </a:t>
            </a:r>
            <a:r>
              <a:rPr lang="ar-SA" sz="3200" b="1" dirty="0" err="1" smtClean="0"/>
              <a:t>عبدالعزيز</a:t>
            </a:r>
            <a:r>
              <a:rPr lang="ar-SA" sz="3200" b="1" dirty="0" smtClean="0"/>
              <a:t> في توحيد الدولة.</a:t>
            </a:r>
          </a:p>
          <a:p>
            <a:endParaRPr lang="ar-SA" sz="3200" b="1" dirty="0"/>
          </a:p>
        </p:txBody>
      </p:sp>
      <p:pic>
        <p:nvPicPr>
          <p:cNvPr id="7" name="صورة 6" descr="صورة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143380"/>
            <a:ext cx="4322770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0622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unname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56"/>
            <a:ext cx="9144000" cy="667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3457236" y="285728"/>
            <a:ext cx="547248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80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وفاته: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 rot="20878938">
            <a:off x="420039" y="755030"/>
            <a:ext cx="2654922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CE15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القراءة الفعالة</a:t>
            </a:r>
            <a:endParaRPr lang="ar-SA" sz="4800" b="1" dirty="0" smtClean="0">
              <a:ln>
                <a:solidFill>
                  <a:sysClr val="windowText" lastClr="000000"/>
                </a:solidFill>
              </a:ln>
              <a:solidFill>
                <a:srgbClr val="FCE15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714480" y="1928802"/>
            <a:ext cx="3857652" cy="44291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C00000"/>
                </a:solidFill>
              </a:rPr>
              <a:t>متى توفي الامام </a:t>
            </a:r>
            <a:r>
              <a:rPr lang="ar-SA" sz="4000" dirty="0" err="1" smtClean="0">
                <a:solidFill>
                  <a:srgbClr val="C00000"/>
                </a:solidFill>
              </a:rPr>
              <a:t>عبدالعزيز</a:t>
            </a:r>
            <a:r>
              <a:rPr lang="ar-SA" sz="4000" dirty="0" smtClean="0">
                <a:solidFill>
                  <a:srgbClr val="C00000"/>
                </a:solidFill>
              </a:rPr>
              <a:t> </a:t>
            </a:r>
            <a:r>
              <a:rPr lang="ar-SA" sz="4000" dirty="0" err="1" smtClean="0">
                <a:solidFill>
                  <a:srgbClr val="C00000"/>
                </a:solidFill>
              </a:rPr>
              <a:t>؟</a:t>
            </a:r>
            <a:endParaRPr lang="ar-SA" sz="4000" dirty="0" smtClean="0">
              <a:solidFill>
                <a:srgbClr val="C00000"/>
              </a:solidFill>
            </a:endParaRPr>
          </a:p>
          <a:p>
            <a:pPr algn="ctr"/>
            <a:r>
              <a:rPr lang="ar-SA" sz="4000" dirty="0" smtClean="0">
                <a:solidFill>
                  <a:srgbClr val="C00000"/>
                </a:solidFill>
              </a:rPr>
              <a:t>وكيف كانت </a:t>
            </a:r>
            <a:r>
              <a:rPr lang="ar-SA" sz="4000" dirty="0" err="1" smtClean="0">
                <a:solidFill>
                  <a:srgbClr val="C00000"/>
                </a:solidFill>
              </a:rPr>
              <a:t>وفاته ؟</a:t>
            </a:r>
            <a:endParaRPr lang="ar-SA" sz="4000" dirty="0">
              <a:solidFill>
                <a:srgbClr val="C00000"/>
              </a:solidFill>
            </a:endParaRPr>
          </a:p>
        </p:txBody>
      </p:sp>
      <p:pic>
        <p:nvPicPr>
          <p:cNvPr id="10" name="صورة 9" descr="75183cd3f10503883fef38dc02c21f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785926"/>
            <a:ext cx="2997200" cy="4832348"/>
          </a:xfrm>
          <a:prstGeom prst="rect">
            <a:avLst/>
          </a:prstGeom>
        </p:spPr>
      </p:pic>
      <p:pic>
        <p:nvPicPr>
          <p:cNvPr id="11" name="صورة 10" descr="a1402f0b64c8d37ccd120872423d0f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6550"/>
            <a:ext cx="1571604" cy="398145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357158" y="428604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/>
          <p:cNvGrpSpPr/>
          <p:nvPr/>
        </p:nvGrpSpPr>
        <p:grpSpPr>
          <a:xfrm>
            <a:off x="3382558" y="2750339"/>
            <a:ext cx="2378885" cy="1357322"/>
            <a:chOff x="3643326" y="1928822"/>
            <a:chExt cx="2378885" cy="1357322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3643326" y="1928822"/>
              <a:ext cx="2378885" cy="13573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SA" b="1" dirty="0" smtClean="0">
                  <a:solidFill>
                    <a:schemeClr val="tx2">
                      <a:lumMod val="75000"/>
                    </a:schemeClr>
                  </a:solidFill>
                </a:rPr>
                <a:t>اسم الشخصية</a:t>
              </a:r>
            </a:p>
            <a:p>
              <a:pPr algn="ctr"/>
              <a:r>
                <a:rPr lang="ar-SA" b="1" dirty="0" smtClean="0">
                  <a:solidFill>
                    <a:srgbClr val="C00000"/>
                  </a:solidFill>
                </a:rPr>
                <a:t>الامام </a:t>
              </a:r>
              <a:r>
                <a:rPr lang="ar-SA" b="1" dirty="0" err="1" smtClean="0">
                  <a:solidFill>
                    <a:srgbClr val="C00000"/>
                  </a:solidFill>
                </a:rPr>
                <a:t>عبدالعزيز</a:t>
              </a:r>
              <a:r>
                <a:rPr lang="ar-SA" b="1" dirty="0" smtClean="0">
                  <a:solidFill>
                    <a:srgbClr val="C00000"/>
                  </a:solidFill>
                </a:rPr>
                <a:t> بن محمد</a:t>
              </a:r>
              <a:endParaRPr lang="ar-SA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3709585" y="1995081"/>
              <a:ext cx="2246367" cy="122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800" b="1" kern="1200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b="1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800" b="1" kern="1200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/>
                <a:t>بطاقة </a:t>
              </a:r>
              <a:r>
                <a:rPr lang="ar-SA" sz="2000" b="1" dirty="0" smtClean="0"/>
                <a:t>تحليل شخصية</a:t>
              </a:r>
              <a:endParaRPr lang="ar-SA" sz="2000" b="1" kern="1200" dirty="0"/>
            </a:p>
          </p:txBody>
        </p:sp>
      </p:grpSp>
      <p:sp>
        <p:nvSpPr>
          <p:cNvPr id="6" name="مستطيل 5"/>
          <p:cNvSpPr/>
          <p:nvPr/>
        </p:nvSpPr>
        <p:spPr>
          <a:xfrm>
            <a:off x="2643174" y="1357298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b="1" dirty="0" smtClean="0">
                <a:solidFill>
                  <a:schemeClr val="tx1"/>
                </a:solidFill>
              </a:rPr>
              <a:t>مقولات للشخصية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29190" y="5072074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b="1" dirty="0" smtClean="0">
                <a:solidFill>
                  <a:schemeClr val="tx1"/>
                </a:solidFill>
              </a:rPr>
              <a:t>صفة تميزت </a:t>
            </a:r>
            <a:r>
              <a:rPr lang="ar-SA" b="1" dirty="0" err="1" smtClean="0">
                <a:solidFill>
                  <a:schemeClr val="tx1"/>
                </a:solidFill>
              </a:rPr>
              <a:t>بها</a:t>
            </a:r>
            <a:r>
              <a:rPr lang="ar-SA" b="1" dirty="0" smtClean="0">
                <a:solidFill>
                  <a:schemeClr val="tx1"/>
                </a:solidFill>
              </a:rPr>
              <a:t> الشخصية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14876" y="1285860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b="1" dirty="0" smtClean="0">
                <a:solidFill>
                  <a:schemeClr val="tx1"/>
                </a:solidFill>
              </a:rPr>
              <a:t>تساؤلات عن الشخصية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57422" y="5072074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b="1" dirty="0" smtClean="0">
                <a:solidFill>
                  <a:schemeClr val="tx1"/>
                </a:solidFill>
              </a:rPr>
              <a:t>معلومات هامة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0" name="صورة 9" descr="01d8ff172b9aa82b1812a84263623c4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43182"/>
            <a:ext cx="1570038" cy="1570038"/>
          </a:xfrm>
          <a:prstGeom prst="rect">
            <a:avLst/>
          </a:prstGeom>
        </p:spPr>
      </p:pic>
      <p:pic>
        <p:nvPicPr>
          <p:cNvPr id="11" name="صورة 10" descr="تنزيل (3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3000372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246977c90d45d06bbbf5e933367d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0"/>
            <a:ext cx="535785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20019340">
            <a:off x="4495381" y="2564221"/>
            <a:ext cx="4133863" cy="1677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الامام سعود بن </a:t>
            </a:r>
            <a:r>
              <a:rPr lang="ar-SA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عبدالعزيز</a:t>
            </a:r>
            <a:endParaRPr lang="ar-SA" sz="3600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بن محمد</a:t>
            </a:r>
          </a:p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endParaRPr lang="ar-SA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صورة 5" descr="47455ffe209f5e6373ff65b7c0b80b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2786082" cy="435771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رابط كسهم مستقيم 12"/>
          <p:cNvCxnSpPr/>
          <p:nvPr/>
        </p:nvCxnSpPr>
        <p:spPr>
          <a:xfrm rot="5400000">
            <a:off x="7430314" y="2570950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7072330" y="3214686"/>
            <a:ext cx="1857388" cy="157163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اصبح حاكما </a:t>
            </a:r>
            <a:r>
              <a:rPr lang="ar-SA" sz="2400" dirty="0" err="1" smtClean="0">
                <a:solidFill>
                  <a:schemeClr val="tx1"/>
                </a:solidFill>
              </a:rPr>
              <a:t>بعد......</a:t>
            </a:r>
            <a:endParaRPr lang="ar-SA" sz="2400" dirty="0" smtClean="0">
              <a:solidFill>
                <a:schemeClr val="tx1"/>
              </a:solidFill>
            </a:endParaRPr>
          </a:p>
          <a:p>
            <a:pPr algn="ctr"/>
            <a:r>
              <a:rPr lang="ar-SA" sz="2400" dirty="0" err="1" smtClean="0">
                <a:solidFill>
                  <a:schemeClr val="tx1"/>
                </a:solidFill>
              </a:rPr>
              <a:t>عام ..........</a:t>
            </a:r>
            <a:endParaRPr lang="ar-SA" sz="2400" dirty="0" smtClean="0">
              <a:solidFill>
                <a:schemeClr val="tx1"/>
              </a:solidFill>
            </a:endParaRPr>
          </a:p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كانت </a:t>
            </a:r>
            <a:r>
              <a:rPr lang="ar-SA" sz="2400" dirty="0" err="1" smtClean="0">
                <a:solidFill>
                  <a:schemeClr val="tx1"/>
                </a:solidFill>
              </a:rPr>
              <a:t>وفاته.......</a:t>
            </a:r>
            <a:endParaRPr lang="ar-SA" sz="2400" dirty="0">
              <a:solidFill>
                <a:schemeClr val="tx1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5465769" y="3106735"/>
            <a:ext cx="10715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5072066" y="3786190"/>
            <a:ext cx="1714512" cy="14287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عرف عهده </a:t>
            </a:r>
            <a:r>
              <a:rPr lang="ar-SA" sz="2400" dirty="0" err="1" smtClean="0">
                <a:solidFill>
                  <a:schemeClr val="tx1"/>
                </a:solidFill>
              </a:rPr>
              <a:t>بـ.............</a:t>
            </a:r>
            <a:endParaRPr lang="ar-SA" sz="2400" dirty="0">
              <a:solidFill>
                <a:schemeClr val="tx1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5400000">
            <a:off x="3072596" y="3356768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2928926" y="4357694"/>
            <a:ext cx="1857388" cy="14287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وصفه بعض المؤرخين </a:t>
            </a:r>
            <a:r>
              <a:rPr lang="ar-SA" sz="2400" dirty="0" err="1" smtClean="0">
                <a:solidFill>
                  <a:schemeClr val="tx1"/>
                </a:solidFill>
              </a:rPr>
              <a:t>باسم.........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old Italic Art" pitchFamily="2" charset="-78"/>
              </a:rPr>
              <a:t>استراتيجية خرائط المفاهيم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old Italic Art" pitchFamily="2" charset="-78"/>
            </a:endParaRPr>
          </a:p>
          <a:p>
            <a:pPr algn="ctr"/>
            <a:r>
              <a:rPr lang="ar-S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اقرئي النص صفحة </a:t>
            </a:r>
            <a:r>
              <a:rPr lang="ar-S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42واملئي</a:t>
            </a:r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خارطة المفاهيم </a:t>
            </a:r>
            <a:r>
              <a:rPr lang="ar-SA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التالية ؟</a:t>
            </a:r>
            <a:endParaRPr lang="ar-SA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411760" y="155058"/>
            <a:ext cx="6480720" cy="5376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 3- الامام سعود بن </a:t>
            </a:r>
            <a:r>
              <a:rPr lang="ar-SA" sz="2800" dirty="0" err="1" smtClean="0">
                <a:solidFill>
                  <a:schemeClr val="tx1"/>
                </a:solidFill>
              </a:rPr>
              <a:t>عبدالعزيز</a:t>
            </a:r>
            <a:r>
              <a:rPr lang="ar-SA" sz="2800" dirty="0" smtClean="0">
                <a:solidFill>
                  <a:schemeClr val="tx1"/>
                </a:solidFill>
              </a:rPr>
              <a:t> </a:t>
            </a:r>
            <a:r>
              <a:rPr lang="ar-SA" sz="2800" dirty="0" err="1" smtClean="0">
                <a:solidFill>
                  <a:schemeClr val="tx1"/>
                </a:solidFill>
              </a:rPr>
              <a:t>:</a:t>
            </a:r>
            <a:endParaRPr lang="ar-SA" sz="2800" dirty="0">
              <a:solidFill>
                <a:schemeClr val="tx1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 rot="5400000">
            <a:off x="786580" y="3713958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714348" y="4714884"/>
            <a:ext cx="1857388" cy="17145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أعاد الامام الامن والاستقرار </a:t>
            </a:r>
            <a:r>
              <a:rPr lang="ar-SA" sz="2400" dirty="0" err="1" smtClean="0">
                <a:solidFill>
                  <a:schemeClr val="tx1"/>
                </a:solidFill>
              </a:rPr>
              <a:t>في ..................</a:t>
            </a:r>
            <a:endParaRPr lang="ar-SA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  <p:sndAc>
      <p:stSnd>
        <p:snd r:embed="rId2" name="cp_empt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6" grpId="0" animBg="1"/>
      <p:bldP spid="11" grpId="0" animBg="1"/>
      <p:bldP spid="14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500826" y="642918"/>
            <a:ext cx="2267744" cy="8503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solidFill>
                  <a:schemeClr val="tx1"/>
                </a:solidFill>
              </a:rPr>
              <a:t>نشاط </a:t>
            </a:r>
            <a:r>
              <a:rPr lang="ar-SA" sz="2400" b="1" dirty="0" smtClean="0">
                <a:solidFill>
                  <a:schemeClr val="tx1"/>
                </a:solidFill>
              </a:rPr>
              <a:t>( 2) في الكتاب 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نتيجة بحث الصور عن مفتاح كرتو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4149">
            <a:off x="-20742" y="1464664"/>
            <a:ext cx="3513395" cy="1434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071538" y="1071546"/>
            <a:ext cx="2088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مفتاح التفسير </a:t>
            </a:r>
            <a:endParaRPr lang="ar-SA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2928926" y="1714488"/>
            <a:ext cx="5276688" cy="45243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1- لماذا </a:t>
            </a:r>
            <a:r>
              <a:rPr lang="ar-S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وصف</a:t>
            </a:r>
            <a:r>
              <a:rPr lang="ar-SA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SA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الامام  سعود بن عبد العزيز بسعود </a:t>
            </a:r>
            <a:r>
              <a:rPr lang="ar-SA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الكبير؟</a:t>
            </a:r>
            <a:endParaRPr lang="ar-SA" sz="3600" b="1" cap="none" spc="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FontTx/>
              <a:buChar char="-"/>
            </a:pPr>
            <a:endParaRPr lang="ar-SA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FontTx/>
              <a:buChar char="-"/>
            </a:pPr>
            <a:endParaRPr lang="ar-SA" sz="3600" b="1" cap="none" spc="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2- لماذا سمي قصر الحكم في الدرعية بقصر </a:t>
            </a:r>
            <a:r>
              <a:rPr lang="ar-SA" sz="36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سلوى؟</a:t>
            </a:r>
            <a:endParaRPr lang="ar-SA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ar-SA" sz="36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ar-SA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86116" y="285728"/>
            <a:ext cx="2309808" cy="8381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ar-SA" sz="3200" dirty="0" smtClean="0"/>
              <a:t>التفكير الابداعي</a:t>
            </a:r>
            <a:endParaRPr lang="en-US" sz="3200" dirty="0"/>
          </a:p>
        </p:txBody>
      </p:sp>
      <p:pic>
        <p:nvPicPr>
          <p:cNvPr id="8" name="صورة 7" descr="تنزيل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214818"/>
            <a:ext cx="1562100" cy="2095500"/>
          </a:xfrm>
          <a:prstGeom prst="rect">
            <a:avLst/>
          </a:prstGeom>
        </p:spPr>
      </p:pic>
      <p:sp>
        <p:nvSpPr>
          <p:cNvPr id="9" name="عنصر نائب للنص 5"/>
          <p:cNvSpPr txBox="1">
            <a:spLocks/>
          </p:cNvSpPr>
          <p:nvPr/>
        </p:nvSpPr>
        <p:spPr>
          <a:xfrm>
            <a:off x="3857620" y="2857496"/>
            <a:ext cx="3357586" cy="151713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600" b="1" dirty="0" smtClean="0"/>
              <a:t>لان الدولة في عهده وصلت الى اقصى اتساع لها</a:t>
            </a:r>
            <a:endParaRPr kumimoji="0" lang="ar-SA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عنصر نائب للنص 5"/>
          <p:cNvSpPr txBox="1">
            <a:spLocks/>
          </p:cNvSpPr>
          <p:nvPr/>
        </p:nvSpPr>
        <p:spPr>
          <a:xfrm>
            <a:off x="3929058" y="5000636"/>
            <a:ext cx="3357586" cy="151713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أخذ</a:t>
            </a:r>
            <a:r>
              <a:rPr kumimoji="0" lang="ar-SA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الاسم من السلوان وهو كل ما يبعث السعادة </a:t>
            </a:r>
            <a:r>
              <a:rPr kumimoji="0" lang="ar-SA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والانس</a:t>
            </a:r>
            <a:endParaRPr kumimoji="0" lang="ar-SA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0584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357158" y="428604"/>
          <a:ext cx="828680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/>
          <p:cNvGrpSpPr/>
          <p:nvPr/>
        </p:nvGrpSpPr>
        <p:grpSpPr>
          <a:xfrm>
            <a:off x="3382558" y="2750339"/>
            <a:ext cx="2378885" cy="1357322"/>
            <a:chOff x="3643326" y="1928822"/>
            <a:chExt cx="2378885" cy="1357322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3643326" y="1928822"/>
              <a:ext cx="2378885" cy="13573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SA" b="1" dirty="0" smtClean="0">
                  <a:solidFill>
                    <a:schemeClr val="tx2">
                      <a:lumMod val="75000"/>
                    </a:schemeClr>
                  </a:solidFill>
                </a:rPr>
                <a:t>اسم الشخصية</a:t>
              </a:r>
            </a:p>
            <a:p>
              <a:pPr algn="ctr"/>
              <a:r>
                <a:rPr lang="ar-SA" b="1" dirty="0" smtClean="0">
                  <a:solidFill>
                    <a:srgbClr val="C00000"/>
                  </a:solidFill>
                </a:rPr>
                <a:t>الامام سعود بن </a:t>
              </a:r>
              <a:r>
                <a:rPr lang="ar-SA" b="1" dirty="0" err="1" smtClean="0">
                  <a:solidFill>
                    <a:srgbClr val="C00000"/>
                  </a:solidFill>
                </a:rPr>
                <a:t>عبدالعزيز</a:t>
              </a:r>
              <a:endParaRPr lang="ar-SA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3709585" y="1995081"/>
              <a:ext cx="2246367" cy="1224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800" b="1" kern="1200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b="1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800" b="1" kern="1200" dirty="0" smtClean="0"/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/>
                <a:t>بطاقة </a:t>
              </a:r>
              <a:r>
                <a:rPr lang="ar-SA" sz="2000" b="1" dirty="0" smtClean="0"/>
                <a:t>تحليل شخصية</a:t>
              </a:r>
              <a:endParaRPr lang="ar-SA" sz="2000" b="1" kern="1200" dirty="0"/>
            </a:p>
          </p:txBody>
        </p:sp>
      </p:grpSp>
      <p:sp>
        <p:nvSpPr>
          <p:cNvPr id="6" name="مستطيل 5"/>
          <p:cNvSpPr/>
          <p:nvPr/>
        </p:nvSpPr>
        <p:spPr>
          <a:xfrm>
            <a:off x="2643174" y="1357298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b="1" dirty="0" smtClean="0">
                <a:solidFill>
                  <a:schemeClr val="tx1"/>
                </a:solidFill>
              </a:rPr>
              <a:t>مقولات للشخصية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29190" y="5072074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b="1" dirty="0" smtClean="0">
                <a:solidFill>
                  <a:schemeClr val="tx1"/>
                </a:solidFill>
              </a:rPr>
              <a:t>صفة تميزت </a:t>
            </a:r>
            <a:r>
              <a:rPr lang="ar-SA" b="1" dirty="0" err="1" smtClean="0">
                <a:solidFill>
                  <a:schemeClr val="tx1"/>
                </a:solidFill>
              </a:rPr>
              <a:t>بها</a:t>
            </a:r>
            <a:r>
              <a:rPr lang="ar-SA" b="1" dirty="0" smtClean="0">
                <a:solidFill>
                  <a:schemeClr val="tx1"/>
                </a:solidFill>
              </a:rPr>
              <a:t> الشخصية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714876" y="1285860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b="1" dirty="0" smtClean="0">
                <a:solidFill>
                  <a:schemeClr val="tx1"/>
                </a:solidFill>
              </a:rPr>
              <a:t>تساؤلات عن الشخصية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57422" y="5072074"/>
            <a:ext cx="16430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b="1" dirty="0" smtClean="0">
                <a:solidFill>
                  <a:schemeClr val="tx1"/>
                </a:solidFill>
              </a:rPr>
              <a:t>معلومات هامة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10" name="صورة 9" descr="01d8ff172b9aa82b1812a84263623c4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43182"/>
            <a:ext cx="1570038" cy="1570038"/>
          </a:xfrm>
          <a:prstGeom prst="rect">
            <a:avLst/>
          </a:prstGeom>
        </p:spPr>
      </p:pic>
      <p:pic>
        <p:nvPicPr>
          <p:cNvPr id="11" name="صورة 10" descr="تنزيل (3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3000372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23"/>
          <p:cNvGrpSpPr/>
          <p:nvPr/>
        </p:nvGrpSpPr>
        <p:grpSpPr>
          <a:xfrm>
            <a:off x="2843808" y="79024"/>
            <a:ext cx="3744416" cy="852873"/>
            <a:chOff x="7694071" y="940054"/>
            <a:chExt cx="6048672" cy="769441"/>
          </a:xfrm>
        </p:grpSpPr>
        <p:sp>
          <p:nvSpPr>
            <p:cNvPr id="25" name="مستطيل مستدير الزوايا 24"/>
            <p:cNvSpPr/>
            <p:nvPr/>
          </p:nvSpPr>
          <p:spPr>
            <a:xfrm>
              <a:off x="7694071" y="1001374"/>
              <a:ext cx="6048672" cy="646802"/>
            </a:xfrm>
            <a:prstGeom prst="roundRect">
              <a:avLst/>
            </a:prstGeom>
            <a:solidFill>
              <a:schemeClr val="bg1">
                <a:lumMod val="95000"/>
                <a:alpha val="51000"/>
              </a:schemeClr>
            </a:solidFill>
            <a:ln>
              <a:solidFill>
                <a:schemeClr val="bg1">
                  <a:lumMod val="95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10020483" y="940054"/>
              <a:ext cx="3029996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القوانين الصفية</a:t>
              </a:r>
              <a:endParaRPr lang="ar-SA" sz="4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مستطيل مستدير الزوايا 10"/>
          <p:cNvSpPr/>
          <p:nvPr/>
        </p:nvSpPr>
        <p:spPr>
          <a:xfrm>
            <a:off x="5580112" y="1196752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08" t="13478" r="30037" b="13245"/>
          <a:stretch/>
        </p:blipFill>
        <p:spPr bwMode="auto">
          <a:xfrm rot="21064524">
            <a:off x="5569602" y="1152134"/>
            <a:ext cx="777910" cy="8535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6581801" y="1286516"/>
            <a:ext cx="209384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الالتزام بالوقت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716016" y="2089245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5406970" y="2156897"/>
            <a:ext cx="243047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الجلسة الصحيحة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498" t="50000" r="5918" b="39147"/>
          <a:stretch/>
        </p:blipFill>
        <p:spPr bwMode="auto">
          <a:xfrm>
            <a:off x="4572000" y="2184605"/>
            <a:ext cx="649824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مستطيل مستدير الزوايا 32"/>
          <p:cNvSpPr/>
          <p:nvPr/>
        </p:nvSpPr>
        <p:spPr>
          <a:xfrm>
            <a:off x="5539544" y="2974841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4633922" y="3861048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971600" y="1236870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51520" y="2060848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151620" y="2924944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251520" y="3825550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1259632" y="4797152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251520" y="5661248"/>
            <a:ext cx="3384376" cy="72008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2">
                <a:lumMod val="40000"/>
                <a:lumOff val="60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/>
          <p:cNvSpPr txBox="1"/>
          <p:nvPr/>
        </p:nvSpPr>
        <p:spPr>
          <a:xfrm>
            <a:off x="6397880" y="2924944"/>
            <a:ext cx="232307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التزام الهدوء</a:t>
            </a:r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666" t="34799" r="5514" b="52082"/>
          <a:stretch/>
        </p:blipFill>
        <p:spPr bwMode="auto">
          <a:xfrm>
            <a:off x="5703459" y="2996952"/>
            <a:ext cx="668741" cy="62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مربع نص 43"/>
          <p:cNvSpPr txBox="1"/>
          <p:nvPr/>
        </p:nvSpPr>
        <p:spPr>
          <a:xfrm>
            <a:off x="5076056" y="3928700"/>
            <a:ext cx="292580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احترام رأي صديقاتي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91" name="Picture 19" descr="ØµÙØ±Ø© Ø°Ø§Øª ØµÙØ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54115"/>
            <a:ext cx="818615" cy="533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ربع نص 45"/>
          <p:cNvSpPr txBox="1"/>
          <p:nvPr/>
        </p:nvSpPr>
        <p:spPr>
          <a:xfrm>
            <a:off x="1446204" y="1268760"/>
            <a:ext cx="290977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الإنصات جيداً للشرح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880" t="7134" r="5918" b="81173"/>
          <a:stretch/>
        </p:blipFill>
        <p:spPr bwMode="auto">
          <a:xfrm>
            <a:off x="851256" y="1357273"/>
            <a:ext cx="614149" cy="55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مربع نص 47"/>
          <p:cNvSpPr txBox="1"/>
          <p:nvPr/>
        </p:nvSpPr>
        <p:spPr>
          <a:xfrm>
            <a:off x="914797" y="2185700"/>
            <a:ext cx="268695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التعاون مع المجموعة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93" name="Picture 21" descr="ØµÙØ±Ø© Ø°Ø§Øª ØµÙØ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7979"/>
            <a:ext cx="738783" cy="553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مربع نص 49"/>
          <p:cNvSpPr txBox="1"/>
          <p:nvPr/>
        </p:nvSpPr>
        <p:spPr>
          <a:xfrm>
            <a:off x="1497939" y="3068960"/>
            <a:ext cx="301236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الإيجابية للوصول للهدف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95" name="Picture 23" descr="ÙØªÙØ¬Ø© Ø¨Ø­Ø« Ø§ÙØµÙØ± Ø¹Ù Ø§ÙØªØ¹Ø§ÙÙ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6" y="3068960"/>
            <a:ext cx="660819" cy="434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مربع نص 51"/>
          <p:cNvSpPr txBox="1"/>
          <p:nvPr/>
        </p:nvSpPr>
        <p:spPr>
          <a:xfrm>
            <a:off x="1403712" y="3789040"/>
            <a:ext cx="219803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المشاركة والنشاط</a:t>
            </a:r>
          </a:p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والحيوية في الصف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071" t="63604" r="4704" b="20995"/>
          <a:stretch/>
        </p:blipFill>
        <p:spPr bwMode="auto">
          <a:xfrm>
            <a:off x="135700" y="3865208"/>
            <a:ext cx="835899" cy="64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مربع نص 53"/>
          <p:cNvSpPr txBox="1"/>
          <p:nvPr/>
        </p:nvSpPr>
        <p:spPr>
          <a:xfrm>
            <a:off x="1963604" y="4895582"/>
            <a:ext cx="26340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الاستئذان عند الحاجة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9" descr="C:\Users\ohod\Desktop\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55" t="65377" r="38483" b="12631"/>
          <a:stretch/>
        </p:blipFill>
        <p:spPr bwMode="auto">
          <a:xfrm>
            <a:off x="1006339" y="4869160"/>
            <a:ext cx="901365" cy="575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مربع نص 56"/>
          <p:cNvSpPr txBox="1"/>
          <p:nvPr/>
        </p:nvSpPr>
        <p:spPr>
          <a:xfrm>
            <a:off x="762994" y="5733256"/>
            <a:ext cx="28729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سؤالك يزيد من معرفتك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97" name="Picture 25" descr="ØµÙØ±Ø© Ø°Ø§Øª ØµÙØ©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" y="5411101"/>
            <a:ext cx="944478" cy="944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hod\Desktop\لوقو مريم\صورة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137500"/>
            <a:ext cx="588169" cy="710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24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246977c90d45d06bbbf5e933367d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0"/>
            <a:ext cx="535785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20019340">
            <a:off x="4495381" y="2564221"/>
            <a:ext cx="4133863" cy="1677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الامام </a:t>
            </a:r>
            <a:r>
              <a:rPr lang="ar-SA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عبدالله</a:t>
            </a:r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بن سعود بن </a:t>
            </a:r>
            <a:r>
              <a:rPr lang="ar-SA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عبدالعزيز</a:t>
            </a:r>
            <a:endParaRPr lang="ar-SA" sz="3600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بن محمد</a:t>
            </a:r>
          </a:p>
          <a:p>
            <a:pPr algn="ctr"/>
            <a:r>
              <a:rPr lang="ar-SA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endParaRPr lang="ar-SA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صورة 5" descr="47455ffe209f5e6373ff65b7c0b80b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85926"/>
            <a:ext cx="2786082" cy="435771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643042" y="428604"/>
            <a:ext cx="671514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طالبتي الذكية أمامك كلمات مبعثرة بذكائك اللغوي ضعيها في مكانها المناسب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 rot="19210009">
            <a:off x="112195" y="614207"/>
            <a:ext cx="132669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Arabic" pitchFamily="18" charset="-78"/>
                <a:cs typeface="Adobe Arabic" pitchFamily="18" charset="-78"/>
              </a:rPr>
              <a:t>إستراتيجية تعبئة الفجوة</a:t>
            </a: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85786" y="1643050"/>
            <a:ext cx="778674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1233هـ</a:t>
            </a:r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-الحملات </a:t>
            </a:r>
            <a:r>
              <a:rPr lang="ar-SA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العثمانية </a:t>
            </a:r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</a:t>
            </a:r>
            <a:r>
              <a:rPr lang="ar-SA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القيادة </a:t>
            </a:r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نهاية الدولة السعودية الاولى– </a:t>
            </a:r>
            <a:r>
              <a:rPr lang="ar-SA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عبدالله</a:t>
            </a:r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بن </a:t>
            </a:r>
            <a:r>
              <a:rPr lang="ar-SA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سعود </a:t>
            </a:r>
            <a:r>
              <a:rPr lang="ar-SA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مقاومة الاعداء- ادارة الجيوش</a:t>
            </a:r>
            <a:endParaRPr lang="ar-SA" sz="3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8596" y="3571876"/>
            <a:ext cx="842968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هو 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الامام ..............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تولى الحكم بعد 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والده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قضى عهده 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في .................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الذين استهدفوا الدولة السعودية الاولى, عرف 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بـ..............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والقدرة 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على ..................</a:t>
            </a:r>
            <a:endParaRPr lang="ar-SA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شهد 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عهده ....................</a:t>
            </a:r>
            <a:r>
              <a:rPr lang="ar-S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وسقوط الدرعية </a:t>
            </a:r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عام .............</a:t>
            </a:r>
            <a:endParaRPr lang="ar-SA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ar-S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أمام .......................</a:t>
            </a:r>
            <a:endParaRPr lang="ar-SA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643570" y="3214686"/>
            <a:ext cx="207170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solidFill>
                  <a:schemeClr val="tx1"/>
                </a:solidFill>
              </a:rPr>
              <a:t>عبدالله</a:t>
            </a:r>
            <a:r>
              <a:rPr lang="ar-SA" sz="2400" b="1" dirty="0" smtClean="0">
                <a:solidFill>
                  <a:schemeClr val="tx1"/>
                </a:solidFill>
              </a:rPr>
              <a:t> بن سعود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072198" y="3857628"/>
            <a:ext cx="3071834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مقاومة الاعداء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500694" y="4214818"/>
            <a:ext cx="207170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القيادة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00232" y="4214818"/>
            <a:ext cx="207170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ادارة الجيوش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714876" y="4857760"/>
            <a:ext cx="264320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نهاية الدولة السعودية الاولى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57158" y="4714884"/>
            <a:ext cx="207170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solidFill>
                  <a:schemeClr val="tx1"/>
                </a:solidFill>
              </a:rPr>
              <a:t>1233ه</a:t>
            </a:r>
            <a:r>
              <a:rPr lang="ar-SA" sz="2400" b="1" dirty="0" err="1" smtClean="0">
                <a:solidFill>
                  <a:schemeClr val="tx1"/>
                </a:solidFill>
              </a:rPr>
              <a:t>ـ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286116" y="5143512"/>
            <a:ext cx="207170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الحملات </a:t>
            </a:r>
            <a:r>
              <a:rPr lang="ar-SA" sz="2400" b="1" dirty="0" smtClean="0">
                <a:solidFill>
                  <a:schemeClr val="tx1"/>
                </a:solidFill>
              </a:rPr>
              <a:t>العثمانية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599199" cy="1979868"/>
          </a:xfrm>
        </p:spPr>
        <p:txBody>
          <a:bodyPr>
            <a:normAutofit fontScale="90000"/>
          </a:bodyPr>
          <a:lstStyle/>
          <a:p>
            <a:pPr algn="ctr"/>
            <a:r>
              <a:rPr lang="ar-SA" sz="7200" b="1" i="1" dirty="0" smtClean="0">
                <a:solidFill>
                  <a:srgbClr val="FF0000"/>
                </a:solidFill>
              </a:rPr>
              <a:t>  </a:t>
            </a:r>
            <a:br>
              <a:rPr lang="ar-SA" sz="7200" b="1" i="1" dirty="0" smtClean="0">
                <a:solidFill>
                  <a:srgbClr val="FF0000"/>
                </a:solidFill>
              </a:rPr>
            </a:br>
            <a:r>
              <a:rPr lang="ar-SA" sz="7200" b="1" i="1" dirty="0" smtClean="0">
                <a:solidFill>
                  <a:srgbClr val="FF0000"/>
                </a:solidFill>
              </a:rPr>
              <a:t/>
            </a:r>
            <a:br>
              <a:rPr lang="ar-SA" sz="7200" b="1" i="1" dirty="0" smtClean="0">
                <a:solidFill>
                  <a:srgbClr val="FF0000"/>
                </a:solidFill>
              </a:rPr>
            </a:br>
            <a:r>
              <a:rPr lang="ar-SA" sz="7200" b="1" i="1" dirty="0" smtClean="0">
                <a:solidFill>
                  <a:srgbClr val="FF0000"/>
                </a:solidFill>
              </a:rPr>
              <a:t> </a:t>
            </a:r>
            <a:br>
              <a:rPr lang="ar-SA" sz="7200" b="1" i="1" dirty="0" smtClean="0">
                <a:solidFill>
                  <a:srgbClr val="FF0000"/>
                </a:solidFill>
              </a:rPr>
            </a:br>
            <a:r>
              <a:rPr lang="ar-SA" sz="7200" b="1" i="1" dirty="0" smtClean="0">
                <a:solidFill>
                  <a:srgbClr val="FF0000"/>
                </a:solidFill>
              </a:rPr>
              <a:t>فكري</a:t>
            </a:r>
            <a:endParaRPr lang="ar-SA" sz="72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88195" y="3071810"/>
            <a:ext cx="3670505" cy="263353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3600" b="1" dirty="0" smtClean="0"/>
              <a:t>سقوط الدولة السعودية الاولى واستسلام الامام </a:t>
            </a:r>
            <a:r>
              <a:rPr lang="ar-SA" sz="3600" b="1" dirty="0" err="1" smtClean="0"/>
              <a:t>عبدالله</a:t>
            </a:r>
            <a:r>
              <a:rPr lang="ar-SA" sz="3600" b="1" dirty="0" smtClean="0"/>
              <a:t> بن </a:t>
            </a:r>
            <a:r>
              <a:rPr lang="ar-SA" sz="3600" b="1" dirty="0" err="1" smtClean="0"/>
              <a:t>سعود؟</a:t>
            </a:r>
            <a:endParaRPr lang="ar-SA" sz="36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12" y="357166"/>
            <a:ext cx="4086888" cy="1643074"/>
          </a:xfrm>
          <a:prstGeom prst="rect">
            <a:avLst/>
          </a:prstGeom>
        </p:spPr>
      </p:pic>
      <p:pic>
        <p:nvPicPr>
          <p:cNvPr id="8" name="صورة 7" descr="unnamed (2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0"/>
            <a:ext cx="3982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732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453163"/>
            <a:ext cx="5359400" cy="34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857232"/>
            <a:ext cx="7900987" cy="27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123728" y="1325498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طالبتي </a:t>
            </a:r>
            <a:r>
              <a:rPr lang="ar-SA" sz="2800" b="1" dirty="0" smtClean="0"/>
              <a:t>تخيلي انك احد افراد جيش الامام </a:t>
            </a:r>
            <a:r>
              <a:rPr lang="ar-SA" sz="2800" b="1" dirty="0" err="1" smtClean="0"/>
              <a:t>عبدالله</a:t>
            </a:r>
            <a:r>
              <a:rPr lang="ar-SA" sz="2800" b="1" dirty="0" smtClean="0"/>
              <a:t> بن سعود  الذي واجه حملات من الدولة العثمانية وبعض الدول الاسيوية  و </a:t>
            </a:r>
            <a:r>
              <a:rPr lang="ar-SA" sz="2800" b="1" dirty="0" err="1" smtClean="0"/>
              <a:t>الاوروبية ..</a:t>
            </a:r>
            <a:endParaRPr lang="ar-SA" sz="2800" b="1" dirty="0" smtClean="0"/>
          </a:p>
          <a:p>
            <a:r>
              <a:rPr lang="ar-SA" sz="2800" b="1" dirty="0" smtClean="0"/>
              <a:t>ماذا سيكون </a:t>
            </a:r>
            <a:r>
              <a:rPr lang="ar-SA" sz="2800" b="1" dirty="0" err="1" smtClean="0"/>
              <a:t>موقفك ؟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285992"/>
            <a:ext cx="2163763" cy="426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مستدير الزوايا 7"/>
          <p:cNvSpPr/>
          <p:nvPr/>
        </p:nvSpPr>
        <p:spPr>
          <a:xfrm>
            <a:off x="3357554" y="285728"/>
            <a:ext cx="4857784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 smtClean="0"/>
              <a:t>إستراتيجية التخيل </a:t>
            </a:r>
            <a:endParaRPr lang="ar-SA" sz="4000" b="1" dirty="0"/>
          </a:p>
        </p:txBody>
      </p:sp>
    </p:spTree>
    <p:extLst>
      <p:ext uri="{BB962C8B-B14F-4D97-AF65-F5344CB8AC3E}">
        <p14:creationId xmlns="" xmlns:p14="http://schemas.microsoft.com/office/powerpoint/2010/main" val="2976713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u="sng" dirty="0" smtClean="0">
                <a:solidFill>
                  <a:srgbClr val="C00000"/>
                </a:solidFill>
              </a:rPr>
              <a:t>مفاتيح الابداع</a:t>
            </a:r>
            <a:r>
              <a:rPr lang="ar-SA" dirty="0" smtClean="0">
                <a:solidFill>
                  <a:srgbClr val="C00000"/>
                </a:solidFill>
              </a:rPr>
              <a:t/>
            </a:r>
            <a:br>
              <a:rPr lang="ar-SA" dirty="0" smtClean="0">
                <a:solidFill>
                  <a:srgbClr val="C00000"/>
                </a:solidFill>
              </a:rPr>
            </a:br>
            <a:r>
              <a:rPr lang="ar-SA" dirty="0" smtClean="0">
                <a:solidFill>
                  <a:srgbClr val="C00000"/>
                </a:solidFill>
              </a:rPr>
              <a:t>(مفتاح الأسئلة العكسية </a:t>
            </a:r>
            <a:r>
              <a:rPr lang="ar-SA" dirty="0" smtClean="0">
                <a:solidFill>
                  <a:schemeClr val="bg1"/>
                </a:solidFill>
              </a:rPr>
              <a:t>)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785786" y="2000240"/>
            <a:ext cx="7886700" cy="2578357"/>
          </a:xfrm>
          <a:solidFill>
            <a:schemeClr val="bg1">
              <a:alpha val="2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ar-SA" sz="7200" b="1" dirty="0" smtClean="0"/>
              <a:t>كوني ثلاثة أسئلة تكون إجابتها احد أئمة </a:t>
            </a:r>
            <a:r>
              <a:rPr lang="ar-SA" sz="7200" b="1" dirty="0" err="1" smtClean="0"/>
              <a:t>البلاد؟</a:t>
            </a:r>
            <a:endParaRPr lang="ar-SA" sz="7200" b="1" dirty="0"/>
          </a:p>
        </p:txBody>
      </p:sp>
      <p:pic>
        <p:nvPicPr>
          <p:cNvPr id="5" name="صورة 4" descr="تنزيل (4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57200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47063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201135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ar-SA" sz="2800" dirty="0" smtClean="0"/>
              <a:t>باستخدام استراتيجية </a:t>
            </a:r>
            <a:r>
              <a:rPr lang="ar-SA" sz="2800" dirty="0" smtClean="0">
                <a:solidFill>
                  <a:srgbClr val="FF0000"/>
                </a:solidFill>
              </a:rPr>
              <a:t>التعلم </a:t>
            </a:r>
            <a:r>
              <a:rPr lang="ar-SA" sz="2800" dirty="0" err="1" smtClean="0">
                <a:solidFill>
                  <a:srgbClr val="FF0000"/>
                </a:solidFill>
              </a:rPr>
              <a:t>المتمايز </a:t>
            </a:r>
            <a:r>
              <a:rPr lang="ar-SA" sz="2800" dirty="0" smtClean="0"/>
              <a:t>(</a:t>
            </a:r>
            <a:r>
              <a:rPr lang="ar-SA" sz="2800" dirty="0" err="1" smtClean="0"/>
              <a:t>الذكاءات</a:t>
            </a:r>
            <a:r>
              <a:rPr lang="ar-SA" sz="2800" dirty="0" smtClean="0"/>
              <a:t> المتعددة) </a:t>
            </a:r>
            <a:r>
              <a:rPr lang="ar-SA" sz="2800" dirty="0" err="1" smtClean="0"/>
              <a:t>أميرتي..</a:t>
            </a:r>
            <a:r>
              <a:rPr lang="ar-SA" sz="2800" dirty="0" smtClean="0"/>
              <a:t> اختاري أحد الانشطة التالية بما يناسبك ثم اجتمعي مع زميلاتك اللاتي اخترن النشاط ذاته لتكوني معهن فريقك الرائع</a:t>
            </a:r>
            <a:endParaRPr lang="ar-SA" sz="2800" dirty="0"/>
          </a:p>
        </p:txBody>
      </p:sp>
      <p:sp>
        <p:nvSpPr>
          <p:cNvPr id="3" name="تمرير عمودي 2"/>
          <p:cNvSpPr/>
          <p:nvPr/>
        </p:nvSpPr>
        <p:spPr>
          <a:xfrm>
            <a:off x="6786578" y="3071810"/>
            <a:ext cx="1928826" cy="271464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استنتجي سبب هجوم الدولة العثمانية على الدولة السعودية وتدمير </a:t>
            </a:r>
            <a:r>
              <a:rPr lang="ar-SA" sz="2000" b="1" dirty="0" err="1" smtClean="0">
                <a:solidFill>
                  <a:schemeClr val="tx1"/>
                </a:solidFill>
              </a:rPr>
              <a:t>الدرعية؟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تمرير عمودي 3"/>
          <p:cNvSpPr/>
          <p:nvPr/>
        </p:nvSpPr>
        <p:spPr>
          <a:xfrm>
            <a:off x="5000628" y="4214818"/>
            <a:ext cx="1928826" cy="200026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لخصي درس اليوم بطرقة من </a:t>
            </a:r>
            <a:r>
              <a:rPr lang="ar-SA" sz="2400" b="1" dirty="0" err="1" smtClean="0">
                <a:solidFill>
                  <a:schemeClr val="tx1"/>
                </a:solidFill>
              </a:rPr>
              <a:t>ابداعك 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5" name="تمرير عمودي 4"/>
          <p:cNvSpPr/>
          <p:nvPr/>
        </p:nvSpPr>
        <p:spPr>
          <a:xfrm>
            <a:off x="3214678" y="3214686"/>
            <a:ext cx="1928826" cy="271464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صممي خريطة مفاهيم </a:t>
            </a:r>
            <a:r>
              <a:rPr lang="ar-SA" sz="2000" b="1" dirty="0" err="1" smtClean="0">
                <a:solidFill>
                  <a:schemeClr val="tx1"/>
                </a:solidFill>
              </a:rPr>
              <a:t>لاهم</a:t>
            </a:r>
            <a:r>
              <a:rPr lang="ar-SA" sz="2000" b="1" dirty="0" smtClean="0">
                <a:solidFill>
                  <a:schemeClr val="tx1"/>
                </a:solidFill>
              </a:rPr>
              <a:t> الصفات التي اتصف </a:t>
            </a:r>
            <a:r>
              <a:rPr lang="ar-SA" sz="2000" b="1" dirty="0" err="1" smtClean="0">
                <a:solidFill>
                  <a:schemeClr val="tx1"/>
                </a:solidFill>
              </a:rPr>
              <a:t>بها</a:t>
            </a:r>
            <a:r>
              <a:rPr lang="ar-SA" sz="2000" b="1" dirty="0" smtClean="0">
                <a:solidFill>
                  <a:schemeClr val="tx1"/>
                </a:solidFill>
              </a:rPr>
              <a:t> أئمة الدولة السعودية الاولى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6" name="تمرير عمودي 5"/>
          <p:cNvSpPr/>
          <p:nvPr/>
        </p:nvSpPr>
        <p:spPr>
          <a:xfrm>
            <a:off x="1142976" y="4214818"/>
            <a:ext cx="1928826" cy="228601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أرسمي خطا زمنيا لأئمة الدولة السعودية الاولى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786578" y="0"/>
            <a:ext cx="17525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نشاط:</a:t>
            </a:r>
            <a:endParaRPr lang="ar-S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ختامي</a:t>
            </a:r>
            <a:endParaRPr lang="ar-SA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3740" cy="857256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0" y="785794"/>
            <a:ext cx="9028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3دقائق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2ED"/>
              </a:clrFrom>
              <a:clrTo>
                <a:srgbClr val="F1F2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0" y="2643182"/>
            <a:ext cx="2580260" cy="150019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00100" y="500042"/>
            <a:ext cx="5976664" cy="7981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ndalus" panose="02020603050405020304" pitchFamily="18" charset="-78"/>
                <a:ea typeface="Monotype Koufi" pitchFamily="2" charset="-78"/>
                <a:cs typeface="Andalus" panose="02020603050405020304" pitchFamily="18" charset="-78"/>
              </a:rPr>
              <a:t>باستخدام  جدول التعلم</a:t>
            </a:r>
            <a:r>
              <a:rPr lang="ar-S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14300">
                    <a:prstClr val="black"/>
                  </a:innerShdw>
                </a:effectLst>
                <a:latin typeface="Andalus" panose="02020603050405020304" pitchFamily="18" charset="-78"/>
                <a:ea typeface="Monotype Koufi" pitchFamily="2" charset="-78"/>
                <a:cs typeface="Andalus" panose="02020603050405020304" pitchFamily="18" charset="-78"/>
              </a:rPr>
              <a:t> </a:t>
            </a:r>
            <a:endParaRPr lang="ar-S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114300">
                  <a:prstClr val="black"/>
                </a:innerShdw>
              </a:effectLst>
              <a:latin typeface="Andalus" panose="02020603050405020304" pitchFamily="18" charset="-78"/>
              <a:ea typeface="Monotype Koufi" pitchFamily="2" charset="-78"/>
              <a:cs typeface="Andalus" panose="02020603050405020304" pitchFamily="18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8495675"/>
              </p:ext>
            </p:extLst>
          </p:nvPr>
        </p:nvGraphicFramePr>
        <p:xfrm>
          <a:off x="285720" y="3286124"/>
          <a:ext cx="6081893" cy="30963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8038"/>
                <a:gridCol w="1659004"/>
                <a:gridCol w="1324831"/>
                <a:gridCol w="1550020"/>
              </a:tblGrid>
              <a:tr h="639834"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  <a:tr h="639834"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11866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4643438" y="4000504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أعرف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71802" y="3929066"/>
            <a:ext cx="1785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أريد أن أعرف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571604" y="407194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تعلمت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14282" y="4000504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كيف أتعلم أكثر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86182" y="335756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قبل الدرس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85786" y="335756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بعد الدرس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2ED"/>
              </a:clrFrom>
              <a:clrTo>
                <a:srgbClr val="F1F2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000240"/>
            <a:ext cx="2580260" cy="1228695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4071934" y="1571612"/>
            <a:ext cx="374137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Mudir MT" pitchFamily="2" charset="-78"/>
              </a:rPr>
              <a:t>صديقتي أكتبي ما </a:t>
            </a:r>
            <a:r>
              <a:rPr lang="ar-SA" sz="2800" b="1" spc="50" dirty="0" err="1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Mudir MT" pitchFamily="2" charset="-78"/>
              </a:rPr>
              <a:t>تعلمتيه</a:t>
            </a:r>
            <a:r>
              <a:rPr lang="ar-SA" sz="28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Mudir MT" pitchFamily="2" charset="-78"/>
              </a:rPr>
              <a:t> من درسنا لهذا اليوم</a:t>
            </a:r>
            <a:endParaRPr lang="ar-SA" sz="2800" b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e_Sindibad" panose="02060603050605020204" pitchFamily="18" charset="-78"/>
              <a:cs typeface="Mudir MT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000100" y="1428736"/>
            <a:ext cx="158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جماعي</a:t>
            </a:r>
            <a:endParaRPr lang="ar-SA" sz="2800" b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18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e_Sindibad" panose="02060603050605020204" pitchFamily="18" charset="-78"/>
              <a:cs typeface="Al-Mujahed Free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69"/>
          <a:stretch/>
        </p:blipFill>
        <p:spPr>
          <a:xfrm>
            <a:off x="7426431" y="63044"/>
            <a:ext cx="1672790" cy="1628596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 rot="20526139">
            <a:off x="7240773" y="570566"/>
            <a:ext cx="1568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النشاط</a:t>
            </a:r>
            <a:endParaRPr lang="ar-SA" sz="2400" b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18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e_Sindibad" panose="02060603050605020204" pitchFamily="18" charset="-78"/>
              <a:cs typeface="Al-Mujahed Free" pitchFamily="2" charset="-78"/>
            </a:endParaRPr>
          </a:p>
        </p:txBody>
      </p:sp>
      <p:pic>
        <p:nvPicPr>
          <p:cNvPr id="21" name="صورة 20" descr="4699681259440b136efa0901d1add9f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286124"/>
            <a:ext cx="2143108" cy="3323634"/>
          </a:xfrm>
          <a:prstGeom prst="rect">
            <a:avLst/>
          </a:prstGeom>
        </p:spPr>
      </p:pic>
      <p:pic>
        <p:nvPicPr>
          <p:cNvPr id="19" name="Picture 4" descr="C:\Users\ohod\Desktop\لوقو مريم\صورة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720080" cy="869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54770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ar-SA" sz="6000" dirty="0" smtClean="0"/>
              <a:t>الواجب</a:t>
            </a:r>
            <a:endParaRPr lang="ar-SA" sz="6000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 bwMode="auto">
          <a:xfrm>
            <a:off x="500034" y="1857364"/>
            <a:ext cx="8229600" cy="1357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ar-SA" sz="3200" b="1" u="sng" dirty="0" smtClean="0">
              <a:latin typeface="+mn-lt"/>
              <a:cs typeface="+mn-cs"/>
            </a:endParaRPr>
          </a:p>
        </p:txBody>
      </p:sp>
      <p:pic>
        <p:nvPicPr>
          <p:cNvPr id="5" name="صورة 4" descr="rNr613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rNr613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 descr="rNr613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91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all-Sticker-18pcs-3D-font-b-Black-b-font-font-b-White-b-font-Colorful-f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صورة 4" descr="tumblr_n2pcmwuHfy1rxpv9xo1_1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81000"/>
            <a:ext cx="4000496" cy="2690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tumblr_n2pcmwuHfy1rxpv9xo1_1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3428992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50"/>
          </a:xfrm>
          <a:prstGeom prst="rect">
            <a:avLst/>
          </a:prstGeom>
        </p:spPr>
      </p:pic>
      <p:sp>
        <p:nvSpPr>
          <p:cNvPr id="3" name="مستطيل 3"/>
          <p:cNvSpPr/>
          <p:nvPr/>
        </p:nvSpPr>
        <p:spPr>
          <a:xfrm>
            <a:off x="2632366" y="398156"/>
            <a:ext cx="39693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لافتات الحقائق </a:t>
            </a:r>
            <a:endParaRPr lang="ar-SA" sz="60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مستطيل ذو زوايا قطرية مخدوشة 2"/>
          <p:cNvSpPr/>
          <p:nvPr/>
        </p:nvSpPr>
        <p:spPr>
          <a:xfrm>
            <a:off x="2551247" y="433934"/>
            <a:ext cx="3341715" cy="1086860"/>
          </a:xfrm>
          <a:prstGeom prst="snip2Diag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rgbClr val="A59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7229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خماسي 9"/>
          <p:cNvSpPr/>
          <p:nvPr/>
        </p:nvSpPr>
        <p:spPr>
          <a:xfrm>
            <a:off x="214284" y="2428874"/>
            <a:ext cx="4680520" cy="94486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استراتيجية الدقيقة الواحدة</a:t>
            </a:r>
            <a:endParaRPr lang="ar-SA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500298" y="214290"/>
            <a:ext cx="5047488" cy="1108206"/>
          </a:xfrm>
          <a:prstGeom prst="roundRect">
            <a:avLst/>
          </a:prstGeom>
          <a:solidFill>
            <a:srgbClr val="C000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Led Italic Font" panose="02010400000000000000" pitchFamily="2" charset="-78"/>
              </a:rPr>
              <a:t>تغذية راجعة</a:t>
            </a:r>
            <a:endParaRPr lang="ar-S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Led Italic Font" panose="02010400000000000000" pitchFamily="2" charset="-7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357430"/>
            <a:ext cx="2413248" cy="207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عنوان 1"/>
          <p:cNvSpPr txBox="1">
            <a:spLocks/>
          </p:cNvSpPr>
          <p:nvPr/>
        </p:nvSpPr>
        <p:spPr>
          <a:xfrm>
            <a:off x="714349" y="4429132"/>
            <a:ext cx="7848872" cy="216024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- في أي عام تأسست الدولة السعودية الاولى</a:t>
            </a:r>
            <a:r>
              <a:rPr kumimoji="0" lang="ar-SA" sz="40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؟</a:t>
            </a:r>
            <a:endParaRPr kumimoji="0" lang="ar-SA" sz="4000" b="1" i="0" u="none" strike="noStrike" kern="1200" cap="none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- من هو مؤسس الدولة السعودية الاولى؟</a:t>
            </a:r>
            <a:endParaRPr kumimoji="0" lang="ar-SA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9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642910" y="571480"/>
            <a:ext cx="7848600" cy="28623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7030A0"/>
                </a:solidFill>
              </a:rPr>
              <a:t>الوحدة </a:t>
            </a:r>
            <a:r>
              <a:rPr lang="ar-SA" sz="3600" b="1" dirty="0" smtClean="0">
                <a:solidFill>
                  <a:srgbClr val="7030A0"/>
                </a:solidFill>
              </a:rPr>
              <a:t>الثانية</a:t>
            </a:r>
            <a:endParaRPr lang="ar-SA" sz="3600" b="1" dirty="0">
              <a:solidFill>
                <a:srgbClr val="7030A0"/>
              </a:solidFill>
            </a:endParaRPr>
          </a:p>
          <a:p>
            <a:pPr algn="ctr"/>
            <a:endParaRPr lang="ar-SA" sz="36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(تأسيس الدولة السعودية الأولى</a:t>
            </a:r>
            <a:r>
              <a:rPr lang="ar-SA" sz="3600" b="1" dirty="0" err="1" smtClean="0">
                <a:solidFill>
                  <a:srgbClr val="FF0000"/>
                </a:solidFill>
              </a:rPr>
              <a:t>)</a:t>
            </a:r>
            <a:endParaRPr lang="ar-SA" sz="3600" b="1" dirty="0">
              <a:solidFill>
                <a:srgbClr val="FF0000"/>
              </a:solidFill>
            </a:endParaRPr>
          </a:p>
          <a:p>
            <a:pPr algn="ctr"/>
            <a:endParaRPr lang="ar-SA" sz="3600" b="1" dirty="0">
              <a:solidFill>
                <a:schemeClr val="folHlink"/>
              </a:solidFill>
            </a:endParaRPr>
          </a:p>
          <a:p>
            <a:pPr algn="ctr"/>
            <a:endParaRPr lang="ar-SA" sz="3600" b="1" dirty="0">
              <a:solidFill>
                <a:srgbClr val="C00000"/>
              </a:solidFill>
            </a:endParaRPr>
          </a:p>
        </p:txBody>
      </p:sp>
      <p:grpSp>
        <p:nvGrpSpPr>
          <p:cNvPr id="2" name="مجموعة 6"/>
          <p:cNvGrpSpPr/>
          <p:nvPr/>
        </p:nvGrpSpPr>
        <p:grpSpPr>
          <a:xfrm>
            <a:off x="6357950" y="3714752"/>
            <a:ext cx="792480" cy="792480"/>
            <a:chOff x="914399" y="893976"/>
            <a:chExt cx="792480" cy="792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سهم للأسفل 7"/>
            <p:cNvSpPr/>
            <p:nvPr/>
          </p:nvSpPr>
          <p:spPr>
            <a:xfrm>
              <a:off x="914399" y="893976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سهم للأسفل 4"/>
            <p:cNvSpPr/>
            <p:nvPr/>
          </p:nvSpPr>
          <p:spPr>
            <a:xfrm>
              <a:off x="1092707" y="893976"/>
              <a:ext cx="435864" cy="59634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مجموعة 9"/>
          <p:cNvGrpSpPr/>
          <p:nvPr/>
        </p:nvGrpSpPr>
        <p:grpSpPr>
          <a:xfrm>
            <a:off x="3357554" y="3714752"/>
            <a:ext cx="792480" cy="792480"/>
            <a:chOff x="914399" y="893976"/>
            <a:chExt cx="792480" cy="792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سهم للأسفل 10"/>
            <p:cNvSpPr/>
            <p:nvPr/>
          </p:nvSpPr>
          <p:spPr>
            <a:xfrm>
              <a:off x="914399" y="893976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سهم للأسفل 4"/>
            <p:cNvSpPr/>
            <p:nvPr/>
          </p:nvSpPr>
          <p:spPr>
            <a:xfrm>
              <a:off x="1092707" y="893976"/>
              <a:ext cx="435864" cy="59634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مجموعة 12"/>
          <p:cNvGrpSpPr/>
          <p:nvPr/>
        </p:nvGrpSpPr>
        <p:grpSpPr>
          <a:xfrm>
            <a:off x="4857752" y="3714752"/>
            <a:ext cx="792480" cy="792480"/>
            <a:chOff x="914399" y="893976"/>
            <a:chExt cx="792480" cy="792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سهم للأسفل 13"/>
            <p:cNvSpPr/>
            <p:nvPr/>
          </p:nvSpPr>
          <p:spPr>
            <a:xfrm>
              <a:off x="914399" y="893976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سهم للأسفل 4"/>
            <p:cNvSpPr/>
            <p:nvPr/>
          </p:nvSpPr>
          <p:spPr>
            <a:xfrm>
              <a:off x="1092707" y="893976"/>
              <a:ext cx="435864" cy="59634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مجموعة 15"/>
          <p:cNvGrpSpPr/>
          <p:nvPr/>
        </p:nvGrpSpPr>
        <p:grpSpPr>
          <a:xfrm>
            <a:off x="1643042" y="3714752"/>
            <a:ext cx="792480" cy="792480"/>
            <a:chOff x="914399" y="893976"/>
            <a:chExt cx="792480" cy="7924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سهم للأسفل 16"/>
            <p:cNvSpPr/>
            <p:nvPr/>
          </p:nvSpPr>
          <p:spPr>
            <a:xfrm>
              <a:off x="914399" y="893976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سهم للأسفل 4"/>
            <p:cNvSpPr/>
            <p:nvPr/>
          </p:nvSpPr>
          <p:spPr>
            <a:xfrm>
              <a:off x="1092707" y="893976"/>
              <a:ext cx="435864" cy="596341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مجموعة 9"/>
          <p:cNvGrpSpPr>
            <a:grpSpLocks/>
          </p:cNvGrpSpPr>
          <p:nvPr/>
        </p:nvGrpSpPr>
        <p:grpSpPr bwMode="auto">
          <a:xfrm>
            <a:off x="1571604" y="4786322"/>
            <a:ext cx="5892789" cy="1643074"/>
            <a:chOff x="5789206" y="4650270"/>
            <a:chExt cx="2429850" cy="2740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شكل حر 22"/>
            <p:cNvSpPr/>
            <p:nvPr/>
          </p:nvSpPr>
          <p:spPr>
            <a:xfrm>
              <a:off x="7721297" y="4650273"/>
              <a:ext cx="497759" cy="274062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OM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</a:t>
              </a: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لجزيرة العربية قبل الحكم السعودي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شكل حر 23"/>
            <p:cNvSpPr/>
            <p:nvPr/>
          </p:nvSpPr>
          <p:spPr>
            <a:xfrm>
              <a:off x="7026952" y="4650271"/>
              <a:ext cx="497094" cy="274062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تأسيس الدولة السعودية الاولى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شكل حر 24"/>
            <p:cNvSpPr/>
            <p:nvPr/>
          </p:nvSpPr>
          <p:spPr>
            <a:xfrm>
              <a:off x="6453362" y="4650270"/>
              <a:ext cx="466240" cy="274062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أئمة الدولة السعودية الاولى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شكل حر 25"/>
            <p:cNvSpPr/>
            <p:nvPr/>
          </p:nvSpPr>
          <p:spPr>
            <a:xfrm>
              <a:off x="5789206" y="4650271"/>
              <a:ext cx="495765" cy="274062"/>
            </a:xfrm>
            <a:custGeom>
              <a:avLst/>
              <a:gdLst>
                <a:gd name="connsiteX0" fmla="*/ 0 w 676763"/>
                <a:gd name="connsiteY0" fmla="*/ 33838 h 338381"/>
                <a:gd name="connsiteX1" fmla="*/ 9911 w 676763"/>
                <a:gd name="connsiteY1" fmla="*/ 9911 h 338381"/>
                <a:gd name="connsiteX2" fmla="*/ 33838 w 676763"/>
                <a:gd name="connsiteY2" fmla="*/ 0 h 338381"/>
                <a:gd name="connsiteX3" fmla="*/ 642925 w 676763"/>
                <a:gd name="connsiteY3" fmla="*/ 0 h 338381"/>
                <a:gd name="connsiteX4" fmla="*/ 666852 w 676763"/>
                <a:gd name="connsiteY4" fmla="*/ 9911 h 338381"/>
                <a:gd name="connsiteX5" fmla="*/ 676763 w 676763"/>
                <a:gd name="connsiteY5" fmla="*/ 33838 h 338381"/>
                <a:gd name="connsiteX6" fmla="*/ 676763 w 676763"/>
                <a:gd name="connsiteY6" fmla="*/ 304543 h 338381"/>
                <a:gd name="connsiteX7" fmla="*/ 666852 w 676763"/>
                <a:gd name="connsiteY7" fmla="*/ 328470 h 338381"/>
                <a:gd name="connsiteX8" fmla="*/ 642925 w 676763"/>
                <a:gd name="connsiteY8" fmla="*/ 338381 h 338381"/>
                <a:gd name="connsiteX9" fmla="*/ 33838 w 676763"/>
                <a:gd name="connsiteY9" fmla="*/ 338381 h 338381"/>
                <a:gd name="connsiteX10" fmla="*/ 9911 w 676763"/>
                <a:gd name="connsiteY10" fmla="*/ 328470 h 338381"/>
                <a:gd name="connsiteX11" fmla="*/ 0 w 676763"/>
                <a:gd name="connsiteY11" fmla="*/ 304543 h 338381"/>
                <a:gd name="connsiteX12" fmla="*/ 0 w 676763"/>
                <a:gd name="connsiteY12" fmla="*/ 33838 h 3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6763" h="338381">
                  <a:moveTo>
                    <a:pt x="0" y="33838"/>
                  </a:moveTo>
                  <a:cubicBezTo>
                    <a:pt x="0" y="24864"/>
                    <a:pt x="3565" y="16257"/>
                    <a:pt x="9911" y="9911"/>
                  </a:cubicBezTo>
                  <a:cubicBezTo>
                    <a:pt x="16257" y="3565"/>
                    <a:pt x="24864" y="0"/>
                    <a:pt x="33838" y="0"/>
                  </a:cubicBezTo>
                  <a:lnTo>
                    <a:pt x="642925" y="0"/>
                  </a:lnTo>
                  <a:cubicBezTo>
                    <a:pt x="651899" y="0"/>
                    <a:pt x="660506" y="3565"/>
                    <a:pt x="666852" y="9911"/>
                  </a:cubicBezTo>
                  <a:cubicBezTo>
                    <a:pt x="673198" y="16257"/>
                    <a:pt x="676763" y="24864"/>
                    <a:pt x="676763" y="33838"/>
                  </a:cubicBezTo>
                  <a:lnTo>
                    <a:pt x="676763" y="304543"/>
                  </a:lnTo>
                  <a:cubicBezTo>
                    <a:pt x="676763" y="313517"/>
                    <a:pt x="673198" y="322124"/>
                    <a:pt x="666852" y="328470"/>
                  </a:cubicBezTo>
                  <a:cubicBezTo>
                    <a:pt x="660506" y="334816"/>
                    <a:pt x="651899" y="338381"/>
                    <a:pt x="642925" y="338381"/>
                  </a:cubicBezTo>
                  <a:lnTo>
                    <a:pt x="33838" y="338381"/>
                  </a:lnTo>
                  <a:cubicBezTo>
                    <a:pt x="24864" y="338381"/>
                    <a:pt x="16257" y="334816"/>
                    <a:pt x="9911" y="328470"/>
                  </a:cubicBezTo>
                  <a:cubicBezTo>
                    <a:pt x="3565" y="322124"/>
                    <a:pt x="0" y="313517"/>
                    <a:pt x="0" y="304543"/>
                  </a:cubicBezTo>
                  <a:lnTo>
                    <a:pt x="0" y="33838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51" tIns="20071" rIns="25151" bIns="2007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معارك الدفاع عن الدولة السعدية الاولى</a:t>
              </a:r>
              <a:endPara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hod\Desktop\63b7f26afc738cf1acfdcb5851427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hod\Desktop\5b42b2f5d0f247ea902801de49f920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51" b="36266"/>
          <a:stretch/>
        </p:blipFill>
        <p:spPr bwMode="auto">
          <a:xfrm>
            <a:off x="0" y="0"/>
            <a:ext cx="5652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70890" y="1700808"/>
            <a:ext cx="5310337" cy="3600400"/>
          </a:xfrm>
          <a:prstGeom prst="rect">
            <a:avLst/>
          </a:prstGeom>
          <a:solidFill>
            <a:srgbClr val="3399FF">
              <a:alpha val="15000"/>
            </a:srgbClr>
          </a:solidFill>
          <a:ln>
            <a:solidFill>
              <a:srgbClr val="3399FF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ar-SA" sz="4000" b="1" dirty="0" smtClean="0">
                <a:solidFill>
                  <a:schemeClr val="tx2">
                    <a:lumMod val="50000"/>
                  </a:schemeClr>
                </a:solidFill>
              </a:rPr>
              <a:t>أئمة الدولة السعودية الأولى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187624" y="1867471"/>
            <a:ext cx="295145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عنوان الدرس :</a:t>
            </a:r>
            <a:endParaRPr lang="ar-SA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4" descr="C:\Users\ohod\Desktop\لوقو مريم\صورة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720080" cy="8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4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00100" y="500042"/>
            <a:ext cx="5976664" cy="7981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Andalus" panose="02020603050405020304" pitchFamily="18" charset="-78"/>
                <a:ea typeface="Monotype Koufi" pitchFamily="2" charset="-78"/>
                <a:cs typeface="Andalus" panose="02020603050405020304" pitchFamily="18" charset="-78"/>
              </a:rPr>
              <a:t>باستخدام  جدول التعلم</a:t>
            </a:r>
            <a:r>
              <a:rPr lang="ar-S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14300">
                    <a:prstClr val="black"/>
                  </a:innerShdw>
                </a:effectLst>
                <a:latin typeface="Andalus" panose="02020603050405020304" pitchFamily="18" charset="-78"/>
                <a:ea typeface="Monotype Koufi" pitchFamily="2" charset="-78"/>
                <a:cs typeface="Andalus" panose="02020603050405020304" pitchFamily="18" charset="-78"/>
              </a:rPr>
              <a:t> </a:t>
            </a:r>
            <a:endParaRPr lang="ar-S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innerShdw blurRad="114300">
                  <a:prstClr val="black"/>
                </a:innerShdw>
              </a:effectLst>
              <a:latin typeface="Andalus" panose="02020603050405020304" pitchFamily="18" charset="-78"/>
              <a:ea typeface="Monotype Koufi" pitchFamily="2" charset="-78"/>
              <a:cs typeface="Andalus" panose="02020603050405020304" pitchFamily="18" charset="-78"/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8495675"/>
              </p:ext>
            </p:extLst>
          </p:nvPr>
        </p:nvGraphicFramePr>
        <p:xfrm>
          <a:off x="285720" y="3286124"/>
          <a:ext cx="6081893" cy="30963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48038"/>
                <a:gridCol w="1659004"/>
                <a:gridCol w="1324831"/>
                <a:gridCol w="1550020"/>
              </a:tblGrid>
              <a:tr h="639834"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  <a:tr h="639834"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11866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  <a:tr h="434937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T="45708" marB="45708"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4643438" y="4000504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أعرف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071802" y="3929066"/>
            <a:ext cx="1785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أريد أن أعرف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571604" y="407194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ماذا تعلمت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14282" y="4000504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كيف أتعلم أكثر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86182" y="335756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قبل الدرس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85786" y="335756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spc="50" dirty="0" smtClean="0">
                <a:ln w="12700" cmpd="sng">
                  <a:noFill/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e_Dimnah" panose="02060603050605020204" pitchFamily="18" charset="-78"/>
                <a:cs typeface="Mudir MT" pitchFamily="2" charset="-78"/>
              </a:rPr>
              <a:t>بعد الدرس</a:t>
            </a:r>
            <a:endParaRPr lang="ar-SA" sz="2000" b="1" spc="50" dirty="0">
              <a:ln w="12700" cmpd="sng">
                <a:noFill/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e_Dimnah" panose="02060603050605020204" pitchFamily="18" charset="-78"/>
              <a:cs typeface="Mudir MT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2ED"/>
              </a:clrFrom>
              <a:clrTo>
                <a:srgbClr val="F1F2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000240"/>
            <a:ext cx="2580260" cy="1228695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4071934" y="1571612"/>
            <a:ext cx="374137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Mudir MT" pitchFamily="2" charset="-78"/>
              </a:rPr>
              <a:t>صديقتي أكتبي ما تعرفينه عن درسنا لهذا اليوم</a:t>
            </a:r>
            <a:endParaRPr lang="ar-SA" sz="2800" b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e_Sindibad" panose="02060603050605020204" pitchFamily="18" charset="-78"/>
              <a:cs typeface="Mudir MT" pitchFamily="2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000100" y="1428736"/>
            <a:ext cx="158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جماعي</a:t>
            </a:r>
            <a:endParaRPr lang="ar-SA" sz="2800" b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18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e_Sindibad" panose="02060603050605020204" pitchFamily="18" charset="-78"/>
              <a:cs typeface="Al-Mujahed Free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69"/>
          <a:stretch/>
        </p:blipFill>
        <p:spPr>
          <a:xfrm>
            <a:off x="7426431" y="63044"/>
            <a:ext cx="1672790" cy="1628596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 rot="20526139">
            <a:off x="7240773" y="570566"/>
            <a:ext cx="1568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spc="5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18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e_Sindibad" panose="02060603050605020204" pitchFamily="18" charset="-78"/>
                <a:cs typeface="Al-Mujahed Free" pitchFamily="2" charset="-78"/>
              </a:rPr>
              <a:t>النشاط</a:t>
            </a:r>
            <a:endParaRPr lang="ar-SA" sz="2400" b="1" spc="50" dirty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18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e_Sindibad" panose="02060603050605020204" pitchFamily="18" charset="-78"/>
              <a:cs typeface="Al-Mujahed Free" pitchFamily="2" charset="-78"/>
            </a:endParaRPr>
          </a:p>
        </p:txBody>
      </p:sp>
      <p:pic>
        <p:nvPicPr>
          <p:cNvPr id="21" name="صورة 20" descr="4699681259440b136efa0901d1add9f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286124"/>
            <a:ext cx="2143108" cy="3323634"/>
          </a:xfrm>
          <a:prstGeom prst="rect">
            <a:avLst/>
          </a:prstGeom>
        </p:spPr>
      </p:pic>
      <p:pic>
        <p:nvPicPr>
          <p:cNvPr id="19" name="Picture 4" descr="C:\Users\ohod\Desktop\لوقو مريم\صورة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720080" cy="869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54770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hod\Desktop\16d71aea433ed82e7c389f5dd1ac5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4788024" y="1484784"/>
            <a:ext cx="4104456" cy="1368152"/>
          </a:xfrm>
          <a:prstGeom prst="ellipse">
            <a:avLst/>
          </a:prstGeom>
          <a:solidFill>
            <a:srgbClr val="996633">
              <a:alpha val="38000"/>
            </a:srgbClr>
          </a:solidFill>
          <a:ln>
            <a:solidFill>
              <a:srgbClr val="996633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تعداد أئمة الدولة السعودية الأولى بالترتيب.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179512" y="1556792"/>
            <a:ext cx="4104456" cy="1368152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تفسير سبب نهاية الدولة السعودية الأولى.</a:t>
            </a:r>
          </a:p>
        </p:txBody>
      </p:sp>
      <p:pic>
        <p:nvPicPr>
          <p:cNvPr id="7" name="Picture 7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" y="3071810"/>
            <a:ext cx="4065531" cy="37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ØµÙØ±Ø© Ø°Ø§Øª ØµÙØ©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332"/>
          <a:stretch/>
        </p:blipFill>
        <p:spPr bwMode="auto">
          <a:xfrm>
            <a:off x="3322629" y="306936"/>
            <a:ext cx="2227478" cy="124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سهم إلى اليسار 8"/>
          <p:cNvSpPr/>
          <p:nvPr/>
        </p:nvSpPr>
        <p:spPr>
          <a:xfrm>
            <a:off x="4624086" y="59327"/>
            <a:ext cx="4392488" cy="1584176"/>
          </a:xfrm>
          <a:prstGeom prst="leftArrow">
            <a:avLst>
              <a:gd name="adj1" fmla="val 50000"/>
              <a:gd name="adj2" fmla="val 39006"/>
            </a:avLst>
          </a:prstGeom>
          <a:solidFill>
            <a:srgbClr val="996633">
              <a:alpha val="35686"/>
            </a:srgbClr>
          </a:solidFill>
          <a:ln>
            <a:solidFill>
              <a:srgbClr val="996633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5401092" y="434827"/>
            <a:ext cx="327365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أهداف الدرس :</a:t>
            </a:r>
            <a:endParaRPr lang="ar-SA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788024" y="3068960"/>
            <a:ext cx="4104456" cy="1368152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>
                <a:alpha val="1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ذكر نشأة أئمة الدولة السعودية الأولى.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4788024" y="4725144"/>
            <a:ext cx="4104456" cy="1368152"/>
          </a:xfrm>
          <a:prstGeom prst="ellipse">
            <a:avLst/>
          </a:prstGeom>
          <a:solidFill>
            <a:srgbClr val="996633">
              <a:alpha val="38000"/>
            </a:srgbClr>
          </a:solidFill>
          <a:ln>
            <a:solidFill>
              <a:srgbClr val="996633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مناقشة الجهود التي قام </a:t>
            </a:r>
            <a:r>
              <a:rPr lang="ar-SA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بها</a:t>
            </a:r>
            <a:r>
              <a:rPr lang="ar-SA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حكام الدولة السعودية الأولى.</a:t>
            </a:r>
          </a:p>
        </p:txBody>
      </p:sp>
      <p:pic>
        <p:nvPicPr>
          <p:cNvPr id="5122" name="Picture 2" descr="C:\Users\ohod\Desktop\لوقو مريم\صورة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720080" cy="8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1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76200">
          <a:tailEnd type="arrow"/>
        </a:ln>
      </a:spPr>
      <a:bodyPr/>
      <a:lstStyle/>
      <a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900</Words>
  <Application>Microsoft Office PowerPoint</Application>
  <PresentationFormat>عرض على الشاشة (3:4)‏</PresentationFormat>
  <Paragraphs>203</Paragraphs>
  <Slides>38</Slides>
  <Notes>1</Notes>
  <HiddenSlides>0</HiddenSlides>
  <MMClips>1</MMClips>
  <ScaleCrop>false</ScaleCrop>
  <HeadingPairs>
    <vt:vector size="4" baseType="variant">
      <vt:variant>
        <vt:lpstr>سمة</vt:lpstr>
      </vt:variant>
      <vt:variant>
        <vt:i4>8</vt:i4>
      </vt:variant>
      <vt:variant>
        <vt:lpstr>عناوين الشرائح</vt:lpstr>
      </vt:variant>
      <vt:variant>
        <vt:i4>38</vt:i4>
      </vt:variant>
    </vt:vector>
  </HeadingPairs>
  <TitlesOfParts>
    <vt:vector size="46" baseType="lpstr">
      <vt:lpstr>نسق Office</vt:lpstr>
      <vt:lpstr>سمة Office</vt:lpstr>
      <vt:lpstr>Office Theme</vt:lpstr>
      <vt:lpstr>1_Office Theme</vt:lpstr>
      <vt:lpstr>2_نسق Office</vt:lpstr>
      <vt:lpstr>3_نسق Office</vt:lpstr>
      <vt:lpstr>4_نسق Office</vt:lpstr>
      <vt:lpstr>انقلاب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 من هم حكام الدولة السعودية الأولى؟</vt:lpstr>
      <vt:lpstr>الشريحة 12</vt:lpstr>
      <vt:lpstr>الشريحة 13</vt:lpstr>
      <vt:lpstr>الشريحة 14</vt:lpstr>
      <vt:lpstr>بالرجوع للفيديو السابق او الكتاب قومي بتعبئة البطاقة للإمام محمد بن سعود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تدوين الملاحظات (مهارة التلخيص)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      فكري</vt:lpstr>
      <vt:lpstr>الشريحة 33</vt:lpstr>
      <vt:lpstr>مفاتيح الابداع (مفتاح الأسئلة العكسية ) </vt:lpstr>
      <vt:lpstr>باستخدام استراتيجية التعلم المتمايز (الذكاءات المتعددة) أميرتي.. اختاري أحد الانشطة التالية بما يناسبك ثم اجتمعي مع زميلاتك اللاتي اخترن النشاط ذاته لتكوني معهن فريقك الرائع</vt:lpstr>
      <vt:lpstr>الشريحة 36</vt:lpstr>
      <vt:lpstr>الواجب</vt:lpstr>
      <vt:lpstr>الشريحة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amjad</cp:lastModifiedBy>
  <cp:revision>161</cp:revision>
  <dcterms:created xsi:type="dcterms:W3CDTF">2016-12-05T16:07:52Z</dcterms:created>
  <dcterms:modified xsi:type="dcterms:W3CDTF">2020-08-17T18:57:37Z</dcterms:modified>
</cp:coreProperties>
</file>