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1"/>
  </p:notesMasterIdLst>
  <p:sldIdLst>
    <p:sldId id="256" r:id="rId2"/>
    <p:sldId id="263" r:id="rId3"/>
    <p:sldId id="303" r:id="rId4"/>
    <p:sldId id="258" r:id="rId5"/>
    <p:sldId id="260" r:id="rId6"/>
    <p:sldId id="265" r:id="rId7"/>
    <p:sldId id="262" r:id="rId8"/>
    <p:sldId id="259" r:id="rId9"/>
    <p:sldId id="272" r:id="rId10"/>
  </p:sldIdLst>
  <p:sldSz cx="9144000" cy="5143500" type="screen16x9"/>
  <p:notesSz cx="6858000" cy="9144000"/>
  <p:embeddedFontLst>
    <p:embeddedFont>
      <p:font typeface="Artifika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</p:embeddedFont>
    <p:embeddedFont>
      <p:font typeface="Gantari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BA4A31-58DA-474B-B855-7ECD6D6F70C9}">
  <a:tblStyle styleId="{8FBA4A31-58DA-474B-B855-7ECD6D6F70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395877c31e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1395877c31e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395877c31e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395877c31e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15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395877c31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395877c31e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395877c31e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395877c31e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395877c31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1395877c31e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395877c31e_0_1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1395877c31e_0_1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395877c31e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395877c31e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395877c31e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1395877c31e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7817" y="-5000"/>
            <a:ext cx="9166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225" y="1354175"/>
            <a:ext cx="771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Artifika"/>
                <a:ea typeface="Artifika"/>
                <a:cs typeface="Artifika"/>
                <a:sym typeface="Artifik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100" y="3443725"/>
            <a:ext cx="77178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" y="3637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025" y="114336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5925" y="14365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921625" y="761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3050" y="449883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075" y="44266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6675" y="4426625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7">
            <a:alphaModFix amt="86000"/>
          </a:blip>
          <a:stretch>
            <a:fillRect/>
          </a:stretch>
        </p:blipFill>
        <p:spPr>
          <a:xfrm>
            <a:off x="8430775" y="2171763"/>
            <a:ext cx="1352550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8">
            <a:alphaModFix amt="86000"/>
          </a:blip>
          <a:stretch>
            <a:fillRect/>
          </a:stretch>
        </p:blipFill>
        <p:spPr>
          <a:xfrm>
            <a:off x="8064175" y="3911438"/>
            <a:ext cx="73342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9">
            <a:alphaModFix amt="86000"/>
          </a:blip>
          <a:stretch>
            <a:fillRect/>
          </a:stretch>
        </p:blipFill>
        <p:spPr>
          <a:xfrm>
            <a:off x="-591700" y="2357175"/>
            <a:ext cx="1304925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7817" y="-5000"/>
            <a:ext cx="916664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" y="3637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025" y="114336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5925" y="14365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921625" y="761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2575" y="47670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0550" y="449883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3850" y="465440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3"/>
          <p:cNvPicPr preferRelativeResize="0"/>
          <p:nvPr/>
        </p:nvPicPr>
        <p:blipFill>
          <a:blip r:embed="rId7">
            <a:alphaModFix amt="86000"/>
          </a:blip>
          <a:stretch>
            <a:fillRect/>
          </a:stretch>
        </p:blipFill>
        <p:spPr>
          <a:xfrm>
            <a:off x="8049775" y="2171763"/>
            <a:ext cx="1352550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3"/>
          <p:cNvPicPr preferRelativeResize="0"/>
          <p:nvPr/>
        </p:nvPicPr>
        <p:blipFill>
          <a:blip r:embed="rId8">
            <a:alphaModFix amt="86000"/>
          </a:blip>
          <a:stretch>
            <a:fillRect/>
          </a:stretch>
        </p:blipFill>
        <p:spPr>
          <a:xfrm>
            <a:off x="7683175" y="3911438"/>
            <a:ext cx="73342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3"/>
          <p:cNvPicPr preferRelativeResize="0"/>
          <p:nvPr/>
        </p:nvPicPr>
        <p:blipFill>
          <a:blip r:embed="rId9">
            <a:alphaModFix amt="86000"/>
          </a:blip>
          <a:stretch>
            <a:fillRect/>
          </a:stretch>
        </p:blipFill>
        <p:spPr>
          <a:xfrm>
            <a:off x="-591700" y="2357175"/>
            <a:ext cx="1304925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3"/>
          <p:cNvPicPr preferRelativeResize="0"/>
          <p:nvPr/>
        </p:nvPicPr>
        <p:blipFill>
          <a:blip r:embed="rId10">
            <a:alphaModFix amt="86000"/>
          </a:blip>
          <a:stretch>
            <a:fillRect/>
          </a:stretch>
        </p:blipFill>
        <p:spPr>
          <a:xfrm rot="-1379977">
            <a:off x="583263" y="3419162"/>
            <a:ext cx="942975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1142000" y="-744725"/>
            <a:ext cx="11435575" cy="64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4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8216575" y="3911438"/>
            <a:ext cx="73342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4"/>
          <p:cNvPicPr preferRelativeResize="0"/>
          <p:nvPr/>
        </p:nvPicPr>
        <p:blipFill>
          <a:blip r:embed="rId4">
            <a:alphaModFix amt="86000"/>
          </a:blip>
          <a:stretch>
            <a:fillRect/>
          </a:stretch>
        </p:blipFill>
        <p:spPr>
          <a:xfrm rot="-1379977">
            <a:off x="49313" y="3864662"/>
            <a:ext cx="94297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926621" y="461236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788646" y="18273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8501221" y="7252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258546" y="35375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6096" y="761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820396" y="461236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4"/>
          <p:cNvPicPr preferRelativeResize="0"/>
          <p:nvPr/>
        </p:nvPicPr>
        <p:blipFill>
          <a:blip r:embed="rId8">
            <a:alphaModFix amt="86000"/>
          </a:blip>
          <a:stretch>
            <a:fillRect/>
          </a:stretch>
        </p:blipFill>
        <p:spPr>
          <a:xfrm>
            <a:off x="989500" y="3533488"/>
            <a:ext cx="1352550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4"/>
          <p:cNvPicPr preferRelativeResize="0"/>
          <p:nvPr/>
        </p:nvPicPr>
        <p:blipFill>
          <a:blip r:embed="rId9">
            <a:alphaModFix amt="86000"/>
          </a:blip>
          <a:stretch>
            <a:fillRect/>
          </a:stretch>
        </p:blipFill>
        <p:spPr>
          <a:xfrm>
            <a:off x="7017125" y="3644800"/>
            <a:ext cx="1304925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142000" y="-744725"/>
            <a:ext cx="11435575" cy="64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5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1379977">
            <a:off x="1040338" y="3778625"/>
            <a:ext cx="94297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5"/>
          <p:cNvPicPr preferRelativeResize="0"/>
          <p:nvPr/>
        </p:nvPicPr>
        <p:blipFill>
          <a:blip r:embed="rId4">
            <a:alphaModFix amt="86000"/>
          </a:blip>
          <a:stretch>
            <a:fillRect/>
          </a:stretch>
        </p:blipFill>
        <p:spPr>
          <a:xfrm flipH="1">
            <a:off x="0" y="2997888"/>
            <a:ext cx="1352550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5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 rot="914355">
            <a:off x="-795662" y="1860750"/>
            <a:ext cx="1304925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3775" y="25943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07125" y="31312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70100" y="25945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15925" y="14365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7921625" y="761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3100" y="3637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6025" y="114336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9550" y="461236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35700" y="4612363"/>
            <a:ext cx="342900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614900" y="-502500"/>
            <a:ext cx="10673300" cy="59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3025500" y="1231850"/>
            <a:ext cx="50676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1089000" y="1236850"/>
            <a:ext cx="1375500" cy="1112700"/>
          </a:xfrm>
          <a:prstGeom prst="rect">
            <a:avLst/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3025500" y="2080750"/>
            <a:ext cx="5067600" cy="3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" y="3637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238" y="442663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025" y="114336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0750" y="168025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5925" y="14365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921625" y="761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3050" y="4498838"/>
            <a:ext cx="342900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1333501" y="-807300"/>
            <a:ext cx="11468101" cy="64348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143093" y="2318250"/>
            <a:ext cx="30723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 idx="2"/>
          </p:nvPr>
        </p:nvSpPr>
        <p:spPr>
          <a:xfrm>
            <a:off x="4928607" y="2318250"/>
            <a:ext cx="30723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1"/>
          </p:nvPr>
        </p:nvSpPr>
        <p:spPr>
          <a:xfrm>
            <a:off x="4928607" y="1294900"/>
            <a:ext cx="30723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5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3"/>
          </p:nvPr>
        </p:nvSpPr>
        <p:spPr>
          <a:xfrm>
            <a:off x="1143093" y="1294900"/>
            <a:ext cx="30723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5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 idx="4"/>
          </p:nvPr>
        </p:nvSpPr>
        <p:spPr>
          <a:xfrm>
            <a:off x="713225" y="387875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5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flipH="1">
            <a:off x="8422613" y="3333738"/>
            <a:ext cx="73342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/>
          <p:cNvPicPr preferRelativeResize="0"/>
          <p:nvPr/>
        </p:nvPicPr>
        <p:blipFill>
          <a:blip r:embed="rId4">
            <a:alphaModFix amt="86000"/>
          </a:blip>
          <a:stretch>
            <a:fillRect/>
          </a:stretch>
        </p:blipFill>
        <p:spPr>
          <a:xfrm rot="-1574202">
            <a:off x="-163075" y="2576250"/>
            <a:ext cx="1304925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7400" y="1265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025" y="114336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7200" y="11206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617888" y="25943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7888" y="269903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34650" y="4426625"/>
            <a:ext cx="342900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1333501" y="-645687"/>
            <a:ext cx="11468101" cy="64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775" y="46543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100" y="3637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025" y="114336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0675" y="35376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5925" y="14365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921625" y="761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1625" y="45417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2075" y="44266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8"/>
          <p:cNvPicPr preferRelativeResize="0"/>
          <p:nvPr/>
        </p:nvPicPr>
        <p:blipFill>
          <a:blip r:embed="rId7">
            <a:alphaModFix amt="86000"/>
          </a:blip>
          <a:stretch>
            <a:fillRect/>
          </a:stretch>
        </p:blipFill>
        <p:spPr>
          <a:xfrm>
            <a:off x="8430775" y="2171763"/>
            <a:ext cx="1352550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8"/>
          <p:cNvPicPr preferRelativeResize="0"/>
          <p:nvPr/>
        </p:nvPicPr>
        <p:blipFill>
          <a:blip r:embed="rId8">
            <a:alphaModFix amt="86000"/>
          </a:blip>
          <a:stretch>
            <a:fillRect/>
          </a:stretch>
        </p:blipFill>
        <p:spPr>
          <a:xfrm>
            <a:off x="-591700" y="2357175"/>
            <a:ext cx="1304925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8"/>
          <p:cNvSpPr txBox="1">
            <a:spLocks noGrp="1"/>
          </p:cNvSpPr>
          <p:nvPr>
            <p:ph type="title"/>
          </p:nvPr>
        </p:nvSpPr>
        <p:spPr>
          <a:xfrm>
            <a:off x="713225" y="1083300"/>
            <a:ext cx="7717800" cy="29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1333501" y="-273900"/>
            <a:ext cx="11468101" cy="64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581527">
            <a:off x="7697475" y="2042313"/>
            <a:ext cx="1352550" cy="360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1100" y="461236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100" y="3637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1100" y="3637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6025" y="114336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5925" y="14365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921625" y="761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68500" y="44266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7325" y="461236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9"/>
          <p:cNvPicPr preferRelativeResize="0"/>
          <p:nvPr/>
        </p:nvPicPr>
        <p:blipFill>
          <a:blip r:embed="rId9">
            <a:alphaModFix amt="86000"/>
          </a:blip>
          <a:stretch>
            <a:fillRect/>
          </a:stretch>
        </p:blipFill>
        <p:spPr>
          <a:xfrm rot="-1574202">
            <a:off x="-363100" y="2509575"/>
            <a:ext cx="1304925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>
            <a:spLocks noGrp="1"/>
          </p:cNvSpPr>
          <p:nvPr>
            <p:ph type="title"/>
          </p:nvPr>
        </p:nvSpPr>
        <p:spPr>
          <a:xfrm>
            <a:off x="820575" y="1345675"/>
            <a:ext cx="3788700" cy="7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2" name="Google Shape;112;p9"/>
          <p:cNvSpPr txBox="1">
            <a:spLocks noGrp="1"/>
          </p:cNvSpPr>
          <p:nvPr>
            <p:ph type="subTitle" idx="1"/>
          </p:nvPr>
        </p:nvSpPr>
        <p:spPr>
          <a:xfrm>
            <a:off x="820622" y="2181425"/>
            <a:ext cx="3788700" cy="16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9"/>
          <p:cNvSpPr>
            <a:spLocks noGrp="1"/>
          </p:cNvSpPr>
          <p:nvPr>
            <p:ph type="pic" idx="2"/>
          </p:nvPr>
        </p:nvSpPr>
        <p:spPr>
          <a:xfrm>
            <a:off x="4996450" y="999000"/>
            <a:ext cx="3145500" cy="31455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5975" y="-5000"/>
            <a:ext cx="10143124" cy="569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3"/>
          <p:cNvSpPr txBox="1">
            <a:spLocks noGrp="1"/>
          </p:cNvSpPr>
          <p:nvPr>
            <p:ph type="title" hasCustomPrompt="1"/>
          </p:nvPr>
        </p:nvSpPr>
        <p:spPr>
          <a:xfrm>
            <a:off x="2283274" y="1319424"/>
            <a:ext cx="710700" cy="593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"/>
          </p:nvPr>
        </p:nvSpPr>
        <p:spPr>
          <a:xfrm>
            <a:off x="1148524" y="2344976"/>
            <a:ext cx="29802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2" hasCustomPrompt="1"/>
          </p:nvPr>
        </p:nvSpPr>
        <p:spPr>
          <a:xfrm>
            <a:off x="6142850" y="1319424"/>
            <a:ext cx="710400" cy="5934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3"/>
          </p:nvPr>
        </p:nvSpPr>
        <p:spPr>
          <a:xfrm>
            <a:off x="5007650" y="2344966"/>
            <a:ext cx="29808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4" hasCustomPrompt="1"/>
          </p:nvPr>
        </p:nvSpPr>
        <p:spPr>
          <a:xfrm>
            <a:off x="2283274" y="3118823"/>
            <a:ext cx="710700" cy="5934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5"/>
          </p:nvPr>
        </p:nvSpPr>
        <p:spPr>
          <a:xfrm>
            <a:off x="1148524" y="4142476"/>
            <a:ext cx="29802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6" hasCustomPrompt="1"/>
          </p:nvPr>
        </p:nvSpPr>
        <p:spPr>
          <a:xfrm>
            <a:off x="6142850" y="3118823"/>
            <a:ext cx="710400" cy="5934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7"/>
          </p:nvPr>
        </p:nvSpPr>
        <p:spPr>
          <a:xfrm>
            <a:off x="5007650" y="4142465"/>
            <a:ext cx="29808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8"/>
          </p:nvPr>
        </p:nvSpPr>
        <p:spPr>
          <a:xfrm>
            <a:off x="1148524" y="1966934"/>
            <a:ext cx="298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9"/>
          </p:nvPr>
        </p:nvSpPr>
        <p:spPr>
          <a:xfrm>
            <a:off x="5007650" y="1966925"/>
            <a:ext cx="2980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13"/>
          </p:nvPr>
        </p:nvSpPr>
        <p:spPr>
          <a:xfrm>
            <a:off x="1148524" y="3764135"/>
            <a:ext cx="298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14"/>
          </p:nvPr>
        </p:nvSpPr>
        <p:spPr>
          <a:xfrm>
            <a:off x="5007650" y="3764126"/>
            <a:ext cx="2980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tifika"/>
              <a:buNone/>
              <a:defRPr sz="2400">
                <a:latin typeface="Artifika"/>
                <a:ea typeface="Artifika"/>
                <a:cs typeface="Artifika"/>
                <a:sym typeface="Artifika"/>
              </a:defRPr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15"/>
          </p:nvPr>
        </p:nvSpPr>
        <p:spPr>
          <a:xfrm>
            <a:off x="713225" y="387875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57" name="Google Shape;157;p1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-176775" y="2897390"/>
            <a:ext cx="923225" cy="233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02275" y="7014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592700" y="25943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727725" y="465440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13388" y="213106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8675875" y="163866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587900" y="16740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470425" y="1260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8241650" y="2961500"/>
            <a:ext cx="849400" cy="26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614900" y="-502500"/>
            <a:ext cx="10673300" cy="59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5"/>
          <p:cNvSpPr txBox="1">
            <a:spLocks noGrp="1"/>
          </p:cNvSpPr>
          <p:nvPr>
            <p:ph type="title"/>
          </p:nvPr>
        </p:nvSpPr>
        <p:spPr>
          <a:xfrm>
            <a:off x="3836250" y="244306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9" name="Google Shape;189;p15"/>
          <p:cNvSpPr txBox="1">
            <a:spLocks noGrp="1"/>
          </p:cNvSpPr>
          <p:nvPr>
            <p:ph type="subTitle" idx="1"/>
          </p:nvPr>
        </p:nvSpPr>
        <p:spPr>
          <a:xfrm>
            <a:off x="1480950" y="666750"/>
            <a:ext cx="6715500" cy="18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90" name="Google Shape;1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3775" y="25943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025" y="2113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00" y="248475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7125" y="31312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925" y="10835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0100" y="25945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5925" y="14365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921625" y="761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2688" y="4426625"/>
            <a:ext cx="342900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33501" y="-273900"/>
            <a:ext cx="11468101" cy="643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9"/>
          <p:cNvSpPr txBox="1">
            <a:spLocks noGrp="1"/>
          </p:cNvSpPr>
          <p:nvPr>
            <p:ph type="title"/>
          </p:nvPr>
        </p:nvSpPr>
        <p:spPr>
          <a:xfrm>
            <a:off x="937700" y="2657475"/>
            <a:ext cx="21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937700" y="3208475"/>
            <a:ext cx="2175300" cy="8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 idx="2"/>
          </p:nvPr>
        </p:nvSpPr>
        <p:spPr>
          <a:xfrm>
            <a:off x="3484421" y="2657475"/>
            <a:ext cx="21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4" name="Google Shape;244;p19"/>
          <p:cNvSpPr txBox="1">
            <a:spLocks noGrp="1"/>
          </p:cNvSpPr>
          <p:nvPr>
            <p:ph type="subTitle" idx="3"/>
          </p:nvPr>
        </p:nvSpPr>
        <p:spPr>
          <a:xfrm>
            <a:off x="3484421" y="3208475"/>
            <a:ext cx="2175300" cy="8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45" name="Google Shape;245;p19"/>
          <p:cNvSpPr txBox="1">
            <a:spLocks noGrp="1"/>
          </p:cNvSpPr>
          <p:nvPr>
            <p:ph type="title" idx="4"/>
          </p:nvPr>
        </p:nvSpPr>
        <p:spPr>
          <a:xfrm>
            <a:off x="6031149" y="2657475"/>
            <a:ext cx="21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6" name="Google Shape;246;p19"/>
          <p:cNvSpPr txBox="1">
            <a:spLocks noGrp="1"/>
          </p:cNvSpPr>
          <p:nvPr>
            <p:ph type="subTitle" idx="5"/>
          </p:nvPr>
        </p:nvSpPr>
        <p:spPr>
          <a:xfrm>
            <a:off x="6031149" y="3208475"/>
            <a:ext cx="2175300" cy="8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title" idx="6"/>
          </p:nvPr>
        </p:nvSpPr>
        <p:spPr>
          <a:xfrm>
            <a:off x="713225" y="387875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48" name="Google Shape;248;p1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581527">
            <a:off x="-654050" y="1948775"/>
            <a:ext cx="1352550" cy="360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9"/>
          <p:cNvPicPr preferRelativeResize="0"/>
          <p:nvPr/>
        </p:nvPicPr>
        <p:blipFill>
          <a:blip r:embed="rId4">
            <a:alphaModFix amt="86000"/>
          </a:blip>
          <a:stretch>
            <a:fillRect/>
          </a:stretch>
        </p:blipFill>
        <p:spPr>
          <a:xfrm>
            <a:off x="8420650" y="3383163"/>
            <a:ext cx="73342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5450" y="461236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5550" y="2398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6025" y="114336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82600" y="69363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007225" y="168013"/>
            <a:ext cx="342900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tifika"/>
              <a:buNone/>
              <a:defRPr sz="3400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tifika"/>
              <a:buNone/>
              <a:defRPr sz="2800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tifika"/>
              <a:buNone/>
              <a:defRPr sz="2800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tifika"/>
              <a:buNone/>
              <a:defRPr sz="2800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tifika"/>
              <a:buNone/>
              <a:defRPr sz="2800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tifika"/>
              <a:buNone/>
              <a:defRPr sz="2800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tifika"/>
              <a:buNone/>
              <a:defRPr sz="2800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tifika"/>
              <a:buNone/>
              <a:defRPr sz="2800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tifika"/>
              <a:buNone/>
              <a:defRPr sz="2800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ntari"/>
              <a:buChar char="●"/>
              <a:defRPr sz="18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8" r:id="rId6"/>
    <p:sldLayoutId id="2147483659" r:id="rId7"/>
    <p:sldLayoutId id="2147483661" r:id="rId8"/>
    <p:sldLayoutId id="2147483665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fif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23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11" Type="http://schemas.openxmlformats.org/officeDocument/2006/relationships/image" Target="../media/image22.jfif"/><Relationship Id="rId5" Type="http://schemas.openxmlformats.org/officeDocument/2006/relationships/image" Target="../media/image4.png"/><Relationship Id="rId10" Type="http://schemas.openxmlformats.org/officeDocument/2006/relationships/image" Target="../media/image21.jfif"/><Relationship Id="rId4" Type="http://schemas.openxmlformats.org/officeDocument/2006/relationships/image" Target="../media/image11.png"/><Relationship Id="rId9" Type="http://schemas.openxmlformats.org/officeDocument/2006/relationships/image" Target="../media/image20.jf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9"/>
          <p:cNvSpPr txBox="1">
            <a:spLocks noGrp="1"/>
          </p:cNvSpPr>
          <p:nvPr>
            <p:ph type="ctrTitle"/>
          </p:nvPr>
        </p:nvSpPr>
        <p:spPr>
          <a:xfrm>
            <a:off x="597195" y="2322009"/>
            <a:ext cx="771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الدرس الثاني</a:t>
            </a:r>
            <a:b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العدوى وانتقالها</a:t>
            </a:r>
            <a:b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9" name="Google Shape;369;p29"/>
          <p:cNvGrpSpPr/>
          <p:nvPr/>
        </p:nvGrpSpPr>
        <p:grpSpPr>
          <a:xfrm>
            <a:off x="3227445" y="176085"/>
            <a:ext cx="1055903" cy="1031623"/>
            <a:chOff x="11873470" y="-24098"/>
            <a:chExt cx="1107513" cy="1082047"/>
          </a:xfrm>
        </p:grpSpPr>
        <p:sp>
          <p:nvSpPr>
            <p:cNvPr id="370" name="Google Shape;370;p29"/>
            <p:cNvSpPr/>
            <p:nvPr/>
          </p:nvSpPr>
          <p:spPr>
            <a:xfrm>
              <a:off x="11873470" y="-24098"/>
              <a:ext cx="1097315" cy="1072212"/>
            </a:xfrm>
            <a:custGeom>
              <a:avLst/>
              <a:gdLst/>
              <a:ahLst/>
              <a:cxnLst/>
              <a:rect l="l" t="t" r="r" b="b"/>
              <a:pathLst>
                <a:path w="31648" h="30924" extrusionOk="0">
                  <a:moveTo>
                    <a:pt x="31605" y="16527"/>
                  </a:moveTo>
                  <a:cubicBezTo>
                    <a:pt x="31619" y="16427"/>
                    <a:pt x="31633" y="16328"/>
                    <a:pt x="31648" y="16228"/>
                  </a:cubicBezTo>
                  <a:cubicBezTo>
                    <a:pt x="31591" y="16186"/>
                    <a:pt x="31534" y="16129"/>
                    <a:pt x="31562" y="16058"/>
                  </a:cubicBezTo>
                  <a:cubicBezTo>
                    <a:pt x="31619" y="15831"/>
                    <a:pt x="31619" y="15590"/>
                    <a:pt x="31562" y="15362"/>
                  </a:cubicBezTo>
                  <a:cubicBezTo>
                    <a:pt x="31520" y="15107"/>
                    <a:pt x="31449" y="14809"/>
                    <a:pt x="31633" y="14567"/>
                  </a:cubicBezTo>
                  <a:cubicBezTo>
                    <a:pt x="31548" y="14383"/>
                    <a:pt x="31520" y="14170"/>
                    <a:pt x="31534" y="13971"/>
                  </a:cubicBezTo>
                  <a:cubicBezTo>
                    <a:pt x="31534" y="13843"/>
                    <a:pt x="31548" y="13730"/>
                    <a:pt x="31435" y="13644"/>
                  </a:cubicBezTo>
                  <a:cubicBezTo>
                    <a:pt x="31435" y="13190"/>
                    <a:pt x="31392" y="12750"/>
                    <a:pt x="31321" y="12310"/>
                  </a:cubicBezTo>
                  <a:cubicBezTo>
                    <a:pt x="31335" y="12296"/>
                    <a:pt x="31364" y="12281"/>
                    <a:pt x="31378" y="12267"/>
                  </a:cubicBezTo>
                  <a:cubicBezTo>
                    <a:pt x="31463" y="12040"/>
                    <a:pt x="31335" y="11855"/>
                    <a:pt x="31236" y="11671"/>
                  </a:cubicBezTo>
                  <a:lnTo>
                    <a:pt x="31236" y="11358"/>
                  </a:lnTo>
                  <a:cubicBezTo>
                    <a:pt x="31193" y="11245"/>
                    <a:pt x="31179" y="11117"/>
                    <a:pt x="31179" y="11004"/>
                  </a:cubicBezTo>
                  <a:cubicBezTo>
                    <a:pt x="31151" y="10791"/>
                    <a:pt x="31136" y="10563"/>
                    <a:pt x="30923" y="10421"/>
                  </a:cubicBezTo>
                  <a:cubicBezTo>
                    <a:pt x="30867" y="10365"/>
                    <a:pt x="30881" y="10265"/>
                    <a:pt x="30824" y="10208"/>
                  </a:cubicBezTo>
                  <a:lnTo>
                    <a:pt x="30824" y="10010"/>
                  </a:lnTo>
                  <a:cubicBezTo>
                    <a:pt x="30753" y="9953"/>
                    <a:pt x="30781" y="9854"/>
                    <a:pt x="30725" y="9797"/>
                  </a:cubicBezTo>
                  <a:lnTo>
                    <a:pt x="30725" y="9697"/>
                  </a:lnTo>
                  <a:cubicBezTo>
                    <a:pt x="30696" y="9669"/>
                    <a:pt x="30654" y="9626"/>
                    <a:pt x="30625" y="9598"/>
                  </a:cubicBezTo>
                  <a:lnTo>
                    <a:pt x="30526" y="9484"/>
                  </a:lnTo>
                  <a:cubicBezTo>
                    <a:pt x="30441" y="9442"/>
                    <a:pt x="30455" y="9357"/>
                    <a:pt x="30412" y="9286"/>
                  </a:cubicBezTo>
                  <a:lnTo>
                    <a:pt x="30412" y="9286"/>
                  </a:lnTo>
                  <a:cubicBezTo>
                    <a:pt x="30356" y="9158"/>
                    <a:pt x="30299" y="9002"/>
                    <a:pt x="30157" y="9002"/>
                  </a:cubicBezTo>
                  <a:cubicBezTo>
                    <a:pt x="30242" y="8959"/>
                    <a:pt x="30299" y="8916"/>
                    <a:pt x="30214" y="8760"/>
                  </a:cubicBezTo>
                  <a:lnTo>
                    <a:pt x="30114" y="8760"/>
                  </a:lnTo>
                  <a:cubicBezTo>
                    <a:pt x="30114" y="8760"/>
                    <a:pt x="30086" y="8760"/>
                    <a:pt x="30086" y="8732"/>
                  </a:cubicBezTo>
                  <a:cubicBezTo>
                    <a:pt x="30072" y="8718"/>
                    <a:pt x="30086" y="8689"/>
                    <a:pt x="30100" y="8661"/>
                  </a:cubicBezTo>
                  <a:lnTo>
                    <a:pt x="30100" y="8561"/>
                  </a:lnTo>
                  <a:cubicBezTo>
                    <a:pt x="30072" y="8533"/>
                    <a:pt x="30043" y="8490"/>
                    <a:pt x="30001" y="8462"/>
                  </a:cubicBezTo>
                  <a:lnTo>
                    <a:pt x="30001" y="8363"/>
                  </a:lnTo>
                  <a:cubicBezTo>
                    <a:pt x="29972" y="8320"/>
                    <a:pt x="29944" y="8292"/>
                    <a:pt x="29901" y="8249"/>
                  </a:cubicBezTo>
                  <a:lnTo>
                    <a:pt x="29901" y="8150"/>
                  </a:lnTo>
                  <a:cubicBezTo>
                    <a:pt x="29859" y="7994"/>
                    <a:pt x="29660" y="8278"/>
                    <a:pt x="29631" y="8065"/>
                  </a:cubicBezTo>
                  <a:cubicBezTo>
                    <a:pt x="29433" y="8022"/>
                    <a:pt x="29603" y="7823"/>
                    <a:pt x="29489" y="7738"/>
                  </a:cubicBezTo>
                  <a:lnTo>
                    <a:pt x="29489" y="7738"/>
                  </a:lnTo>
                  <a:lnTo>
                    <a:pt x="29390" y="7639"/>
                  </a:lnTo>
                  <a:lnTo>
                    <a:pt x="29390" y="7525"/>
                  </a:lnTo>
                  <a:cubicBezTo>
                    <a:pt x="29333" y="7497"/>
                    <a:pt x="29262" y="7511"/>
                    <a:pt x="29220" y="7568"/>
                  </a:cubicBezTo>
                  <a:cubicBezTo>
                    <a:pt x="29248" y="7482"/>
                    <a:pt x="29234" y="7397"/>
                    <a:pt x="29177" y="7326"/>
                  </a:cubicBezTo>
                  <a:lnTo>
                    <a:pt x="29177" y="7326"/>
                  </a:lnTo>
                  <a:cubicBezTo>
                    <a:pt x="29163" y="7241"/>
                    <a:pt x="28851" y="7312"/>
                    <a:pt x="29078" y="7113"/>
                  </a:cubicBezTo>
                  <a:lnTo>
                    <a:pt x="28765" y="7099"/>
                  </a:lnTo>
                  <a:cubicBezTo>
                    <a:pt x="28737" y="7085"/>
                    <a:pt x="28694" y="7085"/>
                    <a:pt x="28666" y="7099"/>
                  </a:cubicBezTo>
                  <a:cubicBezTo>
                    <a:pt x="28666" y="7042"/>
                    <a:pt x="28652" y="6985"/>
                    <a:pt x="28609" y="6943"/>
                  </a:cubicBezTo>
                  <a:cubicBezTo>
                    <a:pt x="28623" y="6929"/>
                    <a:pt x="28623" y="6915"/>
                    <a:pt x="28623" y="6900"/>
                  </a:cubicBezTo>
                  <a:cubicBezTo>
                    <a:pt x="28638" y="6829"/>
                    <a:pt x="28609" y="6744"/>
                    <a:pt x="28552" y="6702"/>
                  </a:cubicBezTo>
                  <a:cubicBezTo>
                    <a:pt x="28496" y="6645"/>
                    <a:pt x="28425" y="6616"/>
                    <a:pt x="28354" y="6616"/>
                  </a:cubicBezTo>
                  <a:cubicBezTo>
                    <a:pt x="28311" y="6645"/>
                    <a:pt x="28254" y="6645"/>
                    <a:pt x="28268" y="6574"/>
                  </a:cubicBezTo>
                  <a:cubicBezTo>
                    <a:pt x="28212" y="6460"/>
                    <a:pt x="28098" y="6389"/>
                    <a:pt x="28041" y="6276"/>
                  </a:cubicBezTo>
                  <a:cubicBezTo>
                    <a:pt x="27885" y="6162"/>
                    <a:pt x="27743" y="6020"/>
                    <a:pt x="27615" y="5864"/>
                  </a:cubicBezTo>
                  <a:lnTo>
                    <a:pt x="27615" y="5864"/>
                  </a:lnTo>
                  <a:cubicBezTo>
                    <a:pt x="27473" y="5665"/>
                    <a:pt x="27289" y="5481"/>
                    <a:pt x="27090" y="5339"/>
                  </a:cubicBezTo>
                  <a:cubicBezTo>
                    <a:pt x="27090" y="5310"/>
                    <a:pt x="27090" y="5282"/>
                    <a:pt x="27090" y="5253"/>
                  </a:cubicBezTo>
                  <a:cubicBezTo>
                    <a:pt x="26877" y="5012"/>
                    <a:pt x="26579" y="4827"/>
                    <a:pt x="26266" y="4742"/>
                  </a:cubicBezTo>
                  <a:lnTo>
                    <a:pt x="26266" y="4728"/>
                  </a:lnTo>
                  <a:lnTo>
                    <a:pt x="26068" y="4728"/>
                  </a:lnTo>
                  <a:cubicBezTo>
                    <a:pt x="25912" y="4657"/>
                    <a:pt x="25727" y="4614"/>
                    <a:pt x="25727" y="4387"/>
                  </a:cubicBezTo>
                  <a:cubicBezTo>
                    <a:pt x="25727" y="4316"/>
                    <a:pt x="25684" y="4259"/>
                    <a:pt x="25656" y="4203"/>
                  </a:cubicBezTo>
                  <a:lnTo>
                    <a:pt x="25585" y="4203"/>
                  </a:lnTo>
                  <a:cubicBezTo>
                    <a:pt x="25613" y="4132"/>
                    <a:pt x="25599" y="4061"/>
                    <a:pt x="25542" y="4004"/>
                  </a:cubicBezTo>
                  <a:cubicBezTo>
                    <a:pt x="25415" y="3919"/>
                    <a:pt x="25230" y="3933"/>
                    <a:pt x="25131" y="3791"/>
                  </a:cubicBezTo>
                  <a:lnTo>
                    <a:pt x="25131" y="3791"/>
                  </a:lnTo>
                  <a:cubicBezTo>
                    <a:pt x="25102" y="3748"/>
                    <a:pt x="25060" y="3720"/>
                    <a:pt x="25031" y="3692"/>
                  </a:cubicBezTo>
                  <a:cubicBezTo>
                    <a:pt x="24989" y="3692"/>
                    <a:pt x="24960" y="3692"/>
                    <a:pt x="24932" y="3692"/>
                  </a:cubicBezTo>
                  <a:cubicBezTo>
                    <a:pt x="24875" y="3635"/>
                    <a:pt x="24790" y="3635"/>
                    <a:pt x="24733" y="3649"/>
                  </a:cubicBezTo>
                  <a:cubicBezTo>
                    <a:pt x="24733" y="3663"/>
                    <a:pt x="24733" y="3677"/>
                    <a:pt x="24719" y="3692"/>
                  </a:cubicBezTo>
                  <a:cubicBezTo>
                    <a:pt x="24691" y="3692"/>
                    <a:pt x="24648" y="3692"/>
                    <a:pt x="24620" y="3692"/>
                  </a:cubicBezTo>
                  <a:cubicBezTo>
                    <a:pt x="24620" y="3621"/>
                    <a:pt x="24620" y="3550"/>
                    <a:pt x="24620" y="3493"/>
                  </a:cubicBezTo>
                  <a:lnTo>
                    <a:pt x="24407" y="3493"/>
                  </a:lnTo>
                  <a:lnTo>
                    <a:pt x="24407" y="3393"/>
                  </a:lnTo>
                  <a:cubicBezTo>
                    <a:pt x="24094" y="3393"/>
                    <a:pt x="23810" y="3308"/>
                    <a:pt x="23682" y="2982"/>
                  </a:cubicBezTo>
                  <a:cubicBezTo>
                    <a:pt x="23597" y="2939"/>
                    <a:pt x="23498" y="2896"/>
                    <a:pt x="23398" y="2868"/>
                  </a:cubicBezTo>
                  <a:cubicBezTo>
                    <a:pt x="23271" y="2825"/>
                    <a:pt x="23171" y="2712"/>
                    <a:pt x="23171" y="2570"/>
                  </a:cubicBezTo>
                  <a:cubicBezTo>
                    <a:pt x="22958" y="2641"/>
                    <a:pt x="22717" y="2584"/>
                    <a:pt x="22575" y="2428"/>
                  </a:cubicBezTo>
                  <a:cubicBezTo>
                    <a:pt x="22405" y="2243"/>
                    <a:pt x="22177" y="2144"/>
                    <a:pt x="21950" y="2144"/>
                  </a:cubicBezTo>
                  <a:cubicBezTo>
                    <a:pt x="21808" y="2144"/>
                    <a:pt x="21681" y="2073"/>
                    <a:pt x="21610" y="1945"/>
                  </a:cubicBezTo>
                  <a:cubicBezTo>
                    <a:pt x="21581" y="1945"/>
                    <a:pt x="21539" y="1945"/>
                    <a:pt x="21524" y="1917"/>
                  </a:cubicBezTo>
                  <a:cubicBezTo>
                    <a:pt x="21382" y="1732"/>
                    <a:pt x="21198" y="1775"/>
                    <a:pt x="21013" y="1832"/>
                  </a:cubicBezTo>
                  <a:lnTo>
                    <a:pt x="21013" y="1832"/>
                  </a:lnTo>
                  <a:cubicBezTo>
                    <a:pt x="20999" y="1647"/>
                    <a:pt x="20857" y="1619"/>
                    <a:pt x="20729" y="1590"/>
                  </a:cubicBezTo>
                  <a:cubicBezTo>
                    <a:pt x="20417" y="1533"/>
                    <a:pt x="20119" y="1406"/>
                    <a:pt x="19863" y="1221"/>
                  </a:cubicBezTo>
                  <a:lnTo>
                    <a:pt x="19622" y="1278"/>
                  </a:lnTo>
                  <a:cubicBezTo>
                    <a:pt x="19551" y="1108"/>
                    <a:pt x="19380" y="1079"/>
                    <a:pt x="19238" y="1008"/>
                  </a:cubicBezTo>
                  <a:lnTo>
                    <a:pt x="19238" y="1008"/>
                  </a:lnTo>
                  <a:cubicBezTo>
                    <a:pt x="18600" y="880"/>
                    <a:pt x="17975" y="710"/>
                    <a:pt x="17364" y="497"/>
                  </a:cubicBezTo>
                  <a:cubicBezTo>
                    <a:pt x="17336" y="497"/>
                    <a:pt x="17293" y="497"/>
                    <a:pt x="17265" y="497"/>
                  </a:cubicBezTo>
                  <a:cubicBezTo>
                    <a:pt x="16811" y="469"/>
                    <a:pt x="16356" y="398"/>
                    <a:pt x="15916" y="284"/>
                  </a:cubicBezTo>
                  <a:lnTo>
                    <a:pt x="15916" y="284"/>
                  </a:lnTo>
                  <a:cubicBezTo>
                    <a:pt x="15817" y="256"/>
                    <a:pt x="15717" y="256"/>
                    <a:pt x="15604" y="284"/>
                  </a:cubicBezTo>
                  <a:lnTo>
                    <a:pt x="15306" y="284"/>
                  </a:lnTo>
                  <a:cubicBezTo>
                    <a:pt x="15277" y="241"/>
                    <a:pt x="15220" y="241"/>
                    <a:pt x="15192" y="284"/>
                  </a:cubicBezTo>
                  <a:lnTo>
                    <a:pt x="15192" y="284"/>
                  </a:lnTo>
                  <a:cubicBezTo>
                    <a:pt x="15178" y="298"/>
                    <a:pt x="15164" y="341"/>
                    <a:pt x="15164" y="369"/>
                  </a:cubicBezTo>
                  <a:cubicBezTo>
                    <a:pt x="14766" y="312"/>
                    <a:pt x="14397" y="0"/>
                    <a:pt x="13957" y="170"/>
                  </a:cubicBezTo>
                  <a:cubicBezTo>
                    <a:pt x="13801" y="284"/>
                    <a:pt x="13588" y="284"/>
                    <a:pt x="13431" y="170"/>
                  </a:cubicBezTo>
                  <a:cubicBezTo>
                    <a:pt x="13275" y="71"/>
                    <a:pt x="13076" y="85"/>
                    <a:pt x="12920" y="185"/>
                  </a:cubicBezTo>
                  <a:cubicBezTo>
                    <a:pt x="12878" y="241"/>
                    <a:pt x="12849" y="227"/>
                    <a:pt x="12807" y="185"/>
                  </a:cubicBezTo>
                  <a:cubicBezTo>
                    <a:pt x="12764" y="128"/>
                    <a:pt x="12750" y="142"/>
                    <a:pt x="12707" y="185"/>
                  </a:cubicBezTo>
                  <a:lnTo>
                    <a:pt x="12707" y="185"/>
                  </a:lnTo>
                  <a:cubicBezTo>
                    <a:pt x="12622" y="270"/>
                    <a:pt x="12480" y="185"/>
                    <a:pt x="12395" y="284"/>
                  </a:cubicBezTo>
                  <a:lnTo>
                    <a:pt x="12395" y="284"/>
                  </a:lnTo>
                  <a:cubicBezTo>
                    <a:pt x="12324" y="355"/>
                    <a:pt x="12210" y="327"/>
                    <a:pt x="12139" y="355"/>
                  </a:cubicBezTo>
                  <a:lnTo>
                    <a:pt x="12012" y="383"/>
                  </a:lnTo>
                  <a:cubicBezTo>
                    <a:pt x="11827" y="398"/>
                    <a:pt x="11657" y="483"/>
                    <a:pt x="11458" y="483"/>
                  </a:cubicBezTo>
                  <a:lnTo>
                    <a:pt x="11444" y="497"/>
                  </a:lnTo>
                  <a:lnTo>
                    <a:pt x="11444" y="454"/>
                  </a:lnTo>
                  <a:cubicBezTo>
                    <a:pt x="11387" y="426"/>
                    <a:pt x="11302" y="426"/>
                    <a:pt x="11245" y="483"/>
                  </a:cubicBezTo>
                  <a:cubicBezTo>
                    <a:pt x="11217" y="483"/>
                    <a:pt x="11188" y="483"/>
                    <a:pt x="11160" y="483"/>
                  </a:cubicBezTo>
                  <a:cubicBezTo>
                    <a:pt x="10947" y="568"/>
                    <a:pt x="10705" y="540"/>
                    <a:pt x="10521" y="696"/>
                  </a:cubicBezTo>
                  <a:lnTo>
                    <a:pt x="10521" y="696"/>
                  </a:lnTo>
                  <a:cubicBezTo>
                    <a:pt x="10052" y="937"/>
                    <a:pt x="9555" y="1108"/>
                    <a:pt x="9073" y="1320"/>
                  </a:cubicBezTo>
                  <a:lnTo>
                    <a:pt x="9073" y="1320"/>
                  </a:lnTo>
                  <a:cubicBezTo>
                    <a:pt x="8803" y="1420"/>
                    <a:pt x="8618" y="1647"/>
                    <a:pt x="8349" y="1732"/>
                  </a:cubicBezTo>
                  <a:cubicBezTo>
                    <a:pt x="8292" y="1746"/>
                    <a:pt x="8263" y="1789"/>
                    <a:pt x="8235" y="1832"/>
                  </a:cubicBezTo>
                  <a:lnTo>
                    <a:pt x="8235" y="1832"/>
                  </a:lnTo>
                  <a:cubicBezTo>
                    <a:pt x="8178" y="1874"/>
                    <a:pt x="8107" y="1903"/>
                    <a:pt x="8065" y="1959"/>
                  </a:cubicBezTo>
                  <a:cubicBezTo>
                    <a:pt x="8036" y="1974"/>
                    <a:pt x="8008" y="2002"/>
                    <a:pt x="7994" y="2030"/>
                  </a:cubicBezTo>
                  <a:lnTo>
                    <a:pt x="7937" y="2130"/>
                  </a:lnTo>
                  <a:cubicBezTo>
                    <a:pt x="7724" y="2329"/>
                    <a:pt x="7468" y="2485"/>
                    <a:pt x="7199" y="2598"/>
                  </a:cubicBezTo>
                  <a:cubicBezTo>
                    <a:pt x="7128" y="2641"/>
                    <a:pt x="7057" y="2683"/>
                    <a:pt x="6986" y="2740"/>
                  </a:cubicBezTo>
                  <a:cubicBezTo>
                    <a:pt x="6929" y="2797"/>
                    <a:pt x="6886" y="2882"/>
                    <a:pt x="6886" y="2967"/>
                  </a:cubicBezTo>
                  <a:cubicBezTo>
                    <a:pt x="6730" y="2967"/>
                    <a:pt x="6645" y="3081"/>
                    <a:pt x="6531" y="3166"/>
                  </a:cubicBezTo>
                  <a:cubicBezTo>
                    <a:pt x="6418" y="3266"/>
                    <a:pt x="6332" y="3408"/>
                    <a:pt x="6219" y="3422"/>
                  </a:cubicBezTo>
                  <a:cubicBezTo>
                    <a:pt x="6034" y="3450"/>
                    <a:pt x="6020" y="3663"/>
                    <a:pt x="5864" y="3677"/>
                  </a:cubicBezTo>
                  <a:cubicBezTo>
                    <a:pt x="5679" y="3706"/>
                    <a:pt x="5566" y="3848"/>
                    <a:pt x="5438" y="3947"/>
                  </a:cubicBezTo>
                  <a:cubicBezTo>
                    <a:pt x="5367" y="3976"/>
                    <a:pt x="5310" y="3990"/>
                    <a:pt x="5239" y="4004"/>
                  </a:cubicBezTo>
                  <a:lnTo>
                    <a:pt x="5126" y="4203"/>
                  </a:lnTo>
                  <a:lnTo>
                    <a:pt x="5026" y="4203"/>
                  </a:lnTo>
                  <a:lnTo>
                    <a:pt x="4927" y="4316"/>
                  </a:lnTo>
                  <a:lnTo>
                    <a:pt x="4827" y="4416"/>
                  </a:lnTo>
                  <a:cubicBezTo>
                    <a:pt x="4771" y="4501"/>
                    <a:pt x="4728" y="4614"/>
                    <a:pt x="4714" y="4714"/>
                  </a:cubicBezTo>
                  <a:lnTo>
                    <a:pt x="4714" y="4714"/>
                  </a:lnTo>
                  <a:cubicBezTo>
                    <a:pt x="4572" y="4771"/>
                    <a:pt x="4487" y="4941"/>
                    <a:pt x="4316" y="4927"/>
                  </a:cubicBezTo>
                  <a:cubicBezTo>
                    <a:pt x="4345" y="4998"/>
                    <a:pt x="4373" y="5069"/>
                    <a:pt x="4416" y="5140"/>
                  </a:cubicBezTo>
                  <a:lnTo>
                    <a:pt x="4416" y="5140"/>
                  </a:lnTo>
                  <a:lnTo>
                    <a:pt x="4416" y="5154"/>
                  </a:lnTo>
                  <a:lnTo>
                    <a:pt x="4416" y="5154"/>
                  </a:lnTo>
                  <a:cubicBezTo>
                    <a:pt x="4401" y="5126"/>
                    <a:pt x="4387" y="5111"/>
                    <a:pt x="4387" y="5111"/>
                  </a:cubicBezTo>
                  <a:cubicBezTo>
                    <a:pt x="4288" y="5055"/>
                    <a:pt x="4174" y="5069"/>
                    <a:pt x="4103" y="5140"/>
                  </a:cubicBezTo>
                  <a:cubicBezTo>
                    <a:pt x="4047" y="5197"/>
                    <a:pt x="4061" y="5282"/>
                    <a:pt x="4004" y="5339"/>
                  </a:cubicBezTo>
                  <a:cubicBezTo>
                    <a:pt x="3961" y="5339"/>
                    <a:pt x="3933" y="5339"/>
                    <a:pt x="3905" y="5339"/>
                  </a:cubicBezTo>
                  <a:cubicBezTo>
                    <a:pt x="3862" y="5410"/>
                    <a:pt x="3876" y="5495"/>
                    <a:pt x="3791" y="5551"/>
                  </a:cubicBezTo>
                  <a:cubicBezTo>
                    <a:pt x="3706" y="5594"/>
                    <a:pt x="3649" y="5679"/>
                    <a:pt x="3592" y="5750"/>
                  </a:cubicBezTo>
                  <a:cubicBezTo>
                    <a:pt x="3550" y="5821"/>
                    <a:pt x="3564" y="5921"/>
                    <a:pt x="3479" y="5963"/>
                  </a:cubicBezTo>
                  <a:lnTo>
                    <a:pt x="3479" y="5963"/>
                  </a:lnTo>
                  <a:cubicBezTo>
                    <a:pt x="3379" y="6034"/>
                    <a:pt x="3450" y="6176"/>
                    <a:pt x="3379" y="6276"/>
                  </a:cubicBezTo>
                  <a:lnTo>
                    <a:pt x="3379" y="6276"/>
                  </a:lnTo>
                  <a:cubicBezTo>
                    <a:pt x="3223" y="6375"/>
                    <a:pt x="3124" y="6517"/>
                    <a:pt x="3067" y="6687"/>
                  </a:cubicBezTo>
                  <a:lnTo>
                    <a:pt x="3067" y="6687"/>
                  </a:lnTo>
                  <a:cubicBezTo>
                    <a:pt x="2982" y="6744"/>
                    <a:pt x="2882" y="6815"/>
                    <a:pt x="2925" y="6915"/>
                  </a:cubicBezTo>
                  <a:cubicBezTo>
                    <a:pt x="2826" y="6971"/>
                    <a:pt x="2740" y="7042"/>
                    <a:pt x="2655" y="7113"/>
                  </a:cubicBezTo>
                  <a:cubicBezTo>
                    <a:pt x="2655" y="7142"/>
                    <a:pt x="2655" y="7170"/>
                    <a:pt x="2655" y="7198"/>
                  </a:cubicBezTo>
                  <a:cubicBezTo>
                    <a:pt x="2613" y="7241"/>
                    <a:pt x="2584" y="7284"/>
                    <a:pt x="2556" y="7312"/>
                  </a:cubicBezTo>
                  <a:cubicBezTo>
                    <a:pt x="2556" y="7355"/>
                    <a:pt x="2556" y="7383"/>
                    <a:pt x="2542" y="7411"/>
                  </a:cubicBezTo>
                  <a:cubicBezTo>
                    <a:pt x="2513" y="7454"/>
                    <a:pt x="2485" y="7482"/>
                    <a:pt x="2456" y="7525"/>
                  </a:cubicBezTo>
                  <a:cubicBezTo>
                    <a:pt x="2456" y="7553"/>
                    <a:pt x="2456" y="7582"/>
                    <a:pt x="2456" y="7624"/>
                  </a:cubicBezTo>
                  <a:cubicBezTo>
                    <a:pt x="2414" y="7653"/>
                    <a:pt x="2385" y="7681"/>
                    <a:pt x="2357" y="7724"/>
                  </a:cubicBezTo>
                  <a:lnTo>
                    <a:pt x="2357" y="7724"/>
                  </a:lnTo>
                  <a:cubicBezTo>
                    <a:pt x="2286" y="7781"/>
                    <a:pt x="2300" y="7880"/>
                    <a:pt x="2258" y="7937"/>
                  </a:cubicBezTo>
                  <a:lnTo>
                    <a:pt x="2258" y="7937"/>
                  </a:lnTo>
                  <a:lnTo>
                    <a:pt x="2258" y="7937"/>
                  </a:lnTo>
                  <a:lnTo>
                    <a:pt x="2258" y="7937"/>
                  </a:lnTo>
                  <a:cubicBezTo>
                    <a:pt x="2187" y="7994"/>
                    <a:pt x="2201" y="8079"/>
                    <a:pt x="2144" y="8150"/>
                  </a:cubicBezTo>
                  <a:lnTo>
                    <a:pt x="2144" y="8150"/>
                  </a:lnTo>
                  <a:cubicBezTo>
                    <a:pt x="2144" y="8150"/>
                    <a:pt x="2130" y="8150"/>
                    <a:pt x="2130" y="8178"/>
                  </a:cubicBezTo>
                  <a:cubicBezTo>
                    <a:pt x="2116" y="8192"/>
                    <a:pt x="2130" y="8221"/>
                    <a:pt x="2144" y="8235"/>
                  </a:cubicBezTo>
                  <a:lnTo>
                    <a:pt x="2144" y="8235"/>
                  </a:lnTo>
                  <a:cubicBezTo>
                    <a:pt x="2158" y="8263"/>
                    <a:pt x="2187" y="8278"/>
                    <a:pt x="2201" y="8292"/>
                  </a:cubicBezTo>
                  <a:cubicBezTo>
                    <a:pt x="2187" y="8306"/>
                    <a:pt x="2158" y="8320"/>
                    <a:pt x="2144" y="8349"/>
                  </a:cubicBezTo>
                  <a:lnTo>
                    <a:pt x="2144" y="8349"/>
                  </a:lnTo>
                  <a:cubicBezTo>
                    <a:pt x="2101" y="8391"/>
                    <a:pt x="2073" y="8420"/>
                    <a:pt x="2045" y="8462"/>
                  </a:cubicBezTo>
                  <a:lnTo>
                    <a:pt x="2045" y="8462"/>
                  </a:lnTo>
                  <a:cubicBezTo>
                    <a:pt x="2002" y="8490"/>
                    <a:pt x="1959" y="8533"/>
                    <a:pt x="1931" y="8561"/>
                  </a:cubicBezTo>
                  <a:lnTo>
                    <a:pt x="1931" y="8561"/>
                  </a:lnTo>
                  <a:cubicBezTo>
                    <a:pt x="1860" y="8661"/>
                    <a:pt x="1789" y="8774"/>
                    <a:pt x="1718" y="8874"/>
                  </a:cubicBezTo>
                  <a:lnTo>
                    <a:pt x="1718" y="8874"/>
                  </a:lnTo>
                  <a:lnTo>
                    <a:pt x="1718" y="8874"/>
                  </a:lnTo>
                  <a:cubicBezTo>
                    <a:pt x="1661" y="8931"/>
                    <a:pt x="1675" y="9030"/>
                    <a:pt x="1619" y="9087"/>
                  </a:cubicBezTo>
                  <a:lnTo>
                    <a:pt x="1619" y="9087"/>
                  </a:lnTo>
                  <a:cubicBezTo>
                    <a:pt x="1562" y="9144"/>
                    <a:pt x="1562" y="9215"/>
                    <a:pt x="1548" y="9286"/>
                  </a:cubicBezTo>
                  <a:lnTo>
                    <a:pt x="1548" y="9286"/>
                  </a:lnTo>
                  <a:lnTo>
                    <a:pt x="1505" y="9286"/>
                  </a:lnTo>
                  <a:cubicBezTo>
                    <a:pt x="1519" y="9371"/>
                    <a:pt x="1477" y="9442"/>
                    <a:pt x="1420" y="9499"/>
                  </a:cubicBezTo>
                  <a:cubicBezTo>
                    <a:pt x="1377" y="9697"/>
                    <a:pt x="1335" y="9896"/>
                    <a:pt x="1292" y="10095"/>
                  </a:cubicBezTo>
                  <a:cubicBezTo>
                    <a:pt x="1264" y="10194"/>
                    <a:pt x="1193" y="10279"/>
                    <a:pt x="1093" y="10322"/>
                  </a:cubicBezTo>
                  <a:cubicBezTo>
                    <a:pt x="1108" y="10407"/>
                    <a:pt x="1065" y="10478"/>
                    <a:pt x="994" y="10521"/>
                  </a:cubicBezTo>
                  <a:cubicBezTo>
                    <a:pt x="1008" y="10606"/>
                    <a:pt x="966" y="10691"/>
                    <a:pt x="895" y="10734"/>
                  </a:cubicBezTo>
                  <a:cubicBezTo>
                    <a:pt x="895" y="10819"/>
                    <a:pt x="852" y="10890"/>
                    <a:pt x="781" y="10933"/>
                  </a:cubicBezTo>
                  <a:lnTo>
                    <a:pt x="781" y="11103"/>
                  </a:lnTo>
                  <a:cubicBezTo>
                    <a:pt x="753" y="11146"/>
                    <a:pt x="724" y="11202"/>
                    <a:pt x="696" y="11259"/>
                  </a:cubicBezTo>
                  <a:lnTo>
                    <a:pt x="696" y="11259"/>
                  </a:lnTo>
                  <a:cubicBezTo>
                    <a:pt x="582" y="11330"/>
                    <a:pt x="682" y="11486"/>
                    <a:pt x="582" y="11571"/>
                  </a:cubicBezTo>
                  <a:cubicBezTo>
                    <a:pt x="483" y="11642"/>
                    <a:pt x="568" y="11799"/>
                    <a:pt x="483" y="11898"/>
                  </a:cubicBezTo>
                  <a:cubicBezTo>
                    <a:pt x="483" y="11926"/>
                    <a:pt x="483" y="11955"/>
                    <a:pt x="483" y="11983"/>
                  </a:cubicBezTo>
                  <a:cubicBezTo>
                    <a:pt x="355" y="12139"/>
                    <a:pt x="511" y="12338"/>
                    <a:pt x="383" y="12494"/>
                  </a:cubicBezTo>
                  <a:lnTo>
                    <a:pt x="383" y="12494"/>
                  </a:lnTo>
                  <a:cubicBezTo>
                    <a:pt x="284" y="12580"/>
                    <a:pt x="369" y="12722"/>
                    <a:pt x="270" y="12807"/>
                  </a:cubicBezTo>
                  <a:lnTo>
                    <a:pt x="270" y="12807"/>
                  </a:lnTo>
                  <a:cubicBezTo>
                    <a:pt x="170" y="12963"/>
                    <a:pt x="256" y="13133"/>
                    <a:pt x="199" y="13289"/>
                  </a:cubicBezTo>
                  <a:cubicBezTo>
                    <a:pt x="199" y="13318"/>
                    <a:pt x="213" y="13346"/>
                    <a:pt x="227" y="13389"/>
                  </a:cubicBezTo>
                  <a:cubicBezTo>
                    <a:pt x="142" y="13517"/>
                    <a:pt x="185" y="13673"/>
                    <a:pt x="170" y="13815"/>
                  </a:cubicBezTo>
                  <a:cubicBezTo>
                    <a:pt x="128" y="13815"/>
                    <a:pt x="85" y="13829"/>
                    <a:pt x="71" y="13857"/>
                  </a:cubicBezTo>
                  <a:lnTo>
                    <a:pt x="71" y="13857"/>
                  </a:lnTo>
                  <a:cubicBezTo>
                    <a:pt x="71" y="13857"/>
                    <a:pt x="57" y="13872"/>
                    <a:pt x="43" y="13886"/>
                  </a:cubicBezTo>
                  <a:cubicBezTo>
                    <a:pt x="28" y="13914"/>
                    <a:pt x="43" y="13928"/>
                    <a:pt x="71" y="13957"/>
                  </a:cubicBezTo>
                  <a:cubicBezTo>
                    <a:pt x="71" y="13985"/>
                    <a:pt x="71" y="14028"/>
                    <a:pt x="71" y="14056"/>
                  </a:cubicBezTo>
                  <a:cubicBezTo>
                    <a:pt x="71" y="14056"/>
                    <a:pt x="43" y="14070"/>
                    <a:pt x="43" y="14085"/>
                  </a:cubicBezTo>
                  <a:cubicBezTo>
                    <a:pt x="28" y="14113"/>
                    <a:pt x="43" y="14141"/>
                    <a:pt x="71" y="14156"/>
                  </a:cubicBezTo>
                  <a:lnTo>
                    <a:pt x="71" y="14156"/>
                  </a:lnTo>
                  <a:cubicBezTo>
                    <a:pt x="142" y="14297"/>
                    <a:pt x="142" y="14454"/>
                    <a:pt x="71" y="14581"/>
                  </a:cubicBezTo>
                  <a:cubicBezTo>
                    <a:pt x="71" y="14610"/>
                    <a:pt x="71" y="14638"/>
                    <a:pt x="71" y="14667"/>
                  </a:cubicBezTo>
                  <a:cubicBezTo>
                    <a:pt x="0" y="15050"/>
                    <a:pt x="0" y="15433"/>
                    <a:pt x="71" y="15817"/>
                  </a:cubicBezTo>
                  <a:cubicBezTo>
                    <a:pt x="85" y="15845"/>
                    <a:pt x="128" y="15859"/>
                    <a:pt x="156" y="15859"/>
                  </a:cubicBezTo>
                  <a:cubicBezTo>
                    <a:pt x="156" y="16299"/>
                    <a:pt x="170" y="16725"/>
                    <a:pt x="170" y="17166"/>
                  </a:cubicBezTo>
                  <a:lnTo>
                    <a:pt x="170" y="17677"/>
                  </a:lnTo>
                  <a:cubicBezTo>
                    <a:pt x="256" y="17762"/>
                    <a:pt x="298" y="17890"/>
                    <a:pt x="284" y="18003"/>
                  </a:cubicBezTo>
                  <a:cubicBezTo>
                    <a:pt x="284" y="18202"/>
                    <a:pt x="298" y="18401"/>
                    <a:pt x="298" y="18600"/>
                  </a:cubicBezTo>
                  <a:cubicBezTo>
                    <a:pt x="426" y="18827"/>
                    <a:pt x="497" y="19082"/>
                    <a:pt x="483" y="19338"/>
                  </a:cubicBezTo>
                  <a:cubicBezTo>
                    <a:pt x="454" y="19494"/>
                    <a:pt x="525" y="19636"/>
                    <a:pt x="667" y="19693"/>
                  </a:cubicBezTo>
                  <a:cubicBezTo>
                    <a:pt x="710" y="19721"/>
                    <a:pt x="738" y="19792"/>
                    <a:pt x="781" y="19849"/>
                  </a:cubicBezTo>
                  <a:lnTo>
                    <a:pt x="781" y="19849"/>
                  </a:lnTo>
                  <a:cubicBezTo>
                    <a:pt x="667" y="19977"/>
                    <a:pt x="639" y="20175"/>
                    <a:pt x="724" y="20332"/>
                  </a:cubicBezTo>
                  <a:cubicBezTo>
                    <a:pt x="781" y="20474"/>
                    <a:pt x="795" y="20630"/>
                    <a:pt x="795" y="20772"/>
                  </a:cubicBezTo>
                  <a:cubicBezTo>
                    <a:pt x="809" y="20772"/>
                    <a:pt x="824" y="20772"/>
                    <a:pt x="852" y="20772"/>
                  </a:cubicBezTo>
                  <a:cubicBezTo>
                    <a:pt x="1037" y="20857"/>
                    <a:pt x="1037" y="20857"/>
                    <a:pt x="937" y="21042"/>
                  </a:cubicBezTo>
                  <a:cubicBezTo>
                    <a:pt x="923" y="21084"/>
                    <a:pt x="909" y="21141"/>
                    <a:pt x="909" y="21184"/>
                  </a:cubicBezTo>
                  <a:lnTo>
                    <a:pt x="994" y="21297"/>
                  </a:lnTo>
                  <a:cubicBezTo>
                    <a:pt x="1051" y="21340"/>
                    <a:pt x="1093" y="21397"/>
                    <a:pt x="1108" y="21468"/>
                  </a:cubicBezTo>
                  <a:cubicBezTo>
                    <a:pt x="1136" y="21638"/>
                    <a:pt x="1207" y="21794"/>
                    <a:pt x="1306" y="21922"/>
                  </a:cubicBezTo>
                  <a:lnTo>
                    <a:pt x="1306" y="21922"/>
                  </a:lnTo>
                  <a:lnTo>
                    <a:pt x="1306" y="21922"/>
                  </a:lnTo>
                  <a:lnTo>
                    <a:pt x="1306" y="21922"/>
                  </a:lnTo>
                  <a:cubicBezTo>
                    <a:pt x="1306" y="22021"/>
                    <a:pt x="1306" y="22121"/>
                    <a:pt x="1321" y="22220"/>
                  </a:cubicBezTo>
                  <a:cubicBezTo>
                    <a:pt x="1491" y="22305"/>
                    <a:pt x="1590" y="22547"/>
                    <a:pt x="1817" y="22561"/>
                  </a:cubicBezTo>
                  <a:lnTo>
                    <a:pt x="1832" y="22547"/>
                  </a:lnTo>
                  <a:lnTo>
                    <a:pt x="1832" y="22547"/>
                  </a:lnTo>
                  <a:lnTo>
                    <a:pt x="1817" y="22561"/>
                  </a:lnTo>
                  <a:cubicBezTo>
                    <a:pt x="1761" y="22717"/>
                    <a:pt x="1775" y="22902"/>
                    <a:pt x="1832" y="23058"/>
                  </a:cubicBezTo>
                  <a:cubicBezTo>
                    <a:pt x="1945" y="23157"/>
                    <a:pt x="2016" y="23313"/>
                    <a:pt x="2030" y="23469"/>
                  </a:cubicBezTo>
                  <a:cubicBezTo>
                    <a:pt x="2116" y="23512"/>
                    <a:pt x="2187" y="23583"/>
                    <a:pt x="2229" y="23682"/>
                  </a:cubicBezTo>
                  <a:cubicBezTo>
                    <a:pt x="2272" y="23796"/>
                    <a:pt x="2343" y="23895"/>
                    <a:pt x="2428" y="23981"/>
                  </a:cubicBezTo>
                  <a:cubicBezTo>
                    <a:pt x="2414" y="23981"/>
                    <a:pt x="2414" y="23981"/>
                    <a:pt x="2414" y="23995"/>
                  </a:cubicBezTo>
                  <a:cubicBezTo>
                    <a:pt x="2428" y="24165"/>
                    <a:pt x="2513" y="24307"/>
                    <a:pt x="2641" y="24407"/>
                  </a:cubicBezTo>
                  <a:cubicBezTo>
                    <a:pt x="2655" y="24435"/>
                    <a:pt x="2655" y="24477"/>
                    <a:pt x="2655" y="24506"/>
                  </a:cubicBezTo>
                  <a:cubicBezTo>
                    <a:pt x="2769" y="24690"/>
                    <a:pt x="2911" y="24875"/>
                    <a:pt x="3067" y="25031"/>
                  </a:cubicBezTo>
                  <a:lnTo>
                    <a:pt x="3067" y="25031"/>
                  </a:lnTo>
                  <a:cubicBezTo>
                    <a:pt x="3095" y="25060"/>
                    <a:pt x="3138" y="25102"/>
                    <a:pt x="3180" y="25131"/>
                  </a:cubicBezTo>
                  <a:cubicBezTo>
                    <a:pt x="3209" y="25131"/>
                    <a:pt x="3251" y="25131"/>
                    <a:pt x="3280" y="25145"/>
                  </a:cubicBezTo>
                  <a:cubicBezTo>
                    <a:pt x="3308" y="25145"/>
                    <a:pt x="3337" y="25145"/>
                    <a:pt x="3379" y="25145"/>
                  </a:cubicBezTo>
                  <a:lnTo>
                    <a:pt x="3379" y="25230"/>
                  </a:lnTo>
                  <a:lnTo>
                    <a:pt x="3479" y="25230"/>
                  </a:lnTo>
                  <a:cubicBezTo>
                    <a:pt x="3535" y="25372"/>
                    <a:pt x="3663" y="25486"/>
                    <a:pt x="3805" y="25528"/>
                  </a:cubicBezTo>
                  <a:cubicBezTo>
                    <a:pt x="3848" y="25542"/>
                    <a:pt x="3933" y="25557"/>
                    <a:pt x="3905" y="25599"/>
                  </a:cubicBezTo>
                  <a:cubicBezTo>
                    <a:pt x="3805" y="25741"/>
                    <a:pt x="3947" y="25770"/>
                    <a:pt x="3990" y="25841"/>
                  </a:cubicBezTo>
                  <a:cubicBezTo>
                    <a:pt x="4047" y="25940"/>
                    <a:pt x="4189" y="25869"/>
                    <a:pt x="4260" y="25954"/>
                  </a:cubicBezTo>
                  <a:cubicBezTo>
                    <a:pt x="4330" y="26039"/>
                    <a:pt x="4416" y="25982"/>
                    <a:pt x="4487" y="26011"/>
                  </a:cubicBezTo>
                  <a:cubicBezTo>
                    <a:pt x="4558" y="26053"/>
                    <a:pt x="4572" y="26110"/>
                    <a:pt x="4614" y="26153"/>
                  </a:cubicBezTo>
                  <a:cubicBezTo>
                    <a:pt x="4842" y="26238"/>
                    <a:pt x="4927" y="26494"/>
                    <a:pt x="5140" y="26579"/>
                  </a:cubicBezTo>
                  <a:lnTo>
                    <a:pt x="5140" y="26579"/>
                  </a:lnTo>
                  <a:cubicBezTo>
                    <a:pt x="5140" y="26721"/>
                    <a:pt x="5168" y="26863"/>
                    <a:pt x="5253" y="26976"/>
                  </a:cubicBezTo>
                  <a:lnTo>
                    <a:pt x="5353" y="27090"/>
                  </a:lnTo>
                  <a:cubicBezTo>
                    <a:pt x="5466" y="27090"/>
                    <a:pt x="5552" y="27161"/>
                    <a:pt x="5651" y="27204"/>
                  </a:cubicBezTo>
                  <a:lnTo>
                    <a:pt x="5651" y="27204"/>
                  </a:lnTo>
                  <a:cubicBezTo>
                    <a:pt x="5651" y="27303"/>
                    <a:pt x="5694" y="27360"/>
                    <a:pt x="5807" y="27331"/>
                  </a:cubicBezTo>
                  <a:cubicBezTo>
                    <a:pt x="5835" y="27317"/>
                    <a:pt x="5864" y="27317"/>
                    <a:pt x="5892" y="27303"/>
                  </a:cubicBezTo>
                  <a:cubicBezTo>
                    <a:pt x="5906" y="27587"/>
                    <a:pt x="6119" y="27686"/>
                    <a:pt x="6332" y="27800"/>
                  </a:cubicBezTo>
                  <a:cubicBezTo>
                    <a:pt x="6375" y="27842"/>
                    <a:pt x="6432" y="27771"/>
                    <a:pt x="6460" y="27828"/>
                  </a:cubicBezTo>
                  <a:lnTo>
                    <a:pt x="6460" y="27885"/>
                  </a:lnTo>
                  <a:lnTo>
                    <a:pt x="6503" y="27913"/>
                  </a:lnTo>
                  <a:lnTo>
                    <a:pt x="6503" y="27913"/>
                  </a:lnTo>
                  <a:cubicBezTo>
                    <a:pt x="6560" y="27970"/>
                    <a:pt x="6659" y="27956"/>
                    <a:pt x="6730" y="28013"/>
                  </a:cubicBezTo>
                  <a:lnTo>
                    <a:pt x="6773" y="28013"/>
                  </a:lnTo>
                  <a:lnTo>
                    <a:pt x="6801" y="28013"/>
                  </a:lnTo>
                  <a:cubicBezTo>
                    <a:pt x="7014" y="28197"/>
                    <a:pt x="7312" y="28254"/>
                    <a:pt x="7539" y="28439"/>
                  </a:cubicBezTo>
                  <a:lnTo>
                    <a:pt x="7539" y="28439"/>
                  </a:lnTo>
                  <a:cubicBezTo>
                    <a:pt x="7596" y="28567"/>
                    <a:pt x="7738" y="28567"/>
                    <a:pt x="7852" y="28638"/>
                  </a:cubicBezTo>
                  <a:lnTo>
                    <a:pt x="7852" y="28638"/>
                  </a:lnTo>
                  <a:cubicBezTo>
                    <a:pt x="7979" y="28794"/>
                    <a:pt x="8221" y="28694"/>
                    <a:pt x="8363" y="28850"/>
                  </a:cubicBezTo>
                  <a:lnTo>
                    <a:pt x="8363" y="28850"/>
                  </a:lnTo>
                  <a:cubicBezTo>
                    <a:pt x="8420" y="28921"/>
                    <a:pt x="8519" y="28893"/>
                    <a:pt x="8576" y="28936"/>
                  </a:cubicBezTo>
                  <a:lnTo>
                    <a:pt x="8576" y="28936"/>
                  </a:lnTo>
                  <a:cubicBezTo>
                    <a:pt x="8675" y="29049"/>
                    <a:pt x="8803" y="29106"/>
                    <a:pt x="8945" y="29106"/>
                  </a:cubicBezTo>
                  <a:cubicBezTo>
                    <a:pt x="8945" y="29120"/>
                    <a:pt x="8959" y="29149"/>
                    <a:pt x="8987" y="29149"/>
                  </a:cubicBezTo>
                  <a:cubicBezTo>
                    <a:pt x="8987" y="29191"/>
                    <a:pt x="8987" y="29220"/>
                    <a:pt x="8987" y="29248"/>
                  </a:cubicBezTo>
                  <a:cubicBezTo>
                    <a:pt x="9044" y="29305"/>
                    <a:pt x="9030" y="29404"/>
                    <a:pt x="9087" y="29461"/>
                  </a:cubicBezTo>
                  <a:cubicBezTo>
                    <a:pt x="9215" y="29532"/>
                    <a:pt x="9371" y="29532"/>
                    <a:pt x="9499" y="29461"/>
                  </a:cubicBezTo>
                  <a:lnTo>
                    <a:pt x="9499" y="29461"/>
                  </a:lnTo>
                  <a:cubicBezTo>
                    <a:pt x="9541" y="29418"/>
                    <a:pt x="9612" y="29404"/>
                    <a:pt x="9669" y="29404"/>
                  </a:cubicBezTo>
                  <a:lnTo>
                    <a:pt x="9669" y="29404"/>
                  </a:lnTo>
                  <a:cubicBezTo>
                    <a:pt x="9669" y="29418"/>
                    <a:pt x="9669" y="29447"/>
                    <a:pt x="9712" y="29461"/>
                  </a:cubicBezTo>
                  <a:lnTo>
                    <a:pt x="9712" y="29461"/>
                  </a:lnTo>
                  <a:cubicBezTo>
                    <a:pt x="9726" y="29461"/>
                    <a:pt x="9726" y="29475"/>
                    <a:pt x="9740" y="29489"/>
                  </a:cubicBezTo>
                  <a:cubicBezTo>
                    <a:pt x="9740" y="29518"/>
                    <a:pt x="9740" y="29546"/>
                    <a:pt x="9712" y="29560"/>
                  </a:cubicBezTo>
                  <a:lnTo>
                    <a:pt x="9712" y="29660"/>
                  </a:lnTo>
                  <a:cubicBezTo>
                    <a:pt x="9740" y="29702"/>
                    <a:pt x="9783" y="29731"/>
                    <a:pt x="9811" y="29773"/>
                  </a:cubicBezTo>
                  <a:lnTo>
                    <a:pt x="10024" y="29773"/>
                  </a:lnTo>
                  <a:cubicBezTo>
                    <a:pt x="10038" y="29731"/>
                    <a:pt x="10095" y="29731"/>
                    <a:pt x="10123" y="29773"/>
                  </a:cubicBezTo>
                  <a:lnTo>
                    <a:pt x="10123" y="29773"/>
                  </a:lnTo>
                  <a:cubicBezTo>
                    <a:pt x="10166" y="29802"/>
                    <a:pt x="10194" y="29830"/>
                    <a:pt x="10223" y="29873"/>
                  </a:cubicBezTo>
                  <a:lnTo>
                    <a:pt x="10336" y="29773"/>
                  </a:lnTo>
                  <a:cubicBezTo>
                    <a:pt x="10336" y="29773"/>
                    <a:pt x="10350" y="29759"/>
                    <a:pt x="10365" y="29731"/>
                  </a:cubicBezTo>
                  <a:cubicBezTo>
                    <a:pt x="10365" y="29731"/>
                    <a:pt x="10365" y="29717"/>
                    <a:pt x="10365" y="29702"/>
                  </a:cubicBezTo>
                  <a:lnTo>
                    <a:pt x="10393" y="29702"/>
                  </a:lnTo>
                  <a:cubicBezTo>
                    <a:pt x="10393" y="29731"/>
                    <a:pt x="10407" y="29759"/>
                    <a:pt x="10436" y="29759"/>
                  </a:cubicBezTo>
                  <a:lnTo>
                    <a:pt x="10436" y="29759"/>
                  </a:lnTo>
                  <a:cubicBezTo>
                    <a:pt x="10478" y="29830"/>
                    <a:pt x="10535" y="29901"/>
                    <a:pt x="10592" y="29958"/>
                  </a:cubicBezTo>
                  <a:lnTo>
                    <a:pt x="10592" y="29958"/>
                  </a:lnTo>
                  <a:lnTo>
                    <a:pt x="10521" y="29958"/>
                  </a:lnTo>
                  <a:lnTo>
                    <a:pt x="10634" y="30072"/>
                  </a:lnTo>
                  <a:cubicBezTo>
                    <a:pt x="10634" y="30072"/>
                    <a:pt x="10649" y="30057"/>
                    <a:pt x="10649" y="30029"/>
                  </a:cubicBezTo>
                  <a:cubicBezTo>
                    <a:pt x="10649" y="30029"/>
                    <a:pt x="10649" y="30015"/>
                    <a:pt x="10649" y="30015"/>
                  </a:cubicBezTo>
                  <a:cubicBezTo>
                    <a:pt x="10677" y="30029"/>
                    <a:pt x="10705" y="30043"/>
                    <a:pt x="10734" y="30072"/>
                  </a:cubicBezTo>
                  <a:lnTo>
                    <a:pt x="10833" y="30072"/>
                  </a:lnTo>
                  <a:cubicBezTo>
                    <a:pt x="10876" y="30057"/>
                    <a:pt x="10904" y="29958"/>
                    <a:pt x="10947" y="30072"/>
                  </a:cubicBezTo>
                  <a:lnTo>
                    <a:pt x="10947" y="30171"/>
                  </a:lnTo>
                  <a:cubicBezTo>
                    <a:pt x="11032" y="30242"/>
                    <a:pt x="11160" y="30242"/>
                    <a:pt x="11259" y="30171"/>
                  </a:cubicBezTo>
                  <a:lnTo>
                    <a:pt x="11259" y="30171"/>
                  </a:lnTo>
                  <a:cubicBezTo>
                    <a:pt x="11316" y="30100"/>
                    <a:pt x="11415" y="30100"/>
                    <a:pt x="11472" y="30171"/>
                  </a:cubicBezTo>
                  <a:lnTo>
                    <a:pt x="11572" y="30171"/>
                  </a:lnTo>
                  <a:cubicBezTo>
                    <a:pt x="11600" y="30199"/>
                    <a:pt x="11657" y="30199"/>
                    <a:pt x="11685" y="30171"/>
                  </a:cubicBezTo>
                  <a:lnTo>
                    <a:pt x="11685" y="30157"/>
                  </a:lnTo>
                  <a:cubicBezTo>
                    <a:pt x="11799" y="30171"/>
                    <a:pt x="11912" y="30157"/>
                    <a:pt x="11983" y="30256"/>
                  </a:cubicBezTo>
                  <a:cubicBezTo>
                    <a:pt x="12125" y="30370"/>
                    <a:pt x="12338" y="30398"/>
                    <a:pt x="12509" y="30313"/>
                  </a:cubicBezTo>
                  <a:cubicBezTo>
                    <a:pt x="12580" y="30285"/>
                    <a:pt x="12636" y="30270"/>
                    <a:pt x="12707" y="30270"/>
                  </a:cubicBezTo>
                  <a:lnTo>
                    <a:pt x="12849" y="30270"/>
                  </a:lnTo>
                  <a:lnTo>
                    <a:pt x="12849" y="30285"/>
                  </a:lnTo>
                  <a:cubicBezTo>
                    <a:pt x="12835" y="30497"/>
                    <a:pt x="13020" y="30497"/>
                    <a:pt x="13133" y="30554"/>
                  </a:cubicBezTo>
                  <a:lnTo>
                    <a:pt x="13133" y="30554"/>
                  </a:lnTo>
                  <a:cubicBezTo>
                    <a:pt x="13346" y="30739"/>
                    <a:pt x="13673" y="30483"/>
                    <a:pt x="13857" y="30767"/>
                  </a:cubicBezTo>
                  <a:cubicBezTo>
                    <a:pt x="13914" y="30838"/>
                    <a:pt x="13999" y="30838"/>
                    <a:pt x="14056" y="30767"/>
                  </a:cubicBezTo>
                  <a:lnTo>
                    <a:pt x="14056" y="30767"/>
                  </a:lnTo>
                  <a:cubicBezTo>
                    <a:pt x="14099" y="30739"/>
                    <a:pt x="14127" y="30696"/>
                    <a:pt x="14170" y="30668"/>
                  </a:cubicBezTo>
                  <a:lnTo>
                    <a:pt x="14170" y="30668"/>
                  </a:lnTo>
                  <a:cubicBezTo>
                    <a:pt x="14241" y="30611"/>
                    <a:pt x="14298" y="30597"/>
                    <a:pt x="14369" y="30668"/>
                  </a:cubicBezTo>
                  <a:cubicBezTo>
                    <a:pt x="14383" y="30696"/>
                    <a:pt x="14383" y="30725"/>
                    <a:pt x="14383" y="30753"/>
                  </a:cubicBezTo>
                  <a:cubicBezTo>
                    <a:pt x="14496" y="30838"/>
                    <a:pt x="14667" y="30852"/>
                    <a:pt x="14794" y="30767"/>
                  </a:cubicBezTo>
                  <a:lnTo>
                    <a:pt x="14894" y="30767"/>
                  </a:lnTo>
                  <a:cubicBezTo>
                    <a:pt x="14936" y="30796"/>
                    <a:pt x="14965" y="30838"/>
                    <a:pt x="14993" y="30867"/>
                  </a:cubicBezTo>
                  <a:lnTo>
                    <a:pt x="14993" y="30867"/>
                  </a:lnTo>
                  <a:cubicBezTo>
                    <a:pt x="15050" y="30923"/>
                    <a:pt x="15149" y="30923"/>
                    <a:pt x="15206" y="30867"/>
                  </a:cubicBezTo>
                  <a:lnTo>
                    <a:pt x="15206" y="30867"/>
                  </a:lnTo>
                  <a:cubicBezTo>
                    <a:pt x="15235" y="30838"/>
                    <a:pt x="15263" y="30796"/>
                    <a:pt x="15306" y="30767"/>
                  </a:cubicBezTo>
                  <a:lnTo>
                    <a:pt x="15419" y="30767"/>
                  </a:lnTo>
                  <a:cubicBezTo>
                    <a:pt x="15646" y="30852"/>
                    <a:pt x="15902" y="30838"/>
                    <a:pt x="16129" y="30725"/>
                  </a:cubicBezTo>
                  <a:cubicBezTo>
                    <a:pt x="16143" y="30710"/>
                    <a:pt x="16157" y="30710"/>
                    <a:pt x="16172" y="30696"/>
                  </a:cubicBezTo>
                  <a:cubicBezTo>
                    <a:pt x="16186" y="30725"/>
                    <a:pt x="16214" y="30739"/>
                    <a:pt x="16243" y="30753"/>
                  </a:cubicBezTo>
                  <a:cubicBezTo>
                    <a:pt x="16271" y="30796"/>
                    <a:pt x="16314" y="30824"/>
                    <a:pt x="16342" y="30867"/>
                  </a:cubicBezTo>
                  <a:lnTo>
                    <a:pt x="16456" y="30867"/>
                  </a:lnTo>
                  <a:cubicBezTo>
                    <a:pt x="16512" y="30923"/>
                    <a:pt x="16598" y="30923"/>
                    <a:pt x="16654" y="30867"/>
                  </a:cubicBezTo>
                  <a:lnTo>
                    <a:pt x="16654" y="30867"/>
                  </a:lnTo>
                  <a:cubicBezTo>
                    <a:pt x="16711" y="30824"/>
                    <a:pt x="16768" y="30810"/>
                    <a:pt x="16825" y="30767"/>
                  </a:cubicBezTo>
                  <a:lnTo>
                    <a:pt x="16953" y="30767"/>
                  </a:lnTo>
                  <a:lnTo>
                    <a:pt x="16967" y="30796"/>
                  </a:lnTo>
                  <a:cubicBezTo>
                    <a:pt x="17038" y="30824"/>
                    <a:pt x="17123" y="30810"/>
                    <a:pt x="17180" y="30767"/>
                  </a:cubicBezTo>
                  <a:lnTo>
                    <a:pt x="17180" y="30767"/>
                  </a:lnTo>
                  <a:cubicBezTo>
                    <a:pt x="17237" y="30710"/>
                    <a:pt x="17322" y="30710"/>
                    <a:pt x="17379" y="30767"/>
                  </a:cubicBezTo>
                  <a:lnTo>
                    <a:pt x="17478" y="30767"/>
                  </a:lnTo>
                  <a:cubicBezTo>
                    <a:pt x="17535" y="30710"/>
                    <a:pt x="17563" y="30597"/>
                    <a:pt x="17691" y="30668"/>
                  </a:cubicBezTo>
                  <a:cubicBezTo>
                    <a:pt x="17776" y="30654"/>
                    <a:pt x="17861" y="30696"/>
                    <a:pt x="17904" y="30767"/>
                  </a:cubicBezTo>
                  <a:cubicBezTo>
                    <a:pt x="17946" y="30824"/>
                    <a:pt x="18046" y="30824"/>
                    <a:pt x="18103" y="30781"/>
                  </a:cubicBezTo>
                  <a:lnTo>
                    <a:pt x="18103" y="30781"/>
                  </a:lnTo>
                  <a:cubicBezTo>
                    <a:pt x="18131" y="30739"/>
                    <a:pt x="18174" y="30710"/>
                    <a:pt x="18202" y="30668"/>
                  </a:cubicBezTo>
                  <a:lnTo>
                    <a:pt x="18202" y="30668"/>
                  </a:lnTo>
                  <a:cubicBezTo>
                    <a:pt x="18230" y="30639"/>
                    <a:pt x="18287" y="30639"/>
                    <a:pt x="18301" y="30668"/>
                  </a:cubicBezTo>
                  <a:cubicBezTo>
                    <a:pt x="18358" y="30725"/>
                    <a:pt x="18458" y="30725"/>
                    <a:pt x="18514" y="30668"/>
                  </a:cubicBezTo>
                  <a:lnTo>
                    <a:pt x="18514" y="30668"/>
                  </a:lnTo>
                  <a:cubicBezTo>
                    <a:pt x="18543" y="30639"/>
                    <a:pt x="18585" y="30639"/>
                    <a:pt x="18614" y="30668"/>
                  </a:cubicBezTo>
                  <a:lnTo>
                    <a:pt x="18614" y="30668"/>
                  </a:lnTo>
                  <a:cubicBezTo>
                    <a:pt x="18642" y="30710"/>
                    <a:pt x="18685" y="30739"/>
                    <a:pt x="18713" y="30781"/>
                  </a:cubicBezTo>
                  <a:lnTo>
                    <a:pt x="18813" y="30781"/>
                  </a:lnTo>
                  <a:cubicBezTo>
                    <a:pt x="18912" y="30739"/>
                    <a:pt x="18798" y="30483"/>
                    <a:pt x="19025" y="30568"/>
                  </a:cubicBezTo>
                  <a:lnTo>
                    <a:pt x="19025" y="30568"/>
                  </a:lnTo>
                  <a:cubicBezTo>
                    <a:pt x="19054" y="30597"/>
                    <a:pt x="19096" y="30597"/>
                    <a:pt x="19125" y="30568"/>
                  </a:cubicBezTo>
                  <a:cubicBezTo>
                    <a:pt x="19167" y="30540"/>
                    <a:pt x="19196" y="30497"/>
                    <a:pt x="19238" y="30469"/>
                  </a:cubicBezTo>
                  <a:cubicBezTo>
                    <a:pt x="19295" y="30398"/>
                    <a:pt x="19380" y="30426"/>
                    <a:pt x="19437" y="30370"/>
                  </a:cubicBezTo>
                  <a:lnTo>
                    <a:pt x="19551" y="30370"/>
                  </a:lnTo>
                  <a:cubicBezTo>
                    <a:pt x="19579" y="30398"/>
                    <a:pt x="19622" y="30426"/>
                    <a:pt x="19650" y="30455"/>
                  </a:cubicBezTo>
                  <a:lnTo>
                    <a:pt x="19650" y="30455"/>
                  </a:lnTo>
                  <a:cubicBezTo>
                    <a:pt x="19778" y="30540"/>
                    <a:pt x="19934" y="30540"/>
                    <a:pt x="20062" y="30455"/>
                  </a:cubicBezTo>
                  <a:lnTo>
                    <a:pt x="20062" y="30355"/>
                  </a:lnTo>
                  <a:cubicBezTo>
                    <a:pt x="20147" y="30285"/>
                    <a:pt x="20275" y="30285"/>
                    <a:pt x="20374" y="30355"/>
                  </a:cubicBezTo>
                  <a:lnTo>
                    <a:pt x="20573" y="30355"/>
                  </a:lnTo>
                  <a:cubicBezTo>
                    <a:pt x="20601" y="30327"/>
                    <a:pt x="20644" y="30299"/>
                    <a:pt x="20672" y="30256"/>
                  </a:cubicBezTo>
                  <a:lnTo>
                    <a:pt x="20985" y="30143"/>
                  </a:lnTo>
                  <a:cubicBezTo>
                    <a:pt x="21042" y="30086"/>
                    <a:pt x="21141" y="30086"/>
                    <a:pt x="21198" y="30143"/>
                  </a:cubicBezTo>
                  <a:lnTo>
                    <a:pt x="21297" y="30143"/>
                  </a:lnTo>
                  <a:cubicBezTo>
                    <a:pt x="21326" y="30114"/>
                    <a:pt x="21368" y="30086"/>
                    <a:pt x="21397" y="30043"/>
                  </a:cubicBezTo>
                  <a:cubicBezTo>
                    <a:pt x="21439" y="29986"/>
                    <a:pt x="21482" y="29930"/>
                    <a:pt x="21510" y="29859"/>
                  </a:cubicBezTo>
                  <a:cubicBezTo>
                    <a:pt x="21539" y="29887"/>
                    <a:pt x="21581" y="29915"/>
                    <a:pt x="21610" y="29944"/>
                  </a:cubicBezTo>
                  <a:lnTo>
                    <a:pt x="21610" y="29944"/>
                  </a:lnTo>
                  <a:cubicBezTo>
                    <a:pt x="21666" y="30001"/>
                    <a:pt x="21752" y="30001"/>
                    <a:pt x="21808" y="29944"/>
                  </a:cubicBezTo>
                  <a:lnTo>
                    <a:pt x="21808" y="29944"/>
                  </a:lnTo>
                  <a:cubicBezTo>
                    <a:pt x="21865" y="29887"/>
                    <a:pt x="21964" y="29901"/>
                    <a:pt x="22021" y="29844"/>
                  </a:cubicBezTo>
                  <a:lnTo>
                    <a:pt x="22021" y="29844"/>
                  </a:lnTo>
                  <a:cubicBezTo>
                    <a:pt x="22106" y="29745"/>
                    <a:pt x="22248" y="29830"/>
                    <a:pt x="22334" y="29745"/>
                  </a:cubicBezTo>
                  <a:cubicBezTo>
                    <a:pt x="22362" y="29702"/>
                    <a:pt x="22390" y="29674"/>
                    <a:pt x="22433" y="29631"/>
                  </a:cubicBezTo>
                  <a:lnTo>
                    <a:pt x="22433" y="29631"/>
                  </a:lnTo>
                  <a:cubicBezTo>
                    <a:pt x="22490" y="29575"/>
                    <a:pt x="22589" y="29589"/>
                    <a:pt x="22646" y="29532"/>
                  </a:cubicBezTo>
                  <a:lnTo>
                    <a:pt x="22646" y="29433"/>
                  </a:lnTo>
                  <a:cubicBezTo>
                    <a:pt x="22674" y="29390"/>
                    <a:pt x="22703" y="29362"/>
                    <a:pt x="22745" y="29333"/>
                  </a:cubicBezTo>
                  <a:lnTo>
                    <a:pt x="22745" y="29333"/>
                  </a:lnTo>
                  <a:cubicBezTo>
                    <a:pt x="22859" y="29205"/>
                    <a:pt x="23029" y="29333"/>
                    <a:pt x="23143" y="29234"/>
                  </a:cubicBezTo>
                  <a:lnTo>
                    <a:pt x="23242" y="29234"/>
                  </a:lnTo>
                  <a:cubicBezTo>
                    <a:pt x="23285" y="29191"/>
                    <a:pt x="23327" y="29163"/>
                    <a:pt x="23356" y="29120"/>
                  </a:cubicBezTo>
                  <a:lnTo>
                    <a:pt x="23356" y="29120"/>
                  </a:lnTo>
                  <a:cubicBezTo>
                    <a:pt x="23384" y="29092"/>
                    <a:pt x="23427" y="29063"/>
                    <a:pt x="23455" y="29021"/>
                  </a:cubicBezTo>
                  <a:lnTo>
                    <a:pt x="23512" y="29021"/>
                  </a:lnTo>
                  <a:lnTo>
                    <a:pt x="23555" y="29021"/>
                  </a:lnTo>
                  <a:cubicBezTo>
                    <a:pt x="23597" y="28694"/>
                    <a:pt x="23895" y="28794"/>
                    <a:pt x="24094" y="28723"/>
                  </a:cubicBezTo>
                  <a:lnTo>
                    <a:pt x="24094" y="28723"/>
                  </a:lnTo>
                  <a:cubicBezTo>
                    <a:pt x="24123" y="28680"/>
                    <a:pt x="24165" y="28652"/>
                    <a:pt x="24194" y="28609"/>
                  </a:cubicBezTo>
                  <a:lnTo>
                    <a:pt x="24194" y="28609"/>
                  </a:lnTo>
                  <a:cubicBezTo>
                    <a:pt x="24250" y="28552"/>
                    <a:pt x="24350" y="28567"/>
                    <a:pt x="24407" y="28510"/>
                  </a:cubicBezTo>
                  <a:lnTo>
                    <a:pt x="24506" y="28410"/>
                  </a:lnTo>
                  <a:lnTo>
                    <a:pt x="24506" y="28410"/>
                  </a:lnTo>
                  <a:cubicBezTo>
                    <a:pt x="24534" y="28368"/>
                    <a:pt x="24577" y="28339"/>
                    <a:pt x="24605" y="28297"/>
                  </a:cubicBezTo>
                  <a:lnTo>
                    <a:pt x="24605" y="28297"/>
                  </a:lnTo>
                  <a:cubicBezTo>
                    <a:pt x="24662" y="28155"/>
                    <a:pt x="24818" y="28155"/>
                    <a:pt x="24918" y="28084"/>
                  </a:cubicBezTo>
                  <a:lnTo>
                    <a:pt x="24918" y="28084"/>
                  </a:lnTo>
                  <a:lnTo>
                    <a:pt x="25031" y="27984"/>
                  </a:lnTo>
                  <a:lnTo>
                    <a:pt x="25031" y="27984"/>
                  </a:lnTo>
                  <a:cubicBezTo>
                    <a:pt x="25074" y="27942"/>
                    <a:pt x="25088" y="27871"/>
                    <a:pt x="25074" y="27814"/>
                  </a:cubicBezTo>
                  <a:cubicBezTo>
                    <a:pt x="25031" y="27800"/>
                    <a:pt x="25017" y="27771"/>
                    <a:pt x="25045" y="27757"/>
                  </a:cubicBezTo>
                  <a:cubicBezTo>
                    <a:pt x="25045" y="27786"/>
                    <a:pt x="25074" y="27814"/>
                    <a:pt x="25102" y="27800"/>
                  </a:cubicBezTo>
                  <a:cubicBezTo>
                    <a:pt x="25173" y="27757"/>
                    <a:pt x="25202" y="27672"/>
                    <a:pt x="25173" y="27601"/>
                  </a:cubicBezTo>
                  <a:cubicBezTo>
                    <a:pt x="25329" y="27672"/>
                    <a:pt x="25429" y="27530"/>
                    <a:pt x="25542" y="27459"/>
                  </a:cubicBezTo>
                  <a:lnTo>
                    <a:pt x="25542" y="27459"/>
                  </a:lnTo>
                  <a:cubicBezTo>
                    <a:pt x="25585" y="27431"/>
                    <a:pt x="25613" y="27402"/>
                    <a:pt x="25656" y="27360"/>
                  </a:cubicBezTo>
                  <a:lnTo>
                    <a:pt x="25656" y="27360"/>
                  </a:lnTo>
                  <a:cubicBezTo>
                    <a:pt x="25741" y="27289"/>
                    <a:pt x="25869" y="27232"/>
                    <a:pt x="25954" y="27161"/>
                  </a:cubicBezTo>
                  <a:lnTo>
                    <a:pt x="25954" y="27161"/>
                  </a:lnTo>
                  <a:cubicBezTo>
                    <a:pt x="25997" y="27118"/>
                    <a:pt x="26025" y="27090"/>
                    <a:pt x="26068" y="27047"/>
                  </a:cubicBezTo>
                  <a:lnTo>
                    <a:pt x="26153" y="26948"/>
                  </a:lnTo>
                  <a:cubicBezTo>
                    <a:pt x="26196" y="26920"/>
                    <a:pt x="26224" y="26863"/>
                    <a:pt x="26210" y="26806"/>
                  </a:cubicBezTo>
                  <a:cubicBezTo>
                    <a:pt x="26408" y="26522"/>
                    <a:pt x="26721" y="26323"/>
                    <a:pt x="26891" y="26011"/>
                  </a:cubicBezTo>
                  <a:lnTo>
                    <a:pt x="26891" y="26011"/>
                  </a:lnTo>
                  <a:cubicBezTo>
                    <a:pt x="26934" y="25982"/>
                    <a:pt x="26962" y="25940"/>
                    <a:pt x="26991" y="25897"/>
                  </a:cubicBezTo>
                  <a:lnTo>
                    <a:pt x="26991" y="25897"/>
                  </a:lnTo>
                  <a:cubicBezTo>
                    <a:pt x="27346" y="25613"/>
                    <a:pt x="27559" y="25216"/>
                    <a:pt x="27828" y="24861"/>
                  </a:cubicBezTo>
                  <a:lnTo>
                    <a:pt x="27828" y="24861"/>
                  </a:lnTo>
                  <a:cubicBezTo>
                    <a:pt x="27871" y="24832"/>
                    <a:pt x="27899" y="24804"/>
                    <a:pt x="27942" y="24761"/>
                  </a:cubicBezTo>
                  <a:lnTo>
                    <a:pt x="27970" y="24761"/>
                  </a:lnTo>
                  <a:lnTo>
                    <a:pt x="28013" y="24761"/>
                  </a:lnTo>
                  <a:cubicBezTo>
                    <a:pt x="28084" y="24719"/>
                    <a:pt x="28084" y="24648"/>
                    <a:pt x="28098" y="24577"/>
                  </a:cubicBezTo>
                  <a:lnTo>
                    <a:pt x="28112" y="24548"/>
                  </a:lnTo>
                  <a:lnTo>
                    <a:pt x="28141" y="24548"/>
                  </a:lnTo>
                  <a:cubicBezTo>
                    <a:pt x="28183" y="24520"/>
                    <a:pt x="28212" y="24477"/>
                    <a:pt x="28240" y="24449"/>
                  </a:cubicBezTo>
                  <a:lnTo>
                    <a:pt x="28354" y="24350"/>
                  </a:lnTo>
                  <a:lnTo>
                    <a:pt x="28453" y="24236"/>
                  </a:lnTo>
                  <a:lnTo>
                    <a:pt x="28453" y="24123"/>
                  </a:lnTo>
                  <a:lnTo>
                    <a:pt x="28453" y="24123"/>
                  </a:lnTo>
                  <a:cubicBezTo>
                    <a:pt x="28481" y="24094"/>
                    <a:pt x="28510" y="24066"/>
                    <a:pt x="28538" y="24023"/>
                  </a:cubicBezTo>
                  <a:lnTo>
                    <a:pt x="28538" y="24023"/>
                  </a:lnTo>
                  <a:cubicBezTo>
                    <a:pt x="28822" y="23682"/>
                    <a:pt x="28879" y="23228"/>
                    <a:pt x="29177" y="22887"/>
                  </a:cubicBezTo>
                  <a:cubicBezTo>
                    <a:pt x="29376" y="22774"/>
                    <a:pt x="29390" y="22547"/>
                    <a:pt x="29475" y="22362"/>
                  </a:cubicBezTo>
                  <a:lnTo>
                    <a:pt x="29475" y="22362"/>
                  </a:lnTo>
                  <a:lnTo>
                    <a:pt x="29475" y="22362"/>
                  </a:lnTo>
                  <a:lnTo>
                    <a:pt x="29475" y="22362"/>
                  </a:lnTo>
                  <a:cubicBezTo>
                    <a:pt x="29546" y="22319"/>
                    <a:pt x="29532" y="22220"/>
                    <a:pt x="29589" y="22163"/>
                  </a:cubicBezTo>
                  <a:lnTo>
                    <a:pt x="29589" y="22163"/>
                  </a:lnTo>
                  <a:cubicBezTo>
                    <a:pt x="29646" y="22106"/>
                    <a:pt x="29631" y="22021"/>
                    <a:pt x="29688" y="21964"/>
                  </a:cubicBezTo>
                  <a:lnTo>
                    <a:pt x="29688" y="21964"/>
                  </a:lnTo>
                  <a:cubicBezTo>
                    <a:pt x="29802" y="21837"/>
                    <a:pt x="29859" y="21695"/>
                    <a:pt x="29859" y="21539"/>
                  </a:cubicBezTo>
                  <a:lnTo>
                    <a:pt x="29859" y="21524"/>
                  </a:lnTo>
                  <a:lnTo>
                    <a:pt x="30015" y="21340"/>
                  </a:lnTo>
                  <a:lnTo>
                    <a:pt x="30100" y="21226"/>
                  </a:lnTo>
                  <a:cubicBezTo>
                    <a:pt x="30114" y="21084"/>
                    <a:pt x="30086" y="20928"/>
                    <a:pt x="30214" y="20814"/>
                  </a:cubicBezTo>
                  <a:lnTo>
                    <a:pt x="30214" y="20616"/>
                  </a:lnTo>
                  <a:cubicBezTo>
                    <a:pt x="30199" y="20601"/>
                    <a:pt x="30185" y="20601"/>
                    <a:pt x="30171" y="20587"/>
                  </a:cubicBezTo>
                  <a:lnTo>
                    <a:pt x="30171" y="20587"/>
                  </a:lnTo>
                  <a:cubicBezTo>
                    <a:pt x="30185" y="20587"/>
                    <a:pt x="30199" y="20601"/>
                    <a:pt x="30214" y="20616"/>
                  </a:cubicBezTo>
                  <a:lnTo>
                    <a:pt x="30299" y="20601"/>
                  </a:lnTo>
                  <a:cubicBezTo>
                    <a:pt x="30299" y="20530"/>
                    <a:pt x="30341" y="20445"/>
                    <a:pt x="30412" y="20403"/>
                  </a:cubicBezTo>
                  <a:cubicBezTo>
                    <a:pt x="30398" y="20317"/>
                    <a:pt x="30441" y="20246"/>
                    <a:pt x="30512" y="20190"/>
                  </a:cubicBezTo>
                  <a:cubicBezTo>
                    <a:pt x="30498" y="20119"/>
                    <a:pt x="30540" y="20034"/>
                    <a:pt x="30611" y="19991"/>
                  </a:cubicBezTo>
                  <a:cubicBezTo>
                    <a:pt x="30625" y="19877"/>
                    <a:pt x="30611" y="19764"/>
                    <a:pt x="30725" y="19679"/>
                  </a:cubicBezTo>
                  <a:cubicBezTo>
                    <a:pt x="30753" y="19650"/>
                    <a:pt x="30781" y="19608"/>
                    <a:pt x="30810" y="19565"/>
                  </a:cubicBezTo>
                  <a:cubicBezTo>
                    <a:pt x="30810" y="19466"/>
                    <a:pt x="30810" y="19338"/>
                    <a:pt x="30923" y="19267"/>
                  </a:cubicBezTo>
                  <a:cubicBezTo>
                    <a:pt x="30923" y="19153"/>
                    <a:pt x="30923" y="19040"/>
                    <a:pt x="31037" y="18954"/>
                  </a:cubicBezTo>
                  <a:lnTo>
                    <a:pt x="31037" y="18770"/>
                  </a:lnTo>
                  <a:cubicBezTo>
                    <a:pt x="31065" y="18756"/>
                    <a:pt x="31094" y="18756"/>
                    <a:pt x="31122" y="18741"/>
                  </a:cubicBezTo>
                  <a:cubicBezTo>
                    <a:pt x="31136" y="18600"/>
                    <a:pt x="31080" y="18443"/>
                    <a:pt x="31222" y="18330"/>
                  </a:cubicBezTo>
                  <a:cubicBezTo>
                    <a:pt x="31222" y="18202"/>
                    <a:pt x="31222" y="18060"/>
                    <a:pt x="31236" y="17932"/>
                  </a:cubicBezTo>
                  <a:cubicBezTo>
                    <a:pt x="31364" y="17861"/>
                    <a:pt x="31307" y="17677"/>
                    <a:pt x="31420" y="17606"/>
                  </a:cubicBezTo>
                  <a:cubicBezTo>
                    <a:pt x="31378" y="17449"/>
                    <a:pt x="31392" y="17265"/>
                    <a:pt x="31477" y="17123"/>
                  </a:cubicBezTo>
                  <a:cubicBezTo>
                    <a:pt x="31534" y="17024"/>
                    <a:pt x="31562" y="16910"/>
                    <a:pt x="31548" y="16782"/>
                  </a:cubicBezTo>
                  <a:lnTo>
                    <a:pt x="31648" y="16683"/>
                  </a:lnTo>
                  <a:cubicBezTo>
                    <a:pt x="31562" y="16683"/>
                    <a:pt x="31577" y="16612"/>
                    <a:pt x="31605" y="16527"/>
                  </a:cubicBezTo>
                  <a:close/>
                  <a:moveTo>
                    <a:pt x="8121" y="5452"/>
                  </a:moveTo>
                  <a:lnTo>
                    <a:pt x="8150" y="5452"/>
                  </a:lnTo>
                  <a:lnTo>
                    <a:pt x="8150" y="5466"/>
                  </a:lnTo>
                  <a:lnTo>
                    <a:pt x="8150" y="5466"/>
                  </a:lnTo>
                  <a:cubicBezTo>
                    <a:pt x="8136" y="5452"/>
                    <a:pt x="8121" y="5452"/>
                    <a:pt x="8121" y="5452"/>
                  </a:cubicBezTo>
                  <a:close/>
                  <a:moveTo>
                    <a:pt x="29773" y="11032"/>
                  </a:moveTo>
                  <a:lnTo>
                    <a:pt x="29745" y="11018"/>
                  </a:lnTo>
                  <a:cubicBezTo>
                    <a:pt x="29759" y="11018"/>
                    <a:pt x="29773" y="11018"/>
                    <a:pt x="29773" y="11032"/>
                  </a:cubicBezTo>
                  <a:close/>
                  <a:moveTo>
                    <a:pt x="29745" y="11046"/>
                  </a:moveTo>
                  <a:lnTo>
                    <a:pt x="29745" y="11046"/>
                  </a:lnTo>
                  <a:lnTo>
                    <a:pt x="29745" y="11060"/>
                  </a:lnTo>
                  <a:close/>
                  <a:moveTo>
                    <a:pt x="16654" y="8150"/>
                  </a:moveTo>
                  <a:lnTo>
                    <a:pt x="16654" y="8164"/>
                  </a:lnTo>
                  <a:close/>
                  <a:moveTo>
                    <a:pt x="21610" y="9186"/>
                  </a:moveTo>
                  <a:lnTo>
                    <a:pt x="21610" y="9186"/>
                  </a:lnTo>
                  <a:close/>
                  <a:moveTo>
                    <a:pt x="27516" y="14596"/>
                  </a:moveTo>
                  <a:lnTo>
                    <a:pt x="27502" y="14581"/>
                  </a:lnTo>
                  <a:lnTo>
                    <a:pt x="27516" y="14581"/>
                  </a:lnTo>
                  <a:close/>
                  <a:moveTo>
                    <a:pt x="18770" y="24094"/>
                  </a:moveTo>
                  <a:lnTo>
                    <a:pt x="18813" y="24094"/>
                  </a:lnTo>
                  <a:cubicBezTo>
                    <a:pt x="18813" y="24108"/>
                    <a:pt x="18798" y="24123"/>
                    <a:pt x="18798" y="24137"/>
                  </a:cubicBezTo>
                  <a:close/>
                  <a:moveTo>
                    <a:pt x="22234" y="11174"/>
                  </a:moveTo>
                  <a:close/>
                  <a:moveTo>
                    <a:pt x="17052" y="11884"/>
                  </a:moveTo>
                  <a:close/>
                  <a:moveTo>
                    <a:pt x="20247" y="11245"/>
                  </a:moveTo>
                  <a:lnTo>
                    <a:pt x="20218" y="11231"/>
                  </a:lnTo>
                  <a:lnTo>
                    <a:pt x="20218" y="11231"/>
                  </a:lnTo>
                  <a:cubicBezTo>
                    <a:pt x="20232" y="11245"/>
                    <a:pt x="20232" y="11245"/>
                    <a:pt x="20247" y="11245"/>
                  </a:cubicBezTo>
                  <a:close/>
                  <a:moveTo>
                    <a:pt x="17151" y="21326"/>
                  </a:moveTo>
                  <a:lnTo>
                    <a:pt x="17151" y="21311"/>
                  </a:lnTo>
                  <a:lnTo>
                    <a:pt x="17151" y="21311"/>
                  </a:lnTo>
                  <a:lnTo>
                    <a:pt x="17151" y="21311"/>
                  </a:lnTo>
                  <a:close/>
                  <a:moveTo>
                    <a:pt x="11430" y="16456"/>
                  </a:moveTo>
                  <a:lnTo>
                    <a:pt x="11430" y="16441"/>
                  </a:lnTo>
                  <a:lnTo>
                    <a:pt x="11430" y="16441"/>
                  </a:lnTo>
                  <a:lnTo>
                    <a:pt x="11430" y="16456"/>
                  </a:lnTo>
                  <a:close/>
                  <a:moveTo>
                    <a:pt x="18713" y="15618"/>
                  </a:moveTo>
                  <a:close/>
                  <a:moveTo>
                    <a:pt x="11870" y="16981"/>
                  </a:moveTo>
                  <a:cubicBezTo>
                    <a:pt x="11898" y="16967"/>
                    <a:pt x="11926" y="16967"/>
                    <a:pt x="11969" y="16967"/>
                  </a:cubicBezTo>
                  <a:lnTo>
                    <a:pt x="11969" y="16967"/>
                  </a:lnTo>
                  <a:cubicBezTo>
                    <a:pt x="11926" y="16967"/>
                    <a:pt x="11898" y="16967"/>
                    <a:pt x="11870" y="16981"/>
                  </a:cubicBezTo>
                  <a:close/>
                  <a:moveTo>
                    <a:pt x="8973" y="12097"/>
                  </a:moveTo>
                  <a:close/>
                  <a:moveTo>
                    <a:pt x="11501" y="20190"/>
                  </a:moveTo>
                  <a:cubicBezTo>
                    <a:pt x="11557" y="20261"/>
                    <a:pt x="11557" y="20332"/>
                    <a:pt x="11515" y="20374"/>
                  </a:cubicBezTo>
                  <a:cubicBezTo>
                    <a:pt x="11515" y="20317"/>
                    <a:pt x="11515" y="20246"/>
                    <a:pt x="11501" y="20190"/>
                  </a:cubicBezTo>
                  <a:close/>
                  <a:moveTo>
                    <a:pt x="19537" y="12920"/>
                  </a:moveTo>
                  <a:lnTo>
                    <a:pt x="19537" y="12920"/>
                  </a:lnTo>
                  <a:lnTo>
                    <a:pt x="19537" y="12934"/>
                  </a:lnTo>
                  <a:close/>
                  <a:moveTo>
                    <a:pt x="18500" y="12608"/>
                  </a:moveTo>
                  <a:close/>
                  <a:moveTo>
                    <a:pt x="17563" y="16640"/>
                  </a:moveTo>
                  <a:lnTo>
                    <a:pt x="17563" y="16626"/>
                  </a:lnTo>
                  <a:lnTo>
                    <a:pt x="17577" y="16626"/>
                  </a:lnTo>
                  <a:close/>
                  <a:moveTo>
                    <a:pt x="7213" y="15760"/>
                  </a:moveTo>
                  <a:lnTo>
                    <a:pt x="7241" y="15788"/>
                  </a:lnTo>
                  <a:lnTo>
                    <a:pt x="7213" y="15788"/>
                  </a:lnTo>
                  <a:cubicBezTo>
                    <a:pt x="7213" y="15788"/>
                    <a:pt x="7213" y="15788"/>
                    <a:pt x="7213" y="15760"/>
                  </a:cubicBezTo>
                  <a:close/>
                  <a:moveTo>
                    <a:pt x="23427" y="18472"/>
                  </a:moveTo>
                  <a:lnTo>
                    <a:pt x="23469" y="18458"/>
                  </a:lnTo>
                  <a:cubicBezTo>
                    <a:pt x="23455" y="18472"/>
                    <a:pt x="23455" y="18486"/>
                    <a:pt x="23455" y="18500"/>
                  </a:cubicBezTo>
                  <a:close/>
                  <a:moveTo>
                    <a:pt x="13630" y="10535"/>
                  </a:moveTo>
                  <a:lnTo>
                    <a:pt x="13630" y="10535"/>
                  </a:lnTo>
                  <a:close/>
                  <a:moveTo>
                    <a:pt x="10010" y="11046"/>
                  </a:moveTo>
                  <a:close/>
                  <a:moveTo>
                    <a:pt x="7156" y="19522"/>
                  </a:moveTo>
                  <a:lnTo>
                    <a:pt x="7156" y="19522"/>
                  </a:lnTo>
                  <a:cubicBezTo>
                    <a:pt x="7128" y="19522"/>
                    <a:pt x="7113" y="19522"/>
                    <a:pt x="7099" y="19508"/>
                  </a:cubicBezTo>
                  <a:close/>
                  <a:moveTo>
                    <a:pt x="23981" y="16953"/>
                  </a:moveTo>
                  <a:lnTo>
                    <a:pt x="23981" y="16953"/>
                  </a:lnTo>
                  <a:lnTo>
                    <a:pt x="23981" y="16953"/>
                  </a:lnTo>
                  <a:lnTo>
                    <a:pt x="23966" y="16938"/>
                  </a:lnTo>
                  <a:lnTo>
                    <a:pt x="23981" y="16938"/>
                  </a:lnTo>
                  <a:cubicBezTo>
                    <a:pt x="23981" y="16938"/>
                    <a:pt x="23981" y="16953"/>
                    <a:pt x="23981" y="16953"/>
                  </a:cubicBezTo>
                  <a:close/>
                  <a:moveTo>
                    <a:pt x="23370" y="15192"/>
                  </a:moveTo>
                  <a:cubicBezTo>
                    <a:pt x="23384" y="15206"/>
                    <a:pt x="23384" y="15220"/>
                    <a:pt x="23384" y="15235"/>
                  </a:cubicBezTo>
                  <a:cubicBezTo>
                    <a:pt x="23384" y="15220"/>
                    <a:pt x="23370" y="15206"/>
                    <a:pt x="23370" y="15192"/>
                  </a:cubicBezTo>
                  <a:lnTo>
                    <a:pt x="23370" y="15192"/>
                  </a:lnTo>
                  <a:lnTo>
                    <a:pt x="23370" y="15192"/>
                  </a:lnTo>
                  <a:close/>
                  <a:moveTo>
                    <a:pt x="20261" y="10322"/>
                  </a:moveTo>
                  <a:lnTo>
                    <a:pt x="20261" y="10322"/>
                  </a:lnTo>
                  <a:lnTo>
                    <a:pt x="20261" y="10322"/>
                  </a:lnTo>
                  <a:close/>
                  <a:moveTo>
                    <a:pt x="20261" y="10322"/>
                  </a:moveTo>
                  <a:close/>
                  <a:moveTo>
                    <a:pt x="20062" y="11288"/>
                  </a:moveTo>
                  <a:cubicBezTo>
                    <a:pt x="20062" y="11273"/>
                    <a:pt x="20062" y="11273"/>
                    <a:pt x="20062" y="11273"/>
                  </a:cubicBezTo>
                  <a:lnTo>
                    <a:pt x="20076" y="11273"/>
                  </a:lnTo>
                  <a:close/>
                  <a:moveTo>
                    <a:pt x="4231" y="17265"/>
                  </a:moveTo>
                  <a:lnTo>
                    <a:pt x="4189" y="17222"/>
                  </a:lnTo>
                  <a:cubicBezTo>
                    <a:pt x="4203" y="17222"/>
                    <a:pt x="4217" y="17251"/>
                    <a:pt x="4231" y="17265"/>
                  </a:cubicBezTo>
                  <a:close/>
                  <a:moveTo>
                    <a:pt x="5878" y="19849"/>
                  </a:moveTo>
                  <a:close/>
                  <a:moveTo>
                    <a:pt x="7227" y="19735"/>
                  </a:moveTo>
                  <a:lnTo>
                    <a:pt x="7227" y="19735"/>
                  </a:lnTo>
                  <a:close/>
                  <a:moveTo>
                    <a:pt x="21411" y="9712"/>
                  </a:moveTo>
                  <a:close/>
                  <a:moveTo>
                    <a:pt x="4387" y="15689"/>
                  </a:moveTo>
                  <a:lnTo>
                    <a:pt x="4416" y="15689"/>
                  </a:lnTo>
                  <a:cubicBezTo>
                    <a:pt x="4416" y="15689"/>
                    <a:pt x="4416" y="15703"/>
                    <a:pt x="4416" y="15703"/>
                  </a:cubicBezTo>
                  <a:close/>
                  <a:moveTo>
                    <a:pt x="3365" y="15306"/>
                  </a:moveTo>
                  <a:cubicBezTo>
                    <a:pt x="3365" y="15291"/>
                    <a:pt x="3365" y="15277"/>
                    <a:pt x="3365" y="15263"/>
                  </a:cubicBezTo>
                  <a:lnTo>
                    <a:pt x="3408" y="15306"/>
                  </a:lnTo>
                  <a:close/>
                  <a:moveTo>
                    <a:pt x="5892" y="20289"/>
                  </a:moveTo>
                  <a:cubicBezTo>
                    <a:pt x="5878" y="20275"/>
                    <a:pt x="5878" y="20275"/>
                    <a:pt x="5864" y="20275"/>
                  </a:cubicBezTo>
                  <a:lnTo>
                    <a:pt x="5864" y="20275"/>
                  </a:lnTo>
                  <a:lnTo>
                    <a:pt x="5864" y="20275"/>
                  </a:lnTo>
                  <a:cubicBezTo>
                    <a:pt x="5864" y="20275"/>
                    <a:pt x="5878" y="20289"/>
                    <a:pt x="5892" y="20289"/>
                  </a:cubicBezTo>
                  <a:close/>
                  <a:moveTo>
                    <a:pt x="15291" y="11146"/>
                  </a:moveTo>
                  <a:cubicBezTo>
                    <a:pt x="15291" y="11146"/>
                    <a:pt x="15291" y="11146"/>
                    <a:pt x="15291" y="11160"/>
                  </a:cubicBezTo>
                  <a:lnTo>
                    <a:pt x="15291" y="11160"/>
                  </a:lnTo>
                  <a:lnTo>
                    <a:pt x="15291" y="11146"/>
                  </a:lnTo>
                  <a:close/>
                  <a:moveTo>
                    <a:pt x="14340" y="9200"/>
                  </a:moveTo>
                  <a:cubicBezTo>
                    <a:pt x="14383" y="9186"/>
                    <a:pt x="14425" y="9172"/>
                    <a:pt x="14468" y="9186"/>
                  </a:cubicBezTo>
                  <a:cubicBezTo>
                    <a:pt x="14425" y="9186"/>
                    <a:pt x="14383" y="9186"/>
                    <a:pt x="14340" y="9200"/>
                  </a:cubicBezTo>
                  <a:close/>
                  <a:moveTo>
                    <a:pt x="12906" y="25542"/>
                  </a:moveTo>
                  <a:cubicBezTo>
                    <a:pt x="12892" y="25542"/>
                    <a:pt x="12892" y="25528"/>
                    <a:pt x="12892" y="25528"/>
                  </a:cubicBezTo>
                  <a:cubicBezTo>
                    <a:pt x="12892" y="25528"/>
                    <a:pt x="12906" y="25528"/>
                    <a:pt x="12906" y="25528"/>
                  </a:cubicBezTo>
                  <a:cubicBezTo>
                    <a:pt x="12906" y="25528"/>
                    <a:pt x="12906" y="25542"/>
                    <a:pt x="12906" y="25542"/>
                  </a:cubicBezTo>
                  <a:close/>
                  <a:moveTo>
                    <a:pt x="16143" y="24747"/>
                  </a:moveTo>
                  <a:lnTo>
                    <a:pt x="16143" y="24747"/>
                  </a:lnTo>
                  <a:lnTo>
                    <a:pt x="16129" y="24790"/>
                  </a:lnTo>
                  <a:cubicBezTo>
                    <a:pt x="16129" y="24776"/>
                    <a:pt x="16129" y="24776"/>
                    <a:pt x="16129" y="24776"/>
                  </a:cubicBezTo>
                  <a:cubicBezTo>
                    <a:pt x="16129" y="24761"/>
                    <a:pt x="16129" y="24747"/>
                    <a:pt x="16129" y="24747"/>
                  </a:cubicBezTo>
                  <a:close/>
                  <a:moveTo>
                    <a:pt x="20871" y="23256"/>
                  </a:moveTo>
                  <a:lnTo>
                    <a:pt x="20885" y="23271"/>
                  </a:lnTo>
                  <a:lnTo>
                    <a:pt x="20885" y="23271"/>
                  </a:lnTo>
                  <a:lnTo>
                    <a:pt x="20871" y="23256"/>
                  </a:lnTo>
                  <a:close/>
                  <a:moveTo>
                    <a:pt x="25329" y="11259"/>
                  </a:moveTo>
                  <a:lnTo>
                    <a:pt x="25329" y="11316"/>
                  </a:lnTo>
                  <a:cubicBezTo>
                    <a:pt x="25315" y="11302"/>
                    <a:pt x="25315" y="11273"/>
                    <a:pt x="25301" y="11259"/>
                  </a:cubicBezTo>
                  <a:close/>
                  <a:moveTo>
                    <a:pt x="19437" y="10010"/>
                  </a:moveTo>
                  <a:close/>
                  <a:moveTo>
                    <a:pt x="2471" y="20218"/>
                  </a:moveTo>
                  <a:cubicBezTo>
                    <a:pt x="2471" y="20232"/>
                    <a:pt x="2471" y="20246"/>
                    <a:pt x="2456" y="20261"/>
                  </a:cubicBezTo>
                  <a:lnTo>
                    <a:pt x="2442" y="20261"/>
                  </a:lnTo>
                  <a:cubicBezTo>
                    <a:pt x="2456" y="20246"/>
                    <a:pt x="2456" y="20232"/>
                    <a:pt x="2471" y="20218"/>
                  </a:cubicBezTo>
                  <a:close/>
                  <a:moveTo>
                    <a:pt x="4004" y="19125"/>
                  </a:moveTo>
                  <a:lnTo>
                    <a:pt x="4004" y="19111"/>
                  </a:lnTo>
                  <a:lnTo>
                    <a:pt x="4004" y="19111"/>
                  </a:lnTo>
                  <a:lnTo>
                    <a:pt x="4004" y="19111"/>
                  </a:lnTo>
                  <a:lnTo>
                    <a:pt x="4004" y="19111"/>
                  </a:lnTo>
                  <a:lnTo>
                    <a:pt x="4004" y="19111"/>
                  </a:lnTo>
                  <a:close/>
                  <a:moveTo>
                    <a:pt x="5140" y="19423"/>
                  </a:moveTo>
                  <a:lnTo>
                    <a:pt x="5140" y="19423"/>
                  </a:lnTo>
                  <a:cubicBezTo>
                    <a:pt x="5083" y="19437"/>
                    <a:pt x="5040" y="19466"/>
                    <a:pt x="4998" y="19494"/>
                  </a:cubicBezTo>
                  <a:cubicBezTo>
                    <a:pt x="5040" y="19480"/>
                    <a:pt x="5097" y="19451"/>
                    <a:pt x="5140" y="19437"/>
                  </a:cubicBezTo>
                  <a:close/>
                  <a:moveTo>
                    <a:pt x="16115" y="24804"/>
                  </a:moveTo>
                  <a:lnTo>
                    <a:pt x="16129" y="24832"/>
                  </a:lnTo>
                  <a:cubicBezTo>
                    <a:pt x="16115" y="24861"/>
                    <a:pt x="16086" y="24875"/>
                    <a:pt x="16072" y="24903"/>
                  </a:cubicBezTo>
                  <a:lnTo>
                    <a:pt x="16072" y="24804"/>
                  </a:lnTo>
                  <a:close/>
                  <a:moveTo>
                    <a:pt x="22021" y="9612"/>
                  </a:moveTo>
                  <a:close/>
                  <a:moveTo>
                    <a:pt x="10947" y="5764"/>
                  </a:moveTo>
                  <a:lnTo>
                    <a:pt x="10947" y="5764"/>
                  </a:lnTo>
                  <a:lnTo>
                    <a:pt x="10933" y="5764"/>
                  </a:lnTo>
                  <a:close/>
                  <a:moveTo>
                    <a:pt x="24790" y="24236"/>
                  </a:moveTo>
                  <a:lnTo>
                    <a:pt x="24804" y="24250"/>
                  </a:lnTo>
                  <a:lnTo>
                    <a:pt x="24790" y="24250"/>
                  </a:lnTo>
                  <a:cubicBezTo>
                    <a:pt x="24790" y="24250"/>
                    <a:pt x="24790" y="24250"/>
                    <a:pt x="24790" y="24236"/>
                  </a:cubicBezTo>
                  <a:close/>
                  <a:moveTo>
                    <a:pt x="9598" y="5452"/>
                  </a:moveTo>
                  <a:lnTo>
                    <a:pt x="9584" y="5452"/>
                  </a:lnTo>
                  <a:lnTo>
                    <a:pt x="9584" y="5452"/>
                  </a:lnTo>
                  <a:close/>
                  <a:moveTo>
                    <a:pt x="6616" y="23569"/>
                  </a:moveTo>
                  <a:cubicBezTo>
                    <a:pt x="6588" y="23555"/>
                    <a:pt x="6574" y="23555"/>
                    <a:pt x="6545" y="23540"/>
                  </a:cubicBezTo>
                  <a:cubicBezTo>
                    <a:pt x="6574" y="23540"/>
                    <a:pt x="6602" y="23555"/>
                    <a:pt x="6616" y="23569"/>
                  </a:cubicBezTo>
                  <a:close/>
                  <a:moveTo>
                    <a:pt x="19253" y="2967"/>
                  </a:moveTo>
                  <a:lnTo>
                    <a:pt x="19224" y="2967"/>
                  </a:lnTo>
                  <a:lnTo>
                    <a:pt x="19224" y="2967"/>
                  </a:lnTo>
                  <a:lnTo>
                    <a:pt x="19253" y="2925"/>
                  </a:lnTo>
                  <a:cubicBezTo>
                    <a:pt x="19253" y="2939"/>
                    <a:pt x="19253" y="2953"/>
                    <a:pt x="19253" y="2967"/>
                  </a:cubicBezTo>
                  <a:close/>
                  <a:moveTo>
                    <a:pt x="16115" y="29788"/>
                  </a:moveTo>
                  <a:cubicBezTo>
                    <a:pt x="16115" y="29788"/>
                    <a:pt x="16115" y="29773"/>
                    <a:pt x="16115" y="29759"/>
                  </a:cubicBezTo>
                  <a:cubicBezTo>
                    <a:pt x="16115" y="29773"/>
                    <a:pt x="16115" y="29788"/>
                    <a:pt x="16115" y="29802"/>
                  </a:cubicBezTo>
                  <a:lnTo>
                    <a:pt x="16157" y="29802"/>
                  </a:lnTo>
                  <a:lnTo>
                    <a:pt x="16115" y="29802"/>
                  </a:lnTo>
                  <a:lnTo>
                    <a:pt x="16115" y="29802"/>
                  </a:lnTo>
                  <a:close/>
                  <a:moveTo>
                    <a:pt x="24918" y="26281"/>
                  </a:moveTo>
                  <a:lnTo>
                    <a:pt x="24918" y="26266"/>
                  </a:lnTo>
                  <a:lnTo>
                    <a:pt x="24918" y="26266"/>
                  </a:lnTo>
                  <a:lnTo>
                    <a:pt x="24918" y="26266"/>
                  </a:lnTo>
                  <a:close/>
                  <a:moveTo>
                    <a:pt x="15490" y="2471"/>
                  </a:moveTo>
                  <a:lnTo>
                    <a:pt x="15490" y="2456"/>
                  </a:lnTo>
                  <a:lnTo>
                    <a:pt x="15490" y="2485"/>
                  </a:lnTo>
                  <a:close/>
                  <a:moveTo>
                    <a:pt x="1533" y="10535"/>
                  </a:moveTo>
                  <a:cubicBezTo>
                    <a:pt x="1533" y="10521"/>
                    <a:pt x="1519" y="10521"/>
                    <a:pt x="1519" y="10521"/>
                  </a:cubicBezTo>
                  <a:lnTo>
                    <a:pt x="1519" y="10521"/>
                  </a:lnTo>
                  <a:cubicBezTo>
                    <a:pt x="1519" y="10521"/>
                    <a:pt x="1533" y="10521"/>
                    <a:pt x="1533" y="10535"/>
                  </a:cubicBezTo>
                  <a:close/>
                  <a:moveTo>
                    <a:pt x="1420" y="10535"/>
                  </a:moveTo>
                  <a:lnTo>
                    <a:pt x="1420" y="10535"/>
                  </a:lnTo>
                  <a:lnTo>
                    <a:pt x="1420" y="10535"/>
                  </a:lnTo>
                  <a:lnTo>
                    <a:pt x="1448" y="10521"/>
                  </a:lnTo>
                  <a:close/>
                  <a:moveTo>
                    <a:pt x="3791" y="22561"/>
                  </a:moveTo>
                  <a:lnTo>
                    <a:pt x="3791" y="22561"/>
                  </a:lnTo>
                  <a:close/>
                  <a:moveTo>
                    <a:pt x="9754" y="25273"/>
                  </a:moveTo>
                  <a:lnTo>
                    <a:pt x="9754" y="25273"/>
                  </a:lnTo>
                  <a:cubicBezTo>
                    <a:pt x="9726" y="25287"/>
                    <a:pt x="9712" y="25315"/>
                    <a:pt x="9683" y="25315"/>
                  </a:cubicBezTo>
                  <a:close/>
                  <a:moveTo>
                    <a:pt x="18855" y="29617"/>
                  </a:moveTo>
                  <a:lnTo>
                    <a:pt x="18855" y="29631"/>
                  </a:lnTo>
                  <a:lnTo>
                    <a:pt x="18841" y="29617"/>
                  </a:lnTo>
                  <a:close/>
                  <a:moveTo>
                    <a:pt x="9910" y="1945"/>
                  </a:moveTo>
                  <a:close/>
                  <a:moveTo>
                    <a:pt x="8959" y="25741"/>
                  </a:moveTo>
                  <a:close/>
                  <a:moveTo>
                    <a:pt x="1931" y="9399"/>
                  </a:moveTo>
                  <a:lnTo>
                    <a:pt x="1903" y="9399"/>
                  </a:lnTo>
                  <a:lnTo>
                    <a:pt x="1903" y="9399"/>
                  </a:lnTo>
                  <a:cubicBezTo>
                    <a:pt x="1888" y="9357"/>
                    <a:pt x="1917" y="9357"/>
                    <a:pt x="1931" y="9399"/>
                  </a:cubicBezTo>
                  <a:close/>
                  <a:moveTo>
                    <a:pt x="25855" y="26877"/>
                  </a:moveTo>
                  <a:lnTo>
                    <a:pt x="25855" y="26891"/>
                  </a:lnTo>
                  <a:lnTo>
                    <a:pt x="25855" y="26891"/>
                  </a:lnTo>
                  <a:cubicBezTo>
                    <a:pt x="25855" y="26891"/>
                    <a:pt x="25855" y="26877"/>
                    <a:pt x="25855" y="26877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1" name="Google Shape;371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880480" y="-17956"/>
              <a:ext cx="1100503" cy="10759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2" name="Google Shape;372;p29"/>
          <p:cNvGrpSpPr/>
          <p:nvPr/>
        </p:nvGrpSpPr>
        <p:grpSpPr>
          <a:xfrm rot="600521">
            <a:off x="7189360" y="3246250"/>
            <a:ext cx="1102682" cy="1030928"/>
            <a:chOff x="10415772" y="-60500"/>
            <a:chExt cx="1156567" cy="1081307"/>
          </a:xfrm>
        </p:grpSpPr>
        <p:sp>
          <p:nvSpPr>
            <p:cNvPr id="373" name="Google Shape;373;p29"/>
            <p:cNvSpPr/>
            <p:nvPr/>
          </p:nvSpPr>
          <p:spPr>
            <a:xfrm>
              <a:off x="10418403" y="-53382"/>
              <a:ext cx="1153935" cy="1074189"/>
            </a:xfrm>
            <a:custGeom>
              <a:avLst/>
              <a:gdLst/>
              <a:ahLst/>
              <a:cxnLst/>
              <a:rect l="l" t="t" r="r" b="b"/>
              <a:pathLst>
                <a:path w="33281" h="30981" extrusionOk="0">
                  <a:moveTo>
                    <a:pt x="33125" y="16172"/>
                  </a:moveTo>
                  <a:cubicBezTo>
                    <a:pt x="33096" y="16158"/>
                    <a:pt x="33068" y="16144"/>
                    <a:pt x="33040" y="16144"/>
                  </a:cubicBezTo>
                  <a:cubicBezTo>
                    <a:pt x="33054" y="16115"/>
                    <a:pt x="33082" y="16087"/>
                    <a:pt x="33125" y="16073"/>
                  </a:cubicBezTo>
                  <a:cubicBezTo>
                    <a:pt x="33111" y="16030"/>
                    <a:pt x="33111" y="15959"/>
                    <a:pt x="33082" y="15945"/>
                  </a:cubicBezTo>
                  <a:cubicBezTo>
                    <a:pt x="32898" y="15846"/>
                    <a:pt x="32798" y="15633"/>
                    <a:pt x="32855" y="15434"/>
                  </a:cubicBezTo>
                  <a:cubicBezTo>
                    <a:pt x="32869" y="15264"/>
                    <a:pt x="32855" y="15093"/>
                    <a:pt x="32784" y="14937"/>
                  </a:cubicBezTo>
                  <a:cubicBezTo>
                    <a:pt x="32741" y="14838"/>
                    <a:pt x="32727" y="14738"/>
                    <a:pt x="32741" y="14625"/>
                  </a:cubicBezTo>
                  <a:cubicBezTo>
                    <a:pt x="32741" y="14525"/>
                    <a:pt x="32812" y="14454"/>
                    <a:pt x="32912" y="14454"/>
                  </a:cubicBezTo>
                  <a:cubicBezTo>
                    <a:pt x="32912" y="14426"/>
                    <a:pt x="32912" y="14397"/>
                    <a:pt x="32912" y="14383"/>
                  </a:cubicBezTo>
                  <a:lnTo>
                    <a:pt x="32812" y="14284"/>
                  </a:lnTo>
                  <a:cubicBezTo>
                    <a:pt x="32727" y="14213"/>
                    <a:pt x="32727" y="14142"/>
                    <a:pt x="32827" y="14085"/>
                  </a:cubicBezTo>
                  <a:cubicBezTo>
                    <a:pt x="32784" y="13972"/>
                    <a:pt x="32756" y="13858"/>
                    <a:pt x="32642" y="13801"/>
                  </a:cubicBezTo>
                  <a:lnTo>
                    <a:pt x="32557" y="13318"/>
                  </a:lnTo>
                  <a:lnTo>
                    <a:pt x="32642" y="13318"/>
                  </a:lnTo>
                  <a:lnTo>
                    <a:pt x="32741" y="13219"/>
                  </a:lnTo>
                  <a:lnTo>
                    <a:pt x="32741" y="13134"/>
                  </a:lnTo>
                  <a:cubicBezTo>
                    <a:pt x="32628" y="13134"/>
                    <a:pt x="32543" y="13049"/>
                    <a:pt x="32543" y="12935"/>
                  </a:cubicBezTo>
                  <a:lnTo>
                    <a:pt x="32244" y="12949"/>
                  </a:lnTo>
                  <a:lnTo>
                    <a:pt x="32173" y="12850"/>
                  </a:lnTo>
                  <a:cubicBezTo>
                    <a:pt x="32287" y="12751"/>
                    <a:pt x="32372" y="12651"/>
                    <a:pt x="32259" y="12495"/>
                  </a:cubicBezTo>
                  <a:cubicBezTo>
                    <a:pt x="32202" y="12438"/>
                    <a:pt x="32173" y="12353"/>
                    <a:pt x="32173" y="12282"/>
                  </a:cubicBezTo>
                  <a:cubicBezTo>
                    <a:pt x="32230" y="12097"/>
                    <a:pt x="32088" y="11970"/>
                    <a:pt x="32060" y="11799"/>
                  </a:cubicBezTo>
                  <a:cubicBezTo>
                    <a:pt x="31946" y="11799"/>
                    <a:pt x="31918" y="11700"/>
                    <a:pt x="31889" y="11615"/>
                  </a:cubicBezTo>
                  <a:cubicBezTo>
                    <a:pt x="31847" y="11544"/>
                    <a:pt x="31776" y="11529"/>
                    <a:pt x="31691" y="11586"/>
                  </a:cubicBezTo>
                  <a:cubicBezTo>
                    <a:pt x="31648" y="11629"/>
                    <a:pt x="31606" y="11700"/>
                    <a:pt x="31549" y="11629"/>
                  </a:cubicBezTo>
                  <a:cubicBezTo>
                    <a:pt x="31520" y="11600"/>
                    <a:pt x="31535" y="11544"/>
                    <a:pt x="31549" y="11501"/>
                  </a:cubicBezTo>
                  <a:cubicBezTo>
                    <a:pt x="31634" y="11359"/>
                    <a:pt x="31549" y="11302"/>
                    <a:pt x="31421" y="11288"/>
                  </a:cubicBezTo>
                  <a:lnTo>
                    <a:pt x="31421" y="11288"/>
                  </a:lnTo>
                  <a:cubicBezTo>
                    <a:pt x="31364" y="11118"/>
                    <a:pt x="31478" y="10990"/>
                    <a:pt x="31563" y="10862"/>
                  </a:cubicBezTo>
                  <a:lnTo>
                    <a:pt x="31307" y="10749"/>
                  </a:lnTo>
                  <a:cubicBezTo>
                    <a:pt x="31307" y="10678"/>
                    <a:pt x="31307" y="10621"/>
                    <a:pt x="31279" y="10564"/>
                  </a:cubicBezTo>
                  <a:cubicBezTo>
                    <a:pt x="31180" y="10337"/>
                    <a:pt x="31066" y="10110"/>
                    <a:pt x="30754" y="10181"/>
                  </a:cubicBezTo>
                  <a:cubicBezTo>
                    <a:pt x="30754" y="10081"/>
                    <a:pt x="30725" y="9982"/>
                    <a:pt x="30810" y="9911"/>
                  </a:cubicBezTo>
                  <a:cubicBezTo>
                    <a:pt x="30853" y="9882"/>
                    <a:pt x="30881" y="9868"/>
                    <a:pt x="30924" y="9840"/>
                  </a:cubicBezTo>
                  <a:cubicBezTo>
                    <a:pt x="31023" y="9726"/>
                    <a:pt x="31009" y="9655"/>
                    <a:pt x="30867" y="9584"/>
                  </a:cubicBezTo>
                  <a:cubicBezTo>
                    <a:pt x="30810" y="9556"/>
                    <a:pt x="30754" y="9528"/>
                    <a:pt x="30697" y="9513"/>
                  </a:cubicBezTo>
                  <a:cubicBezTo>
                    <a:pt x="30782" y="9471"/>
                    <a:pt x="30867" y="9400"/>
                    <a:pt x="30938" y="9315"/>
                  </a:cubicBezTo>
                  <a:lnTo>
                    <a:pt x="30938" y="9315"/>
                  </a:lnTo>
                  <a:cubicBezTo>
                    <a:pt x="30967" y="9286"/>
                    <a:pt x="30995" y="9258"/>
                    <a:pt x="31038" y="9229"/>
                  </a:cubicBezTo>
                  <a:lnTo>
                    <a:pt x="31038" y="9229"/>
                  </a:lnTo>
                  <a:cubicBezTo>
                    <a:pt x="31066" y="9187"/>
                    <a:pt x="31094" y="9158"/>
                    <a:pt x="31123" y="9116"/>
                  </a:cubicBezTo>
                  <a:cubicBezTo>
                    <a:pt x="31123" y="9087"/>
                    <a:pt x="31123" y="9073"/>
                    <a:pt x="31123" y="9045"/>
                  </a:cubicBezTo>
                  <a:cubicBezTo>
                    <a:pt x="31094" y="9002"/>
                    <a:pt x="31066" y="8974"/>
                    <a:pt x="31038" y="8945"/>
                  </a:cubicBezTo>
                  <a:lnTo>
                    <a:pt x="31038" y="8945"/>
                  </a:lnTo>
                  <a:cubicBezTo>
                    <a:pt x="30938" y="8874"/>
                    <a:pt x="30796" y="8874"/>
                    <a:pt x="30739" y="8747"/>
                  </a:cubicBezTo>
                  <a:lnTo>
                    <a:pt x="30739" y="8747"/>
                  </a:lnTo>
                  <a:cubicBezTo>
                    <a:pt x="30725" y="8718"/>
                    <a:pt x="30683" y="8718"/>
                    <a:pt x="30654" y="8747"/>
                  </a:cubicBezTo>
                  <a:cubicBezTo>
                    <a:pt x="30626" y="8747"/>
                    <a:pt x="30597" y="8747"/>
                    <a:pt x="30555" y="8747"/>
                  </a:cubicBezTo>
                  <a:cubicBezTo>
                    <a:pt x="30384" y="8860"/>
                    <a:pt x="30186" y="8661"/>
                    <a:pt x="30015" y="8789"/>
                  </a:cubicBezTo>
                  <a:cubicBezTo>
                    <a:pt x="30001" y="8803"/>
                    <a:pt x="30001" y="8832"/>
                    <a:pt x="29987" y="8846"/>
                  </a:cubicBezTo>
                  <a:lnTo>
                    <a:pt x="29987" y="8846"/>
                  </a:lnTo>
                  <a:lnTo>
                    <a:pt x="29902" y="8761"/>
                  </a:lnTo>
                  <a:cubicBezTo>
                    <a:pt x="30044" y="8633"/>
                    <a:pt x="30058" y="8619"/>
                    <a:pt x="29973" y="8406"/>
                  </a:cubicBezTo>
                  <a:lnTo>
                    <a:pt x="30015" y="8363"/>
                  </a:lnTo>
                  <a:cubicBezTo>
                    <a:pt x="30001" y="8335"/>
                    <a:pt x="29987" y="8307"/>
                    <a:pt x="29973" y="8278"/>
                  </a:cubicBezTo>
                  <a:cubicBezTo>
                    <a:pt x="29916" y="8023"/>
                    <a:pt x="30214" y="8108"/>
                    <a:pt x="30271" y="7966"/>
                  </a:cubicBezTo>
                  <a:cubicBezTo>
                    <a:pt x="30271" y="7937"/>
                    <a:pt x="30271" y="7909"/>
                    <a:pt x="30271" y="7895"/>
                  </a:cubicBezTo>
                  <a:cubicBezTo>
                    <a:pt x="30214" y="7838"/>
                    <a:pt x="30228" y="7753"/>
                    <a:pt x="30172" y="7696"/>
                  </a:cubicBezTo>
                  <a:lnTo>
                    <a:pt x="30172" y="7696"/>
                  </a:lnTo>
                  <a:cubicBezTo>
                    <a:pt x="29973" y="7497"/>
                    <a:pt x="29746" y="7895"/>
                    <a:pt x="29561" y="7653"/>
                  </a:cubicBezTo>
                  <a:cubicBezTo>
                    <a:pt x="29547" y="7611"/>
                    <a:pt x="29518" y="7554"/>
                    <a:pt x="29504" y="7511"/>
                  </a:cubicBezTo>
                  <a:lnTo>
                    <a:pt x="29504" y="7412"/>
                  </a:lnTo>
                  <a:lnTo>
                    <a:pt x="29447" y="7412"/>
                  </a:lnTo>
                  <a:cubicBezTo>
                    <a:pt x="29433" y="7384"/>
                    <a:pt x="29419" y="7355"/>
                    <a:pt x="29391" y="7327"/>
                  </a:cubicBezTo>
                  <a:cubicBezTo>
                    <a:pt x="29362" y="7298"/>
                    <a:pt x="29334" y="7270"/>
                    <a:pt x="29291" y="7256"/>
                  </a:cubicBezTo>
                  <a:cubicBezTo>
                    <a:pt x="29249" y="7242"/>
                    <a:pt x="29206" y="7227"/>
                    <a:pt x="29163" y="7227"/>
                  </a:cubicBezTo>
                  <a:lnTo>
                    <a:pt x="29149" y="7227"/>
                  </a:lnTo>
                  <a:cubicBezTo>
                    <a:pt x="29107" y="7213"/>
                    <a:pt x="29078" y="7213"/>
                    <a:pt x="29036" y="7213"/>
                  </a:cubicBezTo>
                  <a:cubicBezTo>
                    <a:pt x="29092" y="7142"/>
                    <a:pt x="29163" y="7085"/>
                    <a:pt x="29220" y="7014"/>
                  </a:cubicBezTo>
                  <a:lnTo>
                    <a:pt x="29220" y="7014"/>
                  </a:lnTo>
                  <a:cubicBezTo>
                    <a:pt x="29249" y="6986"/>
                    <a:pt x="29277" y="6943"/>
                    <a:pt x="29305" y="6915"/>
                  </a:cubicBezTo>
                  <a:cubicBezTo>
                    <a:pt x="29305" y="6887"/>
                    <a:pt x="29305" y="6858"/>
                    <a:pt x="29305" y="6830"/>
                  </a:cubicBezTo>
                  <a:cubicBezTo>
                    <a:pt x="29277" y="6802"/>
                    <a:pt x="29249" y="6759"/>
                    <a:pt x="29220" y="6731"/>
                  </a:cubicBezTo>
                  <a:lnTo>
                    <a:pt x="29220" y="6731"/>
                  </a:lnTo>
                  <a:cubicBezTo>
                    <a:pt x="29206" y="6716"/>
                    <a:pt x="29178" y="6688"/>
                    <a:pt x="29149" y="6688"/>
                  </a:cubicBezTo>
                  <a:cubicBezTo>
                    <a:pt x="29163" y="6660"/>
                    <a:pt x="29163" y="6631"/>
                    <a:pt x="29163" y="6603"/>
                  </a:cubicBezTo>
                  <a:cubicBezTo>
                    <a:pt x="29149" y="6589"/>
                    <a:pt x="29135" y="6560"/>
                    <a:pt x="29121" y="6546"/>
                  </a:cubicBezTo>
                  <a:cubicBezTo>
                    <a:pt x="29092" y="6546"/>
                    <a:pt x="29064" y="6546"/>
                    <a:pt x="29036" y="6546"/>
                  </a:cubicBezTo>
                  <a:cubicBezTo>
                    <a:pt x="28965" y="6617"/>
                    <a:pt x="28865" y="6574"/>
                    <a:pt x="28794" y="6603"/>
                  </a:cubicBezTo>
                  <a:cubicBezTo>
                    <a:pt x="28794" y="6546"/>
                    <a:pt x="28780" y="6489"/>
                    <a:pt x="28752" y="6447"/>
                  </a:cubicBezTo>
                  <a:lnTo>
                    <a:pt x="28752" y="6262"/>
                  </a:lnTo>
                  <a:cubicBezTo>
                    <a:pt x="28723" y="6219"/>
                    <a:pt x="28667" y="6205"/>
                    <a:pt x="28638" y="6234"/>
                  </a:cubicBezTo>
                  <a:lnTo>
                    <a:pt x="28624" y="6248"/>
                  </a:lnTo>
                  <a:cubicBezTo>
                    <a:pt x="28525" y="6177"/>
                    <a:pt x="28411" y="6148"/>
                    <a:pt x="28283" y="6163"/>
                  </a:cubicBezTo>
                  <a:lnTo>
                    <a:pt x="28269" y="6134"/>
                  </a:lnTo>
                  <a:cubicBezTo>
                    <a:pt x="28212" y="6106"/>
                    <a:pt x="28127" y="6092"/>
                    <a:pt x="28084" y="6035"/>
                  </a:cubicBezTo>
                  <a:cubicBezTo>
                    <a:pt x="28113" y="6021"/>
                    <a:pt x="28155" y="5992"/>
                    <a:pt x="28184" y="5978"/>
                  </a:cubicBezTo>
                  <a:lnTo>
                    <a:pt x="28184" y="5978"/>
                  </a:lnTo>
                  <a:cubicBezTo>
                    <a:pt x="28212" y="5935"/>
                    <a:pt x="28241" y="5907"/>
                    <a:pt x="28269" y="5879"/>
                  </a:cubicBezTo>
                  <a:lnTo>
                    <a:pt x="28269" y="5879"/>
                  </a:lnTo>
                  <a:cubicBezTo>
                    <a:pt x="28297" y="5850"/>
                    <a:pt x="28297" y="5808"/>
                    <a:pt x="28269" y="5779"/>
                  </a:cubicBezTo>
                  <a:lnTo>
                    <a:pt x="28269" y="5779"/>
                  </a:lnTo>
                  <a:cubicBezTo>
                    <a:pt x="28226" y="5722"/>
                    <a:pt x="28141" y="5722"/>
                    <a:pt x="28084" y="5779"/>
                  </a:cubicBezTo>
                  <a:lnTo>
                    <a:pt x="27999" y="5779"/>
                  </a:lnTo>
                  <a:cubicBezTo>
                    <a:pt x="27871" y="5850"/>
                    <a:pt x="27786" y="5779"/>
                    <a:pt x="27715" y="5708"/>
                  </a:cubicBezTo>
                  <a:cubicBezTo>
                    <a:pt x="27658" y="5623"/>
                    <a:pt x="27786" y="5637"/>
                    <a:pt x="27800" y="5580"/>
                  </a:cubicBezTo>
                  <a:lnTo>
                    <a:pt x="27800" y="5580"/>
                  </a:lnTo>
                  <a:cubicBezTo>
                    <a:pt x="27857" y="5538"/>
                    <a:pt x="27857" y="5453"/>
                    <a:pt x="27800" y="5396"/>
                  </a:cubicBezTo>
                  <a:lnTo>
                    <a:pt x="27800" y="5396"/>
                  </a:lnTo>
                  <a:cubicBezTo>
                    <a:pt x="27744" y="5339"/>
                    <a:pt x="27758" y="5254"/>
                    <a:pt x="27701" y="5211"/>
                  </a:cubicBezTo>
                  <a:lnTo>
                    <a:pt x="27701" y="5211"/>
                  </a:lnTo>
                  <a:cubicBezTo>
                    <a:pt x="27587" y="5098"/>
                    <a:pt x="27488" y="4998"/>
                    <a:pt x="27318" y="5112"/>
                  </a:cubicBezTo>
                  <a:lnTo>
                    <a:pt x="27318" y="5112"/>
                  </a:lnTo>
                  <a:cubicBezTo>
                    <a:pt x="27119" y="5183"/>
                    <a:pt x="27218" y="4970"/>
                    <a:pt x="27133" y="4913"/>
                  </a:cubicBezTo>
                  <a:lnTo>
                    <a:pt x="27133" y="4913"/>
                  </a:lnTo>
                  <a:cubicBezTo>
                    <a:pt x="27091" y="4856"/>
                    <a:pt x="27034" y="4814"/>
                    <a:pt x="26977" y="4785"/>
                  </a:cubicBezTo>
                  <a:cubicBezTo>
                    <a:pt x="26977" y="4771"/>
                    <a:pt x="26977" y="4743"/>
                    <a:pt x="26949" y="4729"/>
                  </a:cubicBezTo>
                  <a:lnTo>
                    <a:pt x="26949" y="4729"/>
                  </a:lnTo>
                  <a:cubicBezTo>
                    <a:pt x="26906" y="4700"/>
                    <a:pt x="26878" y="4672"/>
                    <a:pt x="26849" y="4629"/>
                  </a:cubicBezTo>
                  <a:lnTo>
                    <a:pt x="26750" y="4530"/>
                  </a:lnTo>
                  <a:cubicBezTo>
                    <a:pt x="26807" y="4359"/>
                    <a:pt x="26878" y="4175"/>
                    <a:pt x="26565" y="4246"/>
                  </a:cubicBezTo>
                  <a:lnTo>
                    <a:pt x="26466" y="4246"/>
                  </a:lnTo>
                  <a:cubicBezTo>
                    <a:pt x="26437" y="4288"/>
                    <a:pt x="26395" y="4317"/>
                    <a:pt x="26366" y="4345"/>
                  </a:cubicBezTo>
                  <a:lnTo>
                    <a:pt x="26366" y="4345"/>
                  </a:lnTo>
                  <a:cubicBezTo>
                    <a:pt x="26338" y="4374"/>
                    <a:pt x="26310" y="4402"/>
                    <a:pt x="26295" y="4445"/>
                  </a:cubicBezTo>
                  <a:lnTo>
                    <a:pt x="26210" y="4430"/>
                  </a:lnTo>
                  <a:cubicBezTo>
                    <a:pt x="26210" y="4430"/>
                    <a:pt x="26210" y="4416"/>
                    <a:pt x="26210" y="4402"/>
                  </a:cubicBezTo>
                  <a:cubicBezTo>
                    <a:pt x="26182" y="4274"/>
                    <a:pt x="25997" y="4288"/>
                    <a:pt x="25983" y="4146"/>
                  </a:cubicBezTo>
                  <a:cubicBezTo>
                    <a:pt x="25955" y="4161"/>
                    <a:pt x="25926" y="4161"/>
                    <a:pt x="25898" y="4146"/>
                  </a:cubicBezTo>
                  <a:lnTo>
                    <a:pt x="25855" y="4132"/>
                  </a:lnTo>
                  <a:lnTo>
                    <a:pt x="25827" y="4090"/>
                  </a:lnTo>
                  <a:lnTo>
                    <a:pt x="25841" y="4047"/>
                  </a:lnTo>
                  <a:cubicBezTo>
                    <a:pt x="25841" y="4019"/>
                    <a:pt x="25827" y="3990"/>
                    <a:pt x="25799" y="3962"/>
                  </a:cubicBezTo>
                  <a:lnTo>
                    <a:pt x="25799" y="3877"/>
                  </a:lnTo>
                  <a:cubicBezTo>
                    <a:pt x="25770" y="3834"/>
                    <a:pt x="25742" y="3806"/>
                    <a:pt x="25699" y="3777"/>
                  </a:cubicBezTo>
                  <a:cubicBezTo>
                    <a:pt x="25614" y="3692"/>
                    <a:pt x="25699" y="3564"/>
                    <a:pt x="25614" y="3493"/>
                  </a:cubicBezTo>
                  <a:cubicBezTo>
                    <a:pt x="25571" y="3422"/>
                    <a:pt x="25500" y="3380"/>
                    <a:pt x="25415" y="3394"/>
                  </a:cubicBezTo>
                  <a:cubicBezTo>
                    <a:pt x="25373" y="3337"/>
                    <a:pt x="25344" y="3238"/>
                    <a:pt x="25231" y="3295"/>
                  </a:cubicBezTo>
                  <a:lnTo>
                    <a:pt x="25046" y="3295"/>
                  </a:lnTo>
                  <a:cubicBezTo>
                    <a:pt x="25018" y="3266"/>
                    <a:pt x="25003" y="3266"/>
                    <a:pt x="24975" y="3266"/>
                  </a:cubicBezTo>
                  <a:lnTo>
                    <a:pt x="24975" y="3252"/>
                  </a:lnTo>
                  <a:lnTo>
                    <a:pt x="24932" y="3195"/>
                  </a:lnTo>
                  <a:lnTo>
                    <a:pt x="24932" y="3195"/>
                  </a:lnTo>
                  <a:cubicBezTo>
                    <a:pt x="24876" y="3153"/>
                    <a:pt x="24904" y="3067"/>
                    <a:pt x="24847" y="3011"/>
                  </a:cubicBezTo>
                  <a:lnTo>
                    <a:pt x="24847" y="2911"/>
                  </a:lnTo>
                  <a:lnTo>
                    <a:pt x="24748" y="2826"/>
                  </a:lnTo>
                  <a:cubicBezTo>
                    <a:pt x="24407" y="2982"/>
                    <a:pt x="24407" y="2982"/>
                    <a:pt x="24180" y="2727"/>
                  </a:cubicBezTo>
                  <a:cubicBezTo>
                    <a:pt x="24081" y="2812"/>
                    <a:pt x="23981" y="2741"/>
                    <a:pt x="23896" y="2727"/>
                  </a:cubicBezTo>
                  <a:lnTo>
                    <a:pt x="23797" y="2727"/>
                  </a:lnTo>
                  <a:cubicBezTo>
                    <a:pt x="23740" y="2684"/>
                    <a:pt x="23740" y="2599"/>
                    <a:pt x="23797" y="2542"/>
                  </a:cubicBezTo>
                  <a:lnTo>
                    <a:pt x="23797" y="2542"/>
                  </a:lnTo>
                  <a:cubicBezTo>
                    <a:pt x="23797" y="2542"/>
                    <a:pt x="23811" y="2542"/>
                    <a:pt x="23825" y="2514"/>
                  </a:cubicBezTo>
                  <a:cubicBezTo>
                    <a:pt x="23825" y="2500"/>
                    <a:pt x="23825" y="2471"/>
                    <a:pt x="23797" y="2457"/>
                  </a:cubicBezTo>
                  <a:lnTo>
                    <a:pt x="23782" y="2457"/>
                  </a:lnTo>
                  <a:cubicBezTo>
                    <a:pt x="23797" y="2443"/>
                    <a:pt x="23811" y="2429"/>
                    <a:pt x="23825" y="2429"/>
                  </a:cubicBezTo>
                  <a:cubicBezTo>
                    <a:pt x="23768" y="2216"/>
                    <a:pt x="23669" y="2074"/>
                    <a:pt x="23413" y="2173"/>
                  </a:cubicBezTo>
                  <a:lnTo>
                    <a:pt x="23413" y="2173"/>
                  </a:lnTo>
                  <a:cubicBezTo>
                    <a:pt x="23300" y="2230"/>
                    <a:pt x="23271" y="2130"/>
                    <a:pt x="23229" y="2074"/>
                  </a:cubicBezTo>
                  <a:lnTo>
                    <a:pt x="23229" y="2074"/>
                  </a:lnTo>
                  <a:cubicBezTo>
                    <a:pt x="23129" y="2003"/>
                    <a:pt x="23229" y="1861"/>
                    <a:pt x="23129" y="1790"/>
                  </a:cubicBezTo>
                  <a:lnTo>
                    <a:pt x="23129" y="1790"/>
                  </a:lnTo>
                  <a:cubicBezTo>
                    <a:pt x="23058" y="1747"/>
                    <a:pt x="23058" y="1662"/>
                    <a:pt x="23030" y="1591"/>
                  </a:cubicBezTo>
                  <a:cubicBezTo>
                    <a:pt x="22973" y="1548"/>
                    <a:pt x="22902" y="1548"/>
                    <a:pt x="22845" y="1591"/>
                  </a:cubicBezTo>
                  <a:cubicBezTo>
                    <a:pt x="22817" y="1605"/>
                    <a:pt x="22789" y="1605"/>
                    <a:pt x="22760" y="1591"/>
                  </a:cubicBezTo>
                  <a:cubicBezTo>
                    <a:pt x="22561" y="1690"/>
                    <a:pt x="22334" y="1662"/>
                    <a:pt x="22178" y="1506"/>
                  </a:cubicBezTo>
                  <a:cubicBezTo>
                    <a:pt x="22022" y="1520"/>
                    <a:pt x="21851" y="1477"/>
                    <a:pt x="21780" y="1676"/>
                  </a:cubicBezTo>
                  <a:lnTo>
                    <a:pt x="21709" y="1676"/>
                  </a:lnTo>
                  <a:cubicBezTo>
                    <a:pt x="21596" y="1591"/>
                    <a:pt x="21482" y="1491"/>
                    <a:pt x="21525" y="1307"/>
                  </a:cubicBezTo>
                  <a:lnTo>
                    <a:pt x="21525" y="1307"/>
                  </a:lnTo>
                  <a:lnTo>
                    <a:pt x="21695" y="1278"/>
                  </a:lnTo>
                  <a:lnTo>
                    <a:pt x="21695" y="1321"/>
                  </a:lnTo>
                  <a:lnTo>
                    <a:pt x="21795" y="1207"/>
                  </a:lnTo>
                  <a:cubicBezTo>
                    <a:pt x="21823" y="1179"/>
                    <a:pt x="21851" y="1179"/>
                    <a:pt x="21880" y="1207"/>
                  </a:cubicBezTo>
                  <a:lnTo>
                    <a:pt x="21880" y="1207"/>
                  </a:lnTo>
                  <a:cubicBezTo>
                    <a:pt x="21965" y="1278"/>
                    <a:pt x="22079" y="1264"/>
                    <a:pt x="22164" y="1207"/>
                  </a:cubicBezTo>
                  <a:cubicBezTo>
                    <a:pt x="22164" y="1179"/>
                    <a:pt x="22164" y="1151"/>
                    <a:pt x="22164" y="1122"/>
                  </a:cubicBezTo>
                  <a:cubicBezTo>
                    <a:pt x="22079" y="753"/>
                    <a:pt x="21809" y="909"/>
                    <a:pt x="21596" y="924"/>
                  </a:cubicBezTo>
                  <a:cubicBezTo>
                    <a:pt x="21568" y="924"/>
                    <a:pt x="21539" y="924"/>
                    <a:pt x="21511" y="924"/>
                  </a:cubicBezTo>
                  <a:cubicBezTo>
                    <a:pt x="21482" y="938"/>
                    <a:pt x="21468" y="980"/>
                    <a:pt x="21468" y="1009"/>
                  </a:cubicBezTo>
                  <a:cubicBezTo>
                    <a:pt x="21454" y="1009"/>
                    <a:pt x="21426" y="1009"/>
                    <a:pt x="21411" y="1009"/>
                  </a:cubicBezTo>
                  <a:lnTo>
                    <a:pt x="21411" y="1009"/>
                  </a:lnTo>
                  <a:cubicBezTo>
                    <a:pt x="21312" y="980"/>
                    <a:pt x="21298" y="909"/>
                    <a:pt x="21312" y="810"/>
                  </a:cubicBezTo>
                  <a:cubicBezTo>
                    <a:pt x="21284" y="810"/>
                    <a:pt x="21241" y="810"/>
                    <a:pt x="21213" y="810"/>
                  </a:cubicBezTo>
                  <a:cubicBezTo>
                    <a:pt x="21170" y="767"/>
                    <a:pt x="21085" y="767"/>
                    <a:pt x="21028" y="810"/>
                  </a:cubicBezTo>
                  <a:lnTo>
                    <a:pt x="21028" y="810"/>
                  </a:lnTo>
                  <a:cubicBezTo>
                    <a:pt x="21000" y="838"/>
                    <a:pt x="20957" y="838"/>
                    <a:pt x="20929" y="810"/>
                  </a:cubicBezTo>
                  <a:cubicBezTo>
                    <a:pt x="20900" y="810"/>
                    <a:pt x="20872" y="810"/>
                    <a:pt x="20843" y="810"/>
                  </a:cubicBezTo>
                  <a:cubicBezTo>
                    <a:pt x="20843" y="810"/>
                    <a:pt x="20829" y="796"/>
                    <a:pt x="20815" y="782"/>
                  </a:cubicBezTo>
                  <a:cubicBezTo>
                    <a:pt x="20815" y="767"/>
                    <a:pt x="20815" y="739"/>
                    <a:pt x="20843" y="725"/>
                  </a:cubicBezTo>
                  <a:lnTo>
                    <a:pt x="20843" y="725"/>
                  </a:lnTo>
                  <a:cubicBezTo>
                    <a:pt x="20943" y="554"/>
                    <a:pt x="20801" y="455"/>
                    <a:pt x="20744" y="341"/>
                  </a:cubicBezTo>
                  <a:lnTo>
                    <a:pt x="20645" y="341"/>
                  </a:lnTo>
                  <a:cubicBezTo>
                    <a:pt x="20616" y="370"/>
                    <a:pt x="20588" y="398"/>
                    <a:pt x="20559" y="427"/>
                  </a:cubicBezTo>
                  <a:lnTo>
                    <a:pt x="20446" y="540"/>
                  </a:lnTo>
                  <a:cubicBezTo>
                    <a:pt x="20417" y="569"/>
                    <a:pt x="20389" y="597"/>
                    <a:pt x="20361" y="625"/>
                  </a:cubicBezTo>
                  <a:lnTo>
                    <a:pt x="20261" y="640"/>
                  </a:lnTo>
                  <a:lnTo>
                    <a:pt x="20261" y="640"/>
                  </a:lnTo>
                  <a:lnTo>
                    <a:pt x="20176" y="640"/>
                  </a:lnTo>
                  <a:lnTo>
                    <a:pt x="20176" y="640"/>
                  </a:lnTo>
                  <a:lnTo>
                    <a:pt x="20077" y="625"/>
                  </a:lnTo>
                  <a:cubicBezTo>
                    <a:pt x="20077" y="640"/>
                    <a:pt x="20077" y="654"/>
                    <a:pt x="20077" y="668"/>
                  </a:cubicBezTo>
                  <a:lnTo>
                    <a:pt x="19992" y="668"/>
                  </a:lnTo>
                  <a:cubicBezTo>
                    <a:pt x="19821" y="597"/>
                    <a:pt x="19665" y="498"/>
                    <a:pt x="19523" y="384"/>
                  </a:cubicBezTo>
                  <a:cubicBezTo>
                    <a:pt x="19367" y="270"/>
                    <a:pt x="19253" y="114"/>
                    <a:pt x="19026" y="242"/>
                  </a:cubicBezTo>
                  <a:lnTo>
                    <a:pt x="19026" y="242"/>
                  </a:lnTo>
                  <a:cubicBezTo>
                    <a:pt x="18770" y="114"/>
                    <a:pt x="18472" y="72"/>
                    <a:pt x="18188" y="114"/>
                  </a:cubicBezTo>
                  <a:lnTo>
                    <a:pt x="18160" y="114"/>
                  </a:lnTo>
                  <a:cubicBezTo>
                    <a:pt x="18146" y="86"/>
                    <a:pt x="18103" y="72"/>
                    <a:pt x="18075" y="57"/>
                  </a:cubicBezTo>
                  <a:lnTo>
                    <a:pt x="17975" y="57"/>
                  </a:lnTo>
                  <a:cubicBezTo>
                    <a:pt x="17933" y="1"/>
                    <a:pt x="17848" y="1"/>
                    <a:pt x="17791" y="57"/>
                  </a:cubicBezTo>
                  <a:lnTo>
                    <a:pt x="17791" y="57"/>
                  </a:lnTo>
                  <a:cubicBezTo>
                    <a:pt x="17748" y="114"/>
                    <a:pt x="17649" y="114"/>
                    <a:pt x="17606" y="57"/>
                  </a:cubicBezTo>
                  <a:cubicBezTo>
                    <a:pt x="17578" y="57"/>
                    <a:pt x="17549" y="57"/>
                    <a:pt x="17507" y="57"/>
                  </a:cubicBezTo>
                  <a:cubicBezTo>
                    <a:pt x="17493" y="15"/>
                    <a:pt x="17450" y="15"/>
                    <a:pt x="17422" y="57"/>
                  </a:cubicBezTo>
                  <a:lnTo>
                    <a:pt x="17308" y="157"/>
                  </a:lnTo>
                  <a:cubicBezTo>
                    <a:pt x="17294" y="270"/>
                    <a:pt x="17223" y="370"/>
                    <a:pt x="17138" y="441"/>
                  </a:cubicBezTo>
                  <a:lnTo>
                    <a:pt x="17138" y="441"/>
                  </a:lnTo>
                  <a:cubicBezTo>
                    <a:pt x="17010" y="412"/>
                    <a:pt x="16939" y="228"/>
                    <a:pt x="16783" y="270"/>
                  </a:cubicBezTo>
                  <a:lnTo>
                    <a:pt x="16769" y="341"/>
                  </a:lnTo>
                  <a:cubicBezTo>
                    <a:pt x="16740" y="341"/>
                    <a:pt x="16726" y="341"/>
                    <a:pt x="16712" y="341"/>
                  </a:cubicBezTo>
                  <a:cubicBezTo>
                    <a:pt x="16698" y="341"/>
                    <a:pt x="16683" y="327"/>
                    <a:pt x="16669" y="327"/>
                  </a:cubicBezTo>
                  <a:cubicBezTo>
                    <a:pt x="16641" y="313"/>
                    <a:pt x="16598" y="327"/>
                    <a:pt x="16570" y="356"/>
                  </a:cubicBezTo>
                  <a:lnTo>
                    <a:pt x="16570" y="356"/>
                  </a:lnTo>
                  <a:cubicBezTo>
                    <a:pt x="16541" y="384"/>
                    <a:pt x="16513" y="412"/>
                    <a:pt x="16485" y="441"/>
                  </a:cubicBezTo>
                  <a:lnTo>
                    <a:pt x="16286" y="441"/>
                  </a:lnTo>
                  <a:cubicBezTo>
                    <a:pt x="16286" y="441"/>
                    <a:pt x="16272" y="427"/>
                    <a:pt x="16272" y="398"/>
                  </a:cubicBezTo>
                  <a:cubicBezTo>
                    <a:pt x="16257" y="384"/>
                    <a:pt x="16272" y="370"/>
                    <a:pt x="16286" y="341"/>
                  </a:cubicBezTo>
                  <a:lnTo>
                    <a:pt x="16286" y="341"/>
                  </a:lnTo>
                  <a:cubicBezTo>
                    <a:pt x="16286" y="341"/>
                    <a:pt x="16300" y="327"/>
                    <a:pt x="16300" y="313"/>
                  </a:cubicBezTo>
                  <a:cubicBezTo>
                    <a:pt x="16314" y="285"/>
                    <a:pt x="16300" y="270"/>
                    <a:pt x="16286" y="256"/>
                  </a:cubicBezTo>
                  <a:lnTo>
                    <a:pt x="16286" y="256"/>
                  </a:lnTo>
                  <a:cubicBezTo>
                    <a:pt x="16257" y="214"/>
                    <a:pt x="16215" y="185"/>
                    <a:pt x="16172" y="157"/>
                  </a:cubicBezTo>
                  <a:lnTo>
                    <a:pt x="16002" y="157"/>
                  </a:lnTo>
                  <a:cubicBezTo>
                    <a:pt x="15917" y="199"/>
                    <a:pt x="15874" y="398"/>
                    <a:pt x="15718" y="256"/>
                  </a:cubicBezTo>
                  <a:cubicBezTo>
                    <a:pt x="15690" y="256"/>
                    <a:pt x="15661" y="256"/>
                    <a:pt x="15633" y="256"/>
                  </a:cubicBezTo>
                  <a:cubicBezTo>
                    <a:pt x="15590" y="270"/>
                    <a:pt x="15576" y="313"/>
                    <a:pt x="15562" y="341"/>
                  </a:cubicBezTo>
                  <a:lnTo>
                    <a:pt x="15249" y="356"/>
                  </a:lnTo>
                  <a:cubicBezTo>
                    <a:pt x="15207" y="412"/>
                    <a:pt x="15136" y="441"/>
                    <a:pt x="15079" y="441"/>
                  </a:cubicBezTo>
                  <a:cubicBezTo>
                    <a:pt x="15107" y="412"/>
                    <a:pt x="15122" y="384"/>
                    <a:pt x="15150" y="341"/>
                  </a:cubicBezTo>
                  <a:lnTo>
                    <a:pt x="15150" y="256"/>
                  </a:lnTo>
                  <a:cubicBezTo>
                    <a:pt x="15093" y="199"/>
                    <a:pt x="15008" y="214"/>
                    <a:pt x="14965" y="157"/>
                  </a:cubicBezTo>
                  <a:lnTo>
                    <a:pt x="14866" y="157"/>
                  </a:lnTo>
                  <a:cubicBezTo>
                    <a:pt x="14809" y="185"/>
                    <a:pt x="14752" y="214"/>
                    <a:pt x="14696" y="199"/>
                  </a:cubicBezTo>
                  <a:cubicBezTo>
                    <a:pt x="14681" y="242"/>
                    <a:pt x="14653" y="256"/>
                    <a:pt x="14625" y="270"/>
                  </a:cubicBezTo>
                  <a:lnTo>
                    <a:pt x="14582" y="242"/>
                  </a:lnTo>
                  <a:lnTo>
                    <a:pt x="14483" y="341"/>
                  </a:lnTo>
                  <a:cubicBezTo>
                    <a:pt x="14341" y="455"/>
                    <a:pt x="14142" y="327"/>
                    <a:pt x="14000" y="441"/>
                  </a:cubicBezTo>
                  <a:lnTo>
                    <a:pt x="14000" y="540"/>
                  </a:lnTo>
                  <a:cubicBezTo>
                    <a:pt x="13929" y="625"/>
                    <a:pt x="13801" y="540"/>
                    <a:pt x="13730" y="625"/>
                  </a:cubicBezTo>
                  <a:lnTo>
                    <a:pt x="13730" y="625"/>
                  </a:lnTo>
                  <a:cubicBezTo>
                    <a:pt x="13702" y="654"/>
                    <a:pt x="13688" y="668"/>
                    <a:pt x="13688" y="696"/>
                  </a:cubicBezTo>
                  <a:cubicBezTo>
                    <a:pt x="13645" y="668"/>
                    <a:pt x="13574" y="682"/>
                    <a:pt x="13531" y="725"/>
                  </a:cubicBezTo>
                  <a:lnTo>
                    <a:pt x="13446" y="725"/>
                  </a:lnTo>
                  <a:cubicBezTo>
                    <a:pt x="13418" y="753"/>
                    <a:pt x="13375" y="782"/>
                    <a:pt x="13347" y="810"/>
                  </a:cubicBezTo>
                  <a:lnTo>
                    <a:pt x="13247" y="909"/>
                  </a:lnTo>
                  <a:cubicBezTo>
                    <a:pt x="13205" y="980"/>
                    <a:pt x="13134" y="995"/>
                    <a:pt x="13063" y="1009"/>
                  </a:cubicBezTo>
                  <a:lnTo>
                    <a:pt x="12396" y="1094"/>
                  </a:lnTo>
                  <a:lnTo>
                    <a:pt x="12396" y="1094"/>
                  </a:lnTo>
                  <a:lnTo>
                    <a:pt x="12396" y="1094"/>
                  </a:lnTo>
                  <a:lnTo>
                    <a:pt x="12396" y="1094"/>
                  </a:lnTo>
                  <a:lnTo>
                    <a:pt x="12424" y="1066"/>
                  </a:lnTo>
                  <a:cubicBezTo>
                    <a:pt x="12438" y="1023"/>
                    <a:pt x="12495" y="980"/>
                    <a:pt x="12495" y="952"/>
                  </a:cubicBezTo>
                  <a:cubicBezTo>
                    <a:pt x="12481" y="924"/>
                    <a:pt x="12424" y="909"/>
                    <a:pt x="12381" y="909"/>
                  </a:cubicBezTo>
                  <a:cubicBezTo>
                    <a:pt x="12254" y="895"/>
                    <a:pt x="12126" y="924"/>
                    <a:pt x="12026" y="1009"/>
                  </a:cubicBezTo>
                  <a:cubicBezTo>
                    <a:pt x="11941" y="1066"/>
                    <a:pt x="11870" y="1151"/>
                    <a:pt x="11728" y="1122"/>
                  </a:cubicBezTo>
                  <a:cubicBezTo>
                    <a:pt x="11671" y="1108"/>
                    <a:pt x="11686" y="1179"/>
                    <a:pt x="11714" y="1222"/>
                  </a:cubicBezTo>
                  <a:cubicBezTo>
                    <a:pt x="11742" y="1264"/>
                    <a:pt x="11771" y="1293"/>
                    <a:pt x="11742" y="1349"/>
                  </a:cubicBezTo>
                  <a:cubicBezTo>
                    <a:pt x="11402" y="1278"/>
                    <a:pt x="11416" y="1278"/>
                    <a:pt x="11089" y="1463"/>
                  </a:cubicBezTo>
                  <a:cubicBezTo>
                    <a:pt x="10990" y="1506"/>
                    <a:pt x="10876" y="1548"/>
                    <a:pt x="10777" y="1577"/>
                  </a:cubicBezTo>
                  <a:lnTo>
                    <a:pt x="10493" y="1577"/>
                  </a:lnTo>
                  <a:cubicBezTo>
                    <a:pt x="10408" y="1648"/>
                    <a:pt x="10294" y="1690"/>
                    <a:pt x="10209" y="1761"/>
                  </a:cubicBezTo>
                  <a:lnTo>
                    <a:pt x="9925" y="1761"/>
                  </a:lnTo>
                  <a:cubicBezTo>
                    <a:pt x="9868" y="1818"/>
                    <a:pt x="9854" y="1889"/>
                    <a:pt x="9897" y="1946"/>
                  </a:cubicBezTo>
                  <a:lnTo>
                    <a:pt x="9897" y="1946"/>
                  </a:lnTo>
                  <a:lnTo>
                    <a:pt x="9499" y="2074"/>
                  </a:lnTo>
                  <a:cubicBezTo>
                    <a:pt x="9457" y="2145"/>
                    <a:pt x="9386" y="2173"/>
                    <a:pt x="9300" y="2173"/>
                  </a:cubicBezTo>
                  <a:lnTo>
                    <a:pt x="9300" y="2343"/>
                  </a:lnTo>
                  <a:cubicBezTo>
                    <a:pt x="9315" y="2443"/>
                    <a:pt x="9244" y="2542"/>
                    <a:pt x="9144" y="2556"/>
                  </a:cubicBezTo>
                  <a:lnTo>
                    <a:pt x="9144" y="2556"/>
                  </a:lnTo>
                  <a:cubicBezTo>
                    <a:pt x="9116" y="2514"/>
                    <a:pt x="9059" y="2528"/>
                    <a:pt x="9031" y="2556"/>
                  </a:cubicBezTo>
                  <a:lnTo>
                    <a:pt x="9031" y="2556"/>
                  </a:lnTo>
                  <a:cubicBezTo>
                    <a:pt x="9002" y="2599"/>
                    <a:pt x="8960" y="2613"/>
                    <a:pt x="8931" y="2656"/>
                  </a:cubicBezTo>
                  <a:cubicBezTo>
                    <a:pt x="8903" y="2656"/>
                    <a:pt x="8874" y="2656"/>
                    <a:pt x="8832" y="2656"/>
                  </a:cubicBezTo>
                  <a:cubicBezTo>
                    <a:pt x="8803" y="2684"/>
                    <a:pt x="8775" y="2712"/>
                    <a:pt x="8747" y="2741"/>
                  </a:cubicBezTo>
                  <a:lnTo>
                    <a:pt x="8747" y="2741"/>
                  </a:lnTo>
                  <a:cubicBezTo>
                    <a:pt x="8676" y="2812"/>
                    <a:pt x="8661" y="2925"/>
                    <a:pt x="8718" y="3011"/>
                  </a:cubicBezTo>
                  <a:cubicBezTo>
                    <a:pt x="8718" y="3011"/>
                    <a:pt x="8732" y="3025"/>
                    <a:pt x="8747" y="3025"/>
                  </a:cubicBezTo>
                  <a:lnTo>
                    <a:pt x="8747" y="3025"/>
                  </a:lnTo>
                  <a:lnTo>
                    <a:pt x="8747" y="3025"/>
                  </a:lnTo>
                  <a:lnTo>
                    <a:pt x="8647" y="3110"/>
                  </a:lnTo>
                  <a:lnTo>
                    <a:pt x="8647" y="3110"/>
                  </a:lnTo>
                  <a:lnTo>
                    <a:pt x="8590" y="3110"/>
                  </a:lnTo>
                  <a:cubicBezTo>
                    <a:pt x="8576" y="2982"/>
                    <a:pt x="8576" y="2826"/>
                    <a:pt x="8378" y="2826"/>
                  </a:cubicBezTo>
                  <a:cubicBezTo>
                    <a:pt x="8264" y="3025"/>
                    <a:pt x="8065" y="3039"/>
                    <a:pt x="7895" y="3110"/>
                  </a:cubicBezTo>
                  <a:lnTo>
                    <a:pt x="7895" y="3110"/>
                  </a:lnTo>
                  <a:cubicBezTo>
                    <a:pt x="7866" y="3153"/>
                    <a:pt x="7838" y="3181"/>
                    <a:pt x="7795" y="3209"/>
                  </a:cubicBezTo>
                  <a:lnTo>
                    <a:pt x="7795" y="3295"/>
                  </a:lnTo>
                  <a:lnTo>
                    <a:pt x="7795" y="3295"/>
                  </a:lnTo>
                  <a:cubicBezTo>
                    <a:pt x="7739" y="3323"/>
                    <a:pt x="7668" y="3366"/>
                    <a:pt x="7625" y="3351"/>
                  </a:cubicBezTo>
                  <a:cubicBezTo>
                    <a:pt x="7497" y="3295"/>
                    <a:pt x="7412" y="3366"/>
                    <a:pt x="7313" y="3408"/>
                  </a:cubicBezTo>
                  <a:cubicBezTo>
                    <a:pt x="7298" y="3422"/>
                    <a:pt x="7284" y="3451"/>
                    <a:pt x="7298" y="3479"/>
                  </a:cubicBezTo>
                  <a:lnTo>
                    <a:pt x="7270" y="3465"/>
                  </a:lnTo>
                  <a:lnTo>
                    <a:pt x="7227" y="3493"/>
                  </a:lnTo>
                  <a:lnTo>
                    <a:pt x="7128" y="3493"/>
                  </a:lnTo>
                  <a:lnTo>
                    <a:pt x="7128" y="3593"/>
                  </a:lnTo>
                  <a:cubicBezTo>
                    <a:pt x="7029" y="3650"/>
                    <a:pt x="6901" y="3678"/>
                    <a:pt x="6844" y="3777"/>
                  </a:cubicBezTo>
                  <a:cubicBezTo>
                    <a:pt x="6702" y="3863"/>
                    <a:pt x="6532" y="3891"/>
                    <a:pt x="6461" y="4047"/>
                  </a:cubicBezTo>
                  <a:cubicBezTo>
                    <a:pt x="6376" y="4061"/>
                    <a:pt x="6319" y="4104"/>
                    <a:pt x="6276" y="4161"/>
                  </a:cubicBezTo>
                  <a:lnTo>
                    <a:pt x="6276" y="4161"/>
                  </a:lnTo>
                  <a:cubicBezTo>
                    <a:pt x="6063" y="4175"/>
                    <a:pt x="5964" y="4359"/>
                    <a:pt x="5808" y="4445"/>
                  </a:cubicBezTo>
                  <a:lnTo>
                    <a:pt x="5722" y="4516"/>
                  </a:lnTo>
                  <a:lnTo>
                    <a:pt x="5722" y="4516"/>
                  </a:lnTo>
                  <a:cubicBezTo>
                    <a:pt x="5651" y="4487"/>
                    <a:pt x="5580" y="4501"/>
                    <a:pt x="5524" y="4558"/>
                  </a:cubicBezTo>
                  <a:lnTo>
                    <a:pt x="5524" y="4558"/>
                  </a:lnTo>
                  <a:cubicBezTo>
                    <a:pt x="5495" y="4587"/>
                    <a:pt x="5453" y="4615"/>
                    <a:pt x="5424" y="4643"/>
                  </a:cubicBezTo>
                  <a:cubicBezTo>
                    <a:pt x="5396" y="4643"/>
                    <a:pt x="5368" y="4643"/>
                    <a:pt x="5339" y="4643"/>
                  </a:cubicBezTo>
                  <a:cubicBezTo>
                    <a:pt x="5240" y="4700"/>
                    <a:pt x="5140" y="4757"/>
                    <a:pt x="5041" y="4828"/>
                  </a:cubicBezTo>
                  <a:lnTo>
                    <a:pt x="5041" y="4828"/>
                  </a:lnTo>
                  <a:cubicBezTo>
                    <a:pt x="5013" y="4856"/>
                    <a:pt x="4984" y="4899"/>
                    <a:pt x="4942" y="4927"/>
                  </a:cubicBezTo>
                  <a:lnTo>
                    <a:pt x="4942" y="4927"/>
                  </a:lnTo>
                  <a:cubicBezTo>
                    <a:pt x="4899" y="5069"/>
                    <a:pt x="4785" y="5197"/>
                    <a:pt x="4629" y="5240"/>
                  </a:cubicBezTo>
                  <a:cubicBezTo>
                    <a:pt x="4516" y="5254"/>
                    <a:pt x="4487" y="5382"/>
                    <a:pt x="4473" y="5495"/>
                  </a:cubicBezTo>
                  <a:lnTo>
                    <a:pt x="4374" y="5595"/>
                  </a:lnTo>
                  <a:cubicBezTo>
                    <a:pt x="4217" y="5708"/>
                    <a:pt x="4076" y="5864"/>
                    <a:pt x="3976" y="6049"/>
                  </a:cubicBezTo>
                  <a:cubicBezTo>
                    <a:pt x="3863" y="6077"/>
                    <a:pt x="3763" y="6106"/>
                    <a:pt x="3749" y="6248"/>
                  </a:cubicBezTo>
                  <a:cubicBezTo>
                    <a:pt x="3749" y="6376"/>
                    <a:pt x="3664" y="6347"/>
                    <a:pt x="3579" y="6347"/>
                  </a:cubicBezTo>
                  <a:cubicBezTo>
                    <a:pt x="3508" y="6333"/>
                    <a:pt x="3465" y="6305"/>
                    <a:pt x="3408" y="6305"/>
                  </a:cubicBezTo>
                  <a:cubicBezTo>
                    <a:pt x="3408" y="6305"/>
                    <a:pt x="3380" y="6347"/>
                    <a:pt x="3380" y="6376"/>
                  </a:cubicBezTo>
                  <a:cubicBezTo>
                    <a:pt x="3394" y="6404"/>
                    <a:pt x="3408" y="6418"/>
                    <a:pt x="3437" y="6432"/>
                  </a:cubicBezTo>
                  <a:cubicBezTo>
                    <a:pt x="3522" y="6461"/>
                    <a:pt x="3607" y="6489"/>
                    <a:pt x="3607" y="6574"/>
                  </a:cubicBezTo>
                  <a:cubicBezTo>
                    <a:pt x="3607" y="6674"/>
                    <a:pt x="3536" y="6716"/>
                    <a:pt x="3465" y="6759"/>
                  </a:cubicBezTo>
                  <a:cubicBezTo>
                    <a:pt x="3394" y="6802"/>
                    <a:pt x="3309" y="6873"/>
                    <a:pt x="3238" y="6929"/>
                  </a:cubicBezTo>
                  <a:cubicBezTo>
                    <a:pt x="3167" y="6901"/>
                    <a:pt x="3096" y="6887"/>
                    <a:pt x="3025" y="6901"/>
                  </a:cubicBezTo>
                  <a:cubicBezTo>
                    <a:pt x="2897" y="6915"/>
                    <a:pt x="2783" y="6929"/>
                    <a:pt x="2670" y="6929"/>
                  </a:cubicBezTo>
                  <a:lnTo>
                    <a:pt x="2670" y="6929"/>
                  </a:lnTo>
                  <a:cubicBezTo>
                    <a:pt x="2642" y="6972"/>
                    <a:pt x="2599" y="7000"/>
                    <a:pt x="2571" y="7029"/>
                  </a:cubicBezTo>
                  <a:cubicBezTo>
                    <a:pt x="2542" y="7114"/>
                    <a:pt x="2471" y="7185"/>
                    <a:pt x="2386" y="7213"/>
                  </a:cubicBezTo>
                  <a:cubicBezTo>
                    <a:pt x="2358" y="7171"/>
                    <a:pt x="2315" y="7171"/>
                    <a:pt x="2287" y="7213"/>
                  </a:cubicBezTo>
                  <a:lnTo>
                    <a:pt x="2187" y="7298"/>
                  </a:lnTo>
                  <a:cubicBezTo>
                    <a:pt x="2187" y="7298"/>
                    <a:pt x="2173" y="7313"/>
                    <a:pt x="2173" y="7341"/>
                  </a:cubicBezTo>
                  <a:cubicBezTo>
                    <a:pt x="2159" y="7355"/>
                    <a:pt x="2173" y="7384"/>
                    <a:pt x="2187" y="7398"/>
                  </a:cubicBezTo>
                  <a:cubicBezTo>
                    <a:pt x="2315" y="7398"/>
                    <a:pt x="2400" y="7469"/>
                    <a:pt x="2372" y="7597"/>
                  </a:cubicBezTo>
                  <a:cubicBezTo>
                    <a:pt x="2343" y="7739"/>
                    <a:pt x="2358" y="7781"/>
                    <a:pt x="2485" y="7781"/>
                  </a:cubicBezTo>
                  <a:cubicBezTo>
                    <a:pt x="2542" y="7810"/>
                    <a:pt x="2613" y="7781"/>
                    <a:pt x="2670" y="7810"/>
                  </a:cubicBezTo>
                  <a:cubicBezTo>
                    <a:pt x="2656" y="7866"/>
                    <a:pt x="2642" y="7937"/>
                    <a:pt x="2556" y="7952"/>
                  </a:cubicBezTo>
                  <a:cubicBezTo>
                    <a:pt x="2471" y="7966"/>
                    <a:pt x="2400" y="7980"/>
                    <a:pt x="2329" y="8008"/>
                  </a:cubicBezTo>
                  <a:cubicBezTo>
                    <a:pt x="2272" y="8023"/>
                    <a:pt x="2244" y="8065"/>
                    <a:pt x="2272" y="8122"/>
                  </a:cubicBezTo>
                  <a:cubicBezTo>
                    <a:pt x="2187" y="8136"/>
                    <a:pt x="2102" y="8221"/>
                    <a:pt x="2003" y="8150"/>
                  </a:cubicBezTo>
                  <a:lnTo>
                    <a:pt x="1917" y="8150"/>
                  </a:lnTo>
                  <a:cubicBezTo>
                    <a:pt x="1861" y="8108"/>
                    <a:pt x="1775" y="8108"/>
                    <a:pt x="1719" y="8150"/>
                  </a:cubicBezTo>
                  <a:lnTo>
                    <a:pt x="1719" y="8150"/>
                  </a:lnTo>
                  <a:cubicBezTo>
                    <a:pt x="1690" y="8193"/>
                    <a:pt x="1662" y="8221"/>
                    <a:pt x="1633" y="8250"/>
                  </a:cubicBezTo>
                  <a:lnTo>
                    <a:pt x="1633" y="8349"/>
                  </a:lnTo>
                  <a:cubicBezTo>
                    <a:pt x="1633" y="8349"/>
                    <a:pt x="1619" y="8363"/>
                    <a:pt x="1605" y="8378"/>
                  </a:cubicBezTo>
                  <a:cubicBezTo>
                    <a:pt x="1605" y="8406"/>
                    <a:pt x="1605" y="8434"/>
                    <a:pt x="1633" y="8448"/>
                  </a:cubicBezTo>
                  <a:lnTo>
                    <a:pt x="1633" y="8448"/>
                  </a:lnTo>
                  <a:cubicBezTo>
                    <a:pt x="1861" y="8505"/>
                    <a:pt x="1690" y="8562"/>
                    <a:pt x="1633" y="8633"/>
                  </a:cubicBezTo>
                  <a:lnTo>
                    <a:pt x="1534" y="8732"/>
                  </a:lnTo>
                  <a:cubicBezTo>
                    <a:pt x="1534" y="8732"/>
                    <a:pt x="1520" y="8747"/>
                    <a:pt x="1506" y="8761"/>
                  </a:cubicBezTo>
                  <a:cubicBezTo>
                    <a:pt x="1506" y="8789"/>
                    <a:pt x="1506" y="8803"/>
                    <a:pt x="1534" y="8818"/>
                  </a:cubicBezTo>
                  <a:lnTo>
                    <a:pt x="1633" y="8917"/>
                  </a:lnTo>
                  <a:cubicBezTo>
                    <a:pt x="1591" y="8945"/>
                    <a:pt x="1562" y="8988"/>
                    <a:pt x="1534" y="9016"/>
                  </a:cubicBezTo>
                  <a:lnTo>
                    <a:pt x="1435" y="9016"/>
                  </a:lnTo>
                  <a:cubicBezTo>
                    <a:pt x="1420" y="9031"/>
                    <a:pt x="1406" y="9073"/>
                    <a:pt x="1406" y="9102"/>
                  </a:cubicBezTo>
                  <a:cubicBezTo>
                    <a:pt x="1420" y="9116"/>
                    <a:pt x="1420" y="9130"/>
                    <a:pt x="1435" y="9144"/>
                  </a:cubicBezTo>
                  <a:lnTo>
                    <a:pt x="1435" y="9201"/>
                  </a:lnTo>
                  <a:lnTo>
                    <a:pt x="1477" y="9201"/>
                  </a:lnTo>
                  <a:lnTo>
                    <a:pt x="1491" y="9229"/>
                  </a:lnTo>
                  <a:cubicBezTo>
                    <a:pt x="1477" y="9244"/>
                    <a:pt x="1449" y="9272"/>
                    <a:pt x="1435" y="9300"/>
                  </a:cubicBezTo>
                  <a:lnTo>
                    <a:pt x="1435" y="9386"/>
                  </a:lnTo>
                  <a:cubicBezTo>
                    <a:pt x="1349" y="9329"/>
                    <a:pt x="1236" y="9329"/>
                    <a:pt x="1151" y="9386"/>
                  </a:cubicBezTo>
                  <a:cubicBezTo>
                    <a:pt x="1293" y="9499"/>
                    <a:pt x="1293" y="9499"/>
                    <a:pt x="1435" y="9386"/>
                  </a:cubicBezTo>
                  <a:lnTo>
                    <a:pt x="1506" y="9386"/>
                  </a:lnTo>
                  <a:lnTo>
                    <a:pt x="1506" y="9386"/>
                  </a:lnTo>
                  <a:cubicBezTo>
                    <a:pt x="1491" y="9400"/>
                    <a:pt x="1491" y="9428"/>
                    <a:pt x="1506" y="9442"/>
                  </a:cubicBezTo>
                  <a:cubicBezTo>
                    <a:pt x="1392" y="9627"/>
                    <a:pt x="1307" y="9826"/>
                    <a:pt x="1051" y="9868"/>
                  </a:cubicBezTo>
                  <a:lnTo>
                    <a:pt x="1051" y="9868"/>
                  </a:lnTo>
                  <a:cubicBezTo>
                    <a:pt x="1023" y="9897"/>
                    <a:pt x="995" y="9925"/>
                    <a:pt x="966" y="9968"/>
                  </a:cubicBezTo>
                  <a:cubicBezTo>
                    <a:pt x="966" y="9996"/>
                    <a:pt x="966" y="10024"/>
                    <a:pt x="966" y="10053"/>
                  </a:cubicBezTo>
                  <a:cubicBezTo>
                    <a:pt x="966" y="10053"/>
                    <a:pt x="952" y="10067"/>
                    <a:pt x="938" y="10081"/>
                  </a:cubicBezTo>
                  <a:cubicBezTo>
                    <a:pt x="938" y="10110"/>
                    <a:pt x="938" y="10138"/>
                    <a:pt x="966" y="10152"/>
                  </a:cubicBezTo>
                  <a:cubicBezTo>
                    <a:pt x="966" y="10152"/>
                    <a:pt x="980" y="10152"/>
                    <a:pt x="980" y="10181"/>
                  </a:cubicBezTo>
                  <a:cubicBezTo>
                    <a:pt x="995" y="10209"/>
                    <a:pt x="980" y="10223"/>
                    <a:pt x="966" y="10237"/>
                  </a:cubicBezTo>
                  <a:lnTo>
                    <a:pt x="966" y="10237"/>
                  </a:lnTo>
                  <a:cubicBezTo>
                    <a:pt x="853" y="10308"/>
                    <a:pt x="924" y="10450"/>
                    <a:pt x="867" y="10536"/>
                  </a:cubicBezTo>
                  <a:lnTo>
                    <a:pt x="867" y="10536"/>
                  </a:lnTo>
                  <a:lnTo>
                    <a:pt x="782" y="10621"/>
                  </a:lnTo>
                  <a:lnTo>
                    <a:pt x="682" y="10720"/>
                  </a:lnTo>
                  <a:cubicBezTo>
                    <a:pt x="682" y="10720"/>
                    <a:pt x="668" y="10734"/>
                    <a:pt x="654" y="10749"/>
                  </a:cubicBezTo>
                  <a:cubicBezTo>
                    <a:pt x="654" y="10777"/>
                    <a:pt x="654" y="10805"/>
                    <a:pt x="682" y="10820"/>
                  </a:cubicBezTo>
                  <a:lnTo>
                    <a:pt x="867" y="10820"/>
                  </a:lnTo>
                  <a:cubicBezTo>
                    <a:pt x="980" y="10763"/>
                    <a:pt x="1108" y="10749"/>
                    <a:pt x="1222" y="10734"/>
                  </a:cubicBezTo>
                  <a:cubicBezTo>
                    <a:pt x="1207" y="10749"/>
                    <a:pt x="1193" y="10749"/>
                    <a:pt x="1193" y="10763"/>
                  </a:cubicBezTo>
                  <a:lnTo>
                    <a:pt x="1151" y="10763"/>
                  </a:lnTo>
                  <a:cubicBezTo>
                    <a:pt x="1066" y="10763"/>
                    <a:pt x="995" y="10834"/>
                    <a:pt x="966" y="10905"/>
                  </a:cubicBezTo>
                  <a:lnTo>
                    <a:pt x="966" y="11004"/>
                  </a:lnTo>
                  <a:cubicBezTo>
                    <a:pt x="924" y="11018"/>
                    <a:pt x="881" y="11061"/>
                    <a:pt x="838" y="11047"/>
                  </a:cubicBezTo>
                  <a:cubicBezTo>
                    <a:pt x="611" y="10976"/>
                    <a:pt x="498" y="11118"/>
                    <a:pt x="398" y="11288"/>
                  </a:cubicBezTo>
                  <a:cubicBezTo>
                    <a:pt x="498" y="11345"/>
                    <a:pt x="611" y="11373"/>
                    <a:pt x="725" y="11373"/>
                  </a:cubicBezTo>
                  <a:cubicBezTo>
                    <a:pt x="696" y="11473"/>
                    <a:pt x="782" y="11586"/>
                    <a:pt x="696" y="11671"/>
                  </a:cubicBezTo>
                  <a:lnTo>
                    <a:pt x="696" y="11671"/>
                  </a:lnTo>
                  <a:cubicBezTo>
                    <a:pt x="654" y="11700"/>
                    <a:pt x="625" y="11742"/>
                    <a:pt x="597" y="11771"/>
                  </a:cubicBezTo>
                  <a:lnTo>
                    <a:pt x="597" y="11771"/>
                  </a:lnTo>
                  <a:cubicBezTo>
                    <a:pt x="512" y="11856"/>
                    <a:pt x="384" y="11771"/>
                    <a:pt x="313" y="11856"/>
                  </a:cubicBezTo>
                  <a:cubicBezTo>
                    <a:pt x="299" y="11998"/>
                    <a:pt x="327" y="12126"/>
                    <a:pt x="412" y="12239"/>
                  </a:cubicBezTo>
                  <a:lnTo>
                    <a:pt x="412" y="12239"/>
                  </a:lnTo>
                  <a:cubicBezTo>
                    <a:pt x="455" y="12296"/>
                    <a:pt x="512" y="12353"/>
                    <a:pt x="583" y="12381"/>
                  </a:cubicBezTo>
                  <a:cubicBezTo>
                    <a:pt x="554" y="12452"/>
                    <a:pt x="540" y="12523"/>
                    <a:pt x="668" y="12538"/>
                  </a:cubicBezTo>
                  <a:cubicBezTo>
                    <a:pt x="711" y="12538"/>
                    <a:pt x="739" y="12594"/>
                    <a:pt x="782" y="12623"/>
                  </a:cubicBezTo>
                  <a:lnTo>
                    <a:pt x="725" y="12623"/>
                  </a:lnTo>
                  <a:cubicBezTo>
                    <a:pt x="540" y="12609"/>
                    <a:pt x="398" y="12637"/>
                    <a:pt x="398" y="12878"/>
                  </a:cubicBezTo>
                  <a:cubicBezTo>
                    <a:pt x="398" y="12963"/>
                    <a:pt x="313" y="12992"/>
                    <a:pt x="228" y="13020"/>
                  </a:cubicBezTo>
                  <a:cubicBezTo>
                    <a:pt x="228" y="13034"/>
                    <a:pt x="228" y="13063"/>
                    <a:pt x="228" y="13091"/>
                  </a:cubicBezTo>
                  <a:cubicBezTo>
                    <a:pt x="469" y="13034"/>
                    <a:pt x="526" y="13290"/>
                    <a:pt x="668" y="13389"/>
                  </a:cubicBezTo>
                  <a:cubicBezTo>
                    <a:pt x="682" y="13389"/>
                    <a:pt x="696" y="13432"/>
                    <a:pt x="696" y="13446"/>
                  </a:cubicBezTo>
                  <a:cubicBezTo>
                    <a:pt x="611" y="13517"/>
                    <a:pt x="483" y="13432"/>
                    <a:pt x="398" y="13531"/>
                  </a:cubicBezTo>
                  <a:cubicBezTo>
                    <a:pt x="455" y="13617"/>
                    <a:pt x="640" y="13531"/>
                    <a:pt x="625" y="13659"/>
                  </a:cubicBezTo>
                  <a:cubicBezTo>
                    <a:pt x="583" y="13801"/>
                    <a:pt x="583" y="13943"/>
                    <a:pt x="625" y="14085"/>
                  </a:cubicBezTo>
                  <a:cubicBezTo>
                    <a:pt x="625" y="14128"/>
                    <a:pt x="597" y="14170"/>
                    <a:pt x="569" y="14213"/>
                  </a:cubicBezTo>
                  <a:cubicBezTo>
                    <a:pt x="526" y="14241"/>
                    <a:pt x="483" y="14199"/>
                    <a:pt x="455" y="14170"/>
                  </a:cubicBezTo>
                  <a:cubicBezTo>
                    <a:pt x="313" y="14099"/>
                    <a:pt x="270" y="14114"/>
                    <a:pt x="285" y="14241"/>
                  </a:cubicBezTo>
                  <a:cubicBezTo>
                    <a:pt x="327" y="14497"/>
                    <a:pt x="214" y="14752"/>
                    <a:pt x="228" y="15022"/>
                  </a:cubicBezTo>
                  <a:lnTo>
                    <a:pt x="228" y="15022"/>
                  </a:lnTo>
                  <a:cubicBezTo>
                    <a:pt x="171" y="15079"/>
                    <a:pt x="143" y="15178"/>
                    <a:pt x="157" y="15278"/>
                  </a:cubicBezTo>
                  <a:lnTo>
                    <a:pt x="157" y="15604"/>
                  </a:lnTo>
                  <a:lnTo>
                    <a:pt x="242" y="15604"/>
                  </a:lnTo>
                  <a:lnTo>
                    <a:pt x="270" y="15576"/>
                  </a:lnTo>
                  <a:lnTo>
                    <a:pt x="270" y="15576"/>
                  </a:lnTo>
                  <a:lnTo>
                    <a:pt x="242" y="15590"/>
                  </a:lnTo>
                  <a:lnTo>
                    <a:pt x="157" y="15689"/>
                  </a:lnTo>
                  <a:lnTo>
                    <a:pt x="157" y="15775"/>
                  </a:lnTo>
                  <a:cubicBezTo>
                    <a:pt x="128" y="15789"/>
                    <a:pt x="100" y="15789"/>
                    <a:pt x="86" y="15789"/>
                  </a:cubicBezTo>
                  <a:cubicBezTo>
                    <a:pt x="57" y="16030"/>
                    <a:pt x="57" y="16030"/>
                    <a:pt x="256" y="15973"/>
                  </a:cubicBezTo>
                  <a:cubicBezTo>
                    <a:pt x="285" y="16002"/>
                    <a:pt x="327" y="16059"/>
                    <a:pt x="327" y="16073"/>
                  </a:cubicBezTo>
                  <a:cubicBezTo>
                    <a:pt x="270" y="16229"/>
                    <a:pt x="270" y="16428"/>
                    <a:pt x="72" y="16499"/>
                  </a:cubicBezTo>
                  <a:cubicBezTo>
                    <a:pt x="43" y="16513"/>
                    <a:pt x="29" y="16541"/>
                    <a:pt x="15" y="16570"/>
                  </a:cubicBezTo>
                  <a:cubicBezTo>
                    <a:pt x="1" y="16598"/>
                    <a:pt x="1" y="16627"/>
                    <a:pt x="15" y="16655"/>
                  </a:cubicBezTo>
                  <a:cubicBezTo>
                    <a:pt x="43" y="16698"/>
                    <a:pt x="100" y="16712"/>
                    <a:pt x="143" y="16683"/>
                  </a:cubicBezTo>
                  <a:cubicBezTo>
                    <a:pt x="185" y="16655"/>
                    <a:pt x="214" y="16627"/>
                    <a:pt x="242" y="16598"/>
                  </a:cubicBezTo>
                  <a:cubicBezTo>
                    <a:pt x="341" y="16470"/>
                    <a:pt x="455" y="16485"/>
                    <a:pt x="569" y="16556"/>
                  </a:cubicBezTo>
                  <a:cubicBezTo>
                    <a:pt x="625" y="16584"/>
                    <a:pt x="682" y="16598"/>
                    <a:pt x="739" y="16627"/>
                  </a:cubicBezTo>
                  <a:lnTo>
                    <a:pt x="739" y="16627"/>
                  </a:lnTo>
                  <a:lnTo>
                    <a:pt x="824" y="16698"/>
                  </a:lnTo>
                  <a:lnTo>
                    <a:pt x="838" y="16698"/>
                  </a:lnTo>
                  <a:lnTo>
                    <a:pt x="838" y="16698"/>
                  </a:lnTo>
                  <a:cubicBezTo>
                    <a:pt x="824" y="16769"/>
                    <a:pt x="753" y="16797"/>
                    <a:pt x="696" y="16783"/>
                  </a:cubicBezTo>
                  <a:cubicBezTo>
                    <a:pt x="597" y="16769"/>
                    <a:pt x="512" y="16740"/>
                    <a:pt x="427" y="16726"/>
                  </a:cubicBezTo>
                  <a:cubicBezTo>
                    <a:pt x="370" y="16726"/>
                    <a:pt x="327" y="16754"/>
                    <a:pt x="299" y="16783"/>
                  </a:cubicBezTo>
                  <a:cubicBezTo>
                    <a:pt x="299" y="16825"/>
                    <a:pt x="299" y="16882"/>
                    <a:pt x="313" y="16925"/>
                  </a:cubicBezTo>
                  <a:cubicBezTo>
                    <a:pt x="356" y="17053"/>
                    <a:pt x="512" y="17109"/>
                    <a:pt x="540" y="17280"/>
                  </a:cubicBezTo>
                  <a:cubicBezTo>
                    <a:pt x="583" y="17450"/>
                    <a:pt x="341" y="17507"/>
                    <a:pt x="370" y="17677"/>
                  </a:cubicBezTo>
                  <a:cubicBezTo>
                    <a:pt x="540" y="17805"/>
                    <a:pt x="554" y="17833"/>
                    <a:pt x="469" y="17975"/>
                  </a:cubicBezTo>
                  <a:cubicBezTo>
                    <a:pt x="512" y="18259"/>
                    <a:pt x="654" y="18529"/>
                    <a:pt x="867" y="18728"/>
                  </a:cubicBezTo>
                  <a:cubicBezTo>
                    <a:pt x="980" y="18841"/>
                    <a:pt x="895" y="18813"/>
                    <a:pt x="838" y="18841"/>
                  </a:cubicBezTo>
                  <a:cubicBezTo>
                    <a:pt x="782" y="18870"/>
                    <a:pt x="696" y="18983"/>
                    <a:pt x="782" y="19026"/>
                  </a:cubicBezTo>
                  <a:cubicBezTo>
                    <a:pt x="909" y="19097"/>
                    <a:pt x="952" y="19168"/>
                    <a:pt x="881" y="19310"/>
                  </a:cubicBezTo>
                  <a:cubicBezTo>
                    <a:pt x="853" y="19367"/>
                    <a:pt x="796" y="19452"/>
                    <a:pt x="810" y="19523"/>
                  </a:cubicBezTo>
                  <a:cubicBezTo>
                    <a:pt x="824" y="19580"/>
                    <a:pt x="938" y="19566"/>
                    <a:pt x="1009" y="19594"/>
                  </a:cubicBezTo>
                  <a:cubicBezTo>
                    <a:pt x="1080" y="19608"/>
                    <a:pt x="1066" y="19693"/>
                    <a:pt x="1066" y="19750"/>
                  </a:cubicBezTo>
                  <a:cubicBezTo>
                    <a:pt x="1066" y="19892"/>
                    <a:pt x="1108" y="19992"/>
                    <a:pt x="1264" y="20006"/>
                  </a:cubicBezTo>
                  <a:cubicBezTo>
                    <a:pt x="1293" y="20006"/>
                    <a:pt x="1307" y="20048"/>
                    <a:pt x="1321" y="20062"/>
                  </a:cubicBezTo>
                  <a:cubicBezTo>
                    <a:pt x="1307" y="20105"/>
                    <a:pt x="1278" y="20148"/>
                    <a:pt x="1264" y="20190"/>
                  </a:cubicBezTo>
                  <a:cubicBezTo>
                    <a:pt x="1236" y="20304"/>
                    <a:pt x="1264" y="20346"/>
                    <a:pt x="1378" y="20332"/>
                  </a:cubicBezTo>
                  <a:cubicBezTo>
                    <a:pt x="1420" y="20332"/>
                    <a:pt x="1477" y="20247"/>
                    <a:pt x="1534" y="20346"/>
                  </a:cubicBezTo>
                  <a:cubicBezTo>
                    <a:pt x="1378" y="20517"/>
                    <a:pt x="1236" y="20687"/>
                    <a:pt x="1406" y="20929"/>
                  </a:cubicBezTo>
                  <a:cubicBezTo>
                    <a:pt x="1463" y="21000"/>
                    <a:pt x="1307" y="21099"/>
                    <a:pt x="1420" y="21170"/>
                  </a:cubicBezTo>
                  <a:cubicBezTo>
                    <a:pt x="1534" y="21170"/>
                    <a:pt x="1591" y="21028"/>
                    <a:pt x="1719" y="21056"/>
                  </a:cubicBezTo>
                  <a:cubicBezTo>
                    <a:pt x="1818" y="21198"/>
                    <a:pt x="1861" y="21383"/>
                    <a:pt x="1832" y="21567"/>
                  </a:cubicBezTo>
                  <a:cubicBezTo>
                    <a:pt x="1832" y="21624"/>
                    <a:pt x="1875" y="21638"/>
                    <a:pt x="1889" y="21681"/>
                  </a:cubicBezTo>
                  <a:cubicBezTo>
                    <a:pt x="1946" y="21795"/>
                    <a:pt x="1988" y="21908"/>
                    <a:pt x="2017" y="22036"/>
                  </a:cubicBezTo>
                  <a:cubicBezTo>
                    <a:pt x="2045" y="22079"/>
                    <a:pt x="1974" y="22164"/>
                    <a:pt x="2059" y="22192"/>
                  </a:cubicBezTo>
                  <a:cubicBezTo>
                    <a:pt x="2130" y="22192"/>
                    <a:pt x="2187" y="22178"/>
                    <a:pt x="2244" y="22164"/>
                  </a:cubicBezTo>
                  <a:cubicBezTo>
                    <a:pt x="2201" y="22490"/>
                    <a:pt x="2201" y="22490"/>
                    <a:pt x="2429" y="22746"/>
                  </a:cubicBezTo>
                  <a:cubicBezTo>
                    <a:pt x="2514" y="22860"/>
                    <a:pt x="2627" y="22973"/>
                    <a:pt x="2755" y="23044"/>
                  </a:cubicBezTo>
                  <a:cubicBezTo>
                    <a:pt x="2911" y="23129"/>
                    <a:pt x="3011" y="23285"/>
                    <a:pt x="3011" y="23456"/>
                  </a:cubicBezTo>
                  <a:cubicBezTo>
                    <a:pt x="3011" y="23697"/>
                    <a:pt x="3124" y="23924"/>
                    <a:pt x="3309" y="24081"/>
                  </a:cubicBezTo>
                  <a:cubicBezTo>
                    <a:pt x="3493" y="24223"/>
                    <a:pt x="3635" y="24407"/>
                    <a:pt x="3749" y="24620"/>
                  </a:cubicBezTo>
                  <a:cubicBezTo>
                    <a:pt x="3806" y="24734"/>
                    <a:pt x="3820" y="24833"/>
                    <a:pt x="3962" y="24876"/>
                  </a:cubicBezTo>
                  <a:cubicBezTo>
                    <a:pt x="4047" y="24890"/>
                    <a:pt x="4104" y="24975"/>
                    <a:pt x="4189" y="25032"/>
                  </a:cubicBezTo>
                  <a:cubicBezTo>
                    <a:pt x="4345" y="25145"/>
                    <a:pt x="4161" y="25358"/>
                    <a:pt x="4260" y="25401"/>
                  </a:cubicBezTo>
                  <a:cubicBezTo>
                    <a:pt x="4345" y="25444"/>
                    <a:pt x="4530" y="25373"/>
                    <a:pt x="4558" y="25571"/>
                  </a:cubicBezTo>
                  <a:cubicBezTo>
                    <a:pt x="4587" y="25671"/>
                    <a:pt x="4643" y="25756"/>
                    <a:pt x="4743" y="25784"/>
                  </a:cubicBezTo>
                  <a:cubicBezTo>
                    <a:pt x="4743" y="25898"/>
                    <a:pt x="4842" y="25983"/>
                    <a:pt x="4814" y="26097"/>
                  </a:cubicBezTo>
                  <a:cubicBezTo>
                    <a:pt x="4814" y="26139"/>
                    <a:pt x="4856" y="26210"/>
                    <a:pt x="4871" y="26210"/>
                  </a:cubicBezTo>
                  <a:cubicBezTo>
                    <a:pt x="5084" y="26196"/>
                    <a:pt x="5055" y="26437"/>
                    <a:pt x="5169" y="26494"/>
                  </a:cubicBezTo>
                  <a:cubicBezTo>
                    <a:pt x="5311" y="26565"/>
                    <a:pt x="5410" y="26693"/>
                    <a:pt x="5481" y="26821"/>
                  </a:cubicBezTo>
                  <a:cubicBezTo>
                    <a:pt x="5552" y="26934"/>
                    <a:pt x="5623" y="27020"/>
                    <a:pt x="5708" y="27119"/>
                  </a:cubicBezTo>
                  <a:cubicBezTo>
                    <a:pt x="5737" y="27204"/>
                    <a:pt x="5808" y="27275"/>
                    <a:pt x="5907" y="27289"/>
                  </a:cubicBezTo>
                  <a:lnTo>
                    <a:pt x="5907" y="27488"/>
                  </a:lnTo>
                  <a:cubicBezTo>
                    <a:pt x="5964" y="27531"/>
                    <a:pt x="5992" y="27602"/>
                    <a:pt x="5978" y="27687"/>
                  </a:cubicBezTo>
                  <a:cubicBezTo>
                    <a:pt x="5978" y="27758"/>
                    <a:pt x="6021" y="27829"/>
                    <a:pt x="6092" y="27871"/>
                  </a:cubicBezTo>
                  <a:cubicBezTo>
                    <a:pt x="6120" y="27815"/>
                    <a:pt x="6148" y="27729"/>
                    <a:pt x="6234" y="27758"/>
                  </a:cubicBezTo>
                  <a:cubicBezTo>
                    <a:pt x="6262" y="27758"/>
                    <a:pt x="6262" y="27829"/>
                    <a:pt x="6276" y="27871"/>
                  </a:cubicBezTo>
                  <a:cubicBezTo>
                    <a:pt x="6305" y="27871"/>
                    <a:pt x="6319" y="27871"/>
                    <a:pt x="6347" y="27871"/>
                  </a:cubicBezTo>
                  <a:lnTo>
                    <a:pt x="6347" y="27871"/>
                  </a:lnTo>
                  <a:cubicBezTo>
                    <a:pt x="6361" y="27999"/>
                    <a:pt x="6234" y="28113"/>
                    <a:pt x="6276" y="28255"/>
                  </a:cubicBezTo>
                  <a:lnTo>
                    <a:pt x="6276" y="28255"/>
                  </a:lnTo>
                  <a:cubicBezTo>
                    <a:pt x="6333" y="28312"/>
                    <a:pt x="6418" y="28283"/>
                    <a:pt x="6475" y="28340"/>
                  </a:cubicBezTo>
                  <a:lnTo>
                    <a:pt x="6475" y="28340"/>
                  </a:lnTo>
                  <a:cubicBezTo>
                    <a:pt x="6546" y="28468"/>
                    <a:pt x="6702" y="28510"/>
                    <a:pt x="6759" y="28624"/>
                  </a:cubicBezTo>
                  <a:cubicBezTo>
                    <a:pt x="6787" y="28624"/>
                    <a:pt x="6830" y="28624"/>
                    <a:pt x="6858" y="28624"/>
                  </a:cubicBezTo>
                  <a:cubicBezTo>
                    <a:pt x="6929" y="28681"/>
                    <a:pt x="7029" y="28681"/>
                    <a:pt x="7114" y="28652"/>
                  </a:cubicBezTo>
                  <a:cubicBezTo>
                    <a:pt x="7114" y="28638"/>
                    <a:pt x="7114" y="28624"/>
                    <a:pt x="7114" y="28610"/>
                  </a:cubicBezTo>
                  <a:lnTo>
                    <a:pt x="7142" y="28624"/>
                  </a:lnTo>
                  <a:lnTo>
                    <a:pt x="7142" y="28624"/>
                  </a:lnTo>
                  <a:lnTo>
                    <a:pt x="7142" y="28723"/>
                  </a:lnTo>
                  <a:lnTo>
                    <a:pt x="7227" y="28723"/>
                  </a:lnTo>
                  <a:lnTo>
                    <a:pt x="7227" y="28723"/>
                  </a:lnTo>
                  <a:cubicBezTo>
                    <a:pt x="7242" y="28723"/>
                    <a:pt x="7242" y="28723"/>
                    <a:pt x="7256" y="28738"/>
                  </a:cubicBezTo>
                  <a:lnTo>
                    <a:pt x="7227" y="28738"/>
                  </a:lnTo>
                  <a:cubicBezTo>
                    <a:pt x="7171" y="28823"/>
                    <a:pt x="7171" y="28922"/>
                    <a:pt x="7227" y="29007"/>
                  </a:cubicBezTo>
                  <a:lnTo>
                    <a:pt x="7327" y="29021"/>
                  </a:lnTo>
                  <a:lnTo>
                    <a:pt x="7426" y="28993"/>
                  </a:lnTo>
                  <a:cubicBezTo>
                    <a:pt x="7469" y="29021"/>
                    <a:pt x="7540" y="29036"/>
                    <a:pt x="7540" y="29050"/>
                  </a:cubicBezTo>
                  <a:cubicBezTo>
                    <a:pt x="7568" y="29206"/>
                    <a:pt x="7682" y="29192"/>
                    <a:pt x="7781" y="29206"/>
                  </a:cubicBezTo>
                  <a:lnTo>
                    <a:pt x="7781" y="29206"/>
                  </a:lnTo>
                  <a:cubicBezTo>
                    <a:pt x="7881" y="29462"/>
                    <a:pt x="8179" y="29447"/>
                    <a:pt x="8335" y="29618"/>
                  </a:cubicBezTo>
                  <a:cubicBezTo>
                    <a:pt x="8420" y="29703"/>
                    <a:pt x="8534" y="29675"/>
                    <a:pt x="8647" y="29646"/>
                  </a:cubicBezTo>
                  <a:cubicBezTo>
                    <a:pt x="8747" y="29632"/>
                    <a:pt x="8732" y="29717"/>
                    <a:pt x="8761" y="29760"/>
                  </a:cubicBezTo>
                  <a:cubicBezTo>
                    <a:pt x="8846" y="29902"/>
                    <a:pt x="9002" y="29902"/>
                    <a:pt x="9130" y="29916"/>
                  </a:cubicBezTo>
                  <a:cubicBezTo>
                    <a:pt x="9187" y="29930"/>
                    <a:pt x="9244" y="29831"/>
                    <a:pt x="9315" y="29774"/>
                  </a:cubicBezTo>
                  <a:cubicBezTo>
                    <a:pt x="9315" y="29774"/>
                    <a:pt x="9329" y="29760"/>
                    <a:pt x="9329" y="29760"/>
                  </a:cubicBezTo>
                  <a:lnTo>
                    <a:pt x="9329" y="29760"/>
                  </a:lnTo>
                  <a:lnTo>
                    <a:pt x="9315" y="29774"/>
                  </a:lnTo>
                  <a:cubicBezTo>
                    <a:pt x="9329" y="29873"/>
                    <a:pt x="9315" y="29987"/>
                    <a:pt x="9414" y="30058"/>
                  </a:cubicBezTo>
                  <a:lnTo>
                    <a:pt x="9428" y="30030"/>
                  </a:lnTo>
                  <a:lnTo>
                    <a:pt x="9428" y="30030"/>
                  </a:lnTo>
                  <a:lnTo>
                    <a:pt x="9414" y="30058"/>
                  </a:lnTo>
                  <a:cubicBezTo>
                    <a:pt x="9485" y="30172"/>
                    <a:pt x="9655" y="30186"/>
                    <a:pt x="9712" y="30313"/>
                  </a:cubicBezTo>
                  <a:cubicBezTo>
                    <a:pt x="9741" y="30313"/>
                    <a:pt x="9755" y="30328"/>
                    <a:pt x="9783" y="30328"/>
                  </a:cubicBezTo>
                  <a:cubicBezTo>
                    <a:pt x="9854" y="30285"/>
                    <a:pt x="9939" y="30285"/>
                    <a:pt x="10010" y="30328"/>
                  </a:cubicBezTo>
                  <a:cubicBezTo>
                    <a:pt x="10039" y="30328"/>
                    <a:pt x="10067" y="30342"/>
                    <a:pt x="10081" y="30342"/>
                  </a:cubicBezTo>
                  <a:cubicBezTo>
                    <a:pt x="10592" y="30541"/>
                    <a:pt x="11132" y="30626"/>
                    <a:pt x="11686" y="30569"/>
                  </a:cubicBezTo>
                  <a:cubicBezTo>
                    <a:pt x="11700" y="30569"/>
                    <a:pt x="11714" y="30555"/>
                    <a:pt x="11728" y="30541"/>
                  </a:cubicBezTo>
                  <a:lnTo>
                    <a:pt x="11757" y="30541"/>
                  </a:lnTo>
                  <a:lnTo>
                    <a:pt x="11799" y="30541"/>
                  </a:lnTo>
                  <a:lnTo>
                    <a:pt x="11799" y="30612"/>
                  </a:lnTo>
                  <a:cubicBezTo>
                    <a:pt x="11884" y="30626"/>
                    <a:pt x="11955" y="30612"/>
                    <a:pt x="12026" y="30597"/>
                  </a:cubicBezTo>
                  <a:cubicBezTo>
                    <a:pt x="12140" y="30526"/>
                    <a:pt x="12225" y="30526"/>
                    <a:pt x="12310" y="30640"/>
                  </a:cubicBezTo>
                  <a:cubicBezTo>
                    <a:pt x="12339" y="30683"/>
                    <a:pt x="12410" y="30697"/>
                    <a:pt x="12467" y="30725"/>
                  </a:cubicBezTo>
                  <a:lnTo>
                    <a:pt x="12467" y="30810"/>
                  </a:lnTo>
                  <a:lnTo>
                    <a:pt x="12566" y="30810"/>
                  </a:lnTo>
                  <a:cubicBezTo>
                    <a:pt x="12637" y="30896"/>
                    <a:pt x="12708" y="30981"/>
                    <a:pt x="12850" y="30910"/>
                  </a:cubicBezTo>
                  <a:cubicBezTo>
                    <a:pt x="12949" y="30896"/>
                    <a:pt x="13063" y="30910"/>
                    <a:pt x="13134" y="30810"/>
                  </a:cubicBezTo>
                  <a:cubicBezTo>
                    <a:pt x="13162" y="30796"/>
                    <a:pt x="13191" y="30796"/>
                    <a:pt x="13219" y="30796"/>
                  </a:cubicBezTo>
                  <a:cubicBezTo>
                    <a:pt x="13318" y="30825"/>
                    <a:pt x="13418" y="30910"/>
                    <a:pt x="13517" y="30796"/>
                  </a:cubicBezTo>
                  <a:cubicBezTo>
                    <a:pt x="13560" y="30683"/>
                    <a:pt x="13673" y="30612"/>
                    <a:pt x="13801" y="30626"/>
                  </a:cubicBezTo>
                  <a:cubicBezTo>
                    <a:pt x="13830" y="30683"/>
                    <a:pt x="13886" y="30711"/>
                    <a:pt x="13957" y="30711"/>
                  </a:cubicBezTo>
                  <a:cubicBezTo>
                    <a:pt x="14142" y="30711"/>
                    <a:pt x="14312" y="30825"/>
                    <a:pt x="14511" y="30768"/>
                  </a:cubicBezTo>
                  <a:cubicBezTo>
                    <a:pt x="14625" y="30924"/>
                    <a:pt x="14738" y="30839"/>
                    <a:pt x="14866" y="30768"/>
                  </a:cubicBezTo>
                  <a:cubicBezTo>
                    <a:pt x="15008" y="30711"/>
                    <a:pt x="15164" y="30597"/>
                    <a:pt x="15349" y="30739"/>
                  </a:cubicBezTo>
                  <a:cubicBezTo>
                    <a:pt x="15406" y="30796"/>
                    <a:pt x="15491" y="30697"/>
                    <a:pt x="15519" y="30640"/>
                  </a:cubicBezTo>
                  <a:lnTo>
                    <a:pt x="15519" y="30640"/>
                  </a:lnTo>
                  <a:cubicBezTo>
                    <a:pt x="15548" y="30626"/>
                    <a:pt x="15576" y="30626"/>
                    <a:pt x="15604" y="30597"/>
                  </a:cubicBezTo>
                  <a:cubicBezTo>
                    <a:pt x="15690" y="30583"/>
                    <a:pt x="15775" y="30526"/>
                    <a:pt x="15846" y="30640"/>
                  </a:cubicBezTo>
                  <a:cubicBezTo>
                    <a:pt x="15917" y="30754"/>
                    <a:pt x="16044" y="30825"/>
                    <a:pt x="16186" y="30796"/>
                  </a:cubicBezTo>
                  <a:cubicBezTo>
                    <a:pt x="16243" y="30796"/>
                    <a:pt x="16314" y="30796"/>
                    <a:pt x="16371" y="30810"/>
                  </a:cubicBezTo>
                  <a:cubicBezTo>
                    <a:pt x="16385" y="30796"/>
                    <a:pt x="16414" y="30796"/>
                    <a:pt x="16442" y="30796"/>
                  </a:cubicBezTo>
                  <a:cubicBezTo>
                    <a:pt x="16485" y="30782"/>
                    <a:pt x="16499" y="30739"/>
                    <a:pt x="16485" y="30697"/>
                  </a:cubicBezTo>
                  <a:lnTo>
                    <a:pt x="16598" y="30640"/>
                  </a:lnTo>
                  <a:cubicBezTo>
                    <a:pt x="16598" y="30725"/>
                    <a:pt x="16570" y="30825"/>
                    <a:pt x="16655" y="30896"/>
                  </a:cubicBezTo>
                  <a:lnTo>
                    <a:pt x="16840" y="30896"/>
                  </a:lnTo>
                  <a:cubicBezTo>
                    <a:pt x="16953" y="30810"/>
                    <a:pt x="17109" y="30896"/>
                    <a:pt x="17223" y="30825"/>
                  </a:cubicBezTo>
                  <a:lnTo>
                    <a:pt x="17322" y="30711"/>
                  </a:lnTo>
                  <a:cubicBezTo>
                    <a:pt x="17379" y="30654"/>
                    <a:pt x="17478" y="30683"/>
                    <a:pt x="17521" y="30626"/>
                  </a:cubicBezTo>
                  <a:lnTo>
                    <a:pt x="17706" y="30626"/>
                  </a:lnTo>
                  <a:cubicBezTo>
                    <a:pt x="17805" y="30484"/>
                    <a:pt x="17961" y="30541"/>
                    <a:pt x="18089" y="30512"/>
                  </a:cubicBezTo>
                  <a:cubicBezTo>
                    <a:pt x="18203" y="30484"/>
                    <a:pt x="18274" y="30384"/>
                    <a:pt x="18359" y="30342"/>
                  </a:cubicBezTo>
                  <a:cubicBezTo>
                    <a:pt x="18274" y="30441"/>
                    <a:pt x="18160" y="30541"/>
                    <a:pt x="18288" y="30711"/>
                  </a:cubicBezTo>
                  <a:lnTo>
                    <a:pt x="18316" y="30711"/>
                  </a:lnTo>
                  <a:lnTo>
                    <a:pt x="18359" y="30711"/>
                  </a:lnTo>
                  <a:cubicBezTo>
                    <a:pt x="18416" y="30654"/>
                    <a:pt x="18501" y="30683"/>
                    <a:pt x="18558" y="30612"/>
                  </a:cubicBezTo>
                  <a:lnTo>
                    <a:pt x="18558" y="30612"/>
                  </a:lnTo>
                  <a:cubicBezTo>
                    <a:pt x="18629" y="30512"/>
                    <a:pt x="18770" y="30597"/>
                    <a:pt x="18841" y="30526"/>
                  </a:cubicBezTo>
                  <a:lnTo>
                    <a:pt x="18841" y="30526"/>
                  </a:lnTo>
                  <a:cubicBezTo>
                    <a:pt x="18870" y="30498"/>
                    <a:pt x="18898" y="30470"/>
                    <a:pt x="18941" y="30441"/>
                  </a:cubicBezTo>
                  <a:lnTo>
                    <a:pt x="19211" y="30427"/>
                  </a:lnTo>
                  <a:cubicBezTo>
                    <a:pt x="19253" y="30399"/>
                    <a:pt x="19296" y="30370"/>
                    <a:pt x="19324" y="30328"/>
                  </a:cubicBezTo>
                  <a:lnTo>
                    <a:pt x="19324" y="30328"/>
                  </a:lnTo>
                  <a:cubicBezTo>
                    <a:pt x="19551" y="30228"/>
                    <a:pt x="19892" y="30328"/>
                    <a:pt x="20006" y="30001"/>
                  </a:cubicBezTo>
                  <a:cubicBezTo>
                    <a:pt x="19906" y="30328"/>
                    <a:pt x="19921" y="30328"/>
                    <a:pt x="20176" y="30328"/>
                  </a:cubicBezTo>
                  <a:lnTo>
                    <a:pt x="20176" y="30328"/>
                  </a:lnTo>
                  <a:cubicBezTo>
                    <a:pt x="20204" y="30299"/>
                    <a:pt x="20247" y="30271"/>
                    <a:pt x="20275" y="30243"/>
                  </a:cubicBezTo>
                  <a:lnTo>
                    <a:pt x="20275" y="30243"/>
                  </a:lnTo>
                  <a:cubicBezTo>
                    <a:pt x="20290" y="30200"/>
                    <a:pt x="20346" y="30200"/>
                    <a:pt x="20375" y="30243"/>
                  </a:cubicBezTo>
                  <a:lnTo>
                    <a:pt x="20460" y="30243"/>
                  </a:lnTo>
                  <a:cubicBezTo>
                    <a:pt x="20488" y="30200"/>
                    <a:pt x="20531" y="30172"/>
                    <a:pt x="20559" y="30143"/>
                  </a:cubicBezTo>
                  <a:lnTo>
                    <a:pt x="20559" y="30143"/>
                  </a:lnTo>
                  <a:cubicBezTo>
                    <a:pt x="20630" y="30058"/>
                    <a:pt x="20758" y="30129"/>
                    <a:pt x="20843" y="30044"/>
                  </a:cubicBezTo>
                  <a:cubicBezTo>
                    <a:pt x="20872" y="30015"/>
                    <a:pt x="20900" y="29987"/>
                    <a:pt x="20929" y="29959"/>
                  </a:cubicBezTo>
                  <a:cubicBezTo>
                    <a:pt x="20971" y="29959"/>
                    <a:pt x="21000" y="29959"/>
                    <a:pt x="21028" y="29959"/>
                  </a:cubicBezTo>
                  <a:cubicBezTo>
                    <a:pt x="21056" y="29916"/>
                    <a:pt x="21099" y="29916"/>
                    <a:pt x="21127" y="29959"/>
                  </a:cubicBezTo>
                  <a:lnTo>
                    <a:pt x="21213" y="29959"/>
                  </a:lnTo>
                  <a:cubicBezTo>
                    <a:pt x="21284" y="29902"/>
                    <a:pt x="21213" y="29788"/>
                    <a:pt x="21312" y="29760"/>
                  </a:cubicBezTo>
                  <a:lnTo>
                    <a:pt x="21411" y="29760"/>
                  </a:lnTo>
                  <a:cubicBezTo>
                    <a:pt x="21468" y="29817"/>
                    <a:pt x="21553" y="29817"/>
                    <a:pt x="21596" y="29760"/>
                  </a:cubicBezTo>
                  <a:lnTo>
                    <a:pt x="21596" y="29760"/>
                  </a:lnTo>
                  <a:cubicBezTo>
                    <a:pt x="21624" y="29731"/>
                    <a:pt x="21624" y="29689"/>
                    <a:pt x="21596" y="29675"/>
                  </a:cubicBezTo>
                  <a:lnTo>
                    <a:pt x="21596" y="29575"/>
                  </a:lnTo>
                  <a:cubicBezTo>
                    <a:pt x="21596" y="29575"/>
                    <a:pt x="21582" y="29561"/>
                    <a:pt x="21582" y="29547"/>
                  </a:cubicBezTo>
                  <a:cubicBezTo>
                    <a:pt x="21568" y="29518"/>
                    <a:pt x="21582" y="29504"/>
                    <a:pt x="21596" y="29476"/>
                  </a:cubicBezTo>
                  <a:lnTo>
                    <a:pt x="21695" y="29476"/>
                  </a:lnTo>
                  <a:cubicBezTo>
                    <a:pt x="21752" y="29533"/>
                    <a:pt x="21837" y="29533"/>
                    <a:pt x="21880" y="29476"/>
                  </a:cubicBezTo>
                  <a:cubicBezTo>
                    <a:pt x="21922" y="29447"/>
                    <a:pt x="21951" y="29419"/>
                    <a:pt x="21979" y="29376"/>
                  </a:cubicBezTo>
                  <a:cubicBezTo>
                    <a:pt x="22022" y="29348"/>
                    <a:pt x="22050" y="29320"/>
                    <a:pt x="22079" y="29277"/>
                  </a:cubicBezTo>
                  <a:cubicBezTo>
                    <a:pt x="22121" y="29249"/>
                    <a:pt x="22135" y="29192"/>
                    <a:pt x="22121" y="29135"/>
                  </a:cubicBezTo>
                  <a:cubicBezTo>
                    <a:pt x="22164" y="29149"/>
                    <a:pt x="22235" y="29149"/>
                    <a:pt x="22277" y="29192"/>
                  </a:cubicBezTo>
                  <a:cubicBezTo>
                    <a:pt x="22306" y="29192"/>
                    <a:pt x="22334" y="29192"/>
                    <a:pt x="22363" y="29192"/>
                  </a:cubicBezTo>
                  <a:cubicBezTo>
                    <a:pt x="22391" y="29149"/>
                    <a:pt x="22434" y="29121"/>
                    <a:pt x="22462" y="29092"/>
                  </a:cubicBezTo>
                  <a:cubicBezTo>
                    <a:pt x="22462" y="29064"/>
                    <a:pt x="22462" y="29021"/>
                    <a:pt x="22462" y="28993"/>
                  </a:cubicBezTo>
                  <a:lnTo>
                    <a:pt x="22462" y="28894"/>
                  </a:lnTo>
                  <a:cubicBezTo>
                    <a:pt x="22618" y="28766"/>
                    <a:pt x="22831" y="28709"/>
                    <a:pt x="23030" y="28709"/>
                  </a:cubicBezTo>
                  <a:cubicBezTo>
                    <a:pt x="23243" y="28695"/>
                    <a:pt x="23456" y="28652"/>
                    <a:pt x="23655" y="28553"/>
                  </a:cubicBezTo>
                  <a:cubicBezTo>
                    <a:pt x="23811" y="28312"/>
                    <a:pt x="24109" y="28411"/>
                    <a:pt x="24294" y="28255"/>
                  </a:cubicBezTo>
                  <a:cubicBezTo>
                    <a:pt x="24577" y="28312"/>
                    <a:pt x="24776" y="28127"/>
                    <a:pt x="24961" y="27971"/>
                  </a:cubicBezTo>
                  <a:cubicBezTo>
                    <a:pt x="25344" y="27673"/>
                    <a:pt x="25699" y="27360"/>
                    <a:pt x="26111" y="27105"/>
                  </a:cubicBezTo>
                  <a:lnTo>
                    <a:pt x="26267" y="26977"/>
                  </a:lnTo>
                  <a:cubicBezTo>
                    <a:pt x="26295" y="26892"/>
                    <a:pt x="26338" y="26807"/>
                    <a:pt x="26381" y="26721"/>
                  </a:cubicBezTo>
                  <a:lnTo>
                    <a:pt x="27034" y="26693"/>
                  </a:lnTo>
                  <a:cubicBezTo>
                    <a:pt x="27133" y="26508"/>
                    <a:pt x="27332" y="26537"/>
                    <a:pt x="27502" y="26508"/>
                  </a:cubicBezTo>
                  <a:cubicBezTo>
                    <a:pt x="27516" y="26409"/>
                    <a:pt x="27559" y="26324"/>
                    <a:pt x="27644" y="26267"/>
                  </a:cubicBezTo>
                  <a:cubicBezTo>
                    <a:pt x="27900" y="26139"/>
                    <a:pt x="28099" y="25926"/>
                    <a:pt x="28198" y="25671"/>
                  </a:cubicBezTo>
                  <a:cubicBezTo>
                    <a:pt x="28226" y="25628"/>
                    <a:pt x="28255" y="25600"/>
                    <a:pt x="28297" y="25586"/>
                  </a:cubicBezTo>
                  <a:cubicBezTo>
                    <a:pt x="28525" y="25543"/>
                    <a:pt x="28581" y="25358"/>
                    <a:pt x="28667" y="25188"/>
                  </a:cubicBezTo>
                  <a:cubicBezTo>
                    <a:pt x="28766" y="25103"/>
                    <a:pt x="28837" y="25003"/>
                    <a:pt x="28936" y="24918"/>
                  </a:cubicBezTo>
                  <a:cubicBezTo>
                    <a:pt x="29121" y="24776"/>
                    <a:pt x="29263" y="24592"/>
                    <a:pt x="29376" y="24379"/>
                  </a:cubicBezTo>
                  <a:cubicBezTo>
                    <a:pt x="29504" y="24166"/>
                    <a:pt x="29675" y="23981"/>
                    <a:pt x="29888" y="23853"/>
                  </a:cubicBezTo>
                  <a:cubicBezTo>
                    <a:pt x="29888" y="23711"/>
                    <a:pt x="29888" y="23569"/>
                    <a:pt x="29902" y="23427"/>
                  </a:cubicBezTo>
                  <a:cubicBezTo>
                    <a:pt x="29930" y="23271"/>
                    <a:pt x="29973" y="23115"/>
                    <a:pt x="30172" y="23072"/>
                  </a:cubicBezTo>
                  <a:cubicBezTo>
                    <a:pt x="30172" y="22973"/>
                    <a:pt x="30257" y="22888"/>
                    <a:pt x="30370" y="22888"/>
                  </a:cubicBezTo>
                  <a:cubicBezTo>
                    <a:pt x="30384" y="22789"/>
                    <a:pt x="30370" y="22661"/>
                    <a:pt x="30498" y="22618"/>
                  </a:cubicBezTo>
                  <a:cubicBezTo>
                    <a:pt x="30626" y="22590"/>
                    <a:pt x="30697" y="22448"/>
                    <a:pt x="30754" y="22334"/>
                  </a:cubicBezTo>
                  <a:lnTo>
                    <a:pt x="30739" y="22306"/>
                  </a:lnTo>
                  <a:lnTo>
                    <a:pt x="30739" y="22306"/>
                  </a:lnTo>
                  <a:lnTo>
                    <a:pt x="30754" y="22334"/>
                  </a:lnTo>
                  <a:lnTo>
                    <a:pt x="30952" y="22050"/>
                  </a:lnTo>
                  <a:lnTo>
                    <a:pt x="30952" y="22050"/>
                  </a:lnTo>
                  <a:lnTo>
                    <a:pt x="31123" y="21937"/>
                  </a:lnTo>
                  <a:lnTo>
                    <a:pt x="31208" y="21837"/>
                  </a:lnTo>
                  <a:cubicBezTo>
                    <a:pt x="31222" y="21752"/>
                    <a:pt x="31251" y="21681"/>
                    <a:pt x="31322" y="21638"/>
                  </a:cubicBezTo>
                  <a:lnTo>
                    <a:pt x="31364" y="21638"/>
                  </a:lnTo>
                  <a:lnTo>
                    <a:pt x="31407" y="21638"/>
                  </a:lnTo>
                  <a:cubicBezTo>
                    <a:pt x="31407" y="21567"/>
                    <a:pt x="31449" y="21497"/>
                    <a:pt x="31506" y="21454"/>
                  </a:cubicBezTo>
                  <a:cubicBezTo>
                    <a:pt x="31563" y="21340"/>
                    <a:pt x="31563" y="21213"/>
                    <a:pt x="31520" y="21085"/>
                  </a:cubicBezTo>
                  <a:cubicBezTo>
                    <a:pt x="31520" y="21014"/>
                    <a:pt x="31535" y="20929"/>
                    <a:pt x="31535" y="20858"/>
                  </a:cubicBezTo>
                  <a:cubicBezTo>
                    <a:pt x="31535" y="20716"/>
                    <a:pt x="31606" y="20588"/>
                    <a:pt x="31733" y="20531"/>
                  </a:cubicBezTo>
                  <a:cubicBezTo>
                    <a:pt x="31790" y="20503"/>
                    <a:pt x="31833" y="20460"/>
                    <a:pt x="31875" y="20403"/>
                  </a:cubicBezTo>
                  <a:cubicBezTo>
                    <a:pt x="31889" y="20219"/>
                    <a:pt x="32003" y="20034"/>
                    <a:pt x="32173" y="19935"/>
                  </a:cubicBezTo>
                  <a:lnTo>
                    <a:pt x="32173" y="19850"/>
                  </a:lnTo>
                  <a:lnTo>
                    <a:pt x="32259" y="19850"/>
                  </a:lnTo>
                  <a:cubicBezTo>
                    <a:pt x="32259" y="19665"/>
                    <a:pt x="32358" y="19495"/>
                    <a:pt x="32202" y="19310"/>
                  </a:cubicBezTo>
                  <a:cubicBezTo>
                    <a:pt x="32145" y="19253"/>
                    <a:pt x="32188" y="19140"/>
                    <a:pt x="32259" y="19069"/>
                  </a:cubicBezTo>
                  <a:cubicBezTo>
                    <a:pt x="32330" y="18998"/>
                    <a:pt x="32401" y="18941"/>
                    <a:pt x="32472" y="18884"/>
                  </a:cubicBezTo>
                  <a:cubicBezTo>
                    <a:pt x="32543" y="18841"/>
                    <a:pt x="32571" y="18756"/>
                    <a:pt x="32543" y="18685"/>
                  </a:cubicBezTo>
                  <a:cubicBezTo>
                    <a:pt x="32514" y="18600"/>
                    <a:pt x="32486" y="18501"/>
                    <a:pt x="32457" y="18416"/>
                  </a:cubicBezTo>
                  <a:lnTo>
                    <a:pt x="32557" y="18430"/>
                  </a:lnTo>
                  <a:lnTo>
                    <a:pt x="32557" y="18430"/>
                  </a:lnTo>
                  <a:lnTo>
                    <a:pt x="32557" y="18430"/>
                  </a:lnTo>
                  <a:lnTo>
                    <a:pt x="32557" y="18430"/>
                  </a:lnTo>
                  <a:cubicBezTo>
                    <a:pt x="32599" y="18501"/>
                    <a:pt x="32670" y="18529"/>
                    <a:pt x="32741" y="18501"/>
                  </a:cubicBezTo>
                  <a:cubicBezTo>
                    <a:pt x="32741" y="18430"/>
                    <a:pt x="32770" y="18359"/>
                    <a:pt x="32855" y="18330"/>
                  </a:cubicBezTo>
                  <a:cubicBezTo>
                    <a:pt x="32855" y="18217"/>
                    <a:pt x="32784" y="18103"/>
                    <a:pt x="32883" y="17975"/>
                  </a:cubicBezTo>
                  <a:cubicBezTo>
                    <a:pt x="32983" y="17862"/>
                    <a:pt x="32713" y="17805"/>
                    <a:pt x="32798" y="17663"/>
                  </a:cubicBezTo>
                  <a:cubicBezTo>
                    <a:pt x="32855" y="17592"/>
                    <a:pt x="32841" y="17507"/>
                    <a:pt x="32770" y="17450"/>
                  </a:cubicBezTo>
                  <a:lnTo>
                    <a:pt x="32770" y="17450"/>
                  </a:lnTo>
                  <a:cubicBezTo>
                    <a:pt x="32756" y="17336"/>
                    <a:pt x="32855" y="17209"/>
                    <a:pt x="32756" y="17095"/>
                  </a:cubicBezTo>
                  <a:lnTo>
                    <a:pt x="32756" y="17095"/>
                  </a:lnTo>
                  <a:cubicBezTo>
                    <a:pt x="32756" y="16911"/>
                    <a:pt x="32898" y="16911"/>
                    <a:pt x="33040" y="16896"/>
                  </a:cubicBezTo>
                  <a:lnTo>
                    <a:pt x="33040" y="16811"/>
                  </a:lnTo>
                  <a:cubicBezTo>
                    <a:pt x="33040" y="16740"/>
                    <a:pt x="33111" y="16740"/>
                    <a:pt x="33139" y="16712"/>
                  </a:cubicBezTo>
                  <a:lnTo>
                    <a:pt x="33139" y="16712"/>
                  </a:lnTo>
                  <a:cubicBezTo>
                    <a:pt x="33139" y="16712"/>
                    <a:pt x="33153" y="16712"/>
                    <a:pt x="33167" y="16683"/>
                  </a:cubicBezTo>
                  <a:cubicBezTo>
                    <a:pt x="33182" y="16655"/>
                    <a:pt x="33167" y="16641"/>
                    <a:pt x="33139" y="16612"/>
                  </a:cubicBezTo>
                  <a:lnTo>
                    <a:pt x="33139" y="16527"/>
                  </a:lnTo>
                  <a:cubicBezTo>
                    <a:pt x="33167" y="16499"/>
                    <a:pt x="33196" y="16456"/>
                    <a:pt x="33238" y="16428"/>
                  </a:cubicBezTo>
                  <a:cubicBezTo>
                    <a:pt x="33281" y="16328"/>
                    <a:pt x="33167" y="16272"/>
                    <a:pt x="33125" y="16172"/>
                  </a:cubicBezTo>
                  <a:close/>
                  <a:moveTo>
                    <a:pt x="16158" y="30285"/>
                  </a:moveTo>
                  <a:close/>
                  <a:moveTo>
                    <a:pt x="17876" y="739"/>
                  </a:moveTo>
                  <a:lnTo>
                    <a:pt x="17876" y="725"/>
                  </a:lnTo>
                  <a:lnTo>
                    <a:pt x="17890" y="739"/>
                  </a:lnTo>
                  <a:lnTo>
                    <a:pt x="17876" y="739"/>
                  </a:lnTo>
                  <a:lnTo>
                    <a:pt x="17876" y="753"/>
                  </a:lnTo>
                  <a:lnTo>
                    <a:pt x="17876" y="753"/>
                  </a:lnTo>
                  <a:close/>
                  <a:moveTo>
                    <a:pt x="19125" y="1406"/>
                  </a:moveTo>
                  <a:lnTo>
                    <a:pt x="19125" y="1406"/>
                  </a:lnTo>
                  <a:lnTo>
                    <a:pt x="19111" y="1406"/>
                  </a:lnTo>
                  <a:lnTo>
                    <a:pt x="19111" y="1406"/>
                  </a:lnTo>
                  <a:close/>
                  <a:moveTo>
                    <a:pt x="21312" y="4090"/>
                  </a:moveTo>
                  <a:cubicBezTo>
                    <a:pt x="21312" y="4090"/>
                    <a:pt x="21298" y="4104"/>
                    <a:pt x="21298" y="4104"/>
                  </a:cubicBezTo>
                  <a:lnTo>
                    <a:pt x="21298" y="4090"/>
                  </a:lnTo>
                  <a:close/>
                  <a:moveTo>
                    <a:pt x="31677" y="13617"/>
                  </a:moveTo>
                  <a:cubicBezTo>
                    <a:pt x="31691" y="13602"/>
                    <a:pt x="31691" y="13602"/>
                    <a:pt x="31705" y="13602"/>
                  </a:cubicBezTo>
                  <a:lnTo>
                    <a:pt x="31705" y="13602"/>
                  </a:lnTo>
                  <a:close/>
                  <a:moveTo>
                    <a:pt x="4345" y="7980"/>
                  </a:moveTo>
                  <a:cubicBezTo>
                    <a:pt x="4345" y="7980"/>
                    <a:pt x="4345" y="7994"/>
                    <a:pt x="4345" y="7994"/>
                  </a:cubicBezTo>
                  <a:close/>
                  <a:moveTo>
                    <a:pt x="16371" y="6063"/>
                  </a:moveTo>
                  <a:lnTo>
                    <a:pt x="16371" y="6077"/>
                  </a:lnTo>
                  <a:lnTo>
                    <a:pt x="16357" y="6077"/>
                  </a:lnTo>
                  <a:close/>
                  <a:moveTo>
                    <a:pt x="20460" y="27020"/>
                  </a:moveTo>
                  <a:lnTo>
                    <a:pt x="20460" y="27034"/>
                  </a:lnTo>
                  <a:lnTo>
                    <a:pt x="20446" y="27034"/>
                  </a:lnTo>
                  <a:close/>
                  <a:moveTo>
                    <a:pt x="20446" y="27048"/>
                  </a:moveTo>
                  <a:lnTo>
                    <a:pt x="20446" y="27034"/>
                  </a:lnTo>
                  <a:lnTo>
                    <a:pt x="20446" y="27048"/>
                  </a:lnTo>
                  <a:close/>
                  <a:moveTo>
                    <a:pt x="20275" y="27048"/>
                  </a:moveTo>
                  <a:lnTo>
                    <a:pt x="20261" y="27048"/>
                  </a:lnTo>
                  <a:lnTo>
                    <a:pt x="20261" y="27048"/>
                  </a:lnTo>
                  <a:cubicBezTo>
                    <a:pt x="20261" y="27048"/>
                    <a:pt x="20261" y="27034"/>
                    <a:pt x="20275" y="27048"/>
                  </a:cubicBezTo>
                  <a:close/>
                  <a:moveTo>
                    <a:pt x="6745" y="7966"/>
                  </a:moveTo>
                  <a:lnTo>
                    <a:pt x="6745" y="7994"/>
                  </a:lnTo>
                  <a:lnTo>
                    <a:pt x="6731" y="7994"/>
                  </a:lnTo>
                  <a:lnTo>
                    <a:pt x="6731" y="7994"/>
                  </a:lnTo>
                  <a:close/>
                  <a:moveTo>
                    <a:pt x="26182" y="19523"/>
                  </a:moveTo>
                  <a:lnTo>
                    <a:pt x="26168" y="19509"/>
                  </a:lnTo>
                  <a:lnTo>
                    <a:pt x="26182" y="19509"/>
                  </a:lnTo>
                  <a:cubicBezTo>
                    <a:pt x="26182" y="19523"/>
                    <a:pt x="26168" y="19523"/>
                    <a:pt x="26182" y="19523"/>
                  </a:cubicBezTo>
                  <a:close/>
                  <a:moveTo>
                    <a:pt x="12580" y="23995"/>
                  </a:moveTo>
                  <a:lnTo>
                    <a:pt x="12651" y="23995"/>
                  </a:lnTo>
                  <a:cubicBezTo>
                    <a:pt x="12651" y="23995"/>
                    <a:pt x="12651" y="24010"/>
                    <a:pt x="12651" y="24024"/>
                  </a:cubicBezTo>
                  <a:close/>
                  <a:moveTo>
                    <a:pt x="11246" y="24024"/>
                  </a:moveTo>
                  <a:lnTo>
                    <a:pt x="11217" y="23995"/>
                  </a:lnTo>
                  <a:lnTo>
                    <a:pt x="11246" y="24024"/>
                  </a:lnTo>
                  <a:cubicBezTo>
                    <a:pt x="11260" y="24024"/>
                    <a:pt x="11260" y="24038"/>
                    <a:pt x="11274" y="24052"/>
                  </a:cubicBezTo>
                  <a:lnTo>
                    <a:pt x="11274" y="24052"/>
                  </a:lnTo>
                  <a:cubicBezTo>
                    <a:pt x="11274" y="24038"/>
                    <a:pt x="11274" y="24038"/>
                    <a:pt x="11246" y="24024"/>
                  </a:cubicBezTo>
                  <a:close/>
                  <a:moveTo>
                    <a:pt x="9102" y="7114"/>
                  </a:moveTo>
                  <a:cubicBezTo>
                    <a:pt x="9116" y="7114"/>
                    <a:pt x="9130" y="7100"/>
                    <a:pt x="9144" y="7085"/>
                  </a:cubicBezTo>
                  <a:lnTo>
                    <a:pt x="9173" y="7057"/>
                  </a:lnTo>
                  <a:lnTo>
                    <a:pt x="9187" y="7057"/>
                  </a:lnTo>
                  <a:lnTo>
                    <a:pt x="9158" y="7085"/>
                  </a:lnTo>
                  <a:lnTo>
                    <a:pt x="9144" y="7100"/>
                  </a:lnTo>
                  <a:lnTo>
                    <a:pt x="9116" y="7128"/>
                  </a:lnTo>
                  <a:cubicBezTo>
                    <a:pt x="9116" y="7128"/>
                    <a:pt x="9116" y="7114"/>
                    <a:pt x="9102" y="7114"/>
                  </a:cubicBezTo>
                  <a:close/>
                  <a:moveTo>
                    <a:pt x="17195" y="5495"/>
                  </a:moveTo>
                  <a:cubicBezTo>
                    <a:pt x="17180" y="5467"/>
                    <a:pt x="17180" y="5439"/>
                    <a:pt x="17195" y="5410"/>
                  </a:cubicBezTo>
                  <a:cubicBezTo>
                    <a:pt x="17195" y="5396"/>
                    <a:pt x="17251" y="5368"/>
                    <a:pt x="17265" y="5382"/>
                  </a:cubicBezTo>
                  <a:lnTo>
                    <a:pt x="17280" y="5396"/>
                  </a:lnTo>
                  <a:cubicBezTo>
                    <a:pt x="17251" y="5424"/>
                    <a:pt x="17209" y="5467"/>
                    <a:pt x="17180" y="5509"/>
                  </a:cubicBezTo>
                  <a:close/>
                  <a:moveTo>
                    <a:pt x="4729" y="10933"/>
                  </a:moveTo>
                  <a:lnTo>
                    <a:pt x="4729" y="10933"/>
                  </a:lnTo>
                  <a:lnTo>
                    <a:pt x="4729" y="10933"/>
                  </a:lnTo>
                  <a:lnTo>
                    <a:pt x="4714" y="10933"/>
                  </a:lnTo>
                  <a:close/>
                  <a:moveTo>
                    <a:pt x="29021" y="17038"/>
                  </a:moveTo>
                  <a:lnTo>
                    <a:pt x="29021" y="17038"/>
                  </a:lnTo>
                  <a:close/>
                  <a:moveTo>
                    <a:pt x="9684" y="21426"/>
                  </a:moveTo>
                  <a:lnTo>
                    <a:pt x="9684" y="21426"/>
                  </a:lnTo>
                  <a:close/>
                  <a:moveTo>
                    <a:pt x="15533" y="5694"/>
                  </a:moveTo>
                  <a:lnTo>
                    <a:pt x="15533" y="5694"/>
                  </a:lnTo>
                  <a:lnTo>
                    <a:pt x="15533" y="5708"/>
                  </a:lnTo>
                  <a:close/>
                  <a:moveTo>
                    <a:pt x="28950" y="14071"/>
                  </a:moveTo>
                  <a:lnTo>
                    <a:pt x="28950" y="14071"/>
                  </a:lnTo>
                  <a:cubicBezTo>
                    <a:pt x="28979" y="14071"/>
                    <a:pt x="28993" y="14071"/>
                    <a:pt x="29007" y="14057"/>
                  </a:cubicBezTo>
                  <a:cubicBezTo>
                    <a:pt x="28993" y="14071"/>
                    <a:pt x="28965" y="14071"/>
                    <a:pt x="28950" y="14071"/>
                  </a:cubicBezTo>
                  <a:close/>
                  <a:moveTo>
                    <a:pt x="29220" y="13404"/>
                  </a:moveTo>
                  <a:close/>
                  <a:moveTo>
                    <a:pt x="28269" y="14738"/>
                  </a:moveTo>
                  <a:lnTo>
                    <a:pt x="28269" y="14738"/>
                  </a:lnTo>
                  <a:lnTo>
                    <a:pt x="28269" y="14696"/>
                  </a:lnTo>
                  <a:cubicBezTo>
                    <a:pt x="28269" y="14710"/>
                    <a:pt x="28283" y="14738"/>
                    <a:pt x="28283" y="14752"/>
                  </a:cubicBezTo>
                  <a:close/>
                  <a:moveTo>
                    <a:pt x="26551" y="15391"/>
                  </a:moveTo>
                  <a:lnTo>
                    <a:pt x="26551" y="15406"/>
                  </a:lnTo>
                  <a:lnTo>
                    <a:pt x="26537" y="15391"/>
                  </a:lnTo>
                  <a:close/>
                  <a:moveTo>
                    <a:pt x="17152" y="23853"/>
                  </a:moveTo>
                  <a:cubicBezTo>
                    <a:pt x="17152" y="23839"/>
                    <a:pt x="17152" y="23839"/>
                    <a:pt x="17152" y="23839"/>
                  </a:cubicBezTo>
                  <a:lnTo>
                    <a:pt x="17152" y="23839"/>
                  </a:lnTo>
                  <a:lnTo>
                    <a:pt x="17152" y="23839"/>
                  </a:lnTo>
                  <a:close/>
                  <a:moveTo>
                    <a:pt x="17024" y="23498"/>
                  </a:moveTo>
                  <a:lnTo>
                    <a:pt x="17024" y="23513"/>
                  </a:lnTo>
                  <a:lnTo>
                    <a:pt x="17024" y="23513"/>
                  </a:lnTo>
                  <a:lnTo>
                    <a:pt x="17024" y="23513"/>
                  </a:lnTo>
                  <a:lnTo>
                    <a:pt x="17024" y="23513"/>
                  </a:lnTo>
                  <a:close/>
                  <a:moveTo>
                    <a:pt x="12566" y="8832"/>
                  </a:moveTo>
                  <a:cubicBezTo>
                    <a:pt x="12566" y="8832"/>
                    <a:pt x="12566" y="8832"/>
                    <a:pt x="12566" y="8818"/>
                  </a:cubicBezTo>
                  <a:close/>
                  <a:moveTo>
                    <a:pt x="11714" y="18671"/>
                  </a:moveTo>
                  <a:lnTo>
                    <a:pt x="11714" y="18671"/>
                  </a:lnTo>
                  <a:close/>
                  <a:moveTo>
                    <a:pt x="9116" y="15533"/>
                  </a:moveTo>
                  <a:lnTo>
                    <a:pt x="9102" y="15533"/>
                  </a:lnTo>
                  <a:lnTo>
                    <a:pt x="9116" y="15519"/>
                  </a:lnTo>
                  <a:cubicBezTo>
                    <a:pt x="9116" y="15519"/>
                    <a:pt x="9116" y="15533"/>
                    <a:pt x="9116" y="15533"/>
                  </a:cubicBezTo>
                  <a:close/>
                  <a:moveTo>
                    <a:pt x="8449" y="17351"/>
                  </a:moveTo>
                  <a:cubicBezTo>
                    <a:pt x="8491" y="17308"/>
                    <a:pt x="8449" y="17422"/>
                    <a:pt x="8420" y="17365"/>
                  </a:cubicBezTo>
                  <a:cubicBezTo>
                    <a:pt x="8420" y="17336"/>
                    <a:pt x="8434" y="17322"/>
                    <a:pt x="8434" y="17308"/>
                  </a:cubicBezTo>
                  <a:cubicBezTo>
                    <a:pt x="8434" y="17322"/>
                    <a:pt x="8434" y="17336"/>
                    <a:pt x="8449" y="17351"/>
                  </a:cubicBezTo>
                  <a:close/>
                  <a:moveTo>
                    <a:pt x="6447" y="19211"/>
                  </a:moveTo>
                  <a:close/>
                  <a:moveTo>
                    <a:pt x="10152" y="21497"/>
                  </a:moveTo>
                  <a:close/>
                  <a:moveTo>
                    <a:pt x="12452" y="21894"/>
                  </a:moveTo>
                  <a:lnTo>
                    <a:pt x="12452" y="21894"/>
                  </a:lnTo>
                  <a:lnTo>
                    <a:pt x="12452" y="21894"/>
                  </a:lnTo>
                  <a:lnTo>
                    <a:pt x="12438" y="21880"/>
                  </a:lnTo>
                  <a:close/>
                  <a:moveTo>
                    <a:pt x="12736" y="8747"/>
                  </a:moveTo>
                  <a:lnTo>
                    <a:pt x="12736" y="8747"/>
                  </a:lnTo>
                  <a:lnTo>
                    <a:pt x="12736" y="8732"/>
                  </a:lnTo>
                  <a:lnTo>
                    <a:pt x="12736" y="8732"/>
                  </a:lnTo>
                  <a:lnTo>
                    <a:pt x="12736" y="8732"/>
                  </a:lnTo>
                  <a:lnTo>
                    <a:pt x="12736" y="8732"/>
                  </a:lnTo>
                  <a:lnTo>
                    <a:pt x="12736" y="8732"/>
                  </a:lnTo>
                  <a:close/>
                  <a:moveTo>
                    <a:pt x="12637" y="8463"/>
                  </a:moveTo>
                  <a:lnTo>
                    <a:pt x="12637" y="8463"/>
                  </a:lnTo>
                  <a:cubicBezTo>
                    <a:pt x="12637" y="8448"/>
                    <a:pt x="12637" y="8448"/>
                    <a:pt x="12623" y="8448"/>
                  </a:cubicBezTo>
                  <a:lnTo>
                    <a:pt x="12637" y="8448"/>
                  </a:lnTo>
                  <a:close/>
                  <a:moveTo>
                    <a:pt x="4658" y="14795"/>
                  </a:moveTo>
                  <a:cubicBezTo>
                    <a:pt x="4615" y="14795"/>
                    <a:pt x="4587" y="14809"/>
                    <a:pt x="4544" y="14809"/>
                  </a:cubicBezTo>
                  <a:cubicBezTo>
                    <a:pt x="4572" y="14752"/>
                    <a:pt x="4615" y="14710"/>
                    <a:pt x="4672" y="14681"/>
                  </a:cubicBezTo>
                  <a:cubicBezTo>
                    <a:pt x="4672" y="14724"/>
                    <a:pt x="4672" y="14752"/>
                    <a:pt x="4658" y="14795"/>
                  </a:cubicBezTo>
                  <a:close/>
                  <a:moveTo>
                    <a:pt x="23456" y="14114"/>
                  </a:moveTo>
                  <a:cubicBezTo>
                    <a:pt x="23456" y="14114"/>
                    <a:pt x="23470" y="14128"/>
                    <a:pt x="23470" y="14142"/>
                  </a:cubicBezTo>
                  <a:cubicBezTo>
                    <a:pt x="23470" y="14128"/>
                    <a:pt x="23456" y="14114"/>
                    <a:pt x="23456" y="14099"/>
                  </a:cubicBezTo>
                  <a:close/>
                  <a:moveTo>
                    <a:pt x="23612" y="13077"/>
                  </a:moveTo>
                  <a:cubicBezTo>
                    <a:pt x="23669" y="13049"/>
                    <a:pt x="23711" y="13049"/>
                    <a:pt x="23768" y="13049"/>
                  </a:cubicBezTo>
                  <a:lnTo>
                    <a:pt x="23768" y="13049"/>
                  </a:lnTo>
                  <a:cubicBezTo>
                    <a:pt x="23726" y="13077"/>
                    <a:pt x="23669" y="13077"/>
                    <a:pt x="23626" y="13077"/>
                  </a:cubicBezTo>
                  <a:close/>
                  <a:moveTo>
                    <a:pt x="6617" y="10422"/>
                  </a:moveTo>
                  <a:lnTo>
                    <a:pt x="6617" y="10422"/>
                  </a:lnTo>
                  <a:lnTo>
                    <a:pt x="6617" y="10422"/>
                  </a:lnTo>
                  <a:close/>
                  <a:moveTo>
                    <a:pt x="5311" y="15789"/>
                  </a:moveTo>
                  <a:lnTo>
                    <a:pt x="5282" y="15817"/>
                  </a:lnTo>
                  <a:cubicBezTo>
                    <a:pt x="5282" y="15803"/>
                    <a:pt x="5282" y="15803"/>
                    <a:pt x="5282" y="15789"/>
                  </a:cubicBezTo>
                  <a:close/>
                  <a:moveTo>
                    <a:pt x="21482" y="18586"/>
                  </a:moveTo>
                  <a:lnTo>
                    <a:pt x="21482" y="18572"/>
                  </a:lnTo>
                  <a:lnTo>
                    <a:pt x="21482" y="18572"/>
                  </a:lnTo>
                  <a:close/>
                  <a:moveTo>
                    <a:pt x="21227" y="16243"/>
                  </a:moveTo>
                  <a:close/>
                  <a:moveTo>
                    <a:pt x="23498" y="14142"/>
                  </a:moveTo>
                  <a:close/>
                  <a:moveTo>
                    <a:pt x="10678" y="9428"/>
                  </a:moveTo>
                  <a:cubicBezTo>
                    <a:pt x="10635" y="9457"/>
                    <a:pt x="10592" y="9457"/>
                    <a:pt x="10550" y="9428"/>
                  </a:cubicBezTo>
                  <a:cubicBezTo>
                    <a:pt x="10621" y="9428"/>
                    <a:pt x="10692" y="9414"/>
                    <a:pt x="10749" y="9400"/>
                  </a:cubicBezTo>
                  <a:close/>
                  <a:moveTo>
                    <a:pt x="5978" y="10450"/>
                  </a:moveTo>
                  <a:close/>
                  <a:moveTo>
                    <a:pt x="5211" y="9130"/>
                  </a:moveTo>
                  <a:close/>
                  <a:moveTo>
                    <a:pt x="3976" y="14838"/>
                  </a:moveTo>
                  <a:lnTo>
                    <a:pt x="3976" y="14838"/>
                  </a:lnTo>
                  <a:close/>
                  <a:moveTo>
                    <a:pt x="9769" y="21426"/>
                  </a:moveTo>
                  <a:lnTo>
                    <a:pt x="9755" y="21426"/>
                  </a:lnTo>
                  <a:cubicBezTo>
                    <a:pt x="9755" y="21426"/>
                    <a:pt x="9769" y="21411"/>
                    <a:pt x="9769" y="21426"/>
                  </a:cubicBezTo>
                  <a:close/>
                  <a:moveTo>
                    <a:pt x="14923" y="25330"/>
                  </a:moveTo>
                  <a:close/>
                  <a:moveTo>
                    <a:pt x="24549" y="17819"/>
                  </a:moveTo>
                  <a:lnTo>
                    <a:pt x="24549" y="17791"/>
                  </a:lnTo>
                  <a:lnTo>
                    <a:pt x="24549" y="17791"/>
                  </a:lnTo>
                  <a:lnTo>
                    <a:pt x="24549" y="17805"/>
                  </a:lnTo>
                  <a:close/>
                  <a:moveTo>
                    <a:pt x="25642" y="12097"/>
                  </a:moveTo>
                  <a:lnTo>
                    <a:pt x="25657" y="12126"/>
                  </a:lnTo>
                  <a:cubicBezTo>
                    <a:pt x="25657" y="12126"/>
                    <a:pt x="25642" y="12112"/>
                    <a:pt x="25642" y="12097"/>
                  </a:cubicBezTo>
                  <a:close/>
                  <a:moveTo>
                    <a:pt x="24663" y="7526"/>
                  </a:moveTo>
                  <a:close/>
                  <a:moveTo>
                    <a:pt x="14355" y="5595"/>
                  </a:moveTo>
                  <a:close/>
                  <a:moveTo>
                    <a:pt x="7682" y="7298"/>
                  </a:moveTo>
                  <a:cubicBezTo>
                    <a:pt x="7682" y="7298"/>
                    <a:pt x="7682" y="7298"/>
                    <a:pt x="7668" y="7298"/>
                  </a:cubicBezTo>
                  <a:lnTo>
                    <a:pt x="7682" y="7298"/>
                  </a:lnTo>
                  <a:close/>
                  <a:moveTo>
                    <a:pt x="4842" y="10962"/>
                  </a:moveTo>
                  <a:close/>
                  <a:moveTo>
                    <a:pt x="7937" y="23910"/>
                  </a:moveTo>
                  <a:cubicBezTo>
                    <a:pt x="7909" y="23896"/>
                    <a:pt x="7895" y="23882"/>
                    <a:pt x="7881" y="23853"/>
                  </a:cubicBezTo>
                  <a:lnTo>
                    <a:pt x="7881" y="23782"/>
                  </a:lnTo>
                  <a:cubicBezTo>
                    <a:pt x="7937" y="23811"/>
                    <a:pt x="7980" y="23825"/>
                    <a:pt x="8037" y="23853"/>
                  </a:cubicBezTo>
                  <a:cubicBezTo>
                    <a:pt x="8037" y="23853"/>
                    <a:pt x="8037" y="23853"/>
                    <a:pt x="8037" y="23868"/>
                  </a:cubicBezTo>
                  <a:cubicBezTo>
                    <a:pt x="8008" y="23896"/>
                    <a:pt x="7980" y="23910"/>
                    <a:pt x="7937" y="23910"/>
                  </a:cubicBezTo>
                  <a:close/>
                  <a:moveTo>
                    <a:pt x="28922" y="17975"/>
                  </a:moveTo>
                  <a:close/>
                  <a:moveTo>
                    <a:pt x="22050" y="7653"/>
                  </a:moveTo>
                  <a:lnTo>
                    <a:pt x="22064" y="7653"/>
                  </a:lnTo>
                  <a:close/>
                  <a:moveTo>
                    <a:pt x="12552" y="5311"/>
                  </a:moveTo>
                  <a:cubicBezTo>
                    <a:pt x="12566" y="5325"/>
                    <a:pt x="12566" y="5339"/>
                    <a:pt x="12580" y="5353"/>
                  </a:cubicBezTo>
                  <a:lnTo>
                    <a:pt x="12623" y="5382"/>
                  </a:lnTo>
                  <a:cubicBezTo>
                    <a:pt x="12623" y="5396"/>
                    <a:pt x="12637" y="5396"/>
                    <a:pt x="12651" y="5410"/>
                  </a:cubicBezTo>
                  <a:lnTo>
                    <a:pt x="12651" y="5410"/>
                  </a:lnTo>
                  <a:cubicBezTo>
                    <a:pt x="12637" y="5396"/>
                    <a:pt x="12637" y="5396"/>
                    <a:pt x="12637" y="5382"/>
                  </a:cubicBezTo>
                  <a:lnTo>
                    <a:pt x="12637" y="5382"/>
                  </a:lnTo>
                  <a:lnTo>
                    <a:pt x="12637" y="5382"/>
                  </a:lnTo>
                  <a:lnTo>
                    <a:pt x="12594" y="5339"/>
                  </a:lnTo>
                  <a:lnTo>
                    <a:pt x="12566" y="5311"/>
                  </a:lnTo>
                  <a:close/>
                  <a:moveTo>
                    <a:pt x="13503" y="24180"/>
                  </a:moveTo>
                  <a:close/>
                  <a:moveTo>
                    <a:pt x="24648" y="23243"/>
                  </a:moveTo>
                  <a:lnTo>
                    <a:pt x="24648" y="23229"/>
                  </a:lnTo>
                  <a:cubicBezTo>
                    <a:pt x="24648" y="23214"/>
                    <a:pt x="24648" y="23229"/>
                    <a:pt x="24634" y="23214"/>
                  </a:cubicBezTo>
                  <a:lnTo>
                    <a:pt x="24648" y="23229"/>
                  </a:lnTo>
                  <a:lnTo>
                    <a:pt x="24648" y="23229"/>
                  </a:lnTo>
                  <a:lnTo>
                    <a:pt x="24648" y="23229"/>
                  </a:lnTo>
                  <a:cubicBezTo>
                    <a:pt x="24648" y="23229"/>
                    <a:pt x="24648" y="23229"/>
                    <a:pt x="24648" y="23243"/>
                  </a:cubicBezTo>
                  <a:close/>
                  <a:moveTo>
                    <a:pt x="30455" y="16754"/>
                  </a:moveTo>
                  <a:lnTo>
                    <a:pt x="30455" y="16754"/>
                  </a:lnTo>
                  <a:lnTo>
                    <a:pt x="30470" y="16754"/>
                  </a:lnTo>
                  <a:close/>
                  <a:moveTo>
                    <a:pt x="16783" y="4189"/>
                  </a:moveTo>
                  <a:close/>
                  <a:moveTo>
                    <a:pt x="5992" y="8818"/>
                  </a:moveTo>
                  <a:lnTo>
                    <a:pt x="5992" y="8846"/>
                  </a:lnTo>
                  <a:lnTo>
                    <a:pt x="5992" y="8846"/>
                  </a:lnTo>
                  <a:cubicBezTo>
                    <a:pt x="5992" y="8832"/>
                    <a:pt x="5992" y="8818"/>
                    <a:pt x="5992" y="8818"/>
                  </a:cubicBezTo>
                  <a:close/>
                  <a:moveTo>
                    <a:pt x="11884" y="26395"/>
                  </a:moveTo>
                  <a:close/>
                  <a:moveTo>
                    <a:pt x="20446" y="25969"/>
                  </a:moveTo>
                  <a:lnTo>
                    <a:pt x="20432" y="25969"/>
                  </a:lnTo>
                  <a:lnTo>
                    <a:pt x="20432" y="25969"/>
                  </a:lnTo>
                  <a:close/>
                  <a:moveTo>
                    <a:pt x="27786" y="21894"/>
                  </a:moveTo>
                  <a:close/>
                  <a:moveTo>
                    <a:pt x="29348" y="11089"/>
                  </a:moveTo>
                  <a:close/>
                  <a:moveTo>
                    <a:pt x="24052" y="5268"/>
                  </a:moveTo>
                  <a:lnTo>
                    <a:pt x="24052" y="5254"/>
                  </a:lnTo>
                  <a:close/>
                  <a:moveTo>
                    <a:pt x="20602" y="5623"/>
                  </a:moveTo>
                  <a:lnTo>
                    <a:pt x="20602" y="5609"/>
                  </a:lnTo>
                  <a:lnTo>
                    <a:pt x="20616" y="5609"/>
                  </a:lnTo>
                  <a:close/>
                  <a:moveTo>
                    <a:pt x="8079" y="27304"/>
                  </a:moveTo>
                  <a:lnTo>
                    <a:pt x="8079" y="27304"/>
                  </a:lnTo>
                  <a:lnTo>
                    <a:pt x="8065" y="27318"/>
                  </a:lnTo>
                  <a:lnTo>
                    <a:pt x="8065" y="27318"/>
                  </a:lnTo>
                  <a:close/>
                  <a:moveTo>
                    <a:pt x="15888" y="28283"/>
                  </a:moveTo>
                  <a:lnTo>
                    <a:pt x="15888" y="28269"/>
                  </a:lnTo>
                  <a:lnTo>
                    <a:pt x="15888" y="28269"/>
                  </a:lnTo>
                  <a:lnTo>
                    <a:pt x="15888" y="28269"/>
                  </a:lnTo>
                  <a:close/>
                  <a:moveTo>
                    <a:pt x="19693" y="27886"/>
                  </a:moveTo>
                  <a:lnTo>
                    <a:pt x="19693" y="27886"/>
                  </a:lnTo>
                  <a:lnTo>
                    <a:pt x="19693" y="27886"/>
                  </a:lnTo>
                  <a:close/>
                  <a:moveTo>
                    <a:pt x="29405" y="19977"/>
                  </a:moveTo>
                  <a:lnTo>
                    <a:pt x="29405" y="19977"/>
                  </a:lnTo>
                  <a:lnTo>
                    <a:pt x="29433" y="20006"/>
                  </a:lnTo>
                  <a:lnTo>
                    <a:pt x="29433" y="20006"/>
                  </a:lnTo>
                  <a:cubicBezTo>
                    <a:pt x="29419" y="19992"/>
                    <a:pt x="29419" y="19992"/>
                    <a:pt x="29405" y="19977"/>
                  </a:cubicBezTo>
                  <a:close/>
                  <a:moveTo>
                    <a:pt x="31719" y="13617"/>
                  </a:moveTo>
                  <a:lnTo>
                    <a:pt x="31719" y="13631"/>
                  </a:lnTo>
                  <a:lnTo>
                    <a:pt x="31677" y="13617"/>
                  </a:lnTo>
                  <a:lnTo>
                    <a:pt x="31691" y="13602"/>
                  </a:lnTo>
                  <a:close/>
                  <a:moveTo>
                    <a:pt x="30257" y="11217"/>
                  </a:moveTo>
                  <a:close/>
                  <a:moveTo>
                    <a:pt x="22774" y="5765"/>
                  </a:moveTo>
                  <a:cubicBezTo>
                    <a:pt x="22746" y="5765"/>
                    <a:pt x="22718" y="5765"/>
                    <a:pt x="22703" y="5779"/>
                  </a:cubicBezTo>
                  <a:lnTo>
                    <a:pt x="22845" y="5708"/>
                  </a:lnTo>
                  <a:cubicBezTo>
                    <a:pt x="22831" y="5722"/>
                    <a:pt x="22803" y="5751"/>
                    <a:pt x="22774" y="5765"/>
                  </a:cubicBezTo>
                  <a:close/>
                  <a:moveTo>
                    <a:pt x="12963" y="4175"/>
                  </a:moveTo>
                  <a:cubicBezTo>
                    <a:pt x="13006" y="4217"/>
                    <a:pt x="13034" y="4246"/>
                    <a:pt x="13063" y="4274"/>
                  </a:cubicBezTo>
                  <a:cubicBezTo>
                    <a:pt x="13020" y="4274"/>
                    <a:pt x="12978" y="4232"/>
                    <a:pt x="12978" y="4175"/>
                  </a:cubicBezTo>
                  <a:close/>
                  <a:moveTo>
                    <a:pt x="19509" y="28269"/>
                  </a:moveTo>
                  <a:lnTo>
                    <a:pt x="19509" y="28269"/>
                  </a:lnTo>
                  <a:lnTo>
                    <a:pt x="19509" y="28269"/>
                  </a:lnTo>
                  <a:cubicBezTo>
                    <a:pt x="19523" y="28269"/>
                    <a:pt x="19523" y="28269"/>
                    <a:pt x="19509" y="28269"/>
                  </a:cubicBezTo>
                  <a:close/>
                  <a:moveTo>
                    <a:pt x="27502" y="23612"/>
                  </a:moveTo>
                  <a:close/>
                  <a:moveTo>
                    <a:pt x="22916" y="3976"/>
                  </a:moveTo>
                  <a:close/>
                  <a:moveTo>
                    <a:pt x="19793" y="1690"/>
                  </a:moveTo>
                  <a:lnTo>
                    <a:pt x="19793" y="1690"/>
                  </a:lnTo>
                  <a:cubicBezTo>
                    <a:pt x="19793" y="1690"/>
                    <a:pt x="19793" y="1690"/>
                    <a:pt x="19793" y="1690"/>
                  </a:cubicBezTo>
                  <a:close/>
                  <a:moveTo>
                    <a:pt x="5495" y="7227"/>
                  </a:moveTo>
                  <a:close/>
                  <a:moveTo>
                    <a:pt x="12822" y="27815"/>
                  </a:moveTo>
                  <a:lnTo>
                    <a:pt x="12822" y="27800"/>
                  </a:lnTo>
                  <a:lnTo>
                    <a:pt x="12822" y="27800"/>
                  </a:lnTo>
                  <a:lnTo>
                    <a:pt x="12822" y="27800"/>
                  </a:lnTo>
                  <a:lnTo>
                    <a:pt x="12807" y="27800"/>
                  </a:lnTo>
                  <a:lnTo>
                    <a:pt x="12807" y="27786"/>
                  </a:lnTo>
                  <a:close/>
                  <a:moveTo>
                    <a:pt x="16840" y="29334"/>
                  </a:moveTo>
                  <a:close/>
                  <a:moveTo>
                    <a:pt x="23484" y="25742"/>
                  </a:moveTo>
                  <a:lnTo>
                    <a:pt x="23484" y="25742"/>
                  </a:lnTo>
                  <a:cubicBezTo>
                    <a:pt x="23456" y="25685"/>
                    <a:pt x="23555" y="25657"/>
                    <a:pt x="23612" y="25699"/>
                  </a:cubicBezTo>
                  <a:lnTo>
                    <a:pt x="23640" y="25713"/>
                  </a:lnTo>
                  <a:cubicBezTo>
                    <a:pt x="23584" y="25713"/>
                    <a:pt x="23527" y="25728"/>
                    <a:pt x="23484" y="25742"/>
                  </a:cubicBezTo>
                  <a:close/>
                  <a:moveTo>
                    <a:pt x="26352" y="5382"/>
                  </a:moveTo>
                  <a:cubicBezTo>
                    <a:pt x="26338" y="5368"/>
                    <a:pt x="26324" y="5339"/>
                    <a:pt x="26324" y="5325"/>
                  </a:cubicBezTo>
                  <a:cubicBezTo>
                    <a:pt x="26352" y="5325"/>
                    <a:pt x="26366" y="5339"/>
                    <a:pt x="26366" y="5353"/>
                  </a:cubicBezTo>
                  <a:cubicBezTo>
                    <a:pt x="26352" y="5368"/>
                    <a:pt x="26366" y="5368"/>
                    <a:pt x="26352" y="5382"/>
                  </a:cubicBezTo>
                  <a:close/>
                  <a:moveTo>
                    <a:pt x="1974" y="9130"/>
                  </a:moveTo>
                  <a:close/>
                  <a:moveTo>
                    <a:pt x="7866" y="27687"/>
                  </a:moveTo>
                  <a:cubicBezTo>
                    <a:pt x="7866" y="27687"/>
                    <a:pt x="7881" y="27701"/>
                    <a:pt x="7881" y="27701"/>
                  </a:cubicBezTo>
                  <a:lnTo>
                    <a:pt x="7881" y="27701"/>
                  </a:lnTo>
                  <a:close/>
                  <a:moveTo>
                    <a:pt x="18330" y="29036"/>
                  </a:moveTo>
                  <a:lnTo>
                    <a:pt x="18359" y="29036"/>
                  </a:lnTo>
                  <a:cubicBezTo>
                    <a:pt x="18345" y="29050"/>
                    <a:pt x="18345" y="29064"/>
                    <a:pt x="18330" y="29078"/>
                  </a:cubicBezTo>
                  <a:close/>
                  <a:moveTo>
                    <a:pt x="26466" y="25018"/>
                  </a:moveTo>
                  <a:lnTo>
                    <a:pt x="26551" y="24932"/>
                  </a:lnTo>
                  <a:lnTo>
                    <a:pt x="26551" y="24932"/>
                  </a:lnTo>
                  <a:cubicBezTo>
                    <a:pt x="26523" y="24961"/>
                    <a:pt x="26494" y="24989"/>
                    <a:pt x="26466" y="25018"/>
                  </a:cubicBezTo>
                  <a:close/>
                  <a:moveTo>
                    <a:pt x="20275" y="1804"/>
                  </a:moveTo>
                  <a:cubicBezTo>
                    <a:pt x="20304" y="1804"/>
                    <a:pt x="20332" y="1790"/>
                    <a:pt x="20375" y="1790"/>
                  </a:cubicBezTo>
                  <a:cubicBezTo>
                    <a:pt x="20417" y="1790"/>
                    <a:pt x="20460" y="1818"/>
                    <a:pt x="20474" y="1861"/>
                  </a:cubicBezTo>
                  <a:cubicBezTo>
                    <a:pt x="20417" y="1846"/>
                    <a:pt x="20346" y="1818"/>
                    <a:pt x="20275" y="1804"/>
                  </a:cubicBezTo>
                  <a:close/>
                  <a:moveTo>
                    <a:pt x="20460" y="924"/>
                  </a:moveTo>
                  <a:lnTo>
                    <a:pt x="20432" y="938"/>
                  </a:lnTo>
                  <a:lnTo>
                    <a:pt x="20432" y="938"/>
                  </a:lnTo>
                  <a:lnTo>
                    <a:pt x="20460" y="924"/>
                  </a:lnTo>
                  <a:close/>
                  <a:moveTo>
                    <a:pt x="4260" y="6262"/>
                  </a:moveTo>
                  <a:close/>
                  <a:moveTo>
                    <a:pt x="1207" y="18841"/>
                  </a:moveTo>
                  <a:lnTo>
                    <a:pt x="1222" y="18841"/>
                  </a:lnTo>
                  <a:close/>
                  <a:moveTo>
                    <a:pt x="3465" y="22959"/>
                  </a:moveTo>
                  <a:cubicBezTo>
                    <a:pt x="3493" y="22931"/>
                    <a:pt x="3536" y="22916"/>
                    <a:pt x="3579" y="22902"/>
                  </a:cubicBezTo>
                  <a:cubicBezTo>
                    <a:pt x="3579" y="22916"/>
                    <a:pt x="3579" y="22931"/>
                    <a:pt x="3564" y="22931"/>
                  </a:cubicBezTo>
                  <a:cubicBezTo>
                    <a:pt x="3522" y="22973"/>
                    <a:pt x="3493" y="22973"/>
                    <a:pt x="3465" y="22959"/>
                  </a:cubicBezTo>
                  <a:close/>
                  <a:moveTo>
                    <a:pt x="5410" y="25231"/>
                  </a:moveTo>
                  <a:lnTo>
                    <a:pt x="5410" y="25231"/>
                  </a:lnTo>
                  <a:lnTo>
                    <a:pt x="5410" y="25231"/>
                  </a:lnTo>
                  <a:lnTo>
                    <a:pt x="5410" y="25231"/>
                  </a:lnTo>
                  <a:lnTo>
                    <a:pt x="5410" y="25231"/>
                  </a:lnTo>
                  <a:lnTo>
                    <a:pt x="5410" y="25259"/>
                  </a:lnTo>
                  <a:lnTo>
                    <a:pt x="5410" y="25259"/>
                  </a:lnTo>
                  <a:cubicBezTo>
                    <a:pt x="5410" y="25245"/>
                    <a:pt x="5396" y="25245"/>
                    <a:pt x="5396" y="25231"/>
                  </a:cubicBezTo>
                  <a:close/>
                  <a:moveTo>
                    <a:pt x="5992" y="25543"/>
                  </a:moveTo>
                  <a:cubicBezTo>
                    <a:pt x="5992" y="25500"/>
                    <a:pt x="6021" y="25458"/>
                    <a:pt x="6077" y="25458"/>
                  </a:cubicBezTo>
                  <a:cubicBezTo>
                    <a:pt x="6077" y="25458"/>
                    <a:pt x="6092" y="25472"/>
                    <a:pt x="6092" y="25472"/>
                  </a:cubicBezTo>
                  <a:cubicBezTo>
                    <a:pt x="6063" y="25486"/>
                    <a:pt x="6021" y="25515"/>
                    <a:pt x="5992" y="25543"/>
                  </a:cubicBezTo>
                  <a:close/>
                  <a:moveTo>
                    <a:pt x="15690" y="30172"/>
                  </a:moveTo>
                  <a:cubicBezTo>
                    <a:pt x="15690" y="30172"/>
                    <a:pt x="15675" y="30172"/>
                    <a:pt x="15675" y="30157"/>
                  </a:cubicBezTo>
                  <a:close/>
                  <a:moveTo>
                    <a:pt x="27375" y="25571"/>
                  </a:moveTo>
                  <a:cubicBezTo>
                    <a:pt x="27389" y="25571"/>
                    <a:pt x="27431" y="25600"/>
                    <a:pt x="27431" y="25628"/>
                  </a:cubicBezTo>
                  <a:cubicBezTo>
                    <a:pt x="27445" y="25628"/>
                    <a:pt x="27445" y="25628"/>
                    <a:pt x="27431" y="25628"/>
                  </a:cubicBezTo>
                  <a:lnTo>
                    <a:pt x="27375" y="25571"/>
                  </a:lnTo>
                  <a:close/>
                  <a:moveTo>
                    <a:pt x="29107" y="23243"/>
                  </a:moveTo>
                  <a:close/>
                  <a:moveTo>
                    <a:pt x="31776" y="17620"/>
                  </a:moveTo>
                  <a:lnTo>
                    <a:pt x="31776" y="17606"/>
                  </a:lnTo>
                  <a:lnTo>
                    <a:pt x="31790" y="17635"/>
                  </a:lnTo>
                  <a:close/>
                  <a:moveTo>
                    <a:pt x="32557" y="16641"/>
                  </a:moveTo>
                  <a:lnTo>
                    <a:pt x="32557" y="16641"/>
                  </a:lnTo>
                  <a:close/>
                  <a:moveTo>
                    <a:pt x="16769" y="554"/>
                  </a:moveTo>
                  <a:lnTo>
                    <a:pt x="16797" y="554"/>
                  </a:lnTo>
                  <a:lnTo>
                    <a:pt x="16797" y="554"/>
                  </a:lnTo>
                  <a:cubicBezTo>
                    <a:pt x="16783" y="569"/>
                    <a:pt x="16769" y="569"/>
                    <a:pt x="16754" y="583"/>
                  </a:cubicBezTo>
                  <a:cubicBezTo>
                    <a:pt x="16754" y="569"/>
                    <a:pt x="16769" y="569"/>
                    <a:pt x="16769" y="554"/>
                  </a:cubicBezTo>
                  <a:close/>
                  <a:moveTo>
                    <a:pt x="4544" y="24180"/>
                  </a:moveTo>
                  <a:close/>
                  <a:moveTo>
                    <a:pt x="6816" y="26239"/>
                  </a:moveTo>
                  <a:cubicBezTo>
                    <a:pt x="6802" y="26239"/>
                    <a:pt x="6773" y="26239"/>
                    <a:pt x="6759" y="26239"/>
                  </a:cubicBezTo>
                  <a:lnTo>
                    <a:pt x="6759" y="26210"/>
                  </a:lnTo>
                  <a:close/>
                  <a:moveTo>
                    <a:pt x="18359" y="30086"/>
                  </a:moveTo>
                  <a:close/>
                  <a:moveTo>
                    <a:pt x="22292" y="28865"/>
                  </a:moveTo>
                  <a:close/>
                  <a:moveTo>
                    <a:pt x="21681" y="1293"/>
                  </a:moveTo>
                  <a:close/>
                  <a:moveTo>
                    <a:pt x="16442" y="938"/>
                  </a:moveTo>
                  <a:lnTo>
                    <a:pt x="16442" y="938"/>
                  </a:lnTo>
                  <a:cubicBezTo>
                    <a:pt x="16470" y="938"/>
                    <a:pt x="16485" y="938"/>
                    <a:pt x="16499" y="952"/>
                  </a:cubicBezTo>
                  <a:cubicBezTo>
                    <a:pt x="16485" y="952"/>
                    <a:pt x="16470" y="938"/>
                    <a:pt x="16456" y="938"/>
                  </a:cubicBezTo>
                  <a:close/>
                  <a:moveTo>
                    <a:pt x="228" y="15022"/>
                  </a:moveTo>
                  <a:cubicBezTo>
                    <a:pt x="242" y="15022"/>
                    <a:pt x="256" y="15022"/>
                    <a:pt x="270" y="15036"/>
                  </a:cubicBezTo>
                  <a:lnTo>
                    <a:pt x="270" y="15036"/>
                  </a:lnTo>
                  <a:close/>
                  <a:moveTo>
                    <a:pt x="867" y="16712"/>
                  </a:moveTo>
                  <a:cubicBezTo>
                    <a:pt x="853" y="16655"/>
                    <a:pt x="895" y="16669"/>
                    <a:pt x="895" y="16726"/>
                  </a:cubicBezTo>
                  <a:lnTo>
                    <a:pt x="867" y="16726"/>
                  </a:lnTo>
                  <a:close/>
                  <a:moveTo>
                    <a:pt x="2443" y="22079"/>
                  </a:moveTo>
                  <a:lnTo>
                    <a:pt x="2443" y="22079"/>
                  </a:lnTo>
                  <a:lnTo>
                    <a:pt x="2443" y="22079"/>
                  </a:lnTo>
                  <a:lnTo>
                    <a:pt x="2443" y="22079"/>
                  </a:lnTo>
                  <a:cubicBezTo>
                    <a:pt x="2457" y="22036"/>
                    <a:pt x="2500" y="22022"/>
                    <a:pt x="2528" y="22008"/>
                  </a:cubicBezTo>
                  <a:cubicBezTo>
                    <a:pt x="2500" y="22036"/>
                    <a:pt x="2471" y="22050"/>
                    <a:pt x="2443" y="22079"/>
                  </a:cubicBezTo>
                  <a:close/>
                  <a:moveTo>
                    <a:pt x="19977" y="29987"/>
                  </a:moveTo>
                  <a:lnTo>
                    <a:pt x="19992" y="29987"/>
                  </a:lnTo>
                  <a:lnTo>
                    <a:pt x="19992" y="29987"/>
                  </a:ln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4" name="Google Shape;374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415772" y="-60500"/>
              <a:ext cx="1155836" cy="10759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5" name="Google Shape;375;p29"/>
          <p:cNvGrpSpPr/>
          <p:nvPr/>
        </p:nvGrpSpPr>
        <p:grpSpPr>
          <a:xfrm>
            <a:off x="713107" y="2853725"/>
            <a:ext cx="1090023" cy="1055424"/>
            <a:chOff x="13214162" y="1250156"/>
            <a:chExt cx="1143301" cy="1107010"/>
          </a:xfrm>
        </p:grpSpPr>
        <p:sp>
          <p:nvSpPr>
            <p:cNvPr id="376" name="Google Shape;376;p29"/>
            <p:cNvSpPr/>
            <p:nvPr/>
          </p:nvSpPr>
          <p:spPr>
            <a:xfrm>
              <a:off x="13214162" y="1250156"/>
              <a:ext cx="1128347" cy="1100470"/>
            </a:xfrm>
            <a:custGeom>
              <a:avLst/>
              <a:gdLst/>
              <a:ahLst/>
              <a:cxnLst/>
              <a:rect l="l" t="t" r="r" b="b"/>
              <a:pathLst>
                <a:path w="32543" h="31739" extrusionOk="0">
                  <a:moveTo>
                    <a:pt x="21227" y="1535"/>
                  </a:moveTo>
                  <a:lnTo>
                    <a:pt x="21227" y="1549"/>
                  </a:lnTo>
                  <a:lnTo>
                    <a:pt x="21198" y="1535"/>
                  </a:lnTo>
                  <a:close/>
                  <a:moveTo>
                    <a:pt x="18018" y="1748"/>
                  </a:moveTo>
                  <a:cubicBezTo>
                    <a:pt x="18031" y="1786"/>
                    <a:pt x="18032" y="1825"/>
                    <a:pt x="17990" y="1853"/>
                  </a:cubicBezTo>
                  <a:lnTo>
                    <a:pt x="17990" y="1853"/>
                  </a:lnTo>
                  <a:cubicBezTo>
                    <a:pt x="17991" y="1813"/>
                    <a:pt x="18005" y="1774"/>
                    <a:pt x="18018" y="1748"/>
                  </a:cubicBezTo>
                  <a:close/>
                  <a:moveTo>
                    <a:pt x="13702" y="1946"/>
                  </a:moveTo>
                  <a:cubicBezTo>
                    <a:pt x="13702" y="1960"/>
                    <a:pt x="13702" y="1960"/>
                    <a:pt x="13716" y="1975"/>
                  </a:cubicBezTo>
                  <a:lnTo>
                    <a:pt x="13702" y="1975"/>
                  </a:lnTo>
                  <a:lnTo>
                    <a:pt x="13702" y="1946"/>
                  </a:lnTo>
                  <a:close/>
                  <a:moveTo>
                    <a:pt x="15533" y="2060"/>
                  </a:moveTo>
                  <a:cubicBezTo>
                    <a:pt x="15576" y="2060"/>
                    <a:pt x="15604" y="2088"/>
                    <a:pt x="15633" y="2131"/>
                  </a:cubicBezTo>
                  <a:lnTo>
                    <a:pt x="15633" y="2145"/>
                  </a:lnTo>
                  <a:cubicBezTo>
                    <a:pt x="15604" y="2117"/>
                    <a:pt x="15576" y="2088"/>
                    <a:pt x="15533" y="2060"/>
                  </a:cubicBezTo>
                  <a:close/>
                  <a:moveTo>
                    <a:pt x="16044" y="2244"/>
                  </a:moveTo>
                  <a:cubicBezTo>
                    <a:pt x="16058" y="2287"/>
                    <a:pt x="16073" y="2330"/>
                    <a:pt x="16087" y="2372"/>
                  </a:cubicBezTo>
                  <a:cubicBezTo>
                    <a:pt x="16058" y="2358"/>
                    <a:pt x="16030" y="2315"/>
                    <a:pt x="16030" y="2287"/>
                  </a:cubicBezTo>
                  <a:cubicBezTo>
                    <a:pt x="16030" y="2273"/>
                    <a:pt x="16030" y="2259"/>
                    <a:pt x="16044" y="2244"/>
                  </a:cubicBezTo>
                  <a:close/>
                  <a:moveTo>
                    <a:pt x="19026" y="2798"/>
                  </a:moveTo>
                  <a:cubicBezTo>
                    <a:pt x="19026" y="2798"/>
                    <a:pt x="19012" y="2812"/>
                    <a:pt x="19012" y="2827"/>
                  </a:cubicBezTo>
                  <a:cubicBezTo>
                    <a:pt x="19012" y="2812"/>
                    <a:pt x="19012" y="2812"/>
                    <a:pt x="19012" y="2798"/>
                  </a:cubicBezTo>
                  <a:close/>
                  <a:moveTo>
                    <a:pt x="24875" y="3082"/>
                  </a:moveTo>
                  <a:lnTo>
                    <a:pt x="24875" y="3096"/>
                  </a:lnTo>
                  <a:cubicBezTo>
                    <a:pt x="24875" y="3096"/>
                    <a:pt x="24861" y="3082"/>
                    <a:pt x="24875" y="3082"/>
                  </a:cubicBezTo>
                  <a:close/>
                  <a:moveTo>
                    <a:pt x="24719" y="3636"/>
                  </a:moveTo>
                  <a:lnTo>
                    <a:pt x="24719" y="3664"/>
                  </a:lnTo>
                  <a:lnTo>
                    <a:pt x="24705" y="3664"/>
                  </a:lnTo>
                  <a:cubicBezTo>
                    <a:pt x="24705" y="3650"/>
                    <a:pt x="24705" y="3650"/>
                    <a:pt x="24719" y="3636"/>
                  </a:cubicBezTo>
                  <a:close/>
                  <a:moveTo>
                    <a:pt x="25003" y="4289"/>
                  </a:moveTo>
                  <a:lnTo>
                    <a:pt x="25032" y="4317"/>
                  </a:lnTo>
                  <a:lnTo>
                    <a:pt x="24989" y="4317"/>
                  </a:lnTo>
                  <a:cubicBezTo>
                    <a:pt x="24989" y="4317"/>
                    <a:pt x="25003" y="4303"/>
                    <a:pt x="25003" y="4289"/>
                  </a:cubicBezTo>
                  <a:close/>
                  <a:moveTo>
                    <a:pt x="21837" y="5056"/>
                  </a:moveTo>
                  <a:lnTo>
                    <a:pt x="21837" y="5098"/>
                  </a:lnTo>
                  <a:lnTo>
                    <a:pt x="21809" y="5098"/>
                  </a:lnTo>
                  <a:lnTo>
                    <a:pt x="21837" y="5056"/>
                  </a:lnTo>
                  <a:close/>
                  <a:moveTo>
                    <a:pt x="9897" y="5950"/>
                  </a:moveTo>
                  <a:lnTo>
                    <a:pt x="9911" y="5964"/>
                  </a:lnTo>
                  <a:cubicBezTo>
                    <a:pt x="9939" y="5979"/>
                    <a:pt x="9953" y="5993"/>
                    <a:pt x="9982" y="6007"/>
                  </a:cubicBezTo>
                  <a:lnTo>
                    <a:pt x="9996" y="6021"/>
                  </a:lnTo>
                  <a:cubicBezTo>
                    <a:pt x="9968" y="6007"/>
                    <a:pt x="9939" y="5993"/>
                    <a:pt x="9911" y="5979"/>
                  </a:cubicBezTo>
                  <a:lnTo>
                    <a:pt x="9897" y="5979"/>
                  </a:lnTo>
                  <a:cubicBezTo>
                    <a:pt x="9897" y="5964"/>
                    <a:pt x="9897" y="5950"/>
                    <a:pt x="9897" y="5950"/>
                  </a:cubicBezTo>
                  <a:close/>
                  <a:moveTo>
                    <a:pt x="3791" y="6163"/>
                  </a:moveTo>
                  <a:cubicBezTo>
                    <a:pt x="3820" y="6177"/>
                    <a:pt x="3834" y="6177"/>
                    <a:pt x="3862" y="6191"/>
                  </a:cubicBezTo>
                  <a:lnTo>
                    <a:pt x="3848" y="6191"/>
                  </a:lnTo>
                  <a:cubicBezTo>
                    <a:pt x="3834" y="6191"/>
                    <a:pt x="3806" y="6177"/>
                    <a:pt x="3791" y="6163"/>
                  </a:cubicBezTo>
                  <a:close/>
                  <a:moveTo>
                    <a:pt x="17691" y="6433"/>
                  </a:moveTo>
                  <a:lnTo>
                    <a:pt x="17691" y="6447"/>
                  </a:lnTo>
                  <a:lnTo>
                    <a:pt x="17677" y="6433"/>
                  </a:lnTo>
                  <a:close/>
                  <a:moveTo>
                    <a:pt x="18174" y="7696"/>
                  </a:moveTo>
                  <a:lnTo>
                    <a:pt x="18146" y="7711"/>
                  </a:lnTo>
                  <a:lnTo>
                    <a:pt x="18146" y="7696"/>
                  </a:lnTo>
                  <a:close/>
                  <a:moveTo>
                    <a:pt x="7199" y="8037"/>
                  </a:moveTo>
                  <a:lnTo>
                    <a:pt x="7185" y="8066"/>
                  </a:lnTo>
                  <a:lnTo>
                    <a:pt x="7185" y="8066"/>
                  </a:lnTo>
                  <a:cubicBezTo>
                    <a:pt x="7188" y="8055"/>
                    <a:pt x="7192" y="8044"/>
                    <a:pt x="7199" y="8037"/>
                  </a:cubicBezTo>
                  <a:close/>
                  <a:moveTo>
                    <a:pt x="20616" y="8261"/>
                  </a:moveTo>
                  <a:cubicBezTo>
                    <a:pt x="20617" y="8261"/>
                    <a:pt x="20619" y="8281"/>
                    <a:pt x="20630" y="8293"/>
                  </a:cubicBezTo>
                  <a:lnTo>
                    <a:pt x="20616" y="8293"/>
                  </a:lnTo>
                  <a:lnTo>
                    <a:pt x="20616" y="8264"/>
                  </a:lnTo>
                  <a:cubicBezTo>
                    <a:pt x="20616" y="8262"/>
                    <a:pt x="20616" y="8261"/>
                    <a:pt x="20616" y="8261"/>
                  </a:cubicBezTo>
                  <a:close/>
                  <a:moveTo>
                    <a:pt x="21511" y="8435"/>
                  </a:moveTo>
                  <a:lnTo>
                    <a:pt x="21511" y="8449"/>
                  </a:lnTo>
                  <a:cubicBezTo>
                    <a:pt x="21496" y="8449"/>
                    <a:pt x="21496" y="8449"/>
                    <a:pt x="21482" y="8435"/>
                  </a:cubicBezTo>
                  <a:close/>
                  <a:moveTo>
                    <a:pt x="5410" y="9074"/>
                  </a:moveTo>
                  <a:cubicBezTo>
                    <a:pt x="5382" y="9102"/>
                    <a:pt x="5339" y="9145"/>
                    <a:pt x="5311" y="9187"/>
                  </a:cubicBezTo>
                  <a:cubicBezTo>
                    <a:pt x="5296" y="9145"/>
                    <a:pt x="5325" y="9102"/>
                    <a:pt x="5353" y="9088"/>
                  </a:cubicBezTo>
                  <a:cubicBezTo>
                    <a:pt x="5367" y="9074"/>
                    <a:pt x="5396" y="9074"/>
                    <a:pt x="5410" y="9074"/>
                  </a:cubicBezTo>
                  <a:close/>
                  <a:moveTo>
                    <a:pt x="19068" y="9329"/>
                  </a:moveTo>
                  <a:cubicBezTo>
                    <a:pt x="19068" y="9350"/>
                    <a:pt x="19076" y="9377"/>
                    <a:pt x="19085" y="9402"/>
                  </a:cubicBezTo>
                  <a:lnTo>
                    <a:pt x="19085" y="9402"/>
                  </a:lnTo>
                  <a:cubicBezTo>
                    <a:pt x="19065" y="9378"/>
                    <a:pt x="19056" y="9353"/>
                    <a:pt x="19068" y="9329"/>
                  </a:cubicBezTo>
                  <a:close/>
                  <a:moveTo>
                    <a:pt x="26991" y="12098"/>
                  </a:moveTo>
                  <a:lnTo>
                    <a:pt x="26991" y="12112"/>
                  </a:lnTo>
                  <a:lnTo>
                    <a:pt x="26963" y="12098"/>
                  </a:lnTo>
                  <a:close/>
                  <a:moveTo>
                    <a:pt x="2130" y="12723"/>
                  </a:moveTo>
                  <a:cubicBezTo>
                    <a:pt x="2130" y="12750"/>
                    <a:pt x="2117" y="12778"/>
                    <a:pt x="2103" y="12805"/>
                  </a:cubicBezTo>
                  <a:lnTo>
                    <a:pt x="2103" y="12805"/>
                  </a:lnTo>
                  <a:cubicBezTo>
                    <a:pt x="2107" y="12778"/>
                    <a:pt x="2119" y="12746"/>
                    <a:pt x="2130" y="12723"/>
                  </a:cubicBezTo>
                  <a:close/>
                  <a:moveTo>
                    <a:pt x="10010" y="12865"/>
                  </a:moveTo>
                  <a:cubicBezTo>
                    <a:pt x="10010" y="12879"/>
                    <a:pt x="9996" y="12893"/>
                    <a:pt x="9982" y="12893"/>
                  </a:cubicBezTo>
                  <a:cubicBezTo>
                    <a:pt x="9982" y="12893"/>
                    <a:pt x="9982" y="12879"/>
                    <a:pt x="9968" y="12865"/>
                  </a:cubicBezTo>
                  <a:close/>
                  <a:moveTo>
                    <a:pt x="8959" y="13631"/>
                  </a:moveTo>
                  <a:lnTo>
                    <a:pt x="8945" y="13645"/>
                  </a:lnTo>
                  <a:lnTo>
                    <a:pt x="8931" y="13631"/>
                  </a:lnTo>
                  <a:close/>
                  <a:moveTo>
                    <a:pt x="2982" y="14114"/>
                  </a:moveTo>
                  <a:lnTo>
                    <a:pt x="2996" y="14128"/>
                  </a:lnTo>
                  <a:lnTo>
                    <a:pt x="2996" y="14142"/>
                  </a:lnTo>
                  <a:lnTo>
                    <a:pt x="2982" y="14114"/>
                  </a:lnTo>
                  <a:close/>
                  <a:moveTo>
                    <a:pt x="21312" y="14327"/>
                  </a:moveTo>
                  <a:lnTo>
                    <a:pt x="21269" y="14355"/>
                  </a:lnTo>
                  <a:lnTo>
                    <a:pt x="21227" y="14327"/>
                  </a:lnTo>
                  <a:close/>
                  <a:moveTo>
                    <a:pt x="12509" y="15846"/>
                  </a:moveTo>
                  <a:lnTo>
                    <a:pt x="12523" y="15875"/>
                  </a:lnTo>
                  <a:cubicBezTo>
                    <a:pt x="12523" y="15875"/>
                    <a:pt x="12509" y="15860"/>
                    <a:pt x="12509" y="15846"/>
                  </a:cubicBezTo>
                  <a:close/>
                  <a:moveTo>
                    <a:pt x="14071" y="17876"/>
                  </a:moveTo>
                  <a:cubicBezTo>
                    <a:pt x="14057" y="17891"/>
                    <a:pt x="14057" y="17891"/>
                    <a:pt x="14057" y="17905"/>
                  </a:cubicBezTo>
                  <a:cubicBezTo>
                    <a:pt x="14042" y="17891"/>
                    <a:pt x="14042" y="17891"/>
                    <a:pt x="14057" y="17876"/>
                  </a:cubicBezTo>
                  <a:close/>
                  <a:moveTo>
                    <a:pt x="29376" y="17947"/>
                  </a:moveTo>
                  <a:lnTo>
                    <a:pt x="29376" y="17947"/>
                  </a:lnTo>
                  <a:cubicBezTo>
                    <a:pt x="29362" y="17976"/>
                    <a:pt x="29348" y="18004"/>
                    <a:pt x="29319" y="18018"/>
                  </a:cubicBezTo>
                  <a:lnTo>
                    <a:pt x="29334" y="18004"/>
                  </a:lnTo>
                  <a:cubicBezTo>
                    <a:pt x="29348" y="17990"/>
                    <a:pt x="29362" y="17962"/>
                    <a:pt x="29376" y="17947"/>
                  </a:cubicBezTo>
                  <a:close/>
                  <a:moveTo>
                    <a:pt x="14128" y="18047"/>
                  </a:moveTo>
                  <a:lnTo>
                    <a:pt x="14128" y="18089"/>
                  </a:lnTo>
                  <a:cubicBezTo>
                    <a:pt x="14113" y="18089"/>
                    <a:pt x="14085" y="18075"/>
                    <a:pt x="14085" y="18061"/>
                  </a:cubicBezTo>
                  <a:cubicBezTo>
                    <a:pt x="14099" y="18047"/>
                    <a:pt x="14113" y="18047"/>
                    <a:pt x="14128" y="18047"/>
                  </a:cubicBezTo>
                  <a:close/>
                  <a:moveTo>
                    <a:pt x="24151" y="18544"/>
                  </a:moveTo>
                  <a:cubicBezTo>
                    <a:pt x="24151" y="18558"/>
                    <a:pt x="24166" y="18572"/>
                    <a:pt x="24166" y="18601"/>
                  </a:cubicBezTo>
                  <a:cubicBezTo>
                    <a:pt x="24151" y="18586"/>
                    <a:pt x="24137" y="18558"/>
                    <a:pt x="24123" y="18544"/>
                  </a:cubicBezTo>
                  <a:close/>
                  <a:moveTo>
                    <a:pt x="2968" y="18913"/>
                  </a:moveTo>
                  <a:lnTo>
                    <a:pt x="2968" y="18927"/>
                  </a:lnTo>
                  <a:cubicBezTo>
                    <a:pt x="2955" y="18940"/>
                    <a:pt x="2954" y="18952"/>
                    <a:pt x="2944" y="18955"/>
                  </a:cubicBezTo>
                  <a:lnTo>
                    <a:pt x="2944" y="18955"/>
                  </a:lnTo>
                  <a:cubicBezTo>
                    <a:pt x="2949" y="18945"/>
                    <a:pt x="2958" y="18932"/>
                    <a:pt x="2968" y="18913"/>
                  </a:cubicBezTo>
                  <a:close/>
                  <a:moveTo>
                    <a:pt x="1860" y="19098"/>
                  </a:moveTo>
                  <a:cubicBezTo>
                    <a:pt x="1860" y="19098"/>
                    <a:pt x="1860" y="19112"/>
                    <a:pt x="1860" y="19112"/>
                  </a:cubicBezTo>
                  <a:cubicBezTo>
                    <a:pt x="1902" y="19112"/>
                    <a:pt x="1860" y="19142"/>
                    <a:pt x="1840" y="19142"/>
                  </a:cubicBezTo>
                  <a:cubicBezTo>
                    <a:pt x="1833" y="19142"/>
                    <a:pt x="1828" y="19138"/>
                    <a:pt x="1832" y="19126"/>
                  </a:cubicBezTo>
                  <a:lnTo>
                    <a:pt x="1846" y="19126"/>
                  </a:lnTo>
                  <a:cubicBezTo>
                    <a:pt x="1846" y="19126"/>
                    <a:pt x="1846" y="19112"/>
                    <a:pt x="1846" y="19112"/>
                  </a:cubicBezTo>
                  <a:lnTo>
                    <a:pt x="1860" y="19098"/>
                  </a:lnTo>
                  <a:close/>
                  <a:moveTo>
                    <a:pt x="2528" y="19325"/>
                  </a:moveTo>
                  <a:lnTo>
                    <a:pt x="2457" y="19381"/>
                  </a:lnTo>
                  <a:cubicBezTo>
                    <a:pt x="2471" y="19353"/>
                    <a:pt x="2499" y="19339"/>
                    <a:pt x="2528" y="19325"/>
                  </a:cubicBezTo>
                  <a:close/>
                  <a:moveTo>
                    <a:pt x="9641" y="19396"/>
                  </a:moveTo>
                  <a:lnTo>
                    <a:pt x="9641" y="19467"/>
                  </a:lnTo>
                  <a:cubicBezTo>
                    <a:pt x="9598" y="19481"/>
                    <a:pt x="9570" y="19495"/>
                    <a:pt x="9542" y="19509"/>
                  </a:cubicBezTo>
                  <a:cubicBezTo>
                    <a:pt x="9556" y="19467"/>
                    <a:pt x="9584" y="19424"/>
                    <a:pt x="9627" y="19396"/>
                  </a:cubicBezTo>
                  <a:close/>
                  <a:moveTo>
                    <a:pt x="3692" y="21824"/>
                  </a:moveTo>
                  <a:cubicBezTo>
                    <a:pt x="3678" y="21838"/>
                    <a:pt x="3678" y="21838"/>
                    <a:pt x="3664" y="21838"/>
                  </a:cubicBezTo>
                  <a:lnTo>
                    <a:pt x="3649" y="21838"/>
                  </a:lnTo>
                  <a:lnTo>
                    <a:pt x="3664" y="21824"/>
                  </a:lnTo>
                  <a:close/>
                  <a:moveTo>
                    <a:pt x="15576" y="21951"/>
                  </a:moveTo>
                  <a:cubicBezTo>
                    <a:pt x="15576" y="21966"/>
                    <a:pt x="15576" y="21966"/>
                    <a:pt x="15576" y="21980"/>
                  </a:cubicBezTo>
                  <a:lnTo>
                    <a:pt x="15547" y="21980"/>
                  </a:lnTo>
                  <a:lnTo>
                    <a:pt x="15576" y="21951"/>
                  </a:lnTo>
                  <a:close/>
                  <a:moveTo>
                    <a:pt x="28326" y="22604"/>
                  </a:moveTo>
                  <a:cubicBezTo>
                    <a:pt x="28326" y="22619"/>
                    <a:pt x="28340" y="22633"/>
                    <a:pt x="28354" y="22647"/>
                  </a:cubicBezTo>
                  <a:cubicBezTo>
                    <a:pt x="28340" y="22633"/>
                    <a:pt x="28326" y="22619"/>
                    <a:pt x="28311" y="22619"/>
                  </a:cubicBezTo>
                  <a:lnTo>
                    <a:pt x="28326" y="22604"/>
                  </a:lnTo>
                  <a:close/>
                  <a:moveTo>
                    <a:pt x="8945" y="23329"/>
                  </a:moveTo>
                  <a:lnTo>
                    <a:pt x="8959" y="23343"/>
                  </a:lnTo>
                  <a:cubicBezTo>
                    <a:pt x="8959" y="23357"/>
                    <a:pt x="8959" y="23371"/>
                    <a:pt x="8959" y="23385"/>
                  </a:cubicBezTo>
                  <a:lnTo>
                    <a:pt x="8931" y="23357"/>
                  </a:lnTo>
                  <a:cubicBezTo>
                    <a:pt x="8931" y="23343"/>
                    <a:pt x="8945" y="23343"/>
                    <a:pt x="8945" y="23329"/>
                  </a:cubicBezTo>
                  <a:close/>
                  <a:moveTo>
                    <a:pt x="29887" y="23641"/>
                  </a:moveTo>
                  <a:lnTo>
                    <a:pt x="29873" y="23655"/>
                  </a:lnTo>
                  <a:cubicBezTo>
                    <a:pt x="29831" y="23655"/>
                    <a:pt x="29831" y="23641"/>
                    <a:pt x="29887" y="23641"/>
                  </a:cubicBezTo>
                  <a:close/>
                  <a:moveTo>
                    <a:pt x="12310" y="24180"/>
                  </a:moveTo>
                  <a:lnTo>
                    <a:pt x="12310" y="24195"/>
                  </a:lnTo>
                  <a:lnTo>
                    <a:pt x="12296" y="24195"/>
                  </a:lnTo>
                  <a:lnTo>
                    <a:pt x="12310" y="24180"/>
                  </a:lnTo>
                  <a:close/>
                  <a:moveTo>
                    <a:pt x="19510" y="25330"/>
                  </a:moveTo>
                  <a:cubicBezTo>
                    <a:pt x="19512" y="25330"/>
                    <a:pt x="19514" y="25335"/>
                    <a:pt x="19519" y="25341"/>
                  </a:cubicBezTo>
                  <a:lnTo>
                    <a:pt x="19519" y="25341"/>
                  </a:lnTo>
                  <a:cubicBezTo>
                    <a:pt x="19515" y="25344"/>
                    <a:pt x="19509" y="25345"/>
                    <a:pt x="19509" y="25345"/>
                  </a:cubicBezTo>
                  <a:lnTo>
                    <a:pt x="19509" y="25345"/>
                  </a:lnTo>
                  <a:cubicBezTo>
                    <a:pt x="19509" y="25334"/>
                    <a:pt x="19509" y="25330"/>
                    <a:pt x="19510" y="25330"/>
                  </a:cubicBezTo>
                  <a:close/>
                  <a:moveTo>
                    <a:pt x="21809" y="26992"/>
                  </a:moveTo>
                  <a:lnTo>
                    <a:pt x="21809" y="27006"/>
                  </a:lnTo>
                  <a:lnTo>
                    <a:pt x="21794" y="27006"/>
                  </a:lnTo>
                  <a:cubicBezTo>
                    <a:pt x="21809" y="27006"/>
                    <a:pt x="21809" y="27006"/>
                    <a:pt x="21809" y="26992"/>
                  </a:cubicBezTo>
                  <a:close/>
                  <a:moveTo>
                    <a:pt x="21511" y="27730"/>
                  </a:moveTo>
                  <a:lnTo>
                    <a:pt x="21525" y="27758"/>
                  </a:lnTo>
                  <a:lnTo>
                    <a:pt x="21511" y="27758"/>
                  </a:lnTo>
                  <a:lnTo>
                    <a:pt x="21511" y="27730"/>
                  </a:lnTo>
                  <a:close/>
                  <a:moveTo>
                    <a:pt x="17180" y="27702"/>
                  </a:moveTo>
                  <a:lnTo>
                    <a:pt x="17180" y="27702"/>
                  </a:lnTo>
                  <a:cubicBezTo>
                    <a:pt x="17166" y="27730"/>
                    <a:pt x="17138" y="27758"/>
                    <a:pt x="17123" y="27773"/>
                  </a:cubicBezTo>
                  <a:lnTo>
                    <a:pt x="17109" y="27787"/>
                  </a:lnTo>
                  <a:cubicBezTo>
                    <a:pt x="17138" y="27758"/>
                    <a:pt x="17152" y="27730"/>
                    <a:pt x="17180" y="27702"/>
                  </a:cubicBezTo>
                  <a:close/>
                  <a:moveTo>
                    <a:pt x="24918" y="27971"/>
                  </a:moveTo>
                  <a:lnTo>
                    <a:pt x="24918" y="27986"/>
                  </a:lnTo>
                  <a:cubicBezTo>
                    <a:pt x="24918" y="28014"/>
                    <a:pt x="24918" y="28042"/>
                    <a:pt x="24918" y="28071"/>
                  </a:cubicBezTo>
                  <a:cubicBezTo>
                    <a:pt x="24904" y="28042"/>
                    <a:pt x="24904" y="28000"/>
                    <a:pt x="24918" y="27971"/>
                  </a:cubicBezTo>
                  <a:close/>
                  <a:moveTo>
                    <a:pt x="23243" y="28710"/>
                  </a:moveTo>
                  <a:cubicBezTo>
                    <a:pt x="23243" y="28710"/>
                    <a:pt x="23243" y="28724"/>
                    <a:pt x="23243" y="28724"/>
                  </a:cubicBezTo>
                  <a:lnTo>
                    <a:pt x="23228" y="28724"/>
                  </a:lnTo>
                  <a:lnTo>
                    <a:pt x="23243" y="28710"/>
                  </a:lnTo>
                  <a:close/>
                  <a:moveTo>
                    <a:pt x="21354" y="29107"/>
                  </a:moveTo>
                  <a:cubicBezTo>
                    <a:pt x="21354" y="29121"/>
                    <a:pt x="21369" y="29136"/>
                    <a:pt x="21369" y="29136"/>
                  </a:cubicBezTo>
                  <a:lnTo>
                    <a:pt x="21354" y="29136"/>
                  </a:lnTo>
                  <a:cubicBezTo>
                    <a:pt x="21354" y="29136"/>
                    <a:pt x="21354" y="29121"/>
                    <a:pt x="21354" y="29107"/>
                  </a:cubicBezTo>
                  <a:close/>
                  <a:moveTo>
                    <a:pt x="16888" y="1"/>
                  </a:moveTo>
                  <a:cubicBezTo>
                    <a:pt x="16845" y="1"/>
                    <a:pt x="16804" y="40"/>
                    <a:pt x="16768" y="58"/>
                  </a:cubicBezTo>
                  <a:cubicBezTo>
                    <a:pt x="16811" y="172"/>
                    <a:pt x="16882" y="285"/>
                    <a:pt x="16967" y="370"/>
                  </a:cubicBezTo>
                  <a:cubicBezTo>
                    <a:pt x="17024" y="413"/>
                    <a:pt x="16996" y="484"/>
                    <a:pt x="16953" y="526"/>
                  </a:cubicBezTo>
                  <a:lnTo>
                    <a:pt x="16783" y="668"/>
                  </a:lnTo>
                  <a:cubicBezTo>
                    <a:pt x="16783" y="569"/>
                    <a:pt x="16768" y="455"/>
                    <a:pt x="16740" y="356"/>
                  </a:cubicBezTo>
                  <a:cubicBezTo>
                    <a:pt x="16717" y="277"/>
                    <a:pt x="16650" y="216"/>
                    <a:pt x="16580" y="216"/>
                  </a:cubicBezTo>
                  <a:cubicBezTo>
                    <a:pt x="16562" y="216"/>
                    <a:pt x="16544" y="220"/>
                    <a:pt x="16527" y="228"/>
                  </a:cubicBezTo>
                  <a:cubicBezTo>
                    <a:pt x="16481" y="257"/>
                    <a:pt x="16442" y="269"/>
                    <a:pt x="16407" y="269"/>
                  </a:cubicBezTo>
                  <a:cubicBezTo>
                    <a:pt x="16323" y="269"/>
                    <a:pt x="16269" y="199"/>
                    <a:pt x="16229" y="129"/>
                  </a:cubicBezTo>
                  <a:cubicBezTo>
                    <a:pt x="16193" y="62"/>
                    <a:pt x="16164" y="38"/>
                    <a:pt x="16139" y="38"/>
                  </a:cubicBezTo>
                  <a:cubicBezTo>
                    <a:pt x="16086" y="38"/>
                    <a:pt x="16050" y="148"/>
                    <a:pt x="16002" y="157"/>
                  </a:cubicBezTo>
                  <a:lnTo>
                    <a:pt x="15803" y="243"/>
                  </a:lnTo>
                  <a:cubicBezTo>
                    <a:pt x="15789" y="214"/>
                    <a:pt x="15746" y="186"/>
                    <a:pt x="15746" y="172"/>
                  </a:cubicBezTo>
                  <a:cubicBezTo>
                    <a:pt x="15767" y="58"/>
                    <a:pt x="15735" y="12"/>
                    <a:pt x="15661" y="12"/>
                  </a:cubicBezTo>
                  <a:cubicBezTo>
                    <a:pt x="15633" y="12"/>
                    <a:pt x="15600" y="18"/>
                    <a:pt x="15562" y="30"/>
                  </a:cubicBezTo>
                  <a:cubicBezTo>
                    <a:pt x="15519" y="44"/>
                    <a:pt x="15476" y="44"/>
                    <a:pt x="15434" y="44"/>
                  </a:cubicBezTo>
                  <a:lnTo>
                    <a:pt x="15320" y="58"/>
                  </a:lnTo>
                  <a:cubicBezTo>
                    <a:pt x="15292" y="86"/>
                    <a:pt x="15292" y="115"/>
                    <a:pt x="15320" y="143"/>
                  </a:cubicBezTo>
                  <a:lnTo>
                    <a:pt x="15647" y="455"/>
                  </a:lnTo>
                  <a:cubicBezTo>
                    <a:pt x="15604" y="498"/>
                    <a:pt x="15547" y="526"/>
                    <a:pt x="15491" y="526"/>
                  </a:cubicBezTo>
                  <a:cubicBezTo>
                    <a:pt x="15448" y="512"/>
                    <a:pt x="15391" y="498"/>
                    <a:pt x="15334" y="470"/>
                  </a:cubicBezTo>
                  <a:lnTo>
                    <a:pt x="15207" y="470"/>
                  </a:lnTo>
                  <a:cubicBezTo>
                    <a:pt x="15164" y="470"/>
                    <a:pt x="15121" y="484"/>
                    <a:pt x="15093" y="498"/>
                  </a:cubicBezTo>
                  <a:cubicBezTo>
                    <a:pt x="14965" y="612"/>
                    <a:pt x="14781" y="541"/>
                    <a:pt x="14639" y="626"/>
                  </a:cubicBezTo>
                  <a:cubicBezTo>
                    <a:pt x="14615" y="629"/>
                    <a:pt x="14592" y="630"/>
                    <a:pt x="14568" y="630"/>
                  </a:cubicBezTo>
                  <a:cubicBezTo>
                    <a:pt x="14363" y="630"/>
                    <a:pt x="14156" y="522"/>
                    <a:pt x="14028" y="356"/>
                  </a:cubicBezTo>
                  <a:cubicBezTo>
                    <a:pt x="13985" y="313"/>
                    <a:pt x="13950" y="296"/>
                    <a:pt x="13919" y="296"/>
                  </a:cubicBezTo>
                  <a:cubicBezTo>
                    <a:pt x="13860" y="296"/>
                    <a:pt x="13820" y="361"/>
                    <a:pt x="13773" y="427"/>
                  </a:cubicBezTo>
                  <a:lnTo>
                    <a:pt x="13687" y="427"/>
                  </a:lnTo>
                  <a:cubicBezTo>
                    <a:pt x="13493" y="345"/>
                    <a:pt x="13424" y="315"/>
                    <a:pt x="13332" y="315"/>
                  </a:cubicBezTo>
                  <a:cubicBezTo>
                    <a:pt x="13296" y="315"/>
                    <a:pt x="13256" y="320"/>
                    <a:pt x="13205" y="328"/>
                  </a:cubicBezTo>
                  <a:cubicBezTo>
                    <a:pt x="13180" y="278"/>
                    <a:pt x="13112" y="240"/>
                    <a:pt x="13049" y="240"/>
                  </a:cubicBezTo>
                  <a:cubicBezTo>
                    <a:pt x="13039" y="240"/>
                    <a:pt x="13029" y="241"/>
                    <a:pt x="13020" y="243"/>
                  </a:cubicBezTo>
                  <a:cubicBezTo>
                    <a:pt x="12985" y="302"/>
                    <a:pt x="12929" y="331"/>
                    <a:pt x="12863" y="331"/>
                  </a:cubicBezTo>
                  <a:cubicBezTo>
                    <a:pt x="12849" y="331"/>
                    <a:pt x="12836" y="330"/>
                    <a:pt x="12821" y="328"/>
                  </a:cubicBezTo>
                  <a:cubicBezTo>
                    <a:pt x="12793" y="299"/>
                    <a:pt x="12765" y="271"/>
                    <a:pt x="12736" y="243"/>
                  </a:cubicBezTo>
                  <a:cubicBezTo>
                    <a:pt x="12694" y="214"/>
                    <a:pt x="12665" y="186"/>
                    <a:pt x="12637" y="143"/>
                  </a:cubicBezTo>
                  <a:cubicBezTo>
                    <a:pt x="12509" y="214"/>
                    <a:pt x="12537" y="342"/>
                    <a:pt x="12537" y="455"/>
                  </a:cubicBezTo>
                  <a:cubicBezTo>
                    <a:pt x="12537" y="441"/>
                    <a:pt x="12523" y="441"/>
                    <a:pt x="12523" y="427"/>
                  </a:cubicBezTo>
                  <a:cubicBezTo>
                    <a:pt x="12463" y="385"/>
                    <a:pt x="12407" y="369"/>
                    <a:pt x="12352" y="369"/>
                  </a:cubicBezTo>
                  <a:cubicBezTo>
                    <a:pt x="12174" y="369"/>
                    <a:pt x="12018" y="539"/>
                    <a:pt x="11848" y="539"/>
                  </a:cubicBezTo>
                  <a:cubicBezTo>
                    <a:pt x="11823" y="539"/>
                    <a:pt x="11797" y="535"/>
                    <a:pt x="11771" y="526"/>
                  </a:cubicBezTo>
                  <a:lnTo>
                    <a:pt x="11586" y="626"/>
                  </a:lnTo>
                  <a:cubicBezTo>
                    <a:pt x="11501" y="541"/>
                    <a:pt x="11373" y="626"/>
                    <a:pt x="11288" y="526"/>
                  </a:cubicBezTo>
                  <a:cubicBezTo>
                    <a:pt x="11267" y="498"/>
                    <a:pt x="11235" y="484"/>
                    <a:pt x="11201" y="484"/>
                  </a:cubicBezTo>
                  <a:cubicBezTo>
                    <a:pt x="11167" y="484"/>
                    <a:pt x="11132" y="498"/>
                    <a:pt x="11103" y="526"/>
                  </a:cubicBezTo>
                  <a:cubicBezTo>
                    <a:pt x="11007" y="824"/>
                    <a:pt x="10931" y="940"/>
                    <a:pt x="10769" y="940"/>
                  </a:cubicBezTo>
                  <a:cubicBezTo>
                    <a:pt x="10691" y="940"/>
                    <a:pt x="10593" y="913"/>
                    <a:pt x="10464" y="867"/>
                  </a:cubicBezTo>
                  <a:cubicBezTo>
                    <a:pt x="10443" y="864"/>
                    <a:pt x="10422" y="862"/>
                    <a:pt x="10401" y="862"/>
                  </a:cubicBezTo>
                  <a:cubicBezTo>
                    <a:pt x="10338" y="862"/>
                    <a:pt x="10280" y="878"/>
                    <a:pt x="10237" y="910"/>
                  </a:cubicBezTo>
                  <a:lnTo>
                    <a:pt x="10237" y="1009"/>
                  </a:lnTo>
                  <a:cubicBezTo>
                    <a:pt x="10109" y="1052"/>
                    <a:pt x="9982" y="1123"/>
                    <a:pt x="9854" y="1194"/>
                  </a:cubicBezTo>
                  <a:lnTo>
                    <a:pt x="9854" y="1293"/>
                  </a:lnTo>
                  <a:cubicBezTo>
                    <a:pt x="9669" y="1492"/>
                    <a:pt x="9329" y="1520"/>
                    <a:pt x="9229" y="1818"/>
                  </a:cubicBezTo>
                  <a:cubicBezTo>
                    <a:pt x="9215" y="1847"/>
                    <a:pt x="9144" y="1861"/>
                    <a:pt x="9101" y="1861"/>
                  </a:cubicBezTo>
                  <a:cubicBezTo>
                    <a:pt x="9030" y="1875"/>
                    <a:pt x="8974" y="1875"/>
                    <a:pt x="8903" y="1889"/>
                  </a:cubicBezTo>
                  <a:cubicBezTo>
                    <a:pt x="8803" y="1932"/>
                    <a:pt x="8817" y="2003"/>
                    <a:pt x="8888" y="2060"/>
                  </a:cubicBezTo>
                  <a:cubicBezTo>
                    <a:pt x="8917" y="2131"/>
                    <a:pt x="8945" y="2188"/>
                    <a:pt x="8974" y="2244"/>
                  </a:cubicBezTo>
                  <a:lnTo>
                    <a:pt x="8803" y="2259"/>
                  </a:lnTo>
                  <a:cubicBezTo>
                    <a:pt x="8754" y="2202"/>
                    <a:pt x="8683" y="2173"/>
                    <a:pt x="8612" y="2173"/>
                  </a:cubicBezTo>
                  <a:cubicBezTo>
                    <a:pt x="8541" y="2173"/>
                    <a:pt x="8470" y="2202"/>
                    <a:pt x="8420" y="2259"/>
                  </a:cubicBezTo>
                  <a:cubicBezTo>
                    <a:pt x="8250" y="2415"/>
                    <a:pt x="8051" y="2543"/>
                    <a:pt x="7852" y="2642"/>
                  </a:cubicBezTo>
                  <a:cubicBezTo>
                    <a:pt x="7767" y="2685"/>
                    <a:pt x="7682" y="2727"/>
                    <a:pt x="7582" y="2756"/>
                  </a:cubicBezTo>
                  <a:cubicBezTo>
                    <a:pt x="7525" y="2770"/>
                    <a:pt x="7483" y="2827"/>
                    <a:pt x="7497" y="2883"/>
                  </a:cubicBezTo>
                  <a:cubicBezTo>
                    <a:pt x="7497" y="2954"/>
                    <a:pt x="7469" y="3011"/>
                    <a:pt x="7398" y="3011"/>
                  </a:cubicBezTo>
                  <a:cubicBezTo>
                    <a:pt x="7199" y="3011"/>
                    <a:pt x="7156" y="3153"/>
                    <a:pt x="7156" y="3309"/>
                  </a:cubicBezTo>
                  <a:cubicBezTo>
                    <a:pt x="7057" y="3394"/>
                    <a:pt x="6872" y="3366"/>
                    <a:pt x="6801" y="3494"/>
                  </a:cubicBezTo>
                  <a:cubicBezTo>
                    <a:pt x="6722" y="3626"/>
                    <a:pt x="6570" y="3708"/>
                    <a:pt x="6412" y="3708"/>
                  </a:cubicBezTo>
                  <a:cubicBezTo>
                    <a:pt x="6400" y="3708"/>
                    <a:pt x="6388" y="3708"/>
                    <a:pt x="6375" y="3707"/>
                  </a:cubicBezTo>
                  <a:cubicBezTo>
                    <a:pt x="6366" y="3705"/>
                    <a:pt x="6357" y="3704"/>
                    <a:pt x="6348" y="3704"/>
                  </a:cubicBezTo>
                  <a:cubicBezTo>
                    <a:pt x="6290" y="3704"/>
                    <a:pt x="6244" y="3743"/>
                    <a:pt x="6219" y="3792"/>
                  </a:cubicBezTo>
                  <a:cubicBezTo>
                    <a:pt x="6134" y="3863"/>
                    <a:pt x="6077" y="3962"/>
                    <a:pt x="5935" y="3991"/>
                  </a:cubicBezTo>
                  <a:cubicBezTo>
                    <a:pt x="5793" y="4019"/>
                    <a:pt x="5751" y="4133"/>
                    <a:pt x="5736" y="4261"/>
                  </a:cubicBezTo>
                  <a:cubicBezTo>
                    <a:pt x="5689" y="4292"/>
                    <a:pt x="5632" y="4311"/>
                    <a:pt x="5576" y="4311"/>
                  </a:cubicBezTo>
                  <a:cubicBezTo>
                    <a:pt x="5533" y="4311"/>
                    <a:pt x="5490" y="4300"/>
                    <a:pt x="5453" y="4275"/>
                  </a:cubicBezTo>
                  <a:cubicBezTo>
                    <a:pt x="5453" y="4346"/>
                    <a:pt x="5424" y="4417"/>
                    <a:pt x="5353" y="4459"/>
                  </a:cubicBezTo>
                  <a:cubicBezTo>
                    <a:pt x="5268" y="4573"/>
                    <a:pt x="5126" y="4658"/>
                    <a:pt x="5154" y="4843"/>
                  </a:cubicBezTo>
                  <a:lnTo>
                    <a:pt x="4984" y="4928"/>
                  </a:lnTo>
                  <a:cubicBezTo>
                    <a:pt x="4984" y="4928"/>
                    <a:pt x="4984" y="4928"/>
                    <a:pt x="4984" y="4914"/>
                  </a:cubicBezTo>
                  <a:cubicBezTo>
                    <a:pt x="4952" y="4887"/>
                    <a:pt x="4915" y="4882"/>
                    <a:pt x="4876" y="4882"/>
                  </a:cubicBezTo>
                  <a:cubicBezTo>
                    <a:pt x="4853" y="4882"/>
                    <a:pt x="4830" y="4884"/>
                    <a:pt x="4808" y="4884"/>
                  </a:cubicBezTo>
                  <a:cubicBezTo>
                    <a:pt x="4764" y="4884"/>
                    <a:pt x="4721" y="4878"/>
                    <a:pt x="4686" y="4843"/>
                  </a:cubicBezTo>
                  <a:cubicBezTo>
                    <a:pt x="4662" y="4831"/>
                    <a:pt x="4642" y="4826"/>
                    <a:pt x="4625" y="4826"/>
                  </a:cubicBezTo>
                  <a:cubicBezTo>
                    <a:pt x="4560" y="4826"/>
                    <a:pt x="4538" y="4900"/>
                    <a:pt x="4515" y="4956"/>
                  </a:cubicBezTo>
                  <a:cubicBezTo>
                    <a:pt x="4515" y="4985"/>
                    <a:pt x="4515" y="5013"/>
                    <a:pt x="4515" y="5027"/>
                  </a:cubicBezTo>
                  <a:cubicBezTo>
                    <a:pt x="4161" y="5325"/>
                    <a:pt x="3735" y="5538"/>
                    <a:pt x="3607" y="6035"/>
                  </a:cubicBezTo>
                  <a:cubicBezTo>
                    <a:pt x="3621" y="6064"/>
                    <a:pt x="3649" y="6064"/>
                    <a:pt x="3664" y="6078"/>
                  </a:cubicBezTo>
                  <a:lnTo>
                    <a:pt x="3649" y="6078"/>
                  </a:lnTo>
                  <a:cubicBezTo>
                    <a:pt x="3522" y="6149"/>
                    <a:pt x="3365" y="6191"/>
                    <a:pt x="3351" y="6376"/>
                  </a:cubicBezTo>
                  <a:cubicBezTo>
                    <a:pt x="3309" y="6390"/>
                    <a:pt x="3252" y="6390"/>
                    <a:pt x="3223" y="6419"/>
                  </a:cubicBezTo>
                  <a:cubicBezTo>
                    <a:pt x="3110" y="6603"/>
                    <a:pt x="2925" y="6731"/>
                    <a:pt x="2698" y="6774"/>
                  </a:cubicBezTo>
                  <a:cubicBezTo>
                    <a:pt x="2698" y="6788"/>
                    <a:pt x="2698" y="6816"/>
                    <a:pt x="2698" y="6845"/>
                  </a:cubicBezTo>
                  <a:cubicBezTo>
                    <a:pt x="2542" y="6958"/>
                    <a:pt x="2471" y="7143"/>
                    <a:pt x="2499" y="7327"/>
                  </a:cubicBezTo>
                  <a:lnTo>
                    <a:pt x="2400" y="7413"/>
                  </a:lnTo>
                  <a:cubicBezTo>
                    <a:pt x="2286" y="7484"/>
                    <a:pt x="2315" y="7611"/>
                    <a:pt x="2286" y="7711"/>
                  </a:cubicBezTo>
                  <a:cubicBezTo>
                    <a:pt x="2244" y="7853"/>
                    <a:pt x="2045" y="7810"/>
                    <a:pt x="1988" y="7924"/>
                  </a:cubicBezTo>
                  <a:cubicBezTo>
                    <a:pt x="1960" y="7952"/>
                    <a:pt x="1946" y="7966"/>
                    <a:pt x="1931" y="7995"/>
                  </a:cubicBezTo>
                  <a:cubicBezTo>
                    <a:pt x="1846" y="8151"/>
                    <a:pt x="1733" y="8293"/>
                    <a:pt x="1605" y="8406"/>
                  </a:cubicBezTo>
                  <a:cubicBezTo>
                    <a:pt x="1562" y="8435"/>
                    <a:pt x="1548" y="8520"/>
                    <a:pt x="1520" y="8577"/>
                  </a:cubicBezTo>
                  <a:cubicBezTo>
                    <a:pt x="1349" y="8662"/>
                    <a:pt x="1392" y="8832"/>
                    <a:pt x="1349" y="8974"/>
                  </a:cubicBezTo>
                  <a:cubicBezTo>
                    <a:pt x="1336" y="8972"/>
                    <a:pt x="1324" y="8971"/>
                    <a:pt x="1313" y="8971"/>
                  </a:cubicBezTo>
                  <a:cubicBezTo>
                    <a:pt x="1186" y="8971"/>
                    <a:pt x="1144" y="9107"/>
                    <a:pt x="1065" y="9159"/>
                  </a:cubicBezTo>
                  <a:lnTo>
                    <a:pt x="1065" y="9443"/>
                  </a:lnTo>
                  <a:cubicBezTo>
                    <a:pt x="1037" y="9443"/>
                    <a:pt x="980" y="9443"/>
                    <a:pt x="980" y="9471"/>
                  </a:cubicBezTo>
                  <a:cubicBezTo>
                    <a:pt x="938" y="9613"/>
                    <a:pt x="852" y="9727"/>
                    <a:pt x="739" y="9826"/>
                  </a:cubicBezTo>
                  <a:cubicBezTo>
                    <a:pt x="597" y="9954"/>
                    <a:pt x="625" y="10139"/>
                    <a:pt x="682" y="10309"/>
                  </a:cubicBezTo>
                  <a:cubicBezTo>
                    <a:pt x="682" y="10437"/>
                    <a:pt x="540" y="10465"/>
                    <a:pt x="512" y="10579"/>
                  </a:cubicBezTo>
                  <a:cubicBezTo>
                    <a:pt x="469" y="10706"/>
                    <a:pt x="554" y="10820"/>
                    <a:pt x="568" y="10948"/>
                  </a:cubicBezTo>
                  <a:cubicBezTo>
                    <a:pt x="611" y="11090"/>
                    <a:pt x="540" y="11232"/>
                    <a:pt x="412" y="11303"/>
                  </a:cubicBezTo>
                  <a:cubicBezTo>
                    <a:pt x="341" y="11331"/>
                    <a:pt x="327" y="11416"/>
                    <a:pt x="398" y="11459"/>
                  </a:cubicBezTo>
                  <a:cubicBezTo>
                    <a:pt x="455" y="11502"/>
                    <a:pt x="554" y="11530"/>
                    <a:pt x="583" y="11587"/>
                  </a:cubicBezTo>
                  <a:cubicBezTo>
                    <a:pt x="639" y="11700"/>
                    <a:pt x="483" y="11715"/>
                    <a:pt x="441" y="11786"/>
                  </a:cubicBezTo>
                  <a:cubicBezTo>
                    <a:pt x="398" y="11885"/>
                    <a:pt x="355" y="11984"/>
                    <a:pt x="327" y="12098"/>
                  </a:cubicBezTo>
                  <a:cubicBezTo>
                    <a:pt x="327" y="12155"/>
                    <a:pt x="370" y="12169"/>
                    <a:pt x="412" y="12183"/>
                  </a:cubicBezTo>
                  <a:cubicBezTo>
                    <a:pt x="554" y="12240"/>
                    <a:pt x="568" y="12268"/>
                    <a:pt x="483" y="12339"/>
                  </a:cubicBezTo>
                  <a:cubicBezTo>
                    <a:pt x="398" y="12410"/>
                    <a:pt x="228" y="12510"/>
                    <a:pt x="313" y="12694"/>
                  </a:cubicBezTo>
                  <a:lnTo>
                    <a:pt x="284" y="12794"/>
                  </a:lnTo>
                  <a:cubicBezTo>
                    <a:pt x="199" y="12822"/>
                    <a:pt x="128" y="12893"/>
                    <a:pt x="86" y="12978"/>
                  </a:cubicBezTo>
                  <a:cubicBezTo>
                    <a:pt x="100" y="13007"/>
                    <a:pt x="100" y="13035"/>
                    <a:pt x="100" y="13063"/>
                  </a:cubicBezTo>
                  <a:cubicBezTo>
                    <a:pt x="171" y="13134"/>
                    <a:pt x="128" y="13248"/>
                    <a:pt x="171" y="13333"/>
                  </a:cubicBezTo>
                  <a:cubicBezTo>
                    <a:pt x="142" y="13333"/>
                    <a:pt x="114" y="13347"/>
                    <a:pt x="100" y="13362"/>
                  </a:cubicBezTo>
                  <a:cubicBezTo>
                    <a:pt x="15" y="13447"/>
                    <a:pt x="100" y="13574"/>
                    <a:pt x="0" y="13660"/>
                  </a:cubicBezTo>
                  <a:lnTo>
                    <a:pt x="0" y="13830"/>
                  </a:lnTo>
                  <a:cubicBezTo>
                    <a:pt x="71" y="13901"/>
                    <a:pt x="43" y="14015"/>
                    <a:pt x="86" y="14071"/>
                  </a:cubicBezTo>
                  <a:lnTo>
                    <a:pt x="100" y="14100"/>
                  </a:lnTo>
                  <a:cubicBezTo>
                    <a:pt x="100" y="14171"/>
                    <a:pt x="128" y="14242"/>
                    <a:pt x="199" y="14284"/>
                  </a:cubicBezTo>
                  <a:cubicBezTo>
                    <a:pt x="299" y="14384"/>
                    <a:pt x="327" y="14540"/>
                    <a:pt x="256" y="14668"/>
                  </a:cubicBezTo>
                  <a:cubicBezTo>
                    <a:pt x="228" y="14725"/>
                    <a:pt x="228" y="14796"/>
                    <a:pt x="199" y="14852"/>
                  </a:cubicBezTo>
                  <a:cubicBezTo>
                    <a:pt x="128" y="14966"/>
                    <a:pt x="142" y="15122"/>
                    <a:pt x="242" y="15221"/>
                  </a:cubicBezTo>
                  <a:cubicBezTo>
                    <a:pt x="299" y="15278"/>
                    <a:pt x="270" y="15349"/>
                    <a:pt x="213" y="15378"/>
                  </a:cubicBezTo>
                  <a:cubicBezTo>
                    <a:pt x="213" y="15489"/>
                    <a:pt x="178" y="15600"/>
                    <a:pt x="225" y="15691"/>
                  </a:cubicBezTo>
                  <a:lnTo>
                    <a:pt x="225" y="15691"/>
                  </a:lnTo>
                  <a:cubicBezTo>
                    <a:pt x="229" y="15672"/>
                    <a:pt x="235" y="15653"/>
                    <a:pt x="242" y="15633"/>
                  </a:cubicBezTo>
                  <a:lnTo>
                    <a:pt x="242" y="15647"/>
                  </a:lnTo>
                  <a:cubicBezTo>
                    <a:pt x="256" y="15676"/>
                    <a:pt x="270" y="15704"/>
                    <a:pt x="299" y="15733"/>
                  </a:cubicBezTo>
                  <a:cubicBezTo>
                    <a:pt x="286" y="15733"/>
                    <a:pt x="273" y="15736"/>
                    <a:pt x="261" y="15740"/>
                  </a:cubicBezTo>
                  <a:lnTo>
                    <a:pt x="261" y="15740"/>
                  </a:lnTo>
                  <a:cubicBezTo>
                    <a:pt x="246" y="15725"/>
                    <a:pt x="234" y="15708"/>
                    <a:pt x="225" y="15691"/>
                  </a:cubicBezTo>
                  <a:lnTo>
                    <a:pt x="225" y="15691"/>
                  </a:lnTo>
                  <a:cubicBezTo>
                    <a:pt x="221" y="15715"/>
                    <a:pt x="220" y="15738"/>
                    <a:pt x="228" y="15761"/>
                  </a:cubicBezTo>
                  <a:cubicBezTo>
                    <a:pt x="235" y="15753"/>
                    <a:pt x="247" y="15746"/>
                    <a:pt x="261" y="15740"/>
                  </a:cubicBezTo>
                  <a:lnTo>
                    <a:pt x="261" y="15740"/>
                  </a:lnTo>
                  <a:cubicBezTo>
                    <a:pt x="268" y="15747"/>
                    <a:pt x="276" y="15754"/>
                    <a:pt x="284" y="15761"/>
                  </a:cubicBezTo>
                  <a:lnTo>
                    <a:pt x="270" y="15761"/>
                  </a:lnTo>
                  <a:cubicBezTo>
                    <a:pt x="114" y="15960"/>
                    <a:pt x="299" y="16173"/>
                    <a:pt x="256" y="16357"/>
                  </a:cubicBezTo>
                  <a:cubicBezTo>
                    <a:pt x="256" y="16428"/>
                    <a:pt x="270" y="16485"/>
                    <a:pt x="270" y="16542"/>
                  </a:cubicBezTo>
                  <a:cubicBezTo>
                    <a:pt x="270" y="16570"/>
                    <a:pt x="270" y="16599"/>
                    <a:pt x="270" y="16627"/>
                  </a:cubicBezTo>
                  <a:cubicBezTo>
                    <a:pt x="242" y="16655"/>
                    <a:pt x="213" y="16684"/>
                    <a:pt x="199" y="16712"/>
                  </a:cubicBezTo>
                  <a:lnTo>
                    <a:pt x="199" y="16812"/>
                  </a:lnTo>
                  <a:cubicBezTo>
                    <a:pt x="142" y="16868"/>
                    <a:pt x="142" y="16954"/>
                    <a:pt x="199" y="16996"/>
                  </a:cubicBezTo>
                  <a:lnTo>
                    <a:pt x="370" y="17010"/>
                  </a:lnTo>
                  <a:cubicBezTo>
                    <a:pt x="370" y="17067"/>
                    <a:pt x="384" y="17138"/>
                    <a:pt x="384" y="17195"/>
                  </a:cubicBezTo>
                  <a:lnTo>
                    <a:pt x="213" y="17096"/>
                  </a:lnTo>
                  <a:cubicBezTo>
                    <a:pt x="157" y="17152"/>
                    <a:pt x="157" y="17238"/>
                    <a:pt x="213" y="17294"/>
                  </a:cubicBezTo>
                  <a:cubicBezTo>
                    <a:pt x="242" y="17323"/>
                    <a:pt x="270" y="17351"/>
                    <a:pt x="299" y="17380"/>
                  </a:cubicBezTo>
                  <a:cubicBezTo>
                    <a:pt x="327" y="17394"/>
                    <a:pt x="355" y="17394"/>
                    <a:pt x="384" y="17408"/>
                  </a:cubicBezTo>
                  <a:lnTo>
                    <a:pt x="313" y="17479"/>
                  </a:lnTo>
                  <a:cubicBezTo>
                    <a:pt x="256" y="17536"/>
                    <a:pt x="256" y="17621"/>
                    <a:pt x="313" y="17664"/>
                  </a:cubicBezTo>
                  <a:cubicBezTo>
                    <a:pt x="327" y="17671"/>
                    <a:pt x="341" y="17674"/>
                    <a:pt x="357" y="17674"/>
                  </a:cubicBezTo>
                  <a:cubicBezTo>
                    <a:pt x="373" y="17674"/>
                    <a:pt x="391" y="17671"/>
                    <a:pt x="412" y="17664"/>
                  </a:cubicBezTo>
                  <a:lnTo>
                    <a:pt x="412" y="17749"/>
                  </a:lnTo>
                  <a:lnTo>
                    <a:pt x="512" y="17749"/>
                  </a:lnTo>
                  <a:cubicBezTo>
                    <a:pt x="512" y="17791"/>
                    <a:pt x="512" y="17848"/>
                    <a:pt x="497" y="17891"/>
                  </a:cubicBezTo>
                  <a:cubicBezTo>
                    <a:pt x="469" y="18018"/>
                    <a:pt x="554" y="18146"/>
                    <a:pt x="682" y="18146"/>
                  </a:cubicBezTo>
                  <a:cubicBezTo>
                    <a:pt x="654" y="18246"/>
                    <a:pt x="625" y="18331"/>
                    <a:pt x="611" y="18416"/>
                  </a:cubicBezTo>
                  <a:cubicBezTo>
                    <a:pt x="611" y="18459"/>
                    <a:pt x="611" y="18501"/>
                    <a:pt x="625" y="18544"/>
                  </a:cubicBezTo>
                  <a:cubicBezTo>
                    <a:pt x="852" y="18586"/>
                    <a:pt x="710" y="18714"/>
                    <a:pt x="696" y="18814"/>
                  </a:cubicBezTo>
                  <a:cubicBezTo>
                    <a:pt x="668" y="18913"/>
                    <a:pt x="696" y="19012"/>
                    <a:pt x="767" y="19083"/>
                  </a:cubicBezTo>
                  <a:lnTo>
                    <a:pt x="767" y="19098"/>
                  </a:lnTo>
                  <a:cubicBezTo>
                    <a:pt x="767" y="19098"/>
                    <a:pt x="781" y="19112"/>
                    <a:pt x="781" y="19112"/>
                  </a:cubicBezTo>
                  <a:cubicBezTo>
                    <a:pt x="781" y="19140"/>
                    <a:pt x="796" y="19154"/>
                    <a:pt x="796" y="19183"/>
                  </a:cubicBezTo>
                  <a:cubicBezTo>
                    <a:pt x="781" y="19197"/>
                    <a:pt x="739" y="19211"/>
                    <a:pt x="739" y="19225"/>
                  </a:cubicBezTo>
                  <a:cubicBezTo>
                    <a:pt x="739" y="19282"/>
                    <a:pt x="739" y="19339"/>
                    <a:pt x="767" y="19396"/>
                  </a:cubicBezTo>
                  <a:lnTo>
                    <a:pt x="796" y="19424"/>
                  </a:lnTo>
                  <a:cubicBezTo>
                    <a:pt x="796" y="19438"/>
                    <a:pt x="796" y="19467"/>
                    <a:pt x="796" y="19481"/>
                  </a:cubicBezTo>
                  <a:lnTo>
                    <a:pt x="895" y="19566"/>
                  </a:lnTo>
                  <a:cubicBezTo>
                    <a:pt x="923" y="19566"/>
                    <a:pt x="938" y="19580"/>
                    <a:pt x="966" y="19580"/>
                  </a:cubicBezTo>
                  <a:cubicBezTo>
                    <a:pt x="952" y="19609"/>
                    <a:pt x="938" y="19623"/>
                    <a:pt x="938" y="19651"/>
                  </a:cubicBezTo>
                  <a:cubicBezTo>
                    <a:pt x="952" y="19751"/>
                    <a:pt x="909" y="19864"/>
                    <a:pt x="994" y="19964"/>
                  </a:cubicBezTo>
                  <a:lnTo>
                    <a:pt x="1278" y="20063"/>
                  </a:lnTo>
                  <a:cubicBezTo>
                    <a:pt x="1285" y="20062"/>
                    <a:pt x="1290" y="20061"/>
                    <a:pt x="1295" y="20061"/>
                  </a:cubicBezTo>
                  <a:cubicBezTo>
                    <a:pt x="1345" y="20061"/>
                    <a:pt x="1325" y="20122"/>
                    <a:pt x="1363" y="20148"/>
                  </a:cubicBezTo>
                  <a:cubicBezTo>
                    <a:pt x="1392" y="20177"/>
                    <a:pt x="1363" y="20219"/>
                    <a:pt x="1378" y="20248"/>
                  </a:cubicBezTo>
                  <a:cubicBezTo>
                    <a:pt x="1463" y="20319"/>
                    <a:pt x="1378" y="20461"/>
                    <a:pt x="1463" y="20532"/>
                  </a:cubicBezTo>
                  <a:cubicBezTo>
                    <a:pt x="1505" y="20574"/>
                    <a:pt x="1534" y="20603"/>
                    <a:pt x="1562" y="20631"/>
                  </a:cubicBezTo>
                  <a:cubicBezTo>
                    <a:pt x="1579" y="20648"/>
                    <a:pt x="1600" y="20654"/>
                    <a:pt x="1624" y="20654"/>
                  </a:cubicBezTo>
                  <a:cubicBezTo>
                    <a:pt x="1641" y="20654"/>
                    <a:pt x="1658" y="20651"/>
                    <a:pt x="1676" y="20645"/>
                  </a:cubicBezTo>
                  <a:cubicBezTo>
                    <a:pt x="1690" y="20787"/>
                    <a:pt x="1761" y="20915"/>
                    <a:pt x="1860" y="21000"/>
                  </a:cubicBezTo>
                  <a:cubicBezTo>
                    <a:pt x="1974" y="21355"/>
                    <a:pt x="2059" y="21710"/>
                    <a:pt x="2116" y="22065"/>
                  </a:cubicBezTo>
                  <a:cubicBezTo>
                    <a:pt x="2116" y="22150"/>
                    <a:pt x="2130" y="22235"/>
                    <a:pt x="2144" y="22306"/>
                  </a:cubicBezTo>
                  <a:cubicBezTo>
                    <a:pt x="2258" y="22746"/>
                    <a:pt x="2372" y="23172"/>
                    <a:pt x="2712" y="23414"/>
                  </a:cubicBezTo>
                  <a:lnTo>
                    <a:pt x="2712" y="23598"/>
                  </a:lnTo>
                  <a:lnTo>
                    <a:pt x="2812" y="23698"/>
                  </a:lnTo>
                  <a:cubicBezTo>
                    <a:pt x="2868" y="23740"/>
                    <a:pt x="2911" y="23811"/>
                    <a:pt x="2911" y="23882"/>
                  </a:cubicBezTo>
                  <a:cubicBezTo>
                    <a:pt x="3025" y="23953"/>
                    <a:pt x="2996" y="24067"/>
                    <a:pt x="2996" y="24166"/>
                  </a:cubicBezTo>
                  <a:lnTo>
                    <a:pt x="3096" y="24266"/>
                  </a:lnTo>
                  <a:lnTo>
                    <a:pt x="3209" y="24251"/>
                  </a:lnTo>
                  <a:lnTo>
                    <a:pt x="3294" y="24251"/>
                  </a:lnTo>
                  <a:lnTo>
                    <a:pt x="3309" y="24337"/>
                  </a:lnTo>
                  <a:cubicBezTo>
                    <a:pt x="3550" y="24464"/>
                    <a:pt x="3649" y="24706"/>
                    <a:pt x="3777" y="24919"/>
                  </a:cubicBezTo>
                  <a:cubicBezTo>
                    <a:pt x="3919" y="24947"/>
                    <a:pt x="3976" y="25061"/>
                    <a:pt x="4033" y="25174"/>
                  </a:cubicBezTo>
                  <a:cubicBezTo>
                    <a:pt x="4061" y="25288"/>
                    <a:pt x="4146" y="25373"/>
                    <a:pt x="4246" y="25416"/>
                  </a:cubicBezTo>
                  <a:cubicBezTo>
                    <a:pt x="4373" y="25600"/>
                    <a:pt x="4530" y="25771"/>
                    <a:pt x="4714" y="25913"/>
                  </a:cubicBezTo>
                  <a:lnTo>
                    <a:pt x="4728" y="26083"/>
                  </a:lnTo>
                  <a:lnTo>
                    <a:pt x="4814" y="26097"/>
                  </a:lnTo>
                  <a:cubicBezTo>
                    <a:pt x="4842" y="26296"/>
                    <a:pt x="4998" y="26424"/>
                    <a:pt x="5098" y="26580"/>
                  </a:cubicBezTo>
                  <a:cubicBezTo>
                    <a:pt x="5140" y="26665"/>
                    <a:pt x="5169" y="26750"/>
                    <a:pt x="5211" y="26850"/>
                  </a:cubicBezTo>
                  <a:lnTo>
                    <a:pt x="5396" y="26850"/>
                  </a:lnTo>
                  <a:lnTo>
                    <a:pt x="5779" y="27048"/>
                  </a:lnTo>
                  <a:cubicBezTo>
                    <a:pt x="6091" y="27261"/>
                    <a:pt x="6404" y="27446"/>
                    <a:pt x="6745" y="27616"/>
                  </a:cubicBezTo>
                  <a:cubicBezTo>
                    <a:pt x="6773" y="27616"/>
                    <a:pt x="6801" y="27631"/>
                    <a:pt x="6830" y="27631"/>
                  </a:cubicBezTo>
                  <a:lnTo>
                    <a:pt x="6830" y="27716"/>
                  </a:lnTo>
                  <a:lnTo>
                    <a:pt x="6929" y="27716"/>
                  </a:lnTo>
                  <a:lnTo>
                    <a:pt x="7114" y="27815"/>
                  </a:lnTo>
                  <a:cubicBezTo>
                    <a:pt x="7241" y="27915"/>
                    <a:pt x="7369" y="28000"/>
                    <a:pt x="7483" y="28099"/>
                  </a:cubicBezTo>
                  <a:cubicBezTo>
                    <a:pt x="7724" y="28255"/>
                    <a:pt x="7951" y="28426"/>
                    <a:pt x="8179" y="28582"/>
                  </a:cubicBezTo>
                  <a:lnTo>
                    <a:pt x="8278" y="28681"/>
                  </a:lnTo>
                  <a:lnTo>
                    <a:pt x="8377" y="28766"/>
                  </a:lnTo>
                  <a:cubicBezTo>
                    <a:pt x="8413" y="28743"/>
                    <a:pt x="8451" y="28731"/>
                    <a:pt x="8489" y="28731"/>
                  </a:cubicBezTo>
                  <a:cubicBezTo>
                    <a:pt x="8543" y="28731"/>
                    <a:pt x="8597" y="28753"/>
                    <a:pt x="8647" y="28795"/>
                  </a:cubicBezTo>
                  <a:cubicBezTo>
                    <a:pt x="8672" y="28844"/>
                    <a:pt x="8739" y="28883"/>
                    <a:pt x="8803" y="28883"/>
                  </a:cubicBezTo>
                  <a:cubicBezTo>
                    <a:pt x="8813" y="28883"/>
                    <a:pt x="8822" y="28882"/>
                    <a:pt x="8832" y="28880"/>
                  </a:cubicBezTo>
                  <a:cubicBezTo>
                    <a:pt x="9158" y="29150"/>
                    <a:pt x="9570" y="29320"/>
                    <a:pt x="9996" y="29363"/>
                  </a:cubicBezTo>
                  <a:lnTo>
                    <a:pt x="10095" y="29448"/>
                  </a:lnTo>
                  <a:lnTo>
                    <a:pt x="10195" y="29632"/>
                  </a:lnTo>
                  <a:lnTo>
                    <a:pt x="10294" y="29718"/>
                  </a:lnTo>
                  <a:cubicBezTo>
                    <a:pt x="10408" y="29732"/>
                    <a:pt x="10521" y="29803"/>
                    <a:pt x="10578" y="29916"/>
                  </a:cubicBezTo>
                  <a:cubicBezTo>
                    <a:pt x="10587" y="29915"/>
                    <a:pt x="10596" y="29914"/>
                    <a:pt x="10605" y="29914"/>
                  </a:cubicBezTo>
                  <a:cubicBezTo>
                    <a:pt x="10667" y="29914"/>
                    <a:pt x="10726" y="29954"/>
                    <a:pt x="10763" y="30016"/>
                  </a:cubicBezTo>
                  <a:cubicBezTo>
                    <a:pt x="10826" y="29998"/>
                    <a:pt x="10889" y="29940"/>
                    <a:pt x="10952" y="29940"/>
                  </a:cubicBezTo>
                  <a:cubicBezTo>
                    <a:pt x="10988" y="29940"/>
                    <a:pt x="11024" y="29959"/>
                    <a:pt x="11061" y="30016"/>
                  </a:cubicBezTo>
                  <a:cubicBezTo>
                    <a:pt x="11146" y="30044"/>
                    <a:pt x="11217" y="30115"/>
                    <a:pt x="11245" y="30200"/>
                  </a:cubicBezTo>
                  <a:cubicBezTo>
                    <a:pt x="11316" y="30243"/>
                    <a:pt x="11345" y="30314"/>
                    <a:pt x="11345" y="30385"/>
                  </a:cubicBezTo>
                  <a:cubicBezTo>
                    <a:pt x="11430" y="30385"/>
                    <a:pt x="11487" y="30413"/>
                    <a:pt x="11529" y="30484"/>
                  </a:cubicBezTo>
                  <a:cubicBezTo>
                    <a:pt x="11629" y="30499"/>
                    <a:pt x="11742" y="30470"/>
                    <a:pt x="11813" y="30584"/>
                  </a:cubicBezTo>
                  <a:lnTo>
                    <a:pt x="12197" y="30513"/>
                  </a:lnTo>
                  <a:cubicBezTo>
                    <a:pt x="12367" y="30697"/>
                    <a:pt x="12566" y="30839"/>
                    <a:pt x="12779" y="30967"/>
                  </a:cubicBezTo>
                  <a:cubicBezTo>
                    <a:pt x="12878" y="31024"/>
                    <a:pt x="12992" y="31052"/>
                    <a:pt x="13063" y="31166"/>
                  </a:cubicBezTo>
                  <a:cubicBezTo>
                    <a:pt x="13119" y="31180"/>
                    <a:pt x="13176" y="31194"/>
                    <a:pt x="13233" y="31208"/>
                  </a:cubicBezTo>
                  <a:cubicBezTo>
                    <a:pt x="13289" y="31233"/>
                    <a:pt x="13345" y="31240"/>
                    <a:pt x="13401" y="31240"/>
                  </a:cubicBezTo>
                  <a:cubicBezTo>
                    <a:pt x="13481" y="31240"/>
                    <a:pt x="13560" y="31225"/>
                    <a:pt x="13637" y="31225"/>
                  </a:cubicBezTo>
                  <a:cubicBezTo>
                    <a:pt x="13698" y="31225"/>
                    <a:pt x="13757" y="31234"/>
                    <a:pt x="13815" y="31265"/>
                  </a:cubicBezTo>
                  <a:cubicBezTo>
                    <a:pt x="13815" y="31294"/>
                    <a:pt x="13815" y="31322"/>
                    <a:pt x="13829" y="31350"/>
                  </a:cubicBezTo>
                  <a:cubicBezTo>
                    <a:pt x="13920" y="31350"/>
                    <a:pt x="14010" y="31393"/>
                    <a:pt x="14105" y="31393"/>
                  </a:cubicBezTo>
                  <a:cubicBezTo>
                    <a:pt x="14145" y="31393"/>
                    <a:pt x="14185" y="31386"/>
                    <a:pt x="14227" y="31365"/>
                  </a:cubicBezTo>
                  <a:cubicBezTo>
                    <a:pt x="14244" y="31354"/>
                    <a:pt x="14261" y="31350"/>
                    <a:pt x="14277" y="31350"/>
                  </a:cubicBezTo>
                  <a:cubicBezTo>
                    <a:pt x="14329" y="31350"/>
                    <a:pt x="14376" y="31396"/>
                    <a:pt x="14397" y="31450"/>
                  </a:cubicBezTo>
                  <a:cubicBezTo>
                    <a:pt x="14409" y="31453"/>
                    <a:pt x="14420" y="31454"/>
                    <a:pt x="14431" y="31454"/>
                  </a:cubicBezTo>
                  <a:cubicBezTo>
                    <a:pt x="14496" y="31454"/>
                    <a:pt x="14556" y="31405"/>
                    <a:pt x="14614" y="31405"/>
                  </a:cubicBezTo>
                  <a:cubicBezTo>
                    <a:pt x="14632" y="31405"/>
                    <a:pt x="14650" y="31410"/>
                    <a:pt x="14667" y="31421"/>
                  </a:cubicBezTo>
                  <a:cubicBezTo>
                    <a:pt x="14653" y="31464"/>
                    <a:pt x="14667" y="31507"/>
                    <a:pt x="14695" y="31535"/>
                  </a:cubicBezTo>
                  <a:cubicBezTo>
                    <a:pt x="14738" y="31592"/>
                    <a:pt x="14823" y="31578"/>
                    <a:pt x="14880" y="31634"/>
                  </a:cubicBezTo>
                  <a:cubicBezTo>
                    <a:pt x="14901" y="31652"/>
                    <a:pt x="14922" y="31659"/>
                    <a:pt x="14943" y="31659"/>
                  </a:cubicBezTo>
                  <a:cubicBezTo>
                    <a:pt x="15000" y="31659"/>
                    <a:pt x="15056" y="31610"/>
                    <a:pt x="15108" y="31610"/>
                  </a:cubicBezTo>
                  <a:cubicBezTo>
                    <a:pt x="15127" y="31610"/>
                    <a:pt x="15146" y="31616"/>
                    <a:pt x="15164" y="31634"/>
                  </a:cubicBezTo>
                  <a:cubicBezTo>
                    <a:pt x="15207" y="31634"/>
                    <a:pt x="15235" y="31649"/>
                    <a:pt x="15263" y="31649"/>
                  </a:cubicBezTo>
                  <a:lnTo>
                    <a:pt x="15263" y="31634"/>
                  </a:lnTo>
                  <a:cubicBezTo>
                    <a:pt x="15343" y="31704"/>
                    <a:pt x="15443" y="31739"/>
                    <a:pt x="15540" y="31739"/>
                  </a:cubicBezTo>
                  <a:cubicBezTo>
                    <a:pt x="15582" y="31739"/>
                    <a:pt x="15623" y="31732"/>
                    <a:pt x="15661" y="31720"/>
                  </a:cubicBezTo>
                  <a:cubicBezTo>
                    <a:pt x="15711" y="31705"/>
                    <a:pt x="15760" y="31698"/>
                    <a:pt x="15808" y="31698"/>
                  </a:cubicBezTo>
                  <a:cubicBezTo>
                    <a:pt x="15856" y="31698"/>
                    <a:pt x="15902" y="31705"/>
                    <a:pt x="15945" y="31720"/>
                  </a:cubicBezTo>
                  <a:cubicBezTo>
                    <a:pt x="16158" y="31705"/>
                    <a:pt x="16371" y="31691"/>
                    <a:pt x="16584" y="31677"/>
                  </a:cubicBezTo>
                  <a:cubicBezTo>
                    <a:pt x="16584" y="31677"/>
                    <a:pt x="16598" y="31649"/>
                    <a:pt x="16612" y="31649"/>
                  </a:cubicBezTo>
                  <a:cubicBezTo>
                    <a:pt x="16626" y="31634"/>
                    <a:pt x="16697" y="31634"/>
                    <a:pt x="16697" y="31620"/>
                  </a:cubicBezTo>
                  <a:cubicBezTo>
                    <a:pt x="16718" y="31517"/>
                    <a:pt x="16813" y="31444"/>
                    <a:pt x="16913" y="31444"/>
                  </a:cubicBezTo>
                  <a:cubicBezTo>
                    <a:pt x="16950" y="31444"/>
                    <a:pt x="16989" y="31455"/>
                    <a:pt x="17024" y="31478"/>
                  </a:cubicBezTo>
                  <a:cubicBezTo>
                    <a:pt x="17152" y="31528"/>
                    <a:pt x="17283" y="31539"/>
                    <a:pt x="17414" y="31539"/>
                  </a:cubicBezTo>
                  <a:cubicBezTo>
                    <a:pt x="17513" y="31539"/>
                    <a:pt x="17611" y="31533"/>
                    <a:pt x="17708" y="31533"/>
                  </a:cubicBezTo>
                  <a:cubicBezTo>
                    <a:pt x="17741" y="31533"/>
                    <a:pt x="17773" y="31533"/>
                    <a:pt x="17805" y="31535"/>
                  </a:cubicBezTo>
                  <a:cubicBezTo>
                    <a:pt x="17820" y="31537"/>
                    <a:pt x="17834" y="31538"/>
                    <a:pt x="17849" y="31538"/>
                  </a:cubicBezTo>
                  <a:cubicBezTo>
                    <a:pt x="17947" y="31538"/>
                    <a:pt x="18041" y="31497"/>
                    <a:pt x="18103" y="31436"/>
                  </a:cubicBezTo>
                  <a:cubicBezTo>
                    <a:pt x="18174" y="31379"/>
                    <a:pt x="18259" y="31322"/>
                    <a:pt x="18330" y="31265"/>
                  </a:cubicBezTo>
                  <a:cubicBezTo>
                    <a:pt x="18359" y="31279"/>
                    <a:pt x="18387" y="31322"/>
                    <a:pt x="18401" y="31322"/>
                  </a:cubicBezTo>
                  <a:cubicBezTo>
                    <a:pt x="18643" y="31294"/>
                    <a:pt x="18870" y="31279"/>
                    <a:pt x="19111" y="31237"/>
                  </a:cubicBezTo>
                  <a:cubicBezTo>
                    <a:pt x="19154" y="31237"/>
                    <a:pt x="19168" y="31180"/>
                    <a:pt x="19210" y="31137"/>
                  </a:cubicBezTo>
                  <a:lnTo>
                    <a:pt x="19310" y="31137"/>
                  </a:lnTo>
                  <a:cubicBezTo>
                    <a:pt x="19340" y="31197"/>
                    <a:pt x="19376" y="31222"/>
                    <a:pt x="19424" y="31222"/>
                  </a:cubicBezTo>
                  <a:cubicBezTo>
                    <a:pt x="19445" y="31222"/>
                    <a:pt x="19469" y="31217"/>
                    <a:pt x="19494" y="31208"/>
                  </a:cubicBezTo>
                  <a:cubicBezTo>
                    <a:pt x="19653" y="31166"/>
                    <a:pt x="19795" y="31093"/>
                    <a:pt x="19957" y="31093"/>
                  </a:cubicBezTo>
                  <a:cubicBezTo>
                    <a:pt x="20013" y="31093"/>
                    <a:pt x="20071" y="31101"/>
                    <a:pt x="20133" y="31123"/>
                  </a:cubicBezTo>
                  <a:cubicBezTo>
                    <a:pt x="20149" y="31126"/>
                    <a:pt x="20166" y="31128"/>
                    <a:pt x="20182" y="31128"/>
                  </a:cubicBezTo>
                  <a:cubicBezTo>
                    <a:pt x="20320" y="31128"/>
                    <a:pt x="20447" y="31020"/>
                    <a:pt x="20460" y="30868"/>
                  </a:cubicBezTo>
                  <a:cubicBezTo>
                    <a:pt x="20547" y="30897"/>
                    <a:pt x="20630" y="30921"/>
                    <a:pt x="20705" y="30921"/>
                  </a:cubicBezTo>
                  <a:cubicBezTo>
                    <a:pt x="20812" y="30921"/>
                    <a:pt x="20904" y="30871"/>
                    <a:pt x="20971" y="30712"/>
                  </a:cubicBezTo>
                  <a:cubicBezTo>
                    <a:pt x="20989" y="30658"/>
                    <a:pt x="21030" y="30638"/>
                    <a:pt x="21079" y="30638"/>
                  </a:cubicBezTo>
                  <a:cubicBezTo>
                    <a:pt x="21107" y="30638"/>
                    <a:pt x="21139" y="30644"/>
                    <a:pt x="21170" y="30655"/>
                  </a:cubicBezTo>
                  <a:cubicBezTo>
                    <a:pt x="21181" y="30659"/>
                    <a:pt x="21193" y="30660"/>
                    <a:pt x="21204" y="30660"/>
                  </a:cubicBezTo>
                  <a:cubicBezTo>
                    <a:pt x="21235" y="30660"/>
                    <a:pt x="21266" y="30647"/>
                    <a:pt x="21298" y="30626"/>
                  </a:cubicBezTo>
                  <a:cubicBezTo>
                    <a:pt x="21468" y="30513"/>
                    <a:pt x="21681" y="30499"/>
                    <a:pt x="21837" y="30357"/>
                  </a:cubicBezTo>
                  <a:cubicBezTo>
                    <a:pt x="21905" y="30289"/>
                    <a:pt x="21989" y="30280"/>
                    <a:pt x="22077" y="30280"/>
                  </a:cubicBezTo>
                  <a:cubicBezTo>
                    <a:pt x="22109" y="30280"/>
                    <a:pt x="22141" y="30281"/>
                    <a:pt x="22173" y="30281"/>
                  </a:cubicBezTo>
                  <a:cubicBezTo>
                    <a:pt x="22258" y="30281"/>
                    <a:pt x="22343" y="30273"/>
                    <a:pt x="22419" y="30215"/>
                  </a:cubicBezTo>
                  <a:cubicBezTo>
                    <a:pt x="22476" y="30186"/>
                    <a:pt x="22519" y="30158"/>
                    <a:pt x="22575" y="30115"/>
                  </a:cubicBezTo>
                  <a:cubicBezTo>
                    <a:pt x="22651" y="30137"/>
                    <a:pt x="22726" y="30191"/>
                    <a:pt x="22789" y="30191"/>
                  </a:cubicBezTo>
                  <a:cubicBezTo>
                    <a:pt x="22809" y="30191"/>
                    <a:pt x="22828" y="30186"/>
                    <a:pt x="22845" y="30172"/>
                  </a:cubicBezTo>
                  <a:cubicBezTo>
                    <a:pt x="23030" y="30044"/>
                    <a:pt x="23257" y="30030"/>
                    <a:pt x="23441" y="29916"/>
                  </a:cubicBezTo>
                  <a:cubicBezTo>
                    <a:pt x="23683" y="29916"/>
                    <a:pt x="23896" y="29831"/>
                    <a:pt x="24066" y="29675"/>
                  </a:cubicBezTo>
                  <a:cubicBezTo>
                    <a:pt x="24123" y="29618"/>
                    <a:pt x="24222" y="29632"/>
                    <a:pt x="24293" y="29618"/>
                  </a:cubicBezTo>
                  <a:cubicBezTo>
                    <a:pt x="24322" y="29547"/>
                    <a:pt x="24364" y="29490"/>
                    <a:pt x="24393" y="29434"/>
                  </a:cubicBezTo>
                  <a:cubicBezTo>
                    <a:pt x="24535" y="29363"/>
                    <a:pt x="24705" y="29320"/>
                    <a:pt x="24861" y="29320"/>
                  </a:cubicBezTo>
                  <a:lnTo>
                    <a:pt x="24961" y="29235"/>
                  </a:lnTo>
                  <a:cubicBezTo>
                    <a:pt x="24946" y="29164"/>
                    <a:pt x="24904" y="29093"/>
                    <a:pt x="25003" y="29036"/>
                  </a:cubicBezTo>
                  <a:cubicBezTo>
                    <a:pt x="25245" y="28894"/>
                    <a:pt x="25486" y="28724"/>
                    <a:pt x="25742" y="28568"/>
                  </a:cubicBezTo>
                  <a:cubicBezTo>
                    <a:pt x="25798" y="28568"/>
                    <a:pt x="25855" y="28539"/>
                    <a:pt x="25898" y="28511"/>
                  </a:cubicBezTo>
                  <a:cubicBezTo>
                    <a:pt x="25942" y="28466"/>
                    <a:pt x="25987" y="28413"/>
                    <a:pt x="26046" y="28413"/>
                  </a:cubicBezTo>
                  <a:cubicBezTo>
                    <a:pt x="26061" y="28413"/>
                    <a:pt x="26078" y="28417"/>
                    <a:pt x="26096" y="28426"/>
                  </a:cubicBezTo>
                  <a:cubicBezTo>
                    <a:pt x="26154" y="28449"/>
                    <a:pt x="26208" y="28459"/>
                    <a:pt x="26259" y="28459"/>
                  </a:cubicBezTo>
                  <a:cubicBezTo>
                    <a:pt x="26420" y="28459"/>
                    <a:pt x="26552" y="28359"/>
                    <a:pt x="26693" y="28284"/>
                  </a:cubicBezTo>
                  <a:cubicBezTo>
                    <a:pt x="26721" y="28255"/>
                    <a:pt x="26764" y="28213"/>
                    <a:pt x="26792" y="28198"/>
                  </a:cubicBezTo>
                  <a:lnTo>
                    <a:pt x="26892" y="28198"/>
                  </a:lnTo>
                  <a:cubicBezTo>
                    <a:pt x="26909" y="28199"/>
                    <a:pt x="26927" y="28199"/>
                    <a:pt x="26945" y="28199"/>
                  </a:cubicBezTo>
                  <a:cubicBezTo>
                    <a:pt x="27352" y="28199"/>
                    <a:pt x="27742" y="28044"/>
                    <a:pt x="28042" y="27758"/>
                  </a:cubicBezTo>
                  <a:cubicBezTo>
                    <a:pt x="28155" y="27631"/>
                    <a:pt x="28283" y="27517"/>
                    <a:pt x="28425" y="27418"/>
                  </a:cubicBezTo>
                  <a:lnTo>
                    <a:pt x="28524" y="27332"/>
                  </a:lnTo>
                  <a:lnTo>
                    <a:pt x="28624" y="27233"/>
                  </a:lnTo>
                  <a:cubicBezTo>
                    <a:pt x="28681" y="27119"/>
                    <a:pt x="28794" y="27148"/>
                    <a:pt x="28894" y="27134"/>
                  </a:cubicBezTo>
                  <a:lnTo>
                    <a:pt x="28993" y="27048"/>
                  </a:lnTo>
                  <a:lnTo>
                    <a:pt x="29092" y="26949"/>
                  </a:lnTo>
                  <a:lnTo>
                    <a:pt x="29192" y="26850"/>
                  </a:lnTo>
                  <a:cubicBezTo>
                    <a:pt x="29220" y="26821"/>
                    <a:pt x="29263" y="26779"/>
                    <a:pt x="29291" y="26750"/>
                  </a:cubicBezTo>
                  <a:lnTo>
                    <a:pt x="29376" y="26651"/>
                  </a:lnTo>
                  <a:cubicBezTo>
                    <a:pt x="29532" y="26551"/>
                    <a:pt x="29674" y="26424"/>
                    <a:pt x="29788" y="26282"/>
                  </a:cubicBezTo>
                  <a:cubicBezTo>
                    <a:pt x="29916" y="26282"/>
                    <a:pt x="29958" y="26140"/>
                    <a:pt x="30058" y="26083"/>
                  </a:cubicBezTo>
                  <a:cubicBezTo>
                    <a:pt x="30086" y="26055"/>
                    <a:pt x="30115" y="26012"/>
                    <a:pt x="30157" y="25998"/>
                  </a:cubicBezTo>
                  <a:cubicBezTo>
                    <a:pt x="30157" y="25969"/>
                    <a:pt x="30157" y="25941"/>
                    <a:pt x="30171" y="25913"/>
                  </a:cubicBezTo>
                  <a:lnTo>
                    <a:pt x="30427" y="25785"/>
                  </a:lnTo>
                  <a:lnTo>
                    <a:pt x="30512" y="25685"/>
                  </a:lnTo>
                  <a:cubicBezTo>
                    <a:pt x="30526" y="25614"/>
                    <a:pt x="30512" y="25515"/>
                    <a:pt x="30555" y="25458"/>
                  </a:cubicBezTo>
                  <a:cubicBezTo>
                    <a:pt x="30796" y="25217"/>
                    <a:pt x="30867" y="24876"/>
                    <a:pt x="31108" y="24649"/>
                  </a:cubicBezTo>
                  <a:cubicBezTo>
                    <a:pt x="31208" y="24464"/>
                    <a:pt x="31265" y="24280"/>
                    <a:pt x="31293" y="24067"/>
                  </a:cubicBezTo>
                  <a:cubicBezTo>
                    <a:pt x="31293" y="23840"/>
                    <a:pt x="31534" y="23740"/>
                    <a:pt x="31506" y="23513"/>
                  </a:cubicBezTo>
                  <a:cubicBezTo>
                    <a:pt x="31634" y="23400"/>
                    <a:pt x="31719" y="23243"/>
                    <a:pt x="31762" y="23073"/>
                  </a:cubicBezTo>
                  <a:cubicBezTo>
                    <a:pt x="31790" y="22988"/>
                    <a:pt x="31790" y="22888"/>
                    <a:pt x="31833" y="22803"/>
                  </a:cubicBezTo>
                  <a:cubicBezTo>
                    <a:pt x="31974" y="22448"/>
                    <a:pt x="32060" y="22065"/>
                    <a:pt x="32074" y="21667"/>
                  </a:cubicBezTo>
                  <a:cubicBezTo>
                    <a:pt x="32159" y="21611"/>
                    <a:pt x="32074" y="21554"/>
                    <a:pt x="32074" y="21497"/>
                  </a:cubicBezTo>
                  <a:cubicBezTo>
                    <a:pt x="32116" y="21440"/>
                    <a:pt x="32145" y="21383"/>
                    <a:pt x="32159" y="21327"/>
                  </a:cubicBezTo>
                  <a:cubicBezTo>
                    <a:pt x="32258" y="20929"/>
                    <a:pt x="32344" y="20532"/>
                    <a:pt x="32443" y="20134"/>
                  </a:cubicBezTo>
                  <a:lnTo>
                    <a:pt x="32443" y="19367"/>
                  </a:lnTo>
                  <a:lnTo>
                    <a:pt x="32443" y="19083"/>
                  </a:lnTo>
                  <a:cubicBezTo>
                    <a:pt x="32372" y="18984"/>
                    <a:pt x="32471" y="18856"/>
                    <a:pt x="32415" y="18714"/>
                  </a:cubicBezTo>
                  <a:cubicBezTo>
                    <a:pt x="32386" y="18601"/>
                    <a:pt x="32471" y="18515"/>
                    <a:pt x="32542" y="18430"/>
                  </a:cubicBezTo>
                  <a:cubicBezTo>
                    <a:pt x="32457" y="18317"/>
                    <a:pt x="32400" y="18189"/>
                    <a:pt x="32400" y="18047"/>
                  </a:cubicBezTo>
                  <a:cubicBezTo>
                    <a:pt x="32415" y="17735"/>
                    <a:pt x="32400" y="17422"/>
                    <a:pt x="32386" y="17110"/>
                  </a:cubicBezTo>
                  <a:cubicBezTo>
                    <a:pt x="32400" y="17067"/>
                    <a:pt x="32443" y="17025"/>
                    <a:pt x="32429" y="16982"/>
                  </a:cubicBezTo>
                  <a:cubicBezTo>
                    <a:pt x="32329" y="16627"/>
                    <a:pt x="32415" y="16272"/>
                    <a:pt x="32287" y="15917"/>
                  </a:cubicBezTo>
                  <a:cubicBezTo>
                    <a:pt x="32187" y="15619"/>
                    <a:pt x="32159" y="15307"/>
                    <a:pt x="32173" y="14994"/>
                  </a:cubicBezTo>
                  <a:lnTo>
                    <a:pt x="32173" y="14710"/>
                  </a:lnTo>
                  <a:cubicBezTo>
                    <a:pt x="32159" y="14682"/>
                    <a:pt x="32116" y="14654"/>
                    <a:pt x="32116" y="14639"/>
                  </a:cubicBezTo>
                  <a:cubicBezTo>
                    <a:pt x="32131" y="14299"/>
                    <a:pt x="31960" y="14000"/>
                    <a:pt x="31989" y="13660"/>
                  </a:cubicBezTo>
                  <a:cubicBezTo>
                    <a:pt x="32003" y="13503"/>
                    <a:pt x="31932" y="13390"/>
                    <a:pt x="31733" y="13390"/>
                  </a:cubicBezTo>
                  <a:cubicBezTo>
                    <a:pt x="31634" y="13390"/>
                    <a:pt x="31620" y="13319"/>
                    <a:pt x="31605" y="13248"/>
                  </a:cubicBezTo>
                  <a:cubicBezTo>
                    <a:pt x="31506" y="12921"/>
                    <a:pt x="31506" y="12552"/>
                    <a:pt x="31250" y="12297"/>
                  </a:cubicBezTo>
                  <a:cubicBezTo>
                    <a:pt x="31250" y="12240"/>
                    <a:pt x="31236" y="12169"/>
                    <a:pt x="31236" y="12112"/>
                  </a:cubicBezTo>
                  <a:cubicBezTo>
                    <a:pt x="31236" y="12013"/>
                    <a:pt x="31165" y="11913"/>
                    <a:pt x="31052" y="11899"/>
                  </a:cubicBezTo>
                  <a:cubicBezTo>
                    <a:pt x="30895" y="11715"/>
                    <a:pt x="30895" y="11431"/>
                    <a:pt x="30682" y="11274"/>
                  </a:cubicBezTo>
                  <a:cubicBezTo>
                    <a:pt x="30654" y="11246"/>
                    <a:pt x="30654" y="11218"/>
                    <a:pt x="30654" y="11189"/>
                  </a:cubicBezTo>
                  <a:cubicBezTo>
                    <a:pt x="30668" y="11005"/>
                    <a:pt x="30540" y="10905"/>
                    <a:pt x="30469" y="10763"/>
                  </a:cubicBezTo>
                  <a:cubicBezTo>
                    <a:pt x="30370" y="10621"/>
                    <a:pt x="30299" y="10465"/>
                    <a:pt x="30271" y="10295"/>
                  </a:cubicBezTo>
                  <a:lnTo>
                    <a:pt x="30186" y="10281"/>
                  </a:lnTo>
                  <a:cubicBezTo>
                    <a:pt x="30186" y="10252"/>
                    <a:pt x="30186" y="10224"/>
                    <a:pt x="30171" y="10195"/>
                  </a:cubicBezTo>
                  <a:cubicBezTo>
                    <a:pt x="30171" y="10139"/>
                    <a:pt x="30129" y="10096"/>
                    <a:pt x="30086" y="10096"/>
                  </a:cubicBezTo>
                  <a:cubicBezTo>
                    <a:pt x="30086" y="10011"/>
                    <a:pt x="30058" y="9940"/>
                    <a:pt x="30001" y="9883"/>
                  </a:cubicBezTo>
                  <a:cubicBezTo>
                    <a:pt x="29916" y="9769"/>
                    <a:pt x="29774" y="9642"/>
                    <a:pt x="29745" y="9514"/>
                  </a:cubicBezTo>
                  <a:cubicBezTo>
                    <a:pt x="29703" y="9343"/>
                    <a:pt x="29618" y="9173"/>
                    <a:pt x="29504" y="9031"/>
                  </a:cubicBezTo>
                  <a:cubicBezTo>
                    <a:pt x="29490" y="8960"/>
                    <a:pt x="29504" y="8861"/>
                    <a:pt x="29447" y="8804"/>
                  </a:cubicBezTo>
                  <a:cubicBezTo>
                    <a:pt x="29220" y="8563"/>
                    <a:pt x="29121" y="8236"/>
                    <a:pt x="28936" y="7952"/>
                  </a:cubicBezTo>
                  <a:cubicBezTo>
                    <a:pt x="28695" y="7540"/>
                    <a:pt x="28468" y="7129"/>
                    <a:pt x="28212" y="6717"/>
                  </a:cubicBezTo>
                  <a:cubicBezTo>
                    <a:pt x="28042" y="6447"/>
                    <a:pt x="27885" y="6163"/>
                    <a:pt x="27786" y="5865"/>
                  </a:cubicBezTo>
                  <a:cubicBezTo>
                    <a:pt x="27729" y="5837"/>
                    <a:pt x="27672" y="5794"/>
                    <a:pt x="27630" y="5751"/>
                  </a:cubicBezTo>
                  <a:cubicBezTo>
                    <a:pt x="27567" y="5663"/>
                    <a:pt x="27537" y="5517"/>
                    <a:pt x="27390" y="5517"/>
                  </a:cubicBezTo>
                  <a:cubicBezTo>
                    <a:pt x="27373" y="5517"/>
                    <a:pt x="27353" y="5520"/>
                    <a:pt x="27332" y="5524"/>
                  </a:cubicBezTo>
                  <a:cubicBezTo>
                    <a:pt x="27303" y="5510"/>
                    <a:pt x="27275" y="5496"/>
                    <a:pt x="27261" y="5467"/>
                  </a:cubicBezTo>
                  <a:cubicBezTo>
                    <a:pt x="27261" y="5240"/>
                    <a:pt x="27005" y="5183"/>
                    <a:pt x="26906" y="5013"/>
                  </a:cubicBezTo>
                  <a:lnTo>
                    <a:pt x="26934" y="5013"/>
                  </a:lnTo>
                  <a:cubicBezTo>
                    <a:pt x="26991" y="4871"/>
                    <a:pt x="26934" y="4786"/>
                    <a:pt x="26821" y="4715"/>
                  </a:cubicBezTo>
                  <a:cubicBezTo>
                    <a:pt x="26821" y="4686"/>
                    <a:pt x="26821" y="4658"/>
                    <a:pt x="26821" y="4630"/>
                  </a:cubicBezTo>
                  <a:cubicBezTo>
                    <a:pt x="26778" y="4587"/>
                    <a:pt x="26750" y="4559"/>
                    <a:pt x="26721" y="4530"/>
                  </a:cubicBezTo>
                  <a:cubicBezTo>
                    <a:pt x="26686" y="4481"/>
                    <a:pt x="26632" y="4481"/>
                    <a:pt x="26579" y="4481"/>
                  </a:cubicBezTo>
                  <a:cubicBezTo>
                    <a:pt x="26526" y="4481"/>
                    <a:pt x="26473" y="4481"/>
                    <a:pt x="26437" y="4431"/>
                  </a:cubicBezTo>
                  <a:lnTo>
                    <a:pt x="26437" y="4332"/>
                  </a:lnTo>
                  <a:cubicBezTo>
                    <a:pt x="26466" y="4303"/>
                    <a:pt x="26466" y="4275"/>
                    <a:pt x="26451" y="4232"/>
                  </a:cubicBezTo>
                  <a:cubicBezTo>
                    <a:pt x="26409" y="4175"/>
                    <a:pt x="26480" y="4104"/>
                    <a:pt x="26437" y="4033"/>
                  </a:cubicBezTo>
                  <a:cubicBezTo>
                    <a:pt x="26380" y="3977"/>
                    <a:pt x="26281" y="4019"/>
                    <a:pt x="26210" y="3977"/>
                  </a:cubicBezTo>
                  <a:cubicBezTo>
                    <a:pt x="26196" y="3977"/>
                    <a:pt x="26196" y="3962"/>
                    <a:pt x="26196" y="3948"/>
                  </a:cubicBezTo>
                  <a:lnTo>
                    <a:pt x="26238" y="3948"/>
                  </a:lnTo>
                  <a:lnTo>
                    <a:pt x="26238" y="3764"/>
                  </a:lnTo>
                  <a:cubicBezTo>
                    <a:pt x="26218" y="3743"/>
                    <a:pt x="26197" y="3730"/>
                    <a:pt x="26176" y="3730"/>
                  </a:cubicBezTo>
                  <a:cubicBezTo>
                    <a:pt x="26169" y="3730"/>
                    <a:pt x="26161" y="3731"/>
                    <a:pt x="26153" y="3735"/>
                  </a:cubicBezTo>
                  <a:cubicBezTo>
                    <a:pt x="26153" y="3721"/>
                    <a:pt x="26167" y="3693"/>
                    <a:pt x="26167" y="3664"/>
                  </a:cubicBezTo>
                  <a:cubicBezTo>
                    <a:pt x="26167" y="3650"/>
                    <a:pt x="26167" y="3636"/>
                    <a:pt x="26167" y="3607"/>
                  </a:cubicBezTo>
                  <a:lnTo>
                    <a:pt x="26111" y="3551"/>
                  </a:lnTo>
                  <a:cubicBezTo>
                    <a:pt x="26088" y="3539"/>
                    <a:pt x="26067" y="3534"/>
                    <a:pt x="26046" y="3534"/>
                  </a:cubicBezTo>
                  <a:cubicBezTo>
                    <a:pt x="25940" y="3534"/>
                    <a:pt x="25863" y="3667"/>
                    <a:pt x="25756" y="3678"/>
                  </a:cubicBezTo>
                  <a:cubicBezTo>
                    <a:pt x="25730" y="3646"/>
                    <a:pt x="25704" y="3637"/>
                    <a:pt x="25678" y="3637"/>
                  </a:cubicBezTo>
                  <a:cubicBezTo>
                    <a:pt x="25647" y="3637"/>
                    <a:pt x="25616" y="3650"/>
                    <a:pt x="25585" y="3650"/>
                  </a:cubicBezTo>
                  <a:cubicBezTo>
                    <a:pt x="25562" y="3654"/>
                    <a:pt x="25542" y="3656"/>
                    <a:pt x="25523" y="3656"/>
                  </a:cubicBezTo>
                  <a:cubicBezTo>
                    <a:pt x="25417" y="3656"/>
                    <a:pt x="25384" y="3589"/>
                    <a:pt x="25372" y="3480"/>
                  </a:cubicBezTo>
                  <a:lnTo>
                    <a:pt x="25372" y="3480"/>
                  </a:lnTo>
                  <a:lnTo>
                    <a:pt x="25415" y="3494"/>
                  </a:lnTo>
                  <a:cubicBezTo>
                    <a:pt x="25543" y="3394"/>
                    <a:pt x="25685" y="3295"/>
                    <a:pt x="25557" y="3096"/>
                  </a:cubicBezTo>
                  <a:cubicBezTo>
                    <a:pt x="25529" y="3054"/>
                    <a:pt x="25500" y="3025"/>
                    <a:pt x="25472" y="2997"/>
                  </a:cubicBezTo>
                  <a:lnTo>
                    <a:pt x="25372" y="2997"/>
                  </a:lnTo>
                  <a:cubicBezTo>
                    <a:pt x="25351" y="3025"/>
                    <a:pt x="25316" y="3040"/>
                    <a:pt x="25278" y="3040"/>
                  </a:cubicBezTo>
                  <a:cubicBezTo>
                    <a:pt x="25241" y="3040"/>
                    <a:pt x="25202" y="3025"/>
                    <a:pt x="25174" y="2997"/>
                  </a:cubicBezTo>
                  <a:cubicBezTo>
                    <a:pt x="25174" y="2997"/>
                    <a:pt x="25159" y="2983"/>
                    <a:pt x="25159" y="2969"/>
                  </a:cubicBezTo>
                  <a:cubicBezTo>
                    <a:pt x="25145" y="2940"/>
                    <a:pt x="25159" y="2926"/>
                    <a:pt x="25174" y="2898"/>
                  </a:cubicBezTo>
                  <a:cubicBezTo>
                    <a:pt x="25245" y="2784"/>
                    <a:pt x="25131" y="2770"/>
                    <a:pt x="25088" y="2713"/>
                  </a:cubicBezTo>
                  <a:cubicBezTo>
                    <a:pt x="25060" y="2685"/>
                    <a:pt x="25017" y="2642"/>
                    <a:pt x="24989" y="2614"/>
                  </a:cubicBezTo>
                  <a:cubicBezTo>
                    <a:pt x="24961" y="2585"/>
                    <a:pt x="24932" y="2557"/>
                    <a:pt x="24904" y="2528"/>
                  </a:cubicBezTo>
                  <a:cubicBezTo>
                    <a:pt x="24875" y="2500"/>
                    <a:pt x="24833" y="2457"/>
                    <a:pt x="24804" y="2429"/>
                  </a:cubicBezTo>
                  <a:cubicBezTo>
                    <a:pt x="24776" y="2401"/>
                    <a:pt x="24748" y="2372"/>
                    <a:pt x="24705" y="2330"/>
                  </a:cubicBezTo>
                  <a:cubicBezTo>
                    <a:pt x="24677" y="2301"/>
                    <a:pt x="24648" y="2273"/>
                    <a:pt x="24620" y="2244"/>
                  </a:cubicBezTo>
                  <a:cubicBezTo>
                    <a:pt x="24606" y="2244"/>
                    <a:pt x="24606" y="2230"/>
                    <a:pt x="24591" y="2202"/>
                  </a:cubicBezTo>
                  <a:cubicBezTo>
                    <a:pt x="24591" y="2202"/>
                    <a:pt x="24591" y="2188"/>
                    <a:pt x="24591" y="2173"/>
                  </a:cubicBezTo>
                  <a:cubicBezTo>
                    <a:pt x="24492" y="2131"/>
                    <a:pt x="24393" y="2088"/>
                    <a:pt x="24308" y="2046"/>
                  </a:cubicBezTo>
                  <a:lnTo>
                    <a:pt x="24251" y="2017"/>
                  </a:lnTo>
                  <a:lnTo>
                    <a:pt x="24208" y="2003"/>
                  </a:lnTo>
                  <a:lnTo>
                    <a:pt x="24095" y="1946"/>
                  </a:lnTo>
                  <a:cubicBezTo>
                    <a:pt x="23995" y="1946"/>
                    <a:pt x="23910" y="1946"/>
                    <a:pt x="23867" y="1861"/>
                  </a:cubicBezTo>
                  <a:lnTo>
                    <a:pt x="23740" y="1818"/>
                  </a:lnTo>
                  <a:cubicBezTo>
                    <a:pt x="23740" y="1875"/>
                    <a:pt x="23697" y="1918"/>
                    <a:pt x="23640" y="1946"/>
                  </a:cubicBezTo>
                  <a:lnTo>
                    <a:pt x="23370" y="2031"/>
                  </a:lnTo>
                  <a:lnTo>
                    <a:pt x="23172" y="1861"/>
                  </a:lnTo>
                  <a:lnTo>
                    <a:pt x="23072" y="1861"/>
                  </a:lnTo>
                  <a:cubicBezTo>
                    <a:pt x="23030" y="1833"/>
                    <a:pt x="22987" y="1818"/>
                    <a:pt x="22945" y="1790"/>
                  </a:cubicBezTo>
                  <a:cubicBezTo>
                    <a:pt x="22929" y="1778"/>
                    <a:pt x="22912" y="1774"/>
                    <a:pt x="22892" y="1774"/>
                  </a:cubicBezTo>
                  <a:cubicBezTo>
                    <a:pt x="22862" y="1774"/>
                    <a:pt x="22828" y="1784"/>
                    <a:pt x="22794" y="1784"/>
                  </a:cubicBezTo>
                  <a:cubicBezTo>
                    <a:pt x="22750" y="1784"/>
                    <a:pt x="22707" y="1767"/>
                    <a:pt x="22675" y="1691"/>
                  </a:cubicBezTo>
                  <a:cubicBezTo>
                    <a:pt x="22656" y="1638"/>
                    <a:pt x="22625" y="1622"/>
                    <a:pt x="22589" y="1622"/>
                  </a:cubicBezTo>
                  <a:cubicBezTo>
                    <a:pt x="22539" y="1622"/>
                    <a:pt x="22478" y="1652"/>
                    <a:pt x="22424" y="1652"/>
                  </a:cubicBezTo>
                  <a:cubicBezTo>
                    <a:pt x="22402" y="1652"/>
                    <a:pt x="22381" y="1647"/>
                    <a:pt x="22362" y="1634"/>
                  </a:cubicBezTo>
                  <a:cubicBezTo>
                    <a:pt x="22306" y="1591"/>
                    <a:pt x="22249" y="1535"/>
                    <a:pt x="22206" y="1464"/>
                  </a:cubicBezTo>
                  <a:lnTo>
                    <a:pt x="22022" y="1378"/>
                  </a:lnTo>
                  <a:cubicBezTo>
                    <a:pt x="21993" y="1336"/>
                    <a:pt x="21951" y="1307"/>
                    <a:pt x="21922" y="1279"/>
                  </a:cubicBezTo>
                  <a:cubicBezTo>
                    <a:pt x="21908" y="1251"/>
                    <a:pt x="21894" y="1236"/>
                    <a:pt x="21880" y="1236"/>
                  </a:cubicBezTo>
                  <a:cubicBezTo>
                    <a:pt x="21865" y="1236"/>
                    <a:pt x="21851" y="1251"/>
                    <a:pt x="21837" y="1279"/>
                  </a:cubicBezTo>
                  <a:lnTo>
                    <a:pt x="21653" y="1279"/>
                  </a:lnTo>
                  <a:cubicBezTo>
                    <a:pt x="21596" y="1203"/>
                    <a:pt x="21526" y="1191"/>
                    <a:pt x="21457" y="1191"/>
                  </a:cubicBezTo>
                  <a:cubicBezTo>
                    <a:pt x="21422" y="1191"/>
                    <a:pt x="21387" y="1194"/>
                    <a:pt x="21354" y="1194"/>
                  </a:cubicBezTo>
                  <a:cubicBezTo>
                    <a:pt x="21354" y="1151"/>
                    <a:pt x="21354" y="1123"/>
                    <a:pt x="21369" y="1080"/>
                  </a:cubicBezTo>
                  <a:lnTo>
                    <a:pt x="21369" y="1080"/>
                  </a:lnTo>
                  <a:lnTo>
                    <a:pt x="21340" y="1094"/>
                  </a:lnTo>
                  <a:cubicBezTo>
                    <a:pt x="21354" y="1023"/>
                    <a:pt x="21326" y="938"/>
                    <a:pt x="21269" y="896"/>
                  </a:cubicBezTo>
                  <a:cubicBezTo>
                    <a:pt x="21255" y="839"/>
                    <a:pt x="21212" y="810"/>
                    <a:pt x="21156" y="810"/>
                  </a:cubicBezTo>
                  <a:cubicBezTo>
                    <a:pt x="21028" y="711"/>
                    <a:pt x="21085" y="569"/>
                    <a:pt x="21056" y="441"/>
                  </a:cubicBezTo>
                  <a:lnTo>
                    <a:pt x="21056" y="441"/>
                  </a:lnTo>
                  <a:cubicBezTo>
                    <a:pt x="20971" y="470"/>
                    <a:pt x="20914" y="541"/>
                    <a:pt x="20872" y="612"/>
                  </a:cubicBezTo>
                  <a:lnTo>
                    <a:pt x="20772" y="626"/>
                  </a:lnTo>
                  <a:cubicBezTo>
                    <a:pt x="20761" y="582"/>
                    <a:pt x="20715" y="546"/>
                    <a:pt x="20669" y="546"/>
                  </a:cubicBezTo>
                  <a:cubicBezTo>
                    <a:pt x="20656" y="546"/>
                    <a:pt x="20643" y="549"/>
                    <a:pt x="20630" y="555"/>
                  </a:cubicBezTo>
                  <a:cubicBezTo>
                    <a:pt x="20605" y="561"/>
                    <a:pt x="20579" y="563"/>
                    <a:pt x="20553" y="563"/>
                  </a:cubicBezTo>
                  <a:cubicBezTo>
                    <a:pt x="20449" y="563"/>
                    <a:pt x="20349" y="518"/>
                    <a:pt x="20304" y="427"/>
                  </a:cubicBezTo>
                  <a:cubicBezTo>
                    <a:pt x="20212" y="375"/>
                    <a:pt x="20181" y="239"/>
                    <a:pt x="20067" y="239"/>
                  </a:cubicBezTo>
                  <a:cubicBezTo>
                    <a:pt x="20056" y="239"/>
                    <a:pt x="20046" y="240"/>
                    <a:pt x="20034" y="243"/>
                  </a:cubicBezTo>
                  <a:cubicBezTo>
                    <a:pt x="20020" y="243"/>
                    <a:pt x="20020" y="243"/>
                    <a:pt x="20020" y="228"/>
                  </a:cubicBezTo>
                  <a:lnTo>
                    <a:pt x="19920" y="143"/>
                  </a:lnTo>
                  <a:cubicBezTo>
                    <a:pt x="19892" y="115"/>
                    <a:pt x="19856" y="101"/>
                    <a:pt x="19821" y="101"/>
                  </a:cubicBezTo>
                  <a:cubicBezTo>
                    <a:pt x="19785" y="101"/>
                    <a:pt x="19750" y="115"/>
                    <a:pt x="19722" y="143"/>
                  </a:cubicBezTo>
                  <a:cubicBezTo>
                    <a:pt x="19679" y="157"/>
                    <a:pt x="19636" y="186"/>
                    <a:pt x="19608" y="228"/>
                  </a:cubicBezTo>
                  <a:cubicBezTo>
                    <a:pt x="19520" y="148"/>
                    <a:pt x="19482" y="113"/>
                    <a:pt x="19432" y="113"/>
                  </a:cubicBezTo>
                  <a:cubicBezTo>
                    <a:pt x="19393" y="113"/>
                    <a:pt x="19348" y="134"/>
                    <a:pt x="19267" y="172"/>
                  </a:cubicBezTo>
                  <a:cubicBezTo>
                    <a:pt x="19239" y="186"/>
                    <a:pt x="19196" y="214"/>
                    <a:pt x="19154" y="243"/>
                  </a:cubicBezTo>
                  <a:cubicBezTo>
                    <a:pt x="19111" y="271"/>
                    <a:pt x="19040" y="342"/>
                    <a:pt x="18983" y="399"/>
                  </a:cubicBezTo>
                  <a:cubicBezTo>
                    <a:pt x="18878" y="504"/>
                    <a:pt x="18828" y="554"/>
                    <a:pt x="18766" y="554"/>
                  </a:cubicBezTo>
                  <a:cubicBezTo>
                    <a:pt x="18718" y="554"/>
                    <a:pt x="18663" y="525"/>
                    <a:pt x="18572" y="470"/>
                  </a:cubicBezTo>
                  <a:cubicBezTo>
                    <a:pt x="18501" y="427"/>
                    <a:pt x="18444" y="370"/>
                    <a:pt x="18373" y="328"/>
                  </a:cubicBezTo>
                  <a:cubicBezTo>
                    <a:pt x="18288" y="470"/>
                    <a:pt x="18131" y="413"/>
                    <a:pt x="17989" y="441"/>
                  </a:cubicBezTo>
                  <a:lnTo>
                    <a:pt x="17819" y="328"/>
                  </a:lnTo>
                  <a:cubicBezTo>
                    <a:pt x="17734" y="370"/>
                    <a:pt x="17663" y="441"/>
                    <a:pt x="17606" y="512"/>
                  </a:cubicBezTo>
                  <a:lnTo>
                    <a:pt x="17549" y="512"/>
                  </a:lnTo>
                  <a:cubicBezTo>
                    <a:pt x="17507" y="172"/>
                    <a:pt x="17152" y="214"/>
                    <a:pt x="16967" y="58"/>
                  </a:cubicBezTo>
                  <a:cubicBezTo>
                    <a:pt x="16940" y="15"/>
                    <a:pt x="16914" y="1"/>
                    <a:pt x="16888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7" name="Google Shape;377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220072" y="1250522"/>
              <a:ext cx="1137392" cy="11066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8" name="Google Shape;37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8175" y="94573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31975" y="412736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1975" y="424090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88000" y="27885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1075" y="2194725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9175" y="35375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78175" y="6309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08175" y="238600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4813" y="630925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9"/>
          <p:cNvPicPr preferRelativeResize="0"/>
          <p:nvPr/>
        </p:nvPicPr>
        <p:blipFill>
          <a:blip r:embed="rId10">
            <a:alphaModFix amt="86000"/>
          </a:blip>
          <a:stretch>
            <a:fillRect/>
          </a:stretch>
        </p:blipFill>
        <p:spPr>
          <a:xfrm>
            <a:off x="256025" y="4025738"/>
            <a:ext cx="9144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9"/>
          <p:cNvPicPr preferRelativeResize="0"/>
          <p:nvPr/>
        </p:nvPicPr>
        <p:blipFill>
          <a:blip r:embed="rId11">
            <a:alphaModFix amt="86000"/>
          </a:blip>
          <a:stretch>
            <a:fillRect/>
          </a:stretch>
        </p:blipFill>
        <p:spPr>
          <a:xfrm rot="-1379977">
            <a:off x="6430838" y="3906687"/>
            <a:ext cx="94297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21075" y="3857725"/>
            <a:ext cx="849400" cy="26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6"/>
          <p:cNvSpPr txBox="1">
            <a:spLocks noGrp="1"/>
          </p:cNvSpPr>
          <p:nvPr>
            <p:ph type="title" idx="6"/>
          </p:nvPr>
        </p:nvSpPr>
        <p:spPr>
          <a:xfrm>
            <a:off x="713225" y="387875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مراجعة لما سبق 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9" name="Google Shape;559;p36"/>
          <p:cNvSpPr txBox="1">
            <a:spLocks noGrp="1"/>
          </p:cNvSpPr>
          <p:nvPr>
            <p:ph type="title" idx="4"/>
          </p:nvPr>
        </p:nvSpPr>
        <p:spPr>
          <a:xfrm>
            <a:off x="6052104" y="3137993"/>
            <a:ext cx="21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هوى المرض و ما أنواعه ؟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1" name="Google Shape;561;p36"/>
          <p:cNvSpPr/>
          <p:nvPr/>
        </p:nvSpPr>
        <p:spPr>
          <a:xfrm>
            <a:off x="1646150" y="1632375"/>
            <a:ext cx="758400" cy="7584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6"/>
          <p:cNvSpPr/>
          <p:nvPr/>
        </p:nvSpPr>
        <p:spPr>
          <a:xfrm>
            <a:off x="4192871" y="1614837"/>
            <a:ext cx="758400" cy="7584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6"/>
          <p:cNvSpPr/>
          <p:nvPr/>
        </p:nvSpPr>
        <p:spPr>
          <a:xfrm>
            <a:off x="6739599" y="1614837"/>
            <a:ext cx="758400" cy="758400"/>
          </a:xfrm>
          <a:prstGeom prst="ellipse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" name="Google Shape;564;p36"/>
          <p:cNvGrpSpPr/>
          <p:nvPr/>
        </p:nvGrpSpPr>
        <p:grpSpPr>
          <a:xfrm>
            <a:off x="6966610" y="1817731"/>
            <a:ext cx="304379" cy="352359"/>
            <a:chOff x="4125525" y="3628200"/>
            <a:chExt cx="219975" cy="254650"/>
          </a:xfrm>
        </p:grpSpPr>
        <p:sp>
          <p:nvSpPr>
            <p:cNvPr id="565" name="Google Shape;565;p36"/>
            <p:cNvSpPr/>
            <p:nvPr/>
          </p:nvSpPr>
          <p:spPr>
            <a:xfrm>
              <a:off x="4125525" y="3628200"/>
              <a:ext cx="219975" cy="254650"/>
            </a:xfrm>
            <a:custGeom>
              <a:avLst/>
              <a:gdLst/>
              <a:ahLst/>
              <a:cxnLst/>
              <a:rect l="l" t="t" r="r" b="b"/>
              <a:pathLst>
                <a:path w="8799" h="10186" extrusionOk="0">
                  <a:moveTo>
                    <a:pt x="3851" y="1344"/>
                  </a:moveTo>
                  <a:cubicBezTo>
                    <a:pt x="5156" y="1344"/>
                    <a:pt x="6407" y="2351"/>
                    <a:pt x="6407" y="3874"/>
                  </a:cubicBezTo>
                  <a:cubicBezTo>
                    <a:pt x="6407" y="5285"/>
                    <a:pt x="5284" y="6408"/>
                    <a:pt x="3873" y="6408"/>
                  </a:cubicBezTo>
                  <a:cubicBezTo>
                    <a:pt x="1626" y="6408"/>
                    <a:pt x="502" y="3683"/>
                    <a:pt x="2080" y="2081"/>
                  </a:cubicBezTo>
                  <a:cubicBezTo>
                    <a:pt x="2596" y="1572"/>
                    <a:pt x="3230" y="1344"/>
                    <a:pt x="3851" y="1344"/>
                  </a:cubicBezTo>
                  <a:close/>
                  <a:moveTo>
                    <a:pt x="3873" y="1"/>
                  </a:moveTo>
                  <a:cubicBezTo>
                    <a:pt x="1721" y="1"/>
                    <a:pt x="0" y="1746"/>
                    <a:pt x="0" y="3874"/>
                  </a:cubicBezTo>
                  <a:lnTo>
                    <a:pt x="0" y="9899"/>
                  </a:lnTo>
                  <a:cubicBezTo>
                    <a:pt x="0" y="10042"/>
                    <a:pt x="120" y="10186"/>
                    <a:pt x="287" y="10186"/>
                  </a:cubicBezTo>
                  <a:lnTo>
                    <a:pt x="4662" y="10186"/>
                  </a:lnTo>
                  <a:cubicBezTo>
                    <a:pt x="4829" y="10186"/>
                    <a:pt x="4949" y="10042"/>
                    <a:pt x="4949" y="9899"/>
                  </a:cubicBezTo>
                  <a:lnTo>
                    <a:pt x="4949" y="8656"/>
                  </a:lnTo>
                  <a:lnTo>
                    <a:pt x="6455" y="8656"/>
                  </a:lnTo>
                  <a:cubicBezTo>
                    <a:pt x="7053" y="8656"/>
                    <a:pt x="7555" y="8177"/>
                    <a:pt x="7555" y="7556"/>
                  </a:cubicBezTo>
                  <a:lnTo>
                    <a:pt x="7555" y="6360"/>
                  </a:lnTo>
                  <a:lnTo>
                    <a:pt x="8440" y="6360"/>
                  </a:lnTo>
                  <a:cubicBezTo>
                    <a:pt x="8655" y="6360"/>
                    <a:pt x="8798" y="6145"/>
                    <a:pt x="8703" y="5930"/>
                  </a:cubicBezTo>
                  <a:lnTo>
                    <a:pt x="7746" y="4017"/>
                  </a:lnTo>
                  <a:lnTo>
                    <a:pt x="7746" y="3874"/>
                  </a:lnTo>
                  <a:cubicBezTo>
                    <a:pt x="7722" y="1746"/>
                    <a:pt x="6001" y="1"/>
                    <a:pt x="3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4157800" y="3676625"/>
              <a:ext cx="112975" cy="97250"/>
            </a:xfrm>
            <a:custGeom>
              <a:avLst/>
              <a:gdLst/>
              <a:ahLst/>
              <a:cxnLst/>
              <a:rect l="l" t="t" r="r" b="b"/>
              <a:pathLst>
                <a:path w="4519" h="3890" extrusionOk="0">
                  <a:moveTo>
                    <a:pt x="1590" y="1005"/>
                  </a:moveTo>
                  <a:cubicBezTo>
                    <a:pt x="1739" y="1005"/>
                    <a:pt x="1889" y="1100"/>
                    <a:pt x="1889" y="1291"/>
                  </a:cubicBezTo>
                  <a:lnTo>
                    <a:pt x="1889" y="1698"/>
                  </a:lnTo>
                  <a:cubicBezTo>
                    <a:pt x="1889" y="1901"/>
                    <a:pt x="1739" y="2003"/>
                    <a:pt x="1590" y="2003"/>
                  </a:cubicBezTo>
                  <a:cubicBezTo>
                    <a:pt x="1441" y="2003"/>
                    <a:pt x="1291" y="1901"/>
                    <a:pt x="1291" y="1698"/>
                  </a:cubicBezTo>
                  <a:lnTo>
                    <a:pt x="1291" y="1291"/>
                  </a:lnTo>
                  <a:cubicBezTo>
                    <a:pt x="1291" y="1100"/>
                    <a:pt x="1441" y="1005"/>
                    <a:pt x="1590" y="1005"/>
                  </a:cubicBezTo>
                  <a:close/>
                  <a:moveTo>
                    <a:pt x="3598" y="1005"/>
                  </a:moveTo>
                  <a:cubicBezTo>
                    <a:pt x="3748" y="1005"/>
                    <a:pt x="3897" y="1100"/>
                    <a:pt x="3897" y="1291"/>
                  </a:cubicBezTo>
                  <a:lnTo>
                    <a:pt x="3897" y="1698"/>
                  </a:lnTo>
                  <a:cubicBezTo>
                    <a:pt x="3897" y="1901"/>
                    <a:pt x="3748" y="2003"/>
                    <a:pt x="3598" y="2003"/>
                  </a:cubicBezTo>
                  <a:cubicBezTo>
                    <a:pt x="3449" y="2003"/>
                    <a:pt x="3299" y="1901"/>
                    <a:pt x="3299" y="1698"/>
                  </a:cubicBezTo>
                  <a:lnTo>
                    <a:pt x="3299" y="1291"/>
                  </a:lnTo>
                  <a:cubicBezTo>
                    <a:pt x="3299" y="1100"/>
                    <a:pt x="3449" y="1005"/>
                    <a:pt x="3598" y="1005"/>
                  </a:cubicBezTo>
                  <a:close/>
                  <a:moveTo>
                    <a:pt x="3084" y="2487"/>
                  </a:moveTo>
                  <a:cubicBezTo>
                    <a:pt x="3162" y="2487"/>
                    <a:pt x="3240" y="2511"/>
                    <a:pt x="3299" y="2559"/>
                  </a:cubicBezTo>
                  <a:cubicBezTo>
                    <a:pt x="3395" y="2678"/>
                    <a:pt x="3395" y="2869"/>
                    <a:pt x="3299" y="2989"/>
                  </a:cubicBezTo>
                  <a:cubicBezTo>
                    <a:pt x="3096" y="3180"/>
                    <a:pt x="2839" y="3276"/>
                    <a:pt x="2585" y="3276"/>
                  </a:cubicBezTo>
                  <a:cubicBezTo>
                    <a:pt x="2331" y="3276"/>
                    <a:pt x="2080" y="3180"/>
                    <a:pt x="1889" y="2989"/>
                  </a:cubicBezTo>
                  <a:cubicBezTo>
                    <a:pt x="1769" y="2869"/>
                    <a:pt x="1769" y="2678"/>
                    <a:pt x="1889" y="2559"/>
                  </a:cubicBezTo>
                  <a:cubicBezTo>
                    <a:pt x="1937" y="2511"/>
                    <a:pt x="2008" y="2487"/>
                    <a:pt x="2083" y="2487"/>
                  </a:cubicBezTo>
                  <a:cubicBezTo>
                    <a:pt x="2158" y="2487"/>
                    <a:pt x="2235" y="2511"/>
                    <a:pt x="2295" y="2559"/>
                  </a:cubicBezTo>
                  <a:cubicBezTo>
                    <a:pt x="2379" y="2642"/>
                    <a:pt x="2481" y="2684"/>
                    <a:pt x="2582" y="2684"/>
                  </a:cubicBezTo>
                  <a:cubicBezTo>
                    <a:pt x="2684" y="2684"/>
                    <a:pt x="2785" y="2642"/>
                    <a:pt x="2869" y="2559"/>
                  </a:cubicBezTo>
                  <a:cubicBezTo>
                    <a:pt x="2929" y="2511"/>
                    <a:pt x="3006" y="2487"/>
                    <a:pt x="3084" y="2487"/>
                  </a:cubicBezTo>
                  <a:close/>
                  <a:moveTo>
                    <a:pt x="2582" y="0"/>
                  </a:moveTo>
                  <a:cubicBezTo>
                    <a:pt x="861" y="0"/>
                    <a:pt x="0" y="2104"/>
                    <a:pt x="1219" y="3324"/>
                  </a:cubicBezTo>
                  <a:cubicBezTo>
                    <a:pt x="1610" y="3715"/>
                    <a:pt x="2090" y="3889"/>
                    <a:pt x="2561" y="3889"/>
                  </a:cubicBezTo>
                  <a:cubicBezTo>
                    <a:pt x="3559" y="3889"/>
                    <a:pt x="4519" y="3106"/>
                    <a:pt x="4519" y="1937"/>
                  </a:cubicBezTo>
                  <a:cubicBezTo>
                    <a:pt x="4519" y="885"/>
                    <a:pt x="3658" y="0"/>
                    <a:pt x="2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36"/>
          <p:cNvGrpSpPr/>
          <p:nvPr/>
        </p:nvGrpSpPr>
        <p:grpSpPr>
          <a:xfrm>
            <a:off x="4419882" y="1818148"/>
            <a:ext cx="304379" cy="351529"/>
            <a:chOff x="3328175" y="3596525"/>
            <a:chExt cx="219975" cy="254050"/>
          </a:xfrm>
        </p:grpSpPr>
        <p:sp>
          <p:nvSpPr>
            <p:cNvPr id="568" name="Google Shape;568;p36"/>
            <p:cNvSpPr/>
            <p:nvPr/>
          </p:nvSpPr>
          <p:spPr>
            <a:xfrm>
              <a:off x="3392125" y="3661075"/>
              <a:ext cx="74150" cy="56825"/>
            </a:xfrm>
            <a:custGeom>
              <a:avLst/>
              <a:gdLst/>
              <a:ahLst/>
              <a:cxnLst/>
              <a:rect l="l" t="t" r="r" b="b"/>
              <a:pathLst>
                <a:path w="2966" h="2273" extrusionOk="0">
                  <a:moveTo>
                    <a:pt x="885" y="598"/>
                  </a:moveTo>
                  <a:cubicBezTo>
                    <a:pt x="1292" y="598"/>
                    <a:pt x="1292" y="1196"/>
                    <a:pt x="885" y="1196"/>
                  </a:cubicBezTo>
                  <a:cubicBezTo>
                    <a:pt x="479" y="1196"/>
                    <a:pt x="479" y="598"/>
                    <a:pt x="885" y="598"/>
                  </a:cubicBezTo>
                  <a:close/>
                  <a:moveTo>
                    <a:pt x="2076" y="606"/>
                  </a:moveTo>
                  <a:cubicBezTo>
                    <a:pt x="2236" y="606"/>
                    <a:pt x="2392" y="730"/>
                    <a:pt x="2392" y="909"/>
                  </a:cubicBezTo>
                  <a:cubicBezTo>
                    <a:pt x="2392" y="1077"/>
                    <a:pt x="2248" y="1196"/>
                    <a:pt x="2081" y="1196"/>
                  </a:cubicBezTo>
                  <a:cubicBezTo>
                    <a:pt x="1818" y="1196"/>
                    <a:pt x="1674" y="885"/>
                    <a:pt x="1866" y="694"/>
                  </a:cubicBezTo>
                  <a:cubicBezTo>
                    <a:pt x="1926" y="633"/>
                    <a:pt x="2002" y="606"/>
                    <a:pt x="2076" y="606"/>
                  </a:cubicBezTo>
                  <a:close/>
                  <a:moveTo>
                    <a:pt x="288" y="1"/>
                  </a:moveTo>
                  <a:cubicBezTo>
                    <a:pt x="120" y="1"/>
                    <a:pt x="1" y="144"/>
                    <a:pt x="1" y="312"/>
                  </a:cubicBezTo>
                  <a:lnTo>
                    <a:pt x="1" y="1507"/>
                  </a:lnTo>
                  <a:cubicBezTo>
                    <a:pt x="1" y="1674"/>
                    <a:pt x="120" y="1794"/>
                    <a:pt x="288" y="1794"/>
                  </a:cubicBezTo>
                  <a:lnTo>
                    <a:pt x="2272" y="1794"/>
                  </a:lnTo>
                  <a:cubicBezTo>
                    <a:pt x="2344" y="1794"/>
                    <a:pt x="2415" y="1818"/>
                    <a:pt x="2463" y="1866"/>
                  </a:cubicBezTo>
                  <a:lnTo>
                    <a:pt x="2965" y="2272"/>
                  </a:lnTo>
                  <a:lnTo>
                    <a:pt x="2965" y="312"/>
                  </a:lnTo>
                  <a:cubicBezTo>
                    <a:pt x="2965" y="144"/>
                    <a:pt x="2846" y="25"/>
                    <a:pt x="2678" y="25"/>
                  </a:cubicBezTo>
                  <a:lnTo>
                    <a:pt x="26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3377200" y="3708300"/>
              <a:ext cx="45450" cy="40075"/>
            </a:xfrm>
            <a:custGeom>
              <a:avLst/>
              <a:gdLst/>
              <a:ahLst/>
              <a:cxnLst/>
              <a:rect l="l" t="t" r="r" b="b"/>
              <a:pathLst>
                <a:path w="1818" h="1603" extrusionOk="0">
                  <a:moveTo>
                    <a:pt x="96" y="1"/>
                  </a:moveTo>
                  <a:cubicBezTo>
                    <a:pt x="24" y="48"/>
                    <a:pt x="0" y="120"/>
                    <a:pt x="0" y="192"/>
                  </a:cubicBezTo>
                  <a:lnTo>
                    <a:pt x="0" y="1602"/>
                  </a:lnTo>
                  <a:lnTo>
                    <a:pt x="311" y="1363"/>
                  </a:lnTo>
                  <a:cubicBezTo>
                    <a:pt x="383" y="1315"/>
                    <a:pt x="430" y="1315"/>
                    <a:pt x="502" y="1315"/>
                  </a:cubicBezTo>
                  <a:lnTo>
                    <a:pt x="1506" y="1315"/>
                  </a:lnTo>
                  <a:cubicBezTo>
                    <a:pt x="1674" y="1315"/>
                    <a:pt x="1817" y="1172"/>
                    <a:pt x="1817" y="1005"/>
                  </a:cubicBezTo>
                  <a:lnTo>
                    <a:pt x="1817" y="503"/>
                  </a:lnTo>
                  <a:lnTo>
                    <a:pt x="909" y="503"/>
                  </a:lnTo>
                  <a:cubicBezTo>
                    <a:pt x="574" y="503"/>
                    <a:pt x="263" y="31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3328175" y="3596525"/>
              <a:ext cx="219975" cy="254050"/>
            </a:xfrm>
            <a:custGeom>
              <a:avLst/>
              <a:gdLst/>
              <a:ahLst/>
              <a:cxnLst/>
              <a:rect l="l" t="t" r="r" b="b"/>
              <a:pathLst>
                <a:path w="8799" h="10162" extrusionOk="0">
                  <a:moveTo>
                    <a:pt x="5236" y="2009"/>
                  </a:moveTo>
                  <a:cubicBezTo>
                    <a:pt x="5739" y="2009"/>
                    <a:pt x="6145" y="2415"/>
                    <a:pt x="6145" y="2894"/>
                  </a:cubicBezTo>
                  <a:lnTo>
                    <a:pt x="6121" y="5476"/>
                  </a:lnTo>
                  <a:cubicBezTo>
                    <a:pt x="6121" y="5649"/>
                    <a:pt x="5970" y="5772"/>
                    <a:pt x="5815" y="5772"/>
                  </a:cubicBezTo>
                  <a:cubicBezTo>
                    <a:pt x="5755" y="5772"/>
                    <a:pt x="5696" y="5754"/>
                    <a:pt x="5643" y="5715"/>
                  </a:cubicBezTo>
                  <a:lnTo>
                    <a:pt x="4734" y="4974"/>
                  </a:lnTo>
                  <a:lnTo>
                    <a:pt x="4352" y="4974"/>
                  </a:lnTo>
                  <a:lnTo>
                    <a:pt x="4352" y="5476"/>
                  </a:lnTo>
                  <a:cubicBezTo>
                    <a:pt x="4352" y="5978"/>
                    <a:pt x="3945" y="6384"/>
                    <a:pt x="3443" y="6384"/>
                  </a:cubicBezTo>
                  <a:lnTo>
                    <a:pt x="2559" y="6384"/>
                  </a:lnTo>
                  <a:lnTo>
                    <a:pt x="1841" y="6910"/>
                  </a:lnTo>
                  <a:cubicBezTo>
                    <a:pt x="1789" y="6950"/>
                    <a:pt x="1729" y="6967"/>
                    <a:pt x="1670" y="6967"/>
                  </a:cubicBezTo>
                  <a:cubicBezTo>
                    <a:pt x="1514" y="6967"/>
                    <a:pt x="1363" y="6844"/>
                    <a:pt x="1363" y="6671"/>
                  </a:cubicBezTo>
                  <a:lnTo>
                    <a:pt x="1363" y="4687"/>
                  </a:lnTo>
                  <a:cubicBezTo>
                    <a:pt x="1363" y="4304"/>
                    <a:pt x="1602" y="3969"/>
                    <a:pt x="1961" y="3850"/>
                  </a:cubicBezTo>
                  <a:lnTo>
                    <a:pt x="1961" y="2894"/>
                  </a:lnTo>
                  <a:cubicBezTo>
                    <a:pt x="1961" y="2415"/>
                    <a:pt x="2367" y="2009"/>
                    <a:pt x="2846" y="2009"/>
                  </a:cubicBezTo>
                  <a:close/>
                  <a:moveTo>
                    <a:pt x="3874" y="1"/>
                  </a:moveTo>
                  <a:cubicBezTo>
                    <a:pt x="1722" y="1"/>
                    <a:pt x="1" y="1746"/>
                    <a:pt x="1" y="3874"/>
                  </a:cubicBezTo>
                  <a:lnTo>
                    <a:pt x="1" y="9875"/>
                  </a:lnTo>
                  <a:cubicBezTo>
                    <a:pt x="1" y="10042"/>
                    <a:pt x="120" y="10162"/>
                    <a:pt x="287" y="10162"/>
                  </a:cubicBezTo>
                  <a:lnTo>
                    <a:pt x="4663" y="10162"/>
                  </a:lnTo>
                  <a:cubicBezTo>
                    <a:pt x="4830" y="10162"/>
                    <a:pt x="4973" y="10042"/>
                    <a:pt x="4973" y="9875"/>
                  </a:cubicBezTo>
                  <a:lnTo>
                    <a:pt x="4973" y="8632"/>
                  </a:lnTo>
                  <a:lnTo>
                    <a:pt x="6456" y="8632"/>
                  </a:lnTo>
                  <a:cubicBezTo>
                    <a:pt x="7053" y="8632"/>
                    <a:pt x="7556" y="8153"/>
                    <a:pt x="7556" y="7556"/>
                  </a:cubicBezTo>
                  <a:lnTo>
                    <a:pt x="7556" y="6360"/>
                  </a:lnTo>
                  <a:lnTo>
                    <a:pt x="8440" y="6360"/>
                  </a:lnTo>
                  <a:cubicBezTo>
                    <a:pt x="8655" y="6360"/>
                    <a:pt x="8799" y="6121"/>
                    <a:pt x="8703" y="5930"/>
                  </a:cubicBezTo>
                  <a:lnTo>
                    <a:pt x="7747" y="4017"/>
                  </a:lnTo>
                  <a:lnTo>
                    <a:pt x="7747" y="3874"/>
                  </a:lnTo>
                  <a:cubicBezTo>
                    <a:pt x="7747" y="1746"/>
                    <a:pt x="6001" y="1"/>
                    <a:pt x="3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36"/>
          <p:cNvGrpSpPr/>
          <p:nvPr/>
        </p:nvGrpSpPr>
        <p:grpSpPr>
          <a:xfrm>
            <a:off x="1873143" y="1835684"/>
            <a:ext cx="304414" cy="351529"/>
            <a:chOff x="1809400" y="3637775"/>
            <a:chExt cx="220000" cy="254050"/>
          </a:xfrm>
        </p:grpSpPr>
        <p:sp>
          <p:nvSpPr>
            <p:cNvPr id="572" name="Google Shape;572;p36"/>
            <p:cNvSpPr/>
            <p:nvPr/>
          </p:nvSpPr>
          <p:spPr>
            <a:xfrm>
              <a:off x="1881125" y="3692175"/>
              <a:ext cx="46050" cy="72925"/>
            </a:xfrm>
            <a:custGeom>
              <a:avLst/>
              <a:gdLst/>
              <a:ahLst/>
              <a:cxnLst/>
              <a:rect l="l" t="t" r="r" b="b"/>
              <a:pathLst>
                <a:path w="1842" h="2917" extrusionOk="0">
                  <a:moveTo>
                    <a:pt x="455" y="0"/>
                  </a:moveTo>
                  <a:lnTo>
                    <a:pt x="1" y="1793"/>
                  </a:lnTo>
                  <a:lnTo>
                    <a:pt x="599" y="1793"/>
                  </a:lnTo>
                  <a:cubicBezTo>
                    <a:pt x="766" y="1793"/>
                    <a:pt x="909" y="1960"/>
                    <a:pt x="909" y="2128"/>
                  </a:cubicBezTo>
                  <a:lnTo>
                    <a:pt x="814" y="2917"/>
                  </a:lnTo>
                  <a:lnTo>
                    <a:pt x="1842" y="1411"/>
                  </a:lnTo>
                  <a:lnTo>
                    <a:pt x="1292" y="1411"/>
                  </a:lnTo>
                  <a:cubicBezTo>
                    <a:pt x="1101" y="1411"/>
                    <a:pt x="957" y="1195"/>
                    <a:pt x="1029" y="1004"/>
                  </a:cubicBezTo>
                  <a:lnTo>
                    <a:pt x="13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1809400" y="3637775"/>
              <a:ext cx="220000" cy="254050"/>
            </a:xfrm>
            <a:custGeom>
              <a:avLst/>
              <a:gdLst/>
              <a:ahLst/>
              <a:cxnLst/>
              <a:rect l="l" t="t" r="r" b="b"/>
              <a:pathLst>
                <a:path w="8800" h="10162" extrusionOk="0">
                  <a:moveTo>
                    <a:pt x="3042" y="1599"/>
                  </a:moveTo>
                  <a:cubicBezTo>
                    <a:pt x="3056" y="1599"/>
                    <a:pt x="3070" y="1600"/>
                    <a:pt x="3085" y="1602"/>
                  </a:cubicBezTo>
                  <a:lnTo>
                    <a:pt x="4687" y="1602"/>
                  </a:lnTo>
                  <a:cubicBezTo>
                    <a:pt x="4878" y="1602"/>
                    <a:pt x="5022" y="1793"/>
                    <a:pt x="4950" y="1985"/>
                  </a:cubicBezTo>
                  <a:lnTo>
                    <a:pt x="4591" y="2965"/>
                  </a:lnTo>
                  <a:lnTo>
                    <a:pt x="5261" y="2965"/>
                  </a:lnTo>
                  <a:cubicBezTo>
                    <a:pt x="5500" y="2989"/>
                    <a:pt x="5643" y="3252"/>
                    <a:pt x="5524" y="3443"/>
                  </a:cubicBezTo>
                  <a:lnTo>
                    <a:pt x="3539" y="6432"/>
                  </a:lnTo>
                  <a:cubicBezTo>
                    <a:pt x="3472" y="6516"/>
                    <a:pt x="3382" y="6552"/>
                    <a:pt x="3293" y="6552"/>
                  </a:cubicBezTo>
                  <a:cubicBezTo>
                    <a:pt x="3130" y="6552"/>
                    <a:pt x="2974" y="6427"/>
                    <a:pt x="2990" y="6240"/>
                  </a:cubicBezTo>
                  <a:lnTo>
                    <a:pt x="3157" y="4567"/>
                  </a:lnTo>
                  <a:lnTo>
                    <a:pt x="2487" y="4567"/>
                  </a:lnTo>
                  <a:cubicBezTo>
                    <a:pt x="2476" y="4568"/>
                    <a:pt x="2466" y="4569"/>
                    <a:pt x="2455" y="4569"/>
                  </a:cubicBezTo>
                  <a:cubicBezTo>
                    <a:pt x="2280" y="4569"/>
                    <a:pt x="2155" y="4389"/>
                    <a:pt x="2201" y="4208"/>
                  </a:cubicBezTo>
                  <a:lnTo>
                    <a:pt x="2798" y="1817"/>
                  </a:lnTo>
                  <a:cubicBezTo>
                    <a:pt x="2820" y="1689"/>
                    <a:pt x="2918" y="1599"/>
                    <a:pt x="3042" y="1599"/>
                  </a:cubicBezTo>
                  <a:close/>
                  <a:moveTo>
                    <a:pt x="3874" y="0"/>
                  </a:moveTo>
                  <a:cubicBezTo>
                    <a:pt x="1722" y="0"/>
                    <a:pt x="1" y="1722"/>
                    <a:pt x="1" y="3873"/>
                  </a:cubicBezTo>
                  <a:lnTo>
                    <a:pt x="1" y="9874"/>
                  </a:lnTo>
                  <a:cubicBezTo>
                    <a:pt x="1" y="10042"/>
                    <a:pt x="121" y="10161"/>
                    <a:pt x="288" y="10161"/>
                  </a:cubicBezTo>
                  <a:lnTo>
                    <a:pt x="4663" y="10161"/>
                  </a:lnTo>
                  <a:cubicBezTo>
                    <a:pt x="4830" y="10161"/>
                    <a:pt x="4950" y="10042"/>
                    <a:pt x="4950" y="9874"/>
                  </a:cubicBezTo>
                  <a:lnTo>
                    <a:pt x="4950" y="8631"/>
                  </a:lnTo>
                  <a:lnTo>
                    <a:pt x="6456" y="8631"/>
                  </a:lnTo>
                  <a:cubicBezTo>
                    <a:pt x="7054" y="8631"/>
                    <a:pt x="7556" y="8153"/>
                    <a:pt x="7556" y="7555"/>
                  </a:cubicBezTo>
                  <a:lnTo>
                    <a:pt x="7556" y="6360"/>
                  </a:lnTo>
                  <a:lnTo>
                    <a:pt x="8441" y="6360"/>
                  </a:lnTo>
                  <a:cubicBezTo>
                    <a:pt x="8656" y="6336"/>
                    <a:pt x="8799" y="6121"/>
                    <a:pt x="8704" y="5930"/>
                  </a:cubicBezTo>
                  <a:lnTo>
                    <a:pt x="7747" y="3993"/>
                  </a:lnTo>
                  <a:lnTo>
                    <a:pt x="7747" y="3873"/>
                  </a:lnTo>
                  <a:cubicBezTo>
                    <a:pt x="7747" y="1722"/>
                    <a:pt x="6002" y="0"/>
                    <a:pt x="38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4" name="Google Shape;574;p36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1379977">
            <a:off x="7501388" y="4121837"/>
            <a:ext cx="94297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8125" y="4359475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1600" y="12608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1975" y="424090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4550" y="143660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0463" y="1623288"/>
            <a:ext cx="342900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559;p36">
            <a:extLst>
              <a:ext uri="{FF2B5EF4-FFF2-40B4-BE49-F238E27FC236}">
                <a16:creationId xmlns:a16="http://schemas.microsoft.com/office/drawing/2014/main" id="{DC984FF6-360A-5A69-A549-B0F92503C03F}"/>
              </a:ext>
            </a:extLst>
          </p:cNvPr>
          <p:cNvSpPr txBox="1">
            <a:spLocks/>
          </p:cNvSpPr>
          <p:nvPr/>
        </p:nvSpPr>
        <p:spPr>
          <a:xfrm>
            <a:off x="3285023" y="3137993"/>
            <a:ext cx="2405389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tifika"/>
              <a:buNone/>
              <a:defRPr sz="24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tifika"/>
              <a:buNone/>
              <a:defRPr sz="25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tifika"/>
              <a:buNone/>
              <a:defRPr sz="25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tifika"/>
              <a:buNone/>
              <a:defRPr sz="25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tifika"/>
              <a:buNone/>
              <a:defRPr sz="25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tifika"/>
              <a:buNone/>
              <a:defRPr sz="25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tifika"/>
              <a:buNone/>
              <a:defRPr sz="25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tifika"/>
              <a:buNone/>
              <a:defRPr sz="25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tifika"/>
              <a:buNone/>
              <a:defRPr sz="25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9pPr>
          </a:lstStyle>
          <a:p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كيف ينتقل المرض ؟</a:t>
            </a:r>
          </a:p>
        </p:txBody>
      </p:sp>
      <p:sp>
        <p:nvSpPr>
          <p:cNvPr id="13" name="Google Shape;559;p36">
            <a:extLst>
              <a:ext uri="{FF2B5EF4-FFF2-40B4-BE49-F238E27FC236}">
                <a16:creationId xmlns:a16="http://schemas.microsoft.com/office/drawing/2014/main" id="{0408BF34-04AC-5A30-3FDD-C2A9E1D174D4}"/>
              </a:ext>
            </a:extLst>
          </p:cNvPr>
          <p:cNvSpPr txBox="1">
            <a:spLocks/>
          </p:cNvSpPr>
          <p:nvPr/>
        </p:nvSpPr>
        <p:spPr>
          <a:xfrm>
            <a:off x="916598" y="3107037"/>
            <a:ext cx="21753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tifika"/>
              <a:buNone/>
              <a:defRPr sz="24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tifika"/>
              <a:buNone/>
              <a:defRPr sz="25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tifika"/>
              <a:buNone/>
              <a:defRPr sz="25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tifika"/>
              <a:buNone/>
              <a:defRPr sz="25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tifika"/>
              <a:buNone/>
              <a:defRPr sz="25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tifika"/>
              <a:buNone/>
              <a:defRPr sz="25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tifika"/>
              <a:buNone/>
              <a:defRPr sz="25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tifika"/>
              <a:buNone/>
              <a:defRPr sz="25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tifika"/>
              <a:buNone/>
              <a:defRPr sz="25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9pPr>
          </a:lstStyle>
          <a:p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هيا اعراض المرض و ماذا تفعل عندما تشعر بها 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27856">
            <a:off x="2375725" y="3134163"/>
            <a:ext cx="849400" cy="2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2"/>
          <p:cNvPicPr preferRelativeResize="0"/>
          <p:nvPr/>
        </p:nvPicPr>
        <p:blipFill>
          <a:blip r:embed="rId4">
            <a:alphaModFix amt="86000"/>
          </a:blip>
          <a:stretch>
            <a:fillRect/>
          </a:stretch>
        </p:blipFill>
        <p:spPr>
          <a:xfrm>
            <a:off x="0" y="2571750"/>
            <a:ext cx="1304925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2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>
            <a:off x="7583175" y="2349538"/>
            <a:ext cx="135255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2"/>
          <p:cNvSpPr txBox="1">
            <a:spLocks noGrp="1"/>
          </p:cNvSpPr>
          <p:nvPr>
            <p:ph type="title"/>
          </p:nvPr>
        </p:nvSpPr>
        <p:spPr>
          <a:xfrm>
            <a:off x="6097450" y="979108"/>
            <a:ext cx="2301146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العدوى هي ..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33" name="Google Shape;433;p32"/>
          <p:cNvGrpSpPr/>
          <p:nvPr/>
        </p:nvGrpSpPr>
        <p:grpSpPr>
          <a:xfrm rot="1047354">
            <a:off x="6838789" y="3464610"/>
            <a:ext cx="1067607" cy="1106067"/>
            <a:chOff x="10341275" y="2788533"/>
            <a:chExt cx="1144574" cy="1185806"/>
          </a:xfrm>
        </p:grpSpPr>
        <p:sp>
          <p:nvSpPr>
            <p:cNvPr id="434" name="Google Shape;434;p32"/>
            <p:cNvSpPr/>
            <p:nvPr/>
          </p:nvSpPr>
          <p:spPr>
            <a:xfrm>
              <a:off x="10341275" y="2788533"/>
              <a:ext cx="1144574" cy="1180044"/>
            </a:xfrm>
            <a:custGeom>
              <a:avLst/>
              <a:gdLst/>
              <a:ahLst/>
              <a:cxnLst/>
              <a:rect l="l" t="t" r="r" b="b"/>
              <a:pathLst>
                <a:path w="33011" h="34034" extrusionOk="0">
                  <a:moveTo>
                    <a:pt x="32812" y="20502"/>
                  </a:moveTo>
                  <a:cubicBezTo>
                    <a:pt x="32798" y="20445"/>
                    <a:pt x="32812" y="20403"/>
                    <a:pt x="32840" y="20346"/>
                  </a:cubicBezTo>
                  <a:cubicBezTo>
                    <a:pt x="32954" y="20176"/>
                    <a:pt x="32982" y="19949"/>
                    <a:pt x="32925" y="19736"/>
                  </a:cubicBezTo>
                  <a:cubicBezTo>
                    <a:pt x="32840" y="19523"/>
                    <a:pt x="33011" y="19324"/>
                    <a:pt x="32897" y="19125"/>
                  </a:cubicBezTo>
                  <a:lnTo>
                    <a:pt x="32897" y="18898"/>
                  </a:lnTo>
                  <a:cubicBezTo>
                    <a:pt x="32968" y="18756"/>
                    <a:pt x="32954" y="18586"/>
                    <a:pt x="32869" y="18444"/>
                  </a:cubicBezTo>
                  <a:cubicBezTo>
                    <a:pt x="32798" y="18259"/>
                    <a:pt x="32982" y="18160"/>
                    <a:pt x="32925" y="17989"/>
                  </a:cubicBezTo>
                  <a:cubicBezTo>
                    <a:pt x="32826" y="17606"/>
                    <a:pt x="32897" y="17208"/>
                    <a:pt x="32798" y="16825"/>
                  </a:cubicBezTo>
                  <a:cubicBezTo>
                    <a:pt x="32656" y="16314"/>
                    <a:pt x="32656" y="15774"/>
                    <a:pt x="32556" y="15249"/>
                  </a:cubicBezTo>
                  <a:cubicBezTo>
                    <a:pt x="32485" y="14951"/>
                    <a:pt x="32457" y="14653"/>
                    <a:pt x="32457" y="14355"/>
                  </a:cubicBezTo>
                  <a:cubicBezTo>
                    <a:pt x="32556" y="14142"/>
                    <a:pt x="32556" y="13914"/>
                    <a:pt x="32485" y="13701"/>
                  </a:cubicBezTo>
                  <a:cubicBezTo>
                    <a:pt x="32457" y="13602"/>
                    <a:pt x="32457" y="13503"/>
                    <a:pt x="32485" y="13403"/>
                  </a:cubicBezTo>
                  <a:cubicBezTo>
                    <a:pt x="32499" y="13375"/>
                    <a:pt x="32542" y="13346"/>
                    <a:pt x="32542" y="13318"/>
                  </a:cubicBezTo>
                  <a:cubicBezTo>
                    <a:pt x="32656" y="12921"/>
                    <a:pt x="32414" y="12622"/>
                    <a:pt x="32244" y="12310"/>
                  </a:cubicBezTo>
                  <a:cubicBezTo>
                    <a:pt x="32230" y="12296"/>
                    <a:pt x="32187" y="12296"/>
                    <a:pt x="32144" y="12282"/>
                  </a:cubicBezTo>
                  <a:cubicBezTo>
                    <a:pt x="32130" y="12168"/>
                    <a:pt x="32144" y="12012"/>
                    <a:pt x="32088" y="11941"/>
                  </a:cubicBezTo>
                  <a:cubicBezTo>
                    <a:pt x="31903" y="11770"/>
                    <a:pt x="31917" y="11543"/>
                    <a:pt x="31903" y="11316"/>
                  </a:cubicBezTo>
                  <a:cubicBezTo>
                    <a:pt x="31747" y="11217"/>
                    <a:pt x="31846" y="11018"/>
                    <a:pt x="31761" y="10890"/>
                  </a:cubicBezTo>
                  <a:cubicBezTo>
                    <a:pt x="31619" y="10663"/>
                    <a:pt x="31534" y="10422"/>
                    <a:pt x="31520" y="10152"/>
                  </a:cubicBezTo>
                  <a:cubicBezTo>
                    <a:pt x="31477" y="9896"/>
                    <a:pt x="31364" y="9641"/>
                    <a:pt x="31165" y="9470"/>
                  </a:cubicBezTo>
                  <a:cubicBezTo>
                    <a:pt x="31023" y="8988"/>
                    <a:pt x="30838" y="8519"/>
                    <a:pt x="30625" y="8065"/>
                  </a:cubicBezTo>
                  <a:cubicBezTo>
                    <a:pt x="30554" y="7809"/>
                    <a:pt x="30469" y="7568"/>
                    <a:pt x="30384" y="7312"/>
                  </a:cubicBezTo>
                  <a:cubicBezTo>
                    <a:pt x="30128" y="6830"/>
                    <a:pt x="29915" y="6318"/>
                    <a:pt x="29560" y="5892"/>
                  </a:cubicBezTo>
                  <a:cubicBezTo>
                    <a:pt x="29546" y="5694"/>
                    <a:pt x="29390" y="5594"/>
                    <a:pt x="29305" y="5452"/>
                  </a:cubicBezTo>
                  <a:cubicBezTo>
                    <a:pt x="29149" y="5197"/>
                    <a:pt x="28879" y="5055"/>
                    <a:pt x="28780" y="4771"/>
                  </a:cubicBezTo>
                  <a:cubicBezTo>
                    <a:pt x="28694" y="4558"/>
                    <a:pt x="28552" y="4373"/>
                    <a:pt x="28354" y="4246"/>
                  </a:cubicBezTo>
                  <a:cubicBezTo>
                    <a:pt x="28339" y="4104"/>
                    <a:pt x="28197" y="4047"/>
                    <a:pt x="28126" y="3933"/>
                  </a:cubicBezTo>
                  <a:cubicBezTo>
                    <a:pt x="27970" y="3791"/>
                    <a:pt x="27857" y="3607"/>
                    <a:pt x="27786" y="3408"/>
                  </a:cubicBezTo>
                  <a:cubicBezTo>
                    <a:pt x="27516" y="3365"/>
                    <a:pt x="27416" y="3124"/>
                    <a:pt x="27232" y="2982"/>
                  </a:cubicBezTo>
                  <a:lnTo>
                    <a:pt x="27133" y="2854"/>
                  </a:lnTo>
                  <a:cubicBezTo>
                    <a:pt x="26962" y="2741"/>
                    <a:pt x="26806" y="2613"/>
                    <a:pt x="26636" y="2499"/>
                  </a:cubicBezTo>
                  <a:cubicBezTo>
                    <a:pt x="26508" y="2414"/>
                    <a:pt x="26352" y="2357"/>
                    <a:pt x="26281" y="2201"/>
                  </a:cubicBezTo>
                  <a:cubicBezTo>
                    <a:pt x="26153" y="2102"/>
                    <a:pt x="26025" y="2002"/>
                    <a:pt x="25912" y="1889"/>
                  </a:cubicBezTo>
                  <a:cubicBezTo>
                    <a:pt x="25812" y="1789"/>
                    <a:pt x="25656" y="1747"/>
                    <a:pt x="25514" y="1761"/>
                  </a:cubicBezTo>
                  <a:cubicBezTo>
                    <a:pt x="25500" y="1732"/>
                    <a:pt x="25500" y="1704"/>
                    <a:pt x="25500" y="1676"/>
                  </a:cubicBezTo>
                  <a:cubicBezTo>
                    <a:pt x="25471" y="1690"/>
                    <a:pt x="25429" y="1676"/>
                    <a:pt x="25400" y="1661"/>
                  </a:cubicBezTo>
                  <a:lnTo>
                    <a:pt x="25187" y="1448"/>
                  </a:lnTo>
                  <a:cubicBezTo>
                    <a:pt x="25088" y="1406"/>
                    <a:pt x="25017" y="1335"/>
                    <a:pt x="24974" y="1236"/>
                  </a:cubicBezTo>
                  <a:cubicBezTo>
                    <a:pt x="24889" y="1236"/>
                    <a:pt x="24804" y="1179"/>
                    <a:pt x="24761" y="1108"/>
                  </a:cubicBezTo>
                  <a:lnTo>
                    <a:pt x="24435" y="1108"/>
                  </a:lnTo>
                  <a:cubicBezTo>
                    <a:pt x="24435" y="1051"/>
                    <a:pt x="24435" y="980"/>
                    <a:pt x="24421" y="909"/>
                  </a:cubicBezTo>
                  <a:cubicBezTo>
                    <a:pt x="24392" y="909"/>
                    <a:pt x="24364" y="909"/>
                    <a:pt x="24336" y="909"/>
                  </a:cubicBezTo>
                  <a:cubicBezTo>
                    <a:pt x="24179" y="1008"/>
                    <a:pt x="24151" y="994"/>
                    <a:pt x="24108" y="795"/>
                  </a:cubicBezTo>
                  <a:lnTo>
                    <a:pt x="23924" y="795"/>
                  </a:lnTo>
                  <a:cubicBezTo>
                    <a:pt x="23924" y="753"/>
                    <a:pt x="23910" y="710"/>
                    <a:pt x="23881" y="682"/>
                  </a:cubicBezTo>
                  <a:lnTo>
                    <a:pt x="23881" y="682"/>
                  </a:lnTo>
                  <a:cubicBezTo>
                    <a:pt x="23824" y="625"/>
                    <a:pt x="23725" y="639"/>
                    <a:pt x="23668" y="582"/>
                  </a:cubicBezTo>
                  <a:cubicBezTo>
                    <a:pt x="23626" y="582"/>
                    <a:pt x="23597" y="582"/>
                    <a:pt x="23569" y="582"/>
                  </a:cubicBezTo>
                  <a:cubicBezTo>
                    <a:pt x="23526" y="540"/>
                    <a:pt x="23484" y="511"/>
                    <a:pt x="23441" y="483"/>
                  </a:cubicBezTo>
                  <a:cubicBezTo>
                    <a:pt x="23413" y="483"/>
                    <a:pt x="23370" y="483"/>
                    <a:pt x="23342" y="483"/>
                  </a:cubicBezTo>
                  <a:cubicBezTo>
                    <a:pt x="23228" y="369"/>
                    <a:pt x="23043" y="497"/>
                    <a:pt x="22916" y="369"/>
                  </a:cubicBezTo>
                  <a:lnTo>
                    <a:pt x="22916" y="369"/>
                  </a:lnTo>
                  <a:cubicBezTo>
                    <a:pt x="22873" y="341"/>
                    <a:pt x="22845" y="298"/>
                    <a:pt x="22802" y="270"/>
                  </a:cubicBezTo>
                  <a:cubicBezTo>
                    <a:pt x="22774" y="270"/>
                    <a:pt x="22731" y="270"/>
                    <a:pt x="22703" y="270"/>
                  </a:cubicBezTo>
                  <a:lnTo>
                    <a:pt x="22589" y="171"/>
                  </a:lnTo>
                  <a:lnTo>
                    <a:pt x="22589" y="171"/>
                  </a:lnTo>
                  <a:cubicBezTo>
                    <a:pt x="22461" y="85"/>
                    <a:pt x="22305" y="43"/>
                    <a:pt x="22163" y="57"/>
                  </a:cubicBezTo>
                  <a:cubicBezTo>
                    <a:pt x="22121" y="156"/>
                    <a:pt x="22035" y="227"/>
                    <a:pt x="21936" y="270"/>
                  </a:cubicBezTo>
                  <a:cubicBezTo>
                    <a:pt x="21893" y="242"/>
                    <a:pt x="21851" y="227"/>
                    <a:pt x="21794" y="213"/>
                  </a:cubicBezTo>
                  <a:cubicBezTo>
                    <a:pt x="21283" y="156"/>
                    <a:pt x="20772" y="156"/>
                    <a:pt x="20275" y="57"/>
                  </a:cubicBezTo>
                  <a:cubicBezTo>
                    <a:pt x="20218" y="29"/>
                    <a:pt x="20161" y="29"/>
                    <a:pt x="20119" y="57"/>
                  </a:cubicBezTo>
                  <a:cubicBezTo>
                    <a:pt x="19877" y="213"/>
                    <a:pt x="19664" y="71"/>
                    <a:pt x="19451" y="29"/>
                  </a:cubicBezTo>
                  <a:cubicBezTo>
                    <a:pt x="19281" y="0"/>
                    <a:pt x="19111" y="0"/>
                    <a:pt x="18940" y="29"/>
                  </a:cubicBezTo>
                  <a:cubicBezTo>
                    <a:pt x="18429" y="128"/>
                    <a:pt x="17904" y="171"/>
                    <a:pt x="17393" y="171"/>
                  </a:cubicBezTo>
                  <a:cubicBezTo>
                    <a:pt x="17123" y="142"/>
                    <a:pt x="16853" y="171"/>
                    <a:pt x="16583" y="242"/>
                  </a:cubicBezTo>
                  <a:cubicBezTo>
                    <a:pt x="16314" y="313"/>
                    <a:pt x="16030" y="355"/>
                    <a:pt x="15746" y="369"/>
                  </a:cubicBezTo>
                  <a:cubicBezTo>
                    <a:pt x="15348" y="412"/>
                    <a:pt x="14965" y="455"/>
                    <a:pt x="14581" y="497"/>
                  </a:cubicBezTo>
                  <a:cubicBezTo>
                    <a:pt x="14539" y="497"/>
                    <a:pt x="14496" y="554"/>
                    <a:pt x="14454" y="597"/>
                  </a:cubicBezTo>
                  <a:lnTo>
                    <a:pt x="14454" y="597"/>
                  </a:lnTo>
                  <a:cubicBezTo>
                    <a:pt x="14340" y="597"/>
                    <a:pt x="14212" y="625"/>
                    <a:pt x="14127" y="497"/>
                  </a:cubicBezTo>
                  <a:lnTo>
                    <a:pt x="14042" y="497"/>
                  </a:lnTo>
                  <a:lnTo>
                    <a:pt x="13928" y="597"/>
                  </a:lnTo>
                  <a:cubicBezTo>
                    <a:pt x="13886" y="639"/>
                    <a:pt x="13843" y="682"/>
                    <a:pt x="13801" y="696"/>
                  </a:cubicBezTo>
                  <a:cubicBezTo>
                    <a:pt x="13233" y="767"/>
                    <a:pt x="12693" y="895"/>
                    <a:pt x="12154" y="1079"/>
                  </a:cubicBezTo>
                  <a:cubicBezTo>
                    <a:pt x="11898" y="1193"/>
                    <a:pt x="11614" y="1250"/>
                    <a:pt x="11330" y="1250"/>
                  </a:cubicBezTo>
                  <a:cubicBezTo>
                    <a:pt x="11330" y="1292"/>
                    <a:pt x="11316" y="1307"/>
                    <a:pt x="11316" y="1349"/>
                  </a:cubicBezTo>
                  <a:lnTo>
                    <a:pt x="11103" y="1363"/>
                  </a:lnTo>
                  <a:lnTo>
                    <a:pt x="10862" y="1534"/>
                  </a:lnTo>
                  <a:cubicBezTo>
                    <a:pt x="10734" y="1534"/>
                    <a:pt x="10620" y="1576"/>
                    <a:pt x="10521" y="1661"/>
                  </a:cubicBezTo>
                  <a:cubicBezTo>
                    <a:pt x="10421" y="1747"/>
                    <a:pt x="10279" y="1789"/>
                    <a:pt x="10137" y="1789"/>
                  </a:cubicBezTo>
                  <a:cubicBezTo>
                    <a:pt x="10123" y="1818"/>
                    <a:pt x="10123" y="1860"/>
                    <a:pt x="10137" y="1889"/>
                  </a:cubicBezTo>
                  <a:cubicBezTo>
                    <a:pt x="9924" y="2045"/>
                    <a:pt x="9626" y="2073"/>
                    <a:pt x="9470" y="2315"/>
                  </a:cubicBezTo>
                  <a:cubicBezTo>
                    <a:pt x="9399" y="2357"/>
                    <a:pt x="9342" y="2400"/>
                    <a:pt x="9271" y="2442"/>
                  </a:cubicBezTo>
                  <a:cubicBezTo>
                    <a:pt x="9186" y="2542"/>
                    <a:pt x="9101" y="2627"/>
                    <a:pt x="9030" y="2726"/>
                  </a:cubicBezTo>
                  <a:lnTo>
                    <a:pt x="9030" y="2726"/>
                  </a:lnTo>
                  <a:cubicBezTo>
                    <a:pt x="8916" y="2769"/>
                    <a:pt x="8803" y="2812"/>
                    <a:pt x="8703" y="2897"/>
                  </a:cubicBezTo>
                  <a:cubicBezTo>
                    <a:pt x="8533" y="2996"/>
                    <a:pt x="8405" y="3181"/>
                    <a:pt x="8178" y="3195"/>
                  </a:cubicBezTo>
                  <a:cubicBezTo>
                    <a:pt x="8121" y="3308"/>
                    <a:pt x="7994" y="3394"/>
                    <a:pt x="7866" y="3422"/>
                  </a:cubicBezTo>
                  <a:cubicBezTo>
                    <a:pt x="7866" y="3450"/>
                    <a:pt x="7866" y="3479"/>
                    <a:pt x="7866" y="3521"/>
                  </a:cubicBezTo>
                  <a:lnTo>
                    <a:pt x="7724" y="3706"/>
                  </a:lnTo>
                  <a:lnTo>
                    <a:pt x="7724" y="3706"/>
                  </a:lnTo>
                  <a:lnTo>
                    <a:pt x="7610" y="3820"/>
                  </a:lnTo>
                  <a:lnTo>
                    <a:pt x="7639" y="3848"/>
                  </a:lnTo>
                  <a:lnTo>
                    <a:pt x="7639" y="3848"/>
                  </a:lnTo>
                  <a:lnTo>
                    <a:pt x="7624" y="3805"/>
                  </a:lnTo>
                  <a:cubicBezTo>
                    <a:pt x="7582" y="3848"/>
                    <a:pt x="7553" y="3876"/>
                    <a:pt x="7511" y="3919"/>
                  </a:cubicBezTo>
                  <a:cubicBezTo>
                    <a:pt x="7213" y="4047"/>
                    <a:pt x="6986" y="4274"/>
                    <a:pt x="6858" y="4572"/>
                  </a:cubicBezTo>
                  <a:lnTo>
                    <a:pt x="6687" y="4615"/>
                  </a:lnTo>
                  <a:cubicBezTo>
                    <a:pt x="6673" y="4671"/>
                    <a:pt x="6659" y="4728"/>
                    <a:pt x="6645" y="4785"/>
                  </a:cubicBezTo>
                  <a:lnTo>
                    <a:pt x="6673" y="4813"/>
                  </a:lnTo>
                  <a:lnTo>
                    <a:pt x="6673" y="4813"/>
                  </a:lnTo>
                  <a:lnTo>
                    <a:pt x="6645" y="4785"/>
                  </a:lnTo>
                  <a:cubicBezTo>
                    <a:pt x="6588" y="4799"/>
                    <a:pt x="6545" y="4842"/>
                    <a:pt x="6531" y="4884"/>
                  </a:cubicBezTo>
                  <a:cubicBezTo>
                    <a:pt x="6418" y="4913"/>
                    <a:pt x="6332" y="4970"/>
                    <a:pt x="6261" y="5055"/>
                  </a:cubicBezTo>
                  <a:cubicBezTo>
                    <a:pt x="5963" y="5396"/>
                    <a:pt x="5637" y="5722"/>
                    <a:pt x="5268" y="6006"/>
                  </a:cubicBezTo>
                  <a:cubicBezTo>
                    <a:pt x="4984" y="6191"/>
                    <a:pt x="4756" y="6446"/>
                    <a:pt x="4586" y="6744"/>
                  </a:cubicBezTo>
                  <a:cubicBezTo>
                    <a:pt x="4458" y="6872"/>
                    <a:pt x="4345" y="7071"/>
                    <a:pt x="4174" y="7114"/>
                  </a:cubicBezTo>
                  <a:cubicBezTo>
                    <a:pt x="3933" y="7185"/>
                    <a:pt x="3919" y="7440"/>
                    <a:pt x="3734" y="7525"/>
                  </a:cubicBezTo>
                  <a:cubicBezTo>
                    <a:pt x="3706" y="7525"/>
                    <a:pt x="3677" y="7525"/>
                    <a:pt x="3635" y="7525"/>
                  </a:cubicBezTo>
                  <a:cubicBezTo>
                    <a:pt x="3621" y="7639"/>
                    <a:pt x="3550" y="7724"/>
                    <a:pt x="3436" y="7752"/>
                  </a:cubicBezTo>
                  <a:cubicBezTo>
                    <a:pt x="3408" y="7838"/>
                    <a:pt x="3365" y="7923"/>
                    <a:pt x="3322" y="7994"/>
                  </a:cubicBezTo>
                  <a:cubicBezTo>
                    <a:pt x="3067" y="8335"/>
                    <a:pt x="2840" y="8689"/>
                    <a:pt x="2627" y="9059"/>
                  </a:cubicBezTo>
                  <a:cubicBezTo>
                    <a:pt x="2471" y="9371"/>
                    <a:pt x="2258" y="9655"/>
                    <a:pt x="2016" y="9911"/>
                  </a:cubicBezTo>
                  <a:cubicBezTo>
                    <a:pt x="1988" y="10081"/>
                    <a:pt x="1832" y="10237"/>
                    <a:pt x="1903" y="10436"/>
                  </a:cubicBezTo>
                  <a:cubicBezTo>
                    <a:pt x="1817" y="10663"/>
                    <a:pt x="1604" y="10819"/>
                    <a:pt x="1576" y="11075"/>
                  </a:cubicBezTo>
                  <a:cubicBezTo>
                    <a:pt x="1576" y="11089"/>
                    <a:pt x="1505" y="11103"/>
                    <a:pt x="1477" y="11117"/>
                  </a:cubicBezTo>
                  <a:cubicBezTo>
                    <a:pt x="1420" y="11430"/>
                    <a:pt x="1335" y="11742"/>
                    <a:pt x="1235" y="12040"/>
                  </a:cubicBezTo>
                  <a:cubicBezTo>
                    <a:pt x="980" y="12054"/>
                    <a:pt x="1150" y="12310"/>
                    <a:pt x="1022" y="12395"/>
                  </a:cubicBezTo>
                  <a:cubicBezTo>
                    <a:pt x="1037" y="12438"/>
                    <a:pt x="1037" y="12466"/>
                    <a:pt x="1022" y="12495"/>
                  </a:cubicBezTo>
                  <a:cubicBezTo>
                    <a:pt x="966" y="12566"/>
                    <a:pt x="980" y="12651"/>
                    <a:pt x="923" y="12722"/>
                  </a:cubicBezTo>
                  <a:cubicBezTo>
                    <a:pt x="795" y="13133"/>
                    <a:pt x="682" y="13574"/>
                    <a:pt x="611" y="14014"/>
                  </a:cubicBezTo>
                  <a:cubicBezTo>
                    <a:pt x="469" y="14866"/>
                    <a:pt x="0" y="15718"/>
                    <a:pt x="383" y="16626"/>
                  </a:cubicBezTo>
                  <a:lnTo>
                    <a:pt x="383" y="16626"/>
                  </a:lnTo>
                  <a:lnTo>
                    <a:pt x="383" y="16626"/>
                  </a:lnTo>
                  <a:lnTo>
                    <a:pt x="383" y="16626"/>
                  </a:lnTo>
                  <a:cubicBezTo>
                    <a:pt x="383" y="16626"/>
                    <a:pt x="369" y="16640"/>
                    <a:pt x="355" y="16655"/>
                  </a:cubicBezTo>
                  <a:cubicBezTo>
                    <a:pt x="355" y="16683"/>
                    <a:pt x="355" y="16697"/>
                    <a:pt x="383" y="16726"/>
                  </a:cubicBezTo>
                  <a:lnTo>
                    <a:pt x="383" y="16726"/>
                  </a:lnTo>
                  <a:cubicBezTo>
                    <a:pt x="540" y="16896"/>
                    <a:pt x="312" y="17166"/>
                    <a:pt x="554" y="17294"/>
                  </a:cubicBezTo>
                  <a:cubicBezTo>
                    <a:pt x="568" y="17294"/>
                    <a:pt x="582" y="17294"/>
                    <a:pt x="596" y="17279"/>
                  </a:cubicBezTo>
                  <a:cubicBezTo>
                    <a:pt x="582" y="17393"/>
                    <a:pt x="611" y="17521"/>
                    <a:pt x="696" y="17606"/>
                  </a:cubicBezTo>
                  <a:cubicBezTo>
                    <a:pt x="738" y="17876"/>
                    <a:pt x="696" y="18160"/>
                    <a:pt x="596" y="18415"/>
                  </a:cubicBezTo>
                  <a:cubicBezTo>
                    <a:pt x="582" y="18472"/>
                    <a:pt x="582" y="18515"/>
                    <a:pt x="596" y="18571"/>
                  </a:cubicBezTo>
                  <a:cubicBezTo>
                    <a:pt x="568" y="18586"/>
                    <a:pt x="554" y="18600"/>
                    <a:pt x="554" y="18628"/>
                  </a:cubicBezTo>
                  <a:cubicBezTo>
                    <a:pt x="568" y="18799"/>
                    <a:pt x="483" y="18969"/>
                    <a:pt x="611" y="19111"/>
                  </a:cubicBezTo>
                  <a:lnTo>
                    <a:pt x="611" y="19111"/>
                  </a:lnTo>
                  <a:cubicBezTo>
                    <a:pt x="653" y="19338"/>
                    <a:pt x="426" y="19551"/>
                    <a:pt x="611" y="19778"/>
                  </a:cubicBezTo>
                  <a:lnTo>
                    <a:pt x="611" y="19764"/>
                  </a:lnTo>
                  <a:cubicBezTo>
                    <a:pt x="639" y="19807"/>
                    <a:pt x="667" y="19849"/>
                    <a:pt x="710" y="19878"/>
                  </a:cubicBezTo>
                  <a:lnTo>
                    <a:pt x="710" y="19878"/>
                  </a:lnTo>
                  <a:cubicBezTo>
                    <a:pt x="738" y="20133"/>
                    <a:pt x="554" y="20389"/>
                    <a:pt x="710" y="20644"/>
                  </a:cubicBezTo>
                  <a:cubicBezTo>
                    <a:pt x="767" y="20701"/>
                    <a:pt x="753" y="20786"/>
                    <a:pt x="809" y="20857"/>
                  </a:cubicBezTo>
                  <a:cubicBezTo>
                    <a:pt x="824" y="20886"/>
                    <a:pt x="824" y="20914"/>
                    <a:pt x="824" y="20942"/>
                  </a:cubicBezTo>
                  <a:cubicBezTo>
                    <a:pt x="966" y="21226"/>
                    <a:pt x="951" y="21539"/>
                    <a:pt x="1037" y="21837"/>
                  </a:cubicBezTo>
                  <a:cubicBezTo>
                    <a:pt x="1065" y="21851"/>
                    <a:pt x="1093" y="21865"/>
                    <a:pt x="1122" y="21851"/>
                  </a:cubicBezTo>
                  <a:lnTo>
                    <a:pt x="1122" y="21851"/>
                  </a:lnTo>
                  <a:cubicBezTo>
                    <a:pt x="1136" y="21908"/>
                    <a:pt x="1178" y="21936"/>
                    <a:pt x="1235" y="21950"/>
                  </a:cubicBezTo>
                  <a:lnTo>
                    <a:pt x="1235" y="21950"/>
                  </a:lnTo>
                  <a:cubicBezTo>
                    <a:pt x="1249" y="22078"/>
                    <a:pt x="1249" y="22220"/>
                    <a:pt x="1264" y="22348"/>
                  </a:cubicBezTo>
                  <a:lnTo>
                    <a:pt x="1349" y="22376"/>
                  </a:lnTo>
                  <a:lnTo>
                    <a:pt x="1363" y="22575"/>
                  </a:lnTo>
                  <a:lnTo>
                    <a:pt x="1462" y="22689"/>
                  </a:lnTo>
                  <a:cubicBezTo>
                    <a:pt x="1448" y="22774"/>
                    <a:pt x="1477" y="22873"/>
                    <a:pt x="1548" y="22930"/>
                  </a:cubicBezTo>
                  <a:lnTo>
                    <a:pt x="1548" y="22930"/>
                  </a:lnTo>
                  <a:lnTo>
                    <a:pt x="1590" y="23214"/>
                  </a:lnTo>
                  <a:cubicBezTo>
                    <a:pt x="1619" y="23228"/>
                    <a:pt x="1647" y="23228"/>
                    <a:pt x="1675" y="23228"/>
                  </a:cubicBezTo>
                  <a:cubicBezTo>
                    <a:pt x="1690" y="23285"/>
                    <a:pt x="1718" y="23328"/>
                    <a:pt x="1775" y="23356"/>
                  </a:cubicBezTo>
                  <a:cubicBezTo>
                    <a:pt x="1789" y="23413"/>
                    <a:pt x="1789" y="23484"/>
                    <a:pt x="1803" y="23541"/>
                  </a:cubicBezTo>
                  <a:lnTo>
                    <a:pt x="1917" y="23654"/>
                  </a:lnTo>
                  <a:lnTo>
                    <a:pt x="2016" y="23768"/>
                  </a:lnTo>
                  <a:cubicBezTo>
                    <a:pt x="2087" y="23825"/>
                    <a:pt x="2116" y="23910"/>
                    <a:pt x="2116" y="23995"/>
                  </a:cubicBezTo>
                  <a:cubicBezTo>
                    <a:pt x="2229" y="24066"/>
                    <a:pt x="2229" y="24180"/>
                    <a:pt x="2243" y="24307"/>
                  </a:cubicBezTo>
                  <a:lnTo>
                    <a:pt x="2329" y="24322"/>
                  </a:lnTo>
                  <a:cubicBezTo>
                    <a:pt x="2314" y="24364"/>
                    <a:pt x="2314" y="24393"/>
                    <a:pt x="2329" y="24435"/>
                  </a:cubicBezTo>
                  <a:cubicBezTo>
                    <a:pt x="2456" y="24535"/>
                    <a:pt x="2542" y="24691"/>
                    <a:pt x="2542" y="24861"/>
                  </a:cubicBezTo>
                  <a:lnTo>
                    <a:pt x="2726" y="24875"/>
                  </a:lnTo>
                  <a:cubicBezTo>
                    <a:pt x="2896" y="25145"/>
                    <a:pt x="3053" y="25429"/>
                    <a:pt x="3195" y="25727"/>
                  </a:cubicBezTo>
                  <a:cubicBezTo>
                    <a:pt x="3237" y="25741"/>
                    <a:pt x="3280" y="25784"/>
                    <a:pt x="3294" y="25841"/>
                  </a:cubicBezTo>
                  <a:cubicBezTo>
                    <a:pt x="3365" y="25883"/>
                    <a:pt x="3422" y="25969"/>
                    <a:pt x="3408" y="26054"/>
                  </a:cubicBezTo>
                  <a:cubicBezTo>
                    <a:pt x="3564" y="26153"/>
                    <a:pt x="3677" y="26309"/>
                    <a:pt x="3734" y="26480"/>
                  </a:cubicBezTo>
                  <a:lnTo>
                    <a:pt x="3905" y="26607"/>
                  </a:lnTo>
                  <a:cubicBezTo>
                    <a:pt x="3919" y="26650"/>
                    <a:pt x="3933" y="26678"/>
                    <a:pt x="3947" y="26707"/>
                  </a:cubicBezTo>
                  <a:cubicBezTo>
                    <a:pt x="3947" y="26749"/>
                    <a:pt x="3933" y="26778"/>
                    <a:pt x="3933" y="26820"/>
                  </a:cubicBezTo>
                  <a:cubicBezTo>
                    <a:pt x="4075" y="26891"/>
                    <a:pt x="4188" y="27005"/>
                    <a:pt x="4259" y="27133"/>
                  </a:cubicBezTo>
                  <a:cubicBezTo>
                    <a:pt x="4345" y="27190"/>
                    <a:pt x="4387" y="27261"/>
                    <a:pt x="4387" y="27346"/>
                  </a:cubicBezTo>
                  <a:cubicBezTo>
                    <a:pt x="4444" y="27403"/>
                    <a:pt x="4487" y="27474"/>
                    <a:pt x="4487" y="27559"/>
                  </a:cubicBezTo>
                  <a:cubicBezTo>
                    <a:pt x="4529" y="27559"/>
                    <a:pt x="4558" y="27559"/>
                    <a:pt x="4586" y="27559"/>
                  </a:cubicBezTo>
                  <a:lnTo>
                    <a:pt x="4600" y="27658"/>
                  </a:lnTo>
                  <a:lnTo>
                    <a:pt x="4700" y="27772"/>
                  </a:lnTo>
                  <a:lnTo>
                    <a:pt x="4799" y="27899"/>
                  </a:lnTo>
                  <a:lnTo>
                    <a:pt x="4913" y="28013"/>
                  </a:lnTo>
                  <a:cubicBezTo>
                    <a:pt x="5012" y="28041"/>
                    <a:pt x="5097" y="28112"/>
                    <a:pt x="5140" y="28212"/>
                  </a:cubicBezTo>
                  <a:lnTo>
                    <a:pt x="5253" y="28311"/>
                  </a:lnTo>
                  <a:cubicBezTo>
                    <a:pt x="5367" y="28311"/>
                    <a:pt x="5466" y="28411"/>
                    <a:pt x="5466" y="28538"/>
                  </a:cubicBezTo>
                  <a:lnTo>
                    <a:pt x="5580" y="28638"/>
                  </a:lnTo>
                  <a:cubicBezTo>
                    <a:pt x="5665" y="28680"/>
                    <a:pt x="5750" y="28751"/>
                    <a:pt x="5793" y="28851"/>
                  </a:cubicBezTo>
                  <a:lnTo>
                    <a:pt x="5892" y="28964"/>
                  </a:lnTo>
                  <a:lnTo>
                    <a:pt x="6006" y="29064"/>
                  </a:lnTo>
                  <a:cubicBezTo>
                    <a:pt x="6176" y="29092"/>
                    <a:pt x="6318" y="29234"/>
                    <a:pt x="6332" y="29404"/>
                  </a:cubicBezTo>
                  <a:cubicBezTo>
                    <a:pt x="6545" y="29518"/>
                    <a:pt x="6631" y="29759"/>
                    <a:pt x="6858" y="29845"/>
                  </a:cubicBezTo>
                  <a:lnTo>
                    <a:pt x="7213" y="30271"/>
                  </a:lnTo>
                  <a:cubicBezTo>
                    <a:pt x="7340" y="30342"/>
                    <a:pt x="7440" y="30498"/>
                    <a:pt x="7610" y="30512"/>
                  </a:cubicBezTo>
                  <a:lnTo>
                    <a:pt x="7752" y="30696"/>
                  </a:lnTo>
                  <a:cubicBezTo>
                    <a:pt x="7837" y="30696"/>
                    <a:pt x="7923" y="30725"/>
                    <a:pt x="7951" y="30824"/>
                  </a:cubicBezTo>
                  <a:cubicBezTo>
                    <a:pt x="8107" y="30881"/>
                    <a:pt x="8207" y="31037"/>
                    <a:pt x="8377" y="31066"/>
                  </a:cubicBezTo>
                  <a:lnTo>
                    <a:pt x="8377" y="31066"/>
                  </a:lnTo>
                  <a:cubicBezTo>
                    <a:pt x="8434" y="31151"/>
                    <a:pt x="8576" y="31137"/>
                    <a:pt x="8604" y="31250"/>
                  </a:cubicBezTo>
                  <a:lnTo>
                    <a:pt x="8902" y="31264"/>
                  </a:lnTo>
                  <a:lnTo>
                    <a:pt x="8902" y="31264"/>
                  </a:lnTo>
                  <a:cubicBezTo>
                    <a:pt x="9030" y="31492"/>
                    <a:pt x="9229" y="31676"/>
                    <a:pt x="9470" y="31804"/>
                  </a:cubicBezTo>
                  <a:cubicBezTo>
                    <a:pt x="9570" y="31847"/>
                    <a:pt x="9655" y="31918"/>
                    <a:pt x="9697" y="32003"/>
                  </a:cubicBezTo>
                  <a:cubicBezTo>
                    <a:pt x="9797" y="32045"/>
                    <a:pt x="9882" y="32102"/>
                    <a:pt x="9981" y="32130"/>
                  </a:cubicBezTo>
                  <a:cubicBezTo>
                    <a:pt x="10066" y="32159"/>
                    <a:pt x="10123" y="32230"/>
                    <a:pt x="10137" y="32329"/>
                  </a:cubicBezTo>
                  <a:cubicBezTo>
                    <a:pt x="10322" y="32372"/>
                    <a:pt x="10492" y="32414"/>
                    <a:pt x="10677" y="32485"/>
                  </a:cubicBezTo>
                  <a:cubicBezTo>
                    <a:pt x="10720" y="32514"/>
                    <a:pt x="10748" y="32599"/>
                    <a:pt x="10791" y="32642"/>
                  </a:cubicBezTo>
                  <a:lnTo>
                    <a:pt x="11089" y="32670"/>
                  </a:lnTo>
                  <a:lnTo>
                    <a:pt x="11089" y="32670"/>
                  </a:lnTo>
                  <a:lnTo>
                    <a:pt x="11089" y="32784"/>
                  </a:lnTo>
                  <a:lnTo>
                    <a:pt x="11202" y="32784"/>
                  </a:lnTo>
                  <a:lnTo>
                    <a:pt x="11202" y="32784"/>
                  </a:lnTo>
                  <a:cubicBezTo>
                    <a:pt x="11231" y="32784"/>
                    <a:pt x="11259" y="32798"/>
                    <a:pt x="11302" y="32798"/>
                  </a:cubicBezTo>
                  <a:cubicBezTo>
                    <a:pt x="11344" y="32869"/>
                    <a:pt x="11415" y="32911"/>
                    <a:pt x="11515" y="32911"/>
                  </a:cubicBezTo>
                  <a:lnTo>
                    <a:pt x="11515" y="32911"/>
                  </a:lnTo>
                  <a:cubicBezTo>
                    <a:pt x="11515" y="32940"/>
                    <a:pt x="11515" y="32968"/>
                    <a:pt x="11529" y="32997"/>
                  </a:cubicBezTo>
                  <a:cubicBezTo>
                    <a:pt x="11756" y="33082"/>
                    <a:pt x="12012" y="33124"/>
                    <a:pt x="12253" y="33110"/>
                  </a:cubicBezTo>
                  <a:cubicBezTo>
                    <a:pt x="12253" y="33110"/>
                    <a:pt x="12253" y="33124"/>
                    <a:pt x="12253" y="33139"/>
                  </a:cubicBezTo>
                  <a:cubicBezTo>
                    <a:pt x="12253" y="33167"/>
                    <a:pt x="12267" y="33195"/>
                    <a:pt x="12281" y="33224"/>
                  </a:cubicBezTo>
                  <a:lnTo>
                    <a:pt x="12281" y="33224"/>
                  </a:lnTo>
                  <a:cubicBezTo>
                    <a:pt x="12324" y="33252"/>
                    <a:pt x="12352" y="33295"/>
                    <a:pt x="12395" y="33323"/>
                  </a:cubicBezTo>
                  <a:lnTo>
                    <a:pt x="12395" y="33323"/>
                  </a:lnTo>
                  <a:cubicBezTo>
                    <a:pt x="12452" y="33394"/>
                    <a:pt x="12551" y="33366"/>
                    <a:pt x="12622" y="33437"/>
                  </a:cubicBezTo>
                  <a:lnTo>
                    <a:pt x="12835" y="33437"/>
                  </a:lnTo>
                  <a:lnTo>
                    <a:pt x="13062" y="33423"/>
                  </a:lnTo>
                  <a:lnTo>
                    <a:pt x="13105" y="33423"/>
                  </a:lnTo>
                  <a:lnTo>
                    <a:pt x="13147" y="33423"/>
                  </a:lnTo>
                  <a:lnTo>
                    <a:pt x="13147" y="33423"/>
                  </a:lnTo>
                  <a:cubicBezTo>
                    <a:pt x="13304" y="33479"/>
                    <a:pt x="13446" y="33550"/>
                    <a:pt x="13602" y="33593"/>
                  </a:cubicBezTo>
                  <a:cubicBezTo>
                    <a:pt x="13772" y="33650"/>
                    <a:pt x="13943" y="33664"/>
                    <a:pt x="14127" y="33635"/>
                  </a:cubicBezTo>
                  <a:cubicBezTo>
                    <a:pt x="14198" y="33621"/>
                    <a:pt x="14255" y="33579"/>
                    <a:pt x="14283" y="33508"/>
                  </a:cubicBezTo>
                  <a:cubicBezTo>
                    <a:pt x="14312" y="33437"/>
                    <a:pt x="14212" y="33323"/>
                    <a:pt x="14354" y="33281"/>
                  </a:cubicBezTo>
                  <a:lnTo>
                    <a:pt x="14979" y="33550"/>
                  </a:lnTo>
                  <a:cubicBezTo>
                    <a:pt x="14979" y="33607"/>
                    <a:pt x="15007" y="33664"/>
                    <a:pt x="15078" y="33692"/>
                  </a:cubicBezTo>
                  <a:cubicBezTo>
                    <a:pt x="15419" y="33848"/>
                    <a:pt x="15817" y="33919"/>
                    <a:pt x="16200" y="33863"/>
                  </a:cubicBezTo>
                  <a:lnTo>
                    <a:pt x="16200" y="33863"/>
                  </a:lnTo>
                  <a:cubicBezTo>
                    <a:pt x="16527" y="34033"/>
                    <a:pt x="16853" y="33919"/>
                    <a:pt x="17180" y="33863"/>
                  </a:cubicBezTo>
                  <a:lnTo>
                    <a:pt x="17222" y="33863"/>
                  </a:lnTo>
                  <a:lnTo>
                    <a:pt x="17265" y="33877"/>
                  </a:lnTo>
                  <a:cubicBezTo>
                    <a:pt x="17393" y="33763"/>
                    <a:pt x="17591" y="33891"/>
                    <a:pt x="17719" y="33763"/>
                  </a:cubicBezTo>
                  <a:lnTo>
                    <a:pt x="17719" y="33763"/>
                  </a:lnTo>
                  <a:cubicBezTo>
                    <a:pt x="17776" y="33721"/>
                    <a:pt x="17890" y="33735"/>
                    <a:pt x="17946" y="33678"/>
                  </a:cubicBezTo>
                  <a:cubicBezTo>
                    <a:pt x="18188" y="33806"/>
                    <a:pt x="18415" y="33863"/>
                    <a:pt x="18656" y="33635"/>
                  </a:cubicBezTo>
                  <a:cubicBezTo>
                    <a:pt x="18685" y="33607"/>
                    <a:pt x="18756" y="33593"/>
                    <a:pt x="18798" y="33579"/>
                  </a:cubicBezTo>
                  <a:cubicBezTo>
                    <a:pt x="18827" y="33593"/>
                    <a:pt x="18869" y="33635"/>
                    <a:pt x="18883" y="33635"/>
                  </a:cubicBezTo>
                  <a:cubicBezTo>
                    <a:pt x="19224" y="33493"/>
                    <a:pt x="19608" y="33423"/>
                    <a:pt x="19977" y="33423"/>
                  </a:cubicBezTo>
                  <a:cubicBezTo>
                    <a:pt x="20034" y="33408"/>
                    <a:pt x="20076" y="33394"/>
                    <a:pt x="20119" y="33352"/>
                  </a:cubicBezTo>
                  <a:cubicBezTo>
                    <a:pt x="20218" y="33394"/>
                    <a:pt x="20289" y="33550"/>
                    <a:pt x="20431" y="33408"/>
                  </a:cubicBezTo>
                  <a:cubicBezTo>
                    <a:pt x="20545" y="33323"/>
                    <a:pt x="20672" y="33266"/>
                    <a:pt x="20814" y="33281"/>
                  </a:cubicBezTo>
                  <a:cubicBezTo>
                    <a:pt x="20956" y="33295"/>
                    <a:pt x="21098" y="33238"/>
                    <a:pt x="21198" y="33124"/>
                  </a:cubicBezTo>
                  <a:lnTo>
                    <a:pt x="21198" y="33124"/>
                  </a:lnTo>
                  <a:cubicBezTo>
                    <a:pt x="21297" y="33110"/>
                    <a:pt x="21411" y="33238"/>
                    <a:pt x="21524" y="33124"/>
                  </a:cubicBezTo>
                  <a:lnTo>
                    <a:pt x="21737" y="33124"/>
                  </a:lnTo>
                  <a:lnTo>
                    <a:pt x="21950" y="33110"/>
                  </a:lnTo>
                  <a:cubicBezTo>
                    <a:pt x="22007" y="33181"/>
                    <a:pt x="22121" y="33167"/>
                    <a:pt x="22163" y="33096"/>
                  </a:cubicBezTo>
                  <a:cubicBezTo>
                    <a:pt x="22163" y="33068"/>
                    <a:pt x="22163" y="33039"/>
                    <a:pt x="22163" y="32997"/>
                  </a:cubicBezTo>
                  <a:cubicBezTo>
                    <a:pt x="22319" y="32869"/>
                    <a:pt x="22547" y="33025"/>
                    <a:pt x="22703" y="32897"/>
                  </a:cubicBezTo>
                  <a:lnTo>
                    <a:pt x="22703" y="32897"/>
                  </a:lnTo>
                  <a:cubicBezTo>
                    <a:pt x="22760" y="32826"/>
                    <a:pt x="22859" y="32855"/>
                    <a:pt x="22916" y="32769"/>
                  </a:cubicBezTo>
                  <a:cubicBezTo>
                    <a:pt x="22916" y="32741"/>
                    <a:pt x="22916" y="32698"/>
                    <a:pt x="22930" y="32670"/>
                  </a:cubicBezTo>
                  <a:cubicBezTo>
                    <a:pt x="22958" y="32642"/>
                    <a:pt x="23015" y="32642"/>
                    <a:pt x="23043" y="32670"/>
                  </a:cubicBezTo>
                  <a:lnTo>
                    <a:pt x="23086" y="32670"/>
                  </a:lnTo>
                  <a:lnTo>
                    <a:pt x="23143" y="32670"/>
                  </a:lnTo>
                  <a:cubicBezTo>
                    <a:pt x="23157" y="32713"/>
                    <a:pt x="23214" y="32713"/>
                    <a:pt x="23242" y="32670"/>
                  </a:cubicBezTo>
                  <a:lnTo>
                    <a:pt x="23242" y="32670"/>
                  </a:lnTo>
                  <a:cubicBezTo>
                    <a:pt x="23299" y="32613"/>
                    <a:pt x="23413" y="32627"/>
                    <a:pt x="23455" y="32556"/>
                  </a:cubicBezTo>
                  <a:cubicBezTo>
                    <a:pt x="23455" y="32514"/>
                    <a:pt x="23455" y="32485"/>
                    <a:pt x="23469" y="32457"/>
                  </a:cubicBezTo>
                  <a:cubicBezTo>
                    <a:pt x="23512" y="32414"/>
                    <a:pt x="23526" y="32343"/>
                    <a:pt x="23512" y="32287"/>
                  </a:cubicBezTo>
                  <a:cubicBezTo>
                    <a:pt x="23555" y="32329"/>
                    <a:pt x="23583" y="32400"/>
                    <a:pt x="23583" y="32457"/>
                  </a:cubicBezTo>
                  <a:lnTo>
                    <a:pt x="23782" y="32457"/>
                  </a:lnTo>
                  <a:cubicBezTo>
                    <a:pt x="23782" y="32343"/>
                    <a:pt x="23881" y="32244"/>
                    <a:pt x="24009" y="32258"/>
                  </a:cubicBezTo>
                  <a:cubicBezTo>
                    <a:pt x="24009" y="32216"/>
                    <a:pt x="24009" y="32173"/>
                    <a:pt x="24009" y="32145"/>
                  </a:cubicBezTo>
                  <a:cubicBezTo>
                    <a:pt x="24094" y="32088"/>
                    <a:pt x="24194" y="32045"/>
                    <a:pt x="24222" y="31932"/>
                  </a:cubicBezTo>
                  <a:lnTo>
                    <a:pt x="24222" y="31932"/>
                  </a:lnTo>
                  <a:cubicBezTo>
                    <a:pt x="24336" y="31832"/>
                    <a:pt x="24421" y="31903"/>
                    <a:pt x="24506" y="31974"/>
                  </a:cubicBezTo>
                  <a:cubicBezTo>
                    <a:pt x="24676" y="31832"/>
                    <a:pt x="24903" y="31932"/>
                    <a:pt x="25088" y="31804"/>
                  </a:cubicBezTo>
                  <a:cubicBezTo>
                    <a:pt x="25088" y="31776"/>
                    <a:pt x="25088" y="31747"/>
                    <a:pt x="25102" y="31719"/>
                  </a:cubicBezTo>
                  <a:lnTo>
                    <a:pt x="25301" y="31719"/>
                  </a:lnTo>
                  <a:lnTo>
                    <a:pt x="25301" y="31619"/>
                  </a:lnTo>
                  <a:lnTo>
                    <a:pt x="25301" y="31619"/>
                  </a:lnTo>
                  <a:lnTo>
                    <a:pt x="25301" y="31619"/>
                  </a:lnTo>
                  <a:cubicBezTo>
                    <a:pt x="25344" y="31634"/>
                    <a:pt x="25372" y="31634"/>
                    <a:pt x="25415" y="31619"/>
                  </a:cubicBezTo>
                  <a:cubicBezTo>
                    <a:pt x="25457" y="31534"/>
                    <a:pt x="25528" y="31492"/>
                    <a:pt x="25628" y="31506"/>
                  </a:cubicBezTo>
                  <a:cubicBezTo>
                    <a:pt x="25670" y="31463"/>
                    <a:pt x="25741" y="31435"/>
                    <a:pt x="25798" y="31406"/>
                  </a:cubicBezTo>
                  <a:lnTo>
                    <a:pt x="25826" y="31392"/>
                  </a:lnTo>
                  <a:lnTo>
                    <a:pt x="26053" y="31392"/>
                  </a:lnTo>
                  <a:lnTo>
                    <a:pt x="26053" y="31321"/>
                  </a:lnTo>
                  <a:cubicBezTo>
                    <a:pt x="26082" y="31335"/>
                    <a:pt x="26124" y="31335"/>
                    <a:pt x="26153" y="31293"/>
                  </a:cubicBezTo>
                  <a:lnTo>
                    <a:pt x="26153" y="31293"/>
                  </a:lnTo>
                  <a:cubicBezTo>
                    <a:pt x="26181" y="31264"/>
                    <a:pt x="26195" y="31236"/>
                    <a:pt x="26210" y="31208"/>
                  </a:cubicBezTo>
                  <a:cubicBezTo>
                    <a:pt x="26210" y="31208"/>
                    <a:pt x="26224" y="31193"/>
                    <a:pt x="26224" y="31193"/>
                  </a:cubicBezTo>
                  <a:lnTo>
                    <a:pt x="26266" y="31193"/>
                  </a:lnTo>
                  <a:lnTo>
                    <a:pt x="26266" y="31137"/>
                  </a:lnTo>
                  <a:lnTo>
                    <a:pt x="26281" y="31122"/>
                  </a:lnTo>
                  <a:lnTo>
                    <a:pt x="26309" y="31094"/>
                  </a:lnTo>
                  <a:lnTo>
                    <a:pt x="26323" y="31080"/>
                  </a:lnTo>
                  <a:lnTo>
                    <a:pt x="26380" y="31080"/>
                  </a:lnTo>
                  <a:lnTo>
                    <a:pt x="26380" y="31051"/>
                  </a:lnTo>
                  <a:lnTo>
                    <a:pt x="26394" y="31023"/>
                  </a:lnTo>
                  <a:cubicBezTo>
                    <a:pt x="26423" y="31023"/>
                    <a:pt x="26465" y="30995"/>
                    <a:pt x="26479" y="30980"/>
                  </a:cubicBezTo>
                  <a:lnTo>
                    <a:pt x="26522" y="30980"/>
                  </a:lnTo>
                  <a:lnTo>
                    <a:pt x="26579" y="30980"/>
                  </a:lnTo>
                  <a:cubicBezTo>
                    <a:pt x="26621" y="30952"/>
                    <a:pt x="26621" y="30867"/>
                    <a:pt x="26707" y="30867"/>
                  </a:cubicBezTo>
                  <a:lnTo>
                    <a:pt x="26806" y="30867"/>
                  </a:lnTo>
                  <a:cubicBezTo>
                    <a:pt x="26834" y="30838"/>
                    <a:pt x="26877" y="30796"/>
                    <a:pt x="26920" y="30753"/>
                  </a:cubicBezTo>
                  <a:cubicBezTo>
                    <a:pt x="26920" y="30725"/>
                    <a:pt x="26920" y="30696"/>
                    <a:pt x="26920" y="30668"/>
                  </a:cubicBezTo>
                  <a:cubicBezTo>
                    <a:pt x="26863" y="30554"/>
                    <a:pt x="26735" y="30640"/>
                    <a:pt x="26692" y="30569"/>
                  </a:cubicBezTo>
                  <a:cubicBezTo>
                    <a:pt x="26849" y="30597"/>
                    <a:pt x="26991" y="30484"/>
                    <a:pt x="27133" y="30441"/>
                  </a:cubicBezTo>
                  <a:cubicBezTo>
                    <a:pt x="27260" y="30441"/>
                    <a:pt x="27260" y="30086"/>
                    <a:pt x="27459" y="30327"/>
                  </a:cubicBezTo>
                  <a:lnTo>
                    <a:pt x="27459" y="30327"/>
                  </a:lnTo>
                  <a:cubicBezTo>
                    <a:pt x="27502" y="30285"/>
                    <a:pt x="27530" y="30256"/>
                    <a:pt x="27573" y="30214"/>
                  </a:cubicBezTo>
                  <a:cubicBezTo>
                    <a:pt x="27573" y="30185"/>
                    <a:pt x="27573" y="30143"/>
                    <a:pt x="27573" y="30114"/>
                  </a:cubicBezTo>
                  <a:cubicBezTo>
                    <a:pt x="27629" y="30043"/>
                    <a:pt x="27729" y="30072"/>
                    <a:pt x="27786" y="30001"/>
                  </a:cubicBezTo>
                  <a:lnTo>
                    <a:pt x="27786" y="29788"/>
                  </a:lnTo>
                  <a:cubicBezTo>
                    <a:pt x="27899" y="29717"/>
                    <a:pt x="28084" y="29703"/>
                    <a:pt x="28041" y="29490"/>
                  </a:cubicBezTo>
                  <a:cubicBezTo>
                    <a:pt x="28070" y="29490"/>
                    <a:pt x="28084" y="29490"/>
                    <a:pt x="28098" y="29461"/>
                  </a:cubicBezTo>
                  <a:lnTo>
                    <a:pt x="28098" y="29461"/>
                  </a:lnTo>
                  <a:cubicBezTo>
                    <a:pt x="28141" y="29419"/>
                    <a:pt x="28169" y="29376"/>
                    <a:pt x="28212" y="29348"/>
                  </a:cubicBezTo>
                  <a:lnTo>
                    <a:pt x="28212" y="29248"/>
                  </a:lnTo>
                  <a:cubicBezTo>
                    <a:pt x="28254" y="29206"/>
                    <a:pt x="28283" y="29163"/>
                    <a:pt x="28311" y="29135"/>
                  </a:cubicBezTo>
                  <a:lnTo>
                    <a:pt x="28311" y="29021"/>
                  </a:lnTo>
                  <a:cubicBezTo>
                    <a:pt x="28339" y="28993"/>
                    <a:pt x="28354" y="28950"/>
                    <a:pt x="28325" y="28908"/>
                  </a:cubicBezTo>
                  <a:cubicBezTo>
                    <a:pt x="28410" y="28865"/>
                    <a:pt x="28410" y="28879"/>
                    <a:pt x="28425" y="29021"/>
                  </a:cubicBezTo>
                  <a:lnTo>
                    <a:pt x="28638" y="29021"/>
                  </a:lnTo>
                  <a:cubicBezTo>
                    <a:pt x="28822" y="28922"/>
                    <a:pt x="28879" y="28680"/>
                    <a:pt x="29078" y="28595"/>
                  </a:cubicBezTo>
                  <a:cubicBezTo>
                    <a:pt x="29063" y="28496"/>
                    <a:pt x="29106" y="28425"/>
                    <a:pt x="29177" y="28368"/>
                  </a:cubicBezTo>
                  <a:cubicBezTo>
                    <a:pt x="29163" y="28283"/>
                    <a:pt x="29205" y="28198"/>
                    <a:pt x="29291" y="28155"/>
                  </a:cubicBezTo>
                  <a:lnTo>
                    <a:pt x="29291" y="28056"/>
                  </a:lnTo>
                  <a:lnTo>
                    <a:pt x="29489" y="28027"/>
                  </a:lnTo>
                  <a:cubicBezTo>
                    <a:pt x="29461" y="27857"/>
                    <a:pt x="29560" y="27686"/>
                    <a:pt x="29717" y="27615"/>
                  </a:cubicBezTo>
                  <a:cubicBezTo>
                    <a:pt x="29717" y="27488"/>
                    <a:pt x="29702" y="27360"/>
                    <a:pt x="29830" y="27289"/>
                  </a:cubicBezTo>
                  <a:cubicBezTo>
                    <a:pt x="29859" y="27246"/>
                    <a:pt x="29887" y="27218"/>
                    <a:pt x="29930" y="27175"/>
                  </a:cubicBezTo>
                  <a:cubicBezTo>
                    <a:pt x="29944" y="27048"/>
                    <a:pt x="29986" y="26991"/>
                    <a:pt x="30128" y="27005"/>
                  </a:cubicBezTo>
                  <a:cubicBezTo>
                    <a:pt x="30313" y="27005"/>
                    <a:pt x="30341" y="26962"/>
                    <a:pt x="30285" y="26835"/>
                  </a:cubicBezTo>
                  <a:cubicBezTo>
                    <a:pt x="30228" y="26707"/>
                    <a:pt x="30199" y="26664"/>
                    <a:pt x="30355" y="26622"/>
                  </a:cubicBezTo>
                  <a:cubicBezTo>
                    <a:pt x="30469" y="26593"/>
                    <a:pt x="30483" y="26494"/>
                    <a:pt x="30455" y="26409"/>
                  </a:cubicBezTo>
                  <a:cubicBezTo>
                    <a:pt x="30441" y="26338"/>
                    <a:pt x="30412" y="26281"/>
                    <a:pt x="30384" y="26210"/>
                  </a:cubicBezTo>
                  <a:lnTo>
                    <a:pt x="30583" y="26210"/>
                  </a:lnTo>
                  <a:lnTo>
                    <a:pt x="31009" y="26309"/>
                  </a:lnTo>
                  <a:lnTo>
                    <a:pt x="31009" y="26111"/>
                  </a:lnTo>
                  <a:cubicBezTo>
                    <a:pt x="31009" y="26111"/>
                    <a:pt x="30994" y="26096"/>
                    <a:pt x="30980" y="26068"/>
                  </a:cubicBezTo>
                  <a:cubicBezTo>
                    <a:pt x="30980" y="26040"/>
                    <a:pt x="30994" y="26011"/>
                    <a:pt x="31009" y="25997"/>
                  </a:cubicBezTo>
                  <a:lnTo>
                    <a:pt x="31009" y="25997"/>
                  </a:lnTo>
                  <a:cubicBezTo>
                    <a:pt x="31051" y="25969"/>
                    <a:pt x="31065" y="25926"/>
                    <a:pt x="31065" y="25869"/>
                  </a:cubicBezTo>
                  <a:cubicBezTo>
                    <a:pt x="31108" y="25898"/>
                    <a:pt x="31165" y="25940"/>
                    <a:pt x="31222" y="25869"/>
                  </a:cubicBezTo>
                  <a:cubicBezTo>
                    <a:pt x="31222" y="25841"/>
                    <a:pt x="31222" y="25812"/>
                    <a:pt x="31222" y="25784"/>
                  </a:cubicBezTo>
                  <a:cubicBezTo>
                    <a:pt x="31406" y="25670"/>
                    <a:pt x="31392" y="25358"/>
                    <a:pt x="31648" y="25330"/>
                  </a:cubicBezTo>
                  <a:cubicBezTo>
                    <a:pt x="31648" y="25301"/>
                    <a:pt x="31648" y="25273"/>
                    <a:pt x="31648" y="25244"/>
                  </a:cubicBezTo>
                  <a:cubicBezTo>
                    <a:pt x="31591" y="25188"/>
                    <a:pt x="31591" y="25088"/>
                    <a:pt x="31648" y="25031"/>
                  </a:cubicBezTo>
                  <a:cubicBezTo>
                    <a:pt x="31690" y="25017"/>
                    <a:pt x="31719" y="25017"/>
                    <a:pt x="31747" y="25017"/>
                  </a:cubicBezTo>
                  <a:cubicBezTo>
                    <a:pt x="31889" y="24904"/>
                    <a:pt x="31747" y="24705"/>
                    <a:pt x="31875" y="24591"/>
                  </a:cubicBezTo>
                  <a:lnTo>
                    <a:pt x="31875" y="24591"/>
                  </a:lnTo>
                  <a:cubicBezTo>
                    <a:pt x="31903" y="24549"/>
                    <a:pt x="31946" y="24520"/>
                    <a:pt x="31974" y="24478"/>
                  </a:cubicBezTo>
                  <a:cubicBezTo>
                    <a:pt x="32045" y="24393"/>
                    <a:pt x="32059" y="24265"/>
                    <a:pt x="32002" y="24165"/>
                  </a:cubicBezTo>
                  <a:cubicBezTo>
                    <a:pt x="31974" y="24137"/>
                    <a:pt x="31931" y="24137"/>
                    <a:pt x="31903" y="24151"/>
                  </a:cubicBezTo>
                  <a:cubicBezTo>
                    <a:pt x="31903" y="24123"/>
                    <a:pt x="31931" y="24123"/>
                    <a:pt x="31931" y="24109"/>
                  </a:cubicBezTo>
                  <a:cubicBezTo>
                    <a:pt x="32031" y="24052"/>
                    <a:pt x="32073" y="23924"/>
                    <a:pt x="32002" y="23825"/>
                  </a:cubicBezTo>
                  <a:cubicBezTo>
                    <a:pt x="32215" y="23825"/>
                    <a:pt x="32116" y="23526"/>
                    <a:pt x="32301" y="23498"/>
                  </a:cubicBezTo>
                  <a:cubicBezTo>
                    <a:pt x="32372" y="23441"/>
                    <a:pt x="32343" y="23342"/>
                    <a:pt x="32414" y="23271"/>
                  </a:cubicBezTo>
                  <a:cubicBezTo>
                    <a:pt x="32400" y="23242"/>
                    <a:pt x="32400" y="23214"/>
                    <a:pt x="32414" y="23172"/>
                  </a:cubicBezTo>
                  <a:cubicBezTo>
                    <a:pt x="32443" y="23143"/>
                    <a:pt x="32485" y="23101"/>
                    <a:pt x="32514" y="23058"/>
                  </a:cubicBezTo>
                  <a:lnTo>
                    <a:pt x="32514" y="23058"/>
                  </a:lnTo>
                  <a:cubicBezTo>
                    <a:pt x="32585" y="23001"/>
                    <a:pt x="32556" y="22902"/>
                    <a:pt x="32627" y="22845"/>
                  </a:cubicBezTo>
                  <a:cubicBezTo>
                    <a:pt x="32613" y="22817"/>
                    <a:pt x="32613" y="22788"/>
                    <a:pt x="32627" y="22760"/>
                  </a:cubicBezTo>
                  <a:cubicBezTo>
                    <a:pt x="32585" y="22703"/>
                    <a:pt x="32570" y="22632"/>
                    <a:pt x="32585" y="22561"/>
                  </a:cubicBezTo>
                  <a:cubicBezTo>
                    <a:pt x="32599" y="22561"/>
                    <a:pt x="32613" y="22547"/>
                    <a:pt x="32627" y="22518"/>
                  </a:cubicBezTo>
                  <a:lnTo>
                    <a:pt x="32627" y="22518"/>
                  </a:lnTo>
                  <a:cubicBezTo>
                    <a:pt x="32670" y="22490"/>
                    <a:pt x="32698" y="22447"/>
                    <a:pt x="32741" y="22419"/>
                  </a:cubicBezTo>
                  <a:lnTo>
                    <a:pt x="32741" y="22305"/>
                  </a:lnTo>
                  <a:cubicBezTo>
                    <a:pt x="32727" y="22305"/>
                    <a:pt x="32712" y="22291"/>
                    <a:pt x="32712" y="22263"/>
                  </a:cubicBezTo>
                  <a:cubicBezTo>
                    <a:pt x="32698" y="22249"/>
                    <a:pt x="32712" y="22220"/>
                    <a:pt x="32741" y="22192"/>
                  </a:cubicBezTo>
                  <a:cubicBezTo>
                    <a:pt x="32727" y="22163"/>
                    <a:pt x="32727" y="22121"/>
                    <a:pt x="32741" y="22092"/>
                  </a:cubicBezTo>
                  <a:lnTo>
                    <a:pt x="32741" y="21539"/>
                  </a:lnTo>
                  <a:cubicBezTo>
                    <a:pt x="32755" y="21170"/>
                    <a:pt x="32911" y="20843"/>
                    <a:pt x="32812" y="20502"/>
                  </a:cubicBezTo>
                  <a:close/>
                  <a:moveTo>
                    <a:pt x="27899" y="28979"/>
                  </a:moveTo>
                  <a:close/>
                  <a:moveTo>
                    <a:pt x="24662" y="31591"/>
                  </a:moveTo>
                  <a:lnTo>
                    <a:pt x="24662" y="31591"/>
                  </a:lnTo>
                  <a:lnTo>
                    <a:pt x="24662" y="31591"/>
                  </a:lnTo>
                  <a:lnTo>
                    <a:pt x="24676" y="31577"/>
                  </a:lnTo>
                  <a:cubicBezTo>
                    <a:pt x="24676" y="31577"/>
                    <a:pt x="24676" y="31577"/>
                    <a:pt x="24662" y="31591"/>
                  </a:cubicBezTo>
                  <a:close/>
                  <a:moveTo>
                    <a:pt x="18159" y="32784"/>
                  </a:moveTo>
                  <a:lnTo>
                    <a:pt x="18145" y="32784"/>
                  </a:lnTo>
                  <a:lnTo>
                    <a:pt x="18145" y="32784"/>
                  </a:lnTo>
                  <a:cubicBezTo>
                    <a:pt x="18159" y="32784"/>
                    <a:pt x="18159" y="32784"/>
                    <a:pt x="18159" y="32798"/>
                  </a:cubicBezTo>
                  <a:close/>
                  <a:moveTo>
                    <a:pt x="8178" y="30086"/>
                  </a:moveTo>
                  <a:lnTo>
                    <a:pt x="8178" y="30072"/>
                  </a:lnTo>
                  <a:lnTo>
                    <a:pt x="8207" y="30072"/>
                  </a:lnTo>
                  <a:close/>
                  <a:moveTo>
                    <a:pt x="26011" y="30413"/>
                  </a:moveTo>
                  <a:close/>
                  <a:moveTo>
                    <a:pt x="31051" y="14908"/>
                  </a:moveTo>
                  <a:cubicBezTo>
                    <a:pt x="30994" y="14937"/>
                    <a:pt x="30923" y="14937"/>
                    <a:pt x="30867" y="14908"/>
                  </a:cubicBezTo>
                  <a:cubicBezTo>
                    <a:pt x="30923" y="14922"/>
                    <a:pt x="30980" y="14922"/>
                    <a:pt x="31051" y="14908"/>
                  </a:cubicBezTo>
                  <a:close/>
                  <a:moveTo>
                    <a:pt x="3763" y="21425"/>
                  </a:moveTo>
                  <a:cubicBezTo>
                    <a:pt x="3763" y="21425"/>
                    <a:pt x="3763" y="21411"/>
                    <a:pt x="3763" y="21411"/>
                  </a:cubicBezTo>
                  <a:cubicBezTo>
                    <a:pt x="3791" y="21425"/>
                    <a:pt x="3805" y="21425"/>
                    <a:pt x="3834" y="21425"/>
                  </a:cubicBezTo>
                  <a:cubicBezTo>
                    <a:pt x="3805" y="21454"/>
                    <a:pt x="3777" y="21454"/>
                    <a:pt x="3763" y="21425"/>
                  </a:cubicBezTo>
                  <a:close/>
                  <a:moveTo>
                    <a:pt x="4600" y="21397"/>
                  </a:moveTo>
                  <a:lnTo>
                    <a:pt x="4515" y="21383"/>
                  </a:lnTo>
                  <a:lnTo>
                    <a:pt x="4572" y="21368"/>
                  </a:lnTo>
                  <a:cubicBezTo>
                    <a:pt x="4586" y="21383"/>
                    <a:pt x="4586" y="21383"/>
                    <a:pt x="4600" y="21397"/>
                  </a:cubicBezTo>
                  <a:close/>
                  <a:moveTo>
                    <a:pt x="19991" y="4600"/>
                  </a:moveTo>
                  <a:lnTo>
                    <a:pt x="19991" y="4600"/>
                  </a:lnTo>
                  <a:close/>
                  <a:moveTo>
                    <a:pt x="30611" y="14567"/>
                  </a:moveTo>
                  <a:close/>
                  <a:moveTo>
                    <a:pt x="7312" y="25770"/>
                  </a:moveTo>
                  <a:close/>
                  <a:moveTo>
                    <a:pt x="4728" y="15022"/>
                  </a:moveTo>
                  <a:lnTo>
                    <a:pt x="4742" y="15008"/>
                  </a:lnTo>
                  <a:cubicBezTo>
                    <a:pt x="4742" y="15008"/>
                    <a:pt x="4742" y="15022"/>
                    <a:pt x="4742" y="15022"/>
                  </a:cubicBezTo>
                  <a:close/>
                  <a:moveTo>
                    <a:pt x="11117" y="12622"/>
                  </a:moveTo>
                  <a:lnTo>
                    <a:pt x="11146" y="12651"/>
                  </a:lnTo>
                  <a:lnTo>
                    <a:pt x="11174" y="12679"/>
                  </a:lnTo>
                  <a:cubicBezTo>
                    <a:pt x="11131" y="12651"/>
                    <a:pt x="11117" y="12637"/>
                    <a:pt x="11117" y="12608"/>
                  </a:cubicBezTo>
                  <a:close/>
                  <a:moveTo>
                    <a:pt x="25982" y="10493"/>
                  </a:moveTo>
                  <a:lnTo>
                    <a:pt x="25968" y="10493"/>
                  </a:lnTo>
                  <a:lnTo>
                    <a:pt x="25968" y="10493"/>
                  </a:lnTo>
                  <a:lnTo>
                    <a:pt x="25982" y="10493"/>
                  </a:lnTo>
                  <a:cubicBezTo>
                    <a:pt x="25968" y="10407"/>
                    <a:pt x="26053" y="10521"/>
                    <a:pt x="25982" y="10493"/>
                  </a:cubicBezTo>
                  <a:close/>
                  <a:moveTo>
                    <a:pt x="9058" y="16655"/>
                  </a:moveTo>
                  <a:lnTo>
                    <a:pt x="9058" y="16640"/>
                  </a:lnTo>
                  <a:lnTo>
                    <a:pt x="9073" y="16640"/>
                  </a:lnTo>
                  <a:close/>
                  <a:moveTo>
                    <a:pt x="20403" y="15803"/>
                  </a:moveTo>
                  <a:close/>
                  <a:moveTo>
                    <a:pt x="21184" y="15760"/>
                  </a:moveTo>
                  <a:lnTo>
                    <a:pt x="21184" y="15760"/>
                  </a:lnTo>
                  <a:cubicBezTo>
                    <a:pt x="21184" y="15760"/>
                    <a:pt x="21184" y="15774"/>
                    <a:pt x="21184" y="15774"/>
                  </a:cubicBezTo>
                  <a:lnTo>
                    <a:pt x="21169" y="15774"/>
                  </a:lnTo>
                  <a:close/>
                  <a:moveTo>
                    <a:pt x="22589" y="17166"/>
                  </a:moveTo>
                  <a:lnTo>
                    <a:pt x="22603" y="17166"/>
                  </a:lnTo>
                  <a:lnTo>
                    <a:pt x="22603" y="17166"/>
                  </a:lnTo>
                  <a:lnTo>
                    <a:pt x="22589" y="17180"/>
                  </a:lnTo>
                  <a:close/>
                  <a:moveTo>
                    <a:pt x="25727" y="13772"/>
                  </a:moveTo>
                  <a:close/>
                  <a:moveTo>
                    <a:pt x="25628" y="13488"/>
                  </a:moveTo>
                  <a:close/>
                  <a:moveTo>
                    <a:pt x="22476" y="11330"/>
                  </a:moveTo>
                  <a:lnTo>
                    <a:pt x="22476" y="11330"/>
                  </a:lnTo>
                  <a:close/>
                  <a:moveTo>
                    <a:pt x="20800" y="9470"/>
                  </a:moveTo>
                  <a:cubicBezTo>
                    <a:pt x="20800" y="9456"/>
                    <a:pt x="20814" y="9442"/>
                    <a:pt x="20814" y="9428"/>
                  </a:cubicBezTo>
                  <a:lnTo>
                    <a:pt x="20843" y="9442"/>
                  </a:lnTo>
                  <a:close/>
                  <a:moveTo>
                    <a:pt x="10237" y="15107"/>
                  </a:moveTo>
                  <a:close/>
                  <a:moveTo>
                    <a:pt x="12835" y="16839"/>
                  </a:moveTo>
                  <a:close/>
                  <a:moveTo>
                    <a:pt x="25088" y="18770"/>
                  </a:moveTo>
                  <a:lnTo>
                    <a:pt x="25088" y="18770"/>
                  </a:lnTo>
                  <a:lnTo>
                    <a:pt x="25088" y="18770"/>
                  </a:lnTo>
                  <a:close/>
                  <a:moveTo>
                    <a:pt x="9924" y="14894"/>
                  </a:moveTo>
                  <a:lnTo>
                    <a:pt x="9924" y="14894"/>
                  </a:lnTo>
                  <a:close/>
                  <a:moveTo>
                    <a:pt x="9697" y="19224"/>
                  </a:moveTo>
                  <a:cubicBezTo>
                    <a:pt x="9697" y="19224"/>
                    <a:pt x="9697" y="19224"/>
                    <a:pt x="9697" y="19224"/>
                  </a:cubicBezTo>
                  <a:lnTo>
                    <a:pt x="9683" y="19224"/>
                  </a:lnTo>
                  <a:close/>
                  <a:moveTo>
                    <a:pt x="18472" y="20857"/>
                  </a:moveTo>
                  <a:lnTo>
                    <a:pt x="18472" y="20857"/>
                  </a:lnTo>
                  <a:close/>
                  <a:moveTo>
                    <a:pt x="28581" y="12821"/>
                  </a:moveTo>
                  <a:cubicBezTo>
                    <a:pt x="28581" y="12821"/>
                    <a:pt x="28581" y="12821"/>
                    <a:pt x="28581" y="12835"/>
                  </a:cubicBezTo>
                  <a:lnTo>
                    <a:pt x="28581" y="12835"/>
                  </a:lnTo>
                  <a:close/>
                  <a:moveTo>
                    <a:pt x="15944" y="6560"/>
                  </a:moveTo>
                  <a:cubicBezTo>
                    <a:pt x="15930" y="6588"/>
                    <a:pt x="15916" y="6602"/>
                    <a:pt x="15888" y="6602"/>
                  </a:cubicBezTo>
                  <a:cubicBezTo>
                    <a:pt x="15902" y="6588"/>
                    <a:pt x="15930" y="6574"/>
                    <a:pt x="15944" y="6560"/>
                  </a:cubicBezTo>
                  <a:close/>
                  <a:moveTo>
                    <a:pt x="23597" y="20630"/>
                  </a:moveTo>
                  <a:lnTo>
                    <a:pt x="23540" y="20559"/>
                  </a:lnTo>
                  <a:cubicBezTo>
                    <a:pt x="23583" y="20559"/>
                    <a:pt x="23597" y="20573"/>
                    <a:pt x="23597" y="20630"/>
                  </a:cubicBezTo>
                  <a:close/>
                  <a:moveTo>
                    <a:pt x="6631" y="13119"/>
                  </a:moveTo>
                  <a:lnTo>
                    <a:pt x="6687" y="13077"/>
                  </a:lnTo>
                  <a:cubicBezTo>
                    <a:pt x="6673" y="13091"/>
                    <a:pt x="6645" y="13105"/>
                    <a:pt x="6631" y="13119"/>
                  </a:cubicBezTo>
                  <a:close/>
                  <a:moveTo>
                    <a:pt x="6205" y="13318"/>
                  </a:moveTo>
                  <a:cubicBezTo>
                    <a:pt x="6190" y="13318"/>
                    <a:pt x="6176" y="13304"/>
                    <a:pt x="6176" y="13304"/>
                  </a:cubicBezTo>
                  <a:lnTo>
                    <a:pt x="6332" y="13247"/>
                  </a:lnTo>
                  <a:cubicBezTo>
                    <a:pt x="6290" y="13304"/>
                    <a:pt x="6261" y="13346"/>
                    <a:pt x="6205" y="13318"/>
                  </a:cubicBezTo>
                  <a:close/>
                  <a:moveTo>
                    <a:pt x="28907" y="11004"/>
                  </a:moveTo>
                  <a:close/>
                  <a:moveTo>
                    <a:pt x="7312" y="25841"/>
                  </a:moveTo>
                  <a:close/>
                  <a:moveTo>
                    <a:pt x="10507" y="19920"/>
                  </a:moveTo>
                  <a:close/>
                  <a:moveTo>
                    <a:pt x="25755" y="5793"/>
                  </a:moveTo>
                  <a:lnTo>
                    <a:pt x="25755" y="5793"/>
                  </a:lnTo>
                  <a:close/>
                  <a:moveTo>
                    <a:pt x="9442" y="27005"/>
                  </a:moveTo>
                  <a:cubicBezTo>
                    <a:pt x="9428" y="26991"/>
                    <a:pt x="9413" y="26977"/>
                    <a:pt x="9399" y="26962"/>
                  </a:cubicBezTo>
                  <a:lnTo>
                    <a:pt x="9399" y="26962"/>
                  </a:lnTo>
                  <a:cubicBezTo>
                    <a:pt x="9413" y="26977"/>
                    <a:pt x="9428" y="26991"/>
                    <a:pt x="9442" y="27005"/>
                  </a:cubicBezTo>
                  <a:close/>
                  <a:moveTo>
                    <a:pt x="15334" y="27474"/>
                  </a:moveTo>
                  <a:lnTo>
                    <a:pt x="15334" y="27459"/>
                  </a:lnTo>
                  <a:lnTo>
                    <a:pt x="15362" y="27474"/>
                  </a:lnTo>
                  <a:close/>
                  <a:moveTo>
                    <a:pt x="21439" y="23058"/>
                  </a:moveTo>
                  <a:cubicBezTo>
                    <a:pt x="21397" y="23044"/>
                    <a:pt x="21354" y="23015"/>
                    <a:pt x="21354" y="22959"/>
                  </a:cubicBezTo>
                  <a:close/>
                  <a:moveTo>
                    <a:pt x="27800" y="8505"/>
                  </a:moveTo>
                  <a:close/>
                  <a:moveTo>
                    <a:pt x="26692" y="6247"/>
                  </a:moveTo>
                  <a:cubicBezTo>
                    <a:pt x="26707" y="6247"/>
                    <a:pt x="26707" y="6262"/>
                    <a:pt x="26692" y="6276"/>
                  </a:cubicBezTo>
                  <a:cubicBezTo>
                    <a:pt x="26707" y="6262"/>
                    <a:pt x="26707" y="6247"/>
                    <a:pt x="26692" y="6247"/>
                  </a:cubicBezTo>
                  <a:close/>
                  <a:moveTo>
                    <a:pt x="6531" y="10876"/>
                  </a:moveTo>
                  <a:close/>
                  <a:moveTo>
                    <a:pt x="19764" y="22149"/>
                  </a:moveTo>
                  <a:lnTo>
                    <a:pt x="19764" y="22149"/>
                  </a:lnTo>
                  <a:close/>
                  <a:moveTo>
                    <a:pt x="21510" y="25500"/>
                  </a:moveTo>
                  <a:lnTo>
                    <a:pt x="21510" y="25514"/>
                  </a:lnTo>
                  <a:cubicBezTo>
                    <a:pt x="21496" y="25514"/>
                    <a:pt x="21496" y="25514"/>
                    <a:pt x="21482" y="25500"/>
                  </a:cubicBezTo>
                  <a:close/>
                  <a:moveTo>
                    <a:pt x="22845" y="2485"/>
                  </a:moveTo>
                  <a:cubicBezTo>
                    <a:pt x="22831" y="2471"/>
                    <a:pt x="22816" y="2457"/>
                    <a:pt x="22802" y="2442"/>
                  </a:cubicBezTo>
                  <a:lnTo>
                    <a:pt x="22845" y="2485"/>
                  </a:lnTo>
                  <a:close/>
                  <a:moveTo>
                    <a:pt x="20971" y="4047"/>
                  </a:moveTo>
                  <a:lnTo>
                    <a:pt x="20971" y="4047"/>
                  </a:lnTo>
                  <a:close/>
                  <a:moveTo>
                    <a:pt x="12310" y="24023"/>
                  </a:moveTo>
                  <a:lnTo>
                    <a:pt x="12352" y="24080"/>
                  </a:lnTo>
                  <a:cubicBezTo>
                    <a:pt x="12338" y="24066"/>
                    <a:pt x="12324" y="24052"/>
                    <a:pt x="12310" y="24023"/>
                  </a:cubicBezTo>
                  <a:close/>
                  <a:moveTo>
                    <a:pt x="25528" y="29745"/>
                  </a:moveTo>
                  <a:lnTo>
                    <a:pt x="25514" y="29745"/>
                  </a:lnTo>
                  <a:lnTo>
                    <a:pt x="25528" y="29731"/>
                  </a:lnTo>
                  <a:lnTo>
                    <a:pt x="25528" y="29745"/>
                  </a:lnTo>
                  <a:close/>
                  <a:moveTo>
                    <a:pt x="29390" y="10251"/>
                  </a:moveTo>
                  <a:close/>
                  <a:moveTo>
                    <a:pt x="2314" y="15561"/>
                  </a:moveTo>
                  <a:lnTo>
                    <a:pt x="2314" y="15561"/>
                  </a:lnTo>
                  <a:cubicBezTo>
                    <a:pt x="2314" y="15547"/>
                    <a:pt x="2329" y="15533"/>
                    <a:pt x="2329" y="15533"/>
                  </a:cubicBezTo>
                  <a:cubicBezTo>
                    <a:pt x="2329" y="15533"/>
                    <a:pt x="2329" y="15547"/>
                    <a:pt x="2314" y="15547"/>
                  </a:cubicBezTo>
                  <a:lnTo>
                    <a:pt x="2314" y="15547"/>
                  </a:lnTo>
                  <a:cubicBezTo>
                    <a:pt x="2314" y="15547"/>
                    <a:pt x="2314" y="15547"/>
                    <a:pt x="2314" y="15561"/>
                  </a:cubicBezTo>
                  <a:close/>
                  <a:moveTo>
                    <a:pt x="3947" y="24435"/>
                  </a:moveTo>
                  <a:lnTo>
                    <a:pt x="3947" y="24435"/>
                  </a:lnTo>
                  <a:lnTo>
                    <a:pt x="3947" y="24435"/>
                  </a:lnTo>
                  <a:lnTo>
                    <a:pt x="3933" y="24435"/>
                  </a:lnTo>
                  <a:close/>
                  <a:moveTo>
                    <a:pt x="30512" y="11103"/>
                  </a:moveTo>
                  <a:lnTo>
                    <a:pt x="30526" y="11103"/>
                  </a:lnTo>
                  <a:lnTo>
                    <a:pt x="30512" y="11103"/>
                  </a:lnTo>
                  <a:cubicBezTo>
                    <a:pt x="30512" y="11103"/>
                    <a:pt x="30512" y="11103"/>
                    <a:pt x="30512" y="11103"/>
                  </a:cubicBezTo>
                  <a:close/>
                  <a:moveTo>
                    <a:pt x="29106" y="6432"/>
                  </a:moveTo>
                  <a:lnTo>
                    <a:pt x="29092" y="6418"/>
                  </a:lnTo>
                  <a:lnTo>
                    <a:pt x="29106" y="6418"/>
                  </a:lnTo>
                  <a:close/>
                  <a:moveTo>
                    <a:pt x="16654" y="1136"/>
                  </a:moveTo>
                  <a:lnTo>
                    <a:pt x="16640" y="1136"/>
                  </a:lnTo>
                  <a:lnTo>
                    <a:pt x="16626" y="1122"/>
                  </a:lnTo>
                  <a:lnTo>
                    <a:pt x="16626" y="1122"/>
                  </a:lnTo>
                  <a:lnTo>
                    <a:pt x="16683" y="1122"/>
                  </a:lnTo>
                  <a:close/>
                  <a:moveTo>
                    <a:pt x="12736" y="1775"/>
                  </a:moveTo>
                  <a:close/>
                  <a:moveTo>
                    <a:pt x="9598" y="3635"/>
                  </a:moveTo>
                  <a:lnTo>
                    <a:pt x="9598" y="3635"/>
                  </a:lnTo>
                  <a:cubicBezTo>
                    <a:pt x="9612" y="3621"/>
                    <a:pt x="9641" y="3621"/>
                    <a:pt x="9655" y="3635"/>
                  </a:cubicBezTo>
                  <a:cubicBezTo>
                    <a:pt x="9641" y="3635"/>
                    <a:pt x="9612" y="3635"/>
                    <a:pt x="9598" y="3635"/>
                  </a:cubicBezTo>
                  <a:close/>
                  <a:moveTo>
                    <a:pt x="5892" y="27573"/>
                  </a:moveTo>
                  <a:close/>
                  <a:moveTo>
                    <a:pt x="11089" y="29518"/>
                  </a:moveTo>
                  <a:lnTo>
                    <a:pt x="11089" y="29518"/>
                  </a:lnTo>
                  <a:close/>
                  <a:moveTo>
                    <a:pt x="24194" y="1349"/>
                  </a:moveTo>
                  <a:lnTo>
                    <a:pt x="24194" y="1335"/>
                  </a:lnTo>
                  <a:close/>
                  <a:moveTo>
                    <a:pt x="10109" y="4018"/>
                  </a:moveTo>
                  <a:lnTo>
                    <a:pt x="10123" y="4047"/>
                  </a:lnTo>
                  <a:lnTo>
                    <a:pt x="10123" y="4047"/>
                  </a:lnTo>
                  <a:lnTo>
                    <a:pt x="10123" y="4047"/>
                  </a:lnTo>
                  <a:lnTo>
                    <a:pt x="10095" y="4047"/>
                  </a:lnTo>
                  <a:cubicBezTo>
                    <a:pt x="10109" y="4033"/>
                    <a:pt x="10109" y="4033"/>
                    <a:pt x="10109" y="4018"/>
                  </a:cubicBezTo>
                  <a:close/>
                  <a:moveTo>
                    <a:pt x="4813" y="7752"/>
                  </a:moveTo>
                  <a:close/>
                  <a:moveTo>
                    <a:pt x="2811" y="9499"/>
                  </a:moveTo>
                  <a:lnTo>
                    <a:pt x="2811" y="9499"/>
                  </a:lnTo>
                  <a:lnTo>
                    <a:pt x="2811" y="9499"/>
                  </a:lnTo>
                  <a:lnTo>
                    <a:pt x="2825" y="9485"/>
                  </a:lnTo>
                  <a:cubicBezTo>
                    <a:pt x="2825" y="9499"/>
                    <a:pt x="2825" y="9499"/>
                    <a:pt x="2825" y="9499"/>
                  </a:cubicBezTo>
                  <a:close/>
                  <a:moveTo>
                    <a:pt x="10563" y="2059"/>
                  </a:moveTo>
                  <a:lnTo>
                    <a:pt x="10563" y="2059"/>
                  </a:lnTo>
                  <a:lnTo>
                    <a:pt x="10478" y="2087"/>
                  </a:lnTo>
                  <a:close/>
                  <a:moveTo>
                    <a:pt x="1860" y="23328"/>
                  </a:moveTo>
                  <a:cubicBezTo>
                    <a:pt x="1874" y="23313"/>
                    <a:pt x="1888" y="23313"/>
                    <a:pt x="1903" y="23313"/>
                  </a:cubicBezTo>
                  <a:close/>
                  <a:moveTo>
                    <a:pt x="4614" y="26820"/>
                  </a:moveTo>
                  <a:lnTo>
                    <a:pt x="4629" y="26820"/>
                  </a:lnTo>
                  <a:cubicBezTo>
                    <a:pt x="4629" y="26820"/>
                    <a:pt x="4629" y="26835"/>
                    <a:pt x="4629" y="26835"/>
                  </a:cubicBezTo>
                  <a:cubicBezTo>
                    <a:pt x="4629" y="26835"/>
                    <a:pt x="4614" y="26820"/>
                    <a:pt x="4614" y="26820"/>
                  </a:cubicBezTo>
                  <a:close/>
                  <a:moveTo>
                    <a:pt x="21922" y="32926"/>
                  </a:moveTo>
                  <a:close/>
                  <a:moveTo>
                    <a:pt x="27999" y="29404"/>
                  </a:moveTo>
                  <a:close/>
                  <a:moveTo>
                    <a:pt x="32570" y="21950"/>
                  </a:move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35" name="Google Shape;435;p32"/>
            <p:cNvPicPr preferRelativeResize="0"/>
            <p:nvPr/>
          </p:nvPicPr>
          <p:blipFill>
            <a:blip r:embed="rId6">
              <a:alphaModFix amt="84000"/>
            </a:blip>
            <a:stretch>
              <a:fillRect/>
            </a:stretch>
          </p:blipFill>
          <p:spPr>
            <a:xfrm>
              <a:off x="10344860" y="2793918"/>
              <a:ext cx="1137392" cy="11804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6" name="Google Shape;436;p32"/>
          <p:cNvGrpSpPr/>
          <p:nvPr/>
        </p:nvGrpSpPr>
        <p:grpSpPr>
          <a:xfrm>
            <a:off x="4100156" y="3715758"/>
            <a:ext cx="1128619" cy="1106158"/>
            <a:chOff x="1507325" y="3035041"/>
            <a:chExt cx="1128619" cy="1106158"/>
          </a:xfrm>
        </p:grpSpPr>
        <p:sp>
          <p:nvSpPr>
            <p:cNvPr id="437" name="Google Shape;437;p32"/>
            <p:cNvSpPr/>
            <p:nvPr/>
          </p:nvSpPr>
          <p:spPr>
            <a:xfrm>
              <a:off x="1513041" y="3035041"/>
              <a:ext cx="1122904" cy="1098806"/>
            </a:xfrm>
            <a:custGeom>
              <a:avLst/>
              <a:gdLst/>
              <a:ahLst/>
              <a:cxnLst/>
              <a:rect l="l" t="t" r="r" b="b"/>
              <a:pathLst>
                <a:path w="32386" h="31691" extrusionOk="0">
                  <a:moveTo>
                    <a:pt x="32329" y="15973"/>
                  </a:moveTo>
                  <a:cubicBezTo>
                    <a:pt x="32159" y="15959"/>
                    <a:pt x="32073" y="15860"/>
                    <a:pt x="32159" y="15703"/>
                  </a:cubicBezTo>
                  <a:cubicBezTo>
                    <a:pt x="32230" y="15533"/>
                    <a:pt x="32315" y="15419"/>
                    <a:pt x="32230" y="15263"/>
                  </a:cubicBezTo>
                  <a:cubicBezTo>
                    <a:pt x="32102" y="15050"/>
                    <a:pt x="32258" y="14951"/>
                    <a:pt x="32386" y="14837"/>
                  </a:cubicBezTo>
                  <a:cubicBezTo>
                    <a:pt x="32031" y="14624"/>
                    <a:pt x="32031" y="14624"/>
                    <a:pt x="32159" y="14255"/>
                  </a:cubicBezTo>
                  <a:cubicBezTo>
                    <a:pt x="32159" y="14184"/>
                    <a:pt x="32230" y="14113"/>
                    <a:pt x="32159" y="14042"/>
                  </a:cubicBezTo>
                  <a:cubicBezTo>
                    <a:pt x="32017" y="13971"/>
                    <a:pt x="32059" y="13801"/>
                    <a:pt x="31946" y="13716"/>
                  </a:cubicBezTo>
                  <a:lnTo>
                    <a:pt x="31946" y="13517"/>
                  </a:lnTo>
                  <a:lnTo>
                    <a:pt x="31946" y="13517"/>
                  </a:lnTo>
                  <a:cubicBezTo>
                    <a:pt x="32002" y="13503"/>
                    <a:pt x="32045" y="13488"/>
                    <a:pt x="32088" y="13474"/>
                  </a:cubicBezTo>
                  <a:cubicBezTo>
                    <a:pt x="32272" y="13346"/>
                    <a:pt x="32272" y="13233"/>
                    <a:pt x="32088" y="13119"/>
                  </a:cubicBezTo>
                  <a:cubicBezTo>
                    <a:pt x="32045" y="13091"/>
                    <a:pt x="31988" y="13077"/>
                    <a:pt x="31946" y="13077"/>
                  </a:cubicBezTo>
                  <a:cubicBezTo>
                    <a:pt x="31846" y="12949"/>
                    <a:pt x="31818" y="12821"/>
                    <a:pt x="31960" y="12679"/>
                  </a:cubicBezTo>
                  <a:cubicBezTo>
                    <a:pt x="32002" y="12651"/>
                    <a:pt x="31974" y="12594"/>
                    <a:pt x="31931" y="12566"/>
                  </a:cubicBezTo>
                  <a:cubicBezTo>
                    <a:pt x="31818" y="12551"/>
                    <a:pt x="31719" y="12509"/>
                    <a:pt x="31633" y="12452"/>
                  </a:cubicBezTo>
                  <a:cubicBezTo>
                    <a:pt x="31633" y="12381"/>
                    <a:pt x="31633" y="12310"/>
                    <a:pt x="31619" y="12253"/>
                  </a:cubicBezTo>
                  <a:cubicBezTo>
                    <a:pt x="31577" y="12211"/>
                    <a:pt x="31548" y="12168"/>
                    <a:pt x="31520" y="12140"/>
                  </a:cubicBezTo>
                  <a:cubicBezTo>
                    <a:pt x="31491" y="12097"/>
                    <a:pt x="31506" y="12069"/>
                    <a:pt x="31506" y="12040"/>
                  </a:cubicBezTo>
                  <a:cubicBezTo>
                    <a:pt x="31534" y="12026"/>
                    <a:pt x="31562" y="11998"/>
                    <a:pt x="31591" y="11983"/>
                  </a:cubicBezTo>
                  <a:cubicBezTo>
                    <a:pt x="31690" y="11898"/>
                    <a:pt x="31761" y="11813"/>
                    <a:pt x="31676" y="11685"/>
                  </a:cubicBezTo>
                  <a:cubicBezTo>
                    <a:pt x="31577" y="11558"/>
                    <a:pt x="31491" y="11699"/>
                    <a:pt x="31406" y="11714"/>
                  </a:cubicBezTo>
                  <a:cubicBezTo>
                    <a:pt x="31307" y="11614"/>
                    <a:pt x="31264" y="11487"/>
                    <a:pt x="31264" y="11345"/>
                  </a:cubicBezTo>
                  <a:cubicBezTo>
                    <a:pt x="31435" y="11203"/>
                    <a:pt x="31307" y="11089"/>
                    <a:pt x="31222" y="10961"/>
                  </a:cubicBezTo>
                  <a:cubicBezTo>
                    <a:pt x="31193" y="10919"/>
                    <a:pt x="31207" y="10833"/>
                    <a:pt x="31193" y="10762"/>
                  </a:cubicBezTo>
                  <a:lnTo>
                    <a:pt x="31207" y="10762"/>
                  </a:lnTo>
                  <a:lnTo>
                    <a:pt x="31193" y="10564"/>
                  </a:lnTo>
                  <a:cubicBezTo>
                    <a:pt x="30881" y="10521"/>
                    <a:pt x="30838" y="10265"/>
                    <a:pt x="30781" y="10024"/>
                  </a:cubicBezTo>
                  <a:cubicBezTo>
                    <a:pt x="30710" y="9939"/>
                    <a:pt x="30710" y="9825"/>
                    <a:pt x="30753" y="9740"/>
                  </a:cubicBezTo>
                  <a:cubicBezTo>
                    <a:pt x="30852" y="9584"/>
                    <a:pt x="30838" y="9385"/>
                    <a:pt x="30710" y="9257"/>
                  </a:cubicBezTo>
                  <a:cubicBezTo>
                    <a:pt x="30696" y="9314"/>
                    <a:pt x="30682" y="9357"/>
                    <a:pt x="30668" y="9399"/>
                  </a:cubicBezTo>
                  <a:cubicBezTo>
                    <a:pt x="30625" y="9541"/>
                    <a:pt x="30625" y="9541"/>
                    <a:pt x="30497" y="9428"/>
                  </a:cubicBezTo>
                  <a:lnTo>
                    <a:pt x="30469" y="9385"/>
                  </a:lnTo>
                  <a:lnTo>
                    <a:pt x="30356" y="9385"/>
                  </a:lnTo>
                  <a:cubicBezTo>
                    <a:pt x="30270" y="9243"/>
                    <a:pt x="30228" y="9073"/>
                    <a:pt x="30242" y="8888"/>
                  </a:cubicBezTo>
                  <a:cubicBezTo>
                    <a:pt x="30256" y="8661"/>
                    <a:pt x="30114" y="8448"/>
                    <a:pt x="29901" y="8363"/>
                  </a:cubicBezTo>
                  <a:cubicBezTo>
                    <a:pt x="29788" y="8335"/>
                    <a:pt x="29702" y="8207"/>
                    <a:pt x="29717" y="8079"/>
                  </a:cubicBezTo>
                  <a:cubicBezTo>
                    <a:pt x="29717" y="8051"/>
                    <a:pt x="29717" y="8022"/>
                    <a:pt x="29717" y="7980"/>
                  </a:cubicBezTo>
                  <a:cubicBezTo>
                    <a:pt x="29688" y="7823"/>
                    <a:pt x="29589" y="7696"/>
                    <a:pt x="29475" y="7596"/>
                  </a:cubicBezTo>
                  <a:cubicBezTo>
                    <a:pt x="29418" y="7539"/>
                    <a:pt x="29276" y="7568"/>
                    <a:pt x="29177" y="7582"/>
                  </a:cubicBezTo>
                  <a:cubicBezTo>
                    <a:pt x="29078" y="7582"/>
                    <a:pt x="29078" y="7539"/>
                    <a:pt x="29021" y="7497"/>
                  </a:cubicBezTo>
                  <a:cubicBezTo>
                    <a:pt x="28836" y="7298"/>
                    <a:pt x="28709" y="7043"/>
                    <a:pt x="28666" y="6773"/>
                  </a:cubicBezTo>
                  <a:cubicBezTo>
                    <a:pt x="28680" y="6560"/>
                    <a:pt x="28723" y="6347"/>
                    <a:pt x="28794" y="6134"/>
                  </a:cubicBezTo>
                  <a:cubicBezTo>
                    <a:pt x="28865" y="5978"/>
                    <a:pt x="28851" y="5949"/>
                    <a:pt x="28723" y="5935"/>
                  </a:cubicBezTo>
                  <a:cubicBezTo>
                    <a:pt x="28638" y="5921"/>
                    <a:pt x="28552" y="5921"/>
                    <a:pt x="28467" y="5907"/>
                  </a:cubicBezTo>
                  <a:lnTo>
                    <a:pt x="28467" y="5907"/>
                  </a:lnTo>
                  <a:cubicBezTo>
                    <a:pt x="28467" y="5751"/>
                    <a:pt x="28453" y="5594"/>
                    <a:pt x="28694" y="5651"/>
                  </a:cubicBezTo>
                  <a:cubicBezTo>
                    <a:pt x="28751" y="5665"/>
                    <a:pt x="28765" y="5580"/>
                    <a:pt x="28737" y="5538"/>
                  </a:cubicBezTo>
                  <a:cubicBezTo>
                    <a:pt x="28723" y="5481"/>
                    <a:pt x="28694" y="5438"/>
                    <a:pt x="28680" y="5396"/>
                  </a:cubicBezTo>
                  <a:cubicBezTo>
                    <a:pt x="28510" y="5367"/>
                    <a:pt x="28382" y="5452"/>
                    <a:pt x="28226" y="5481"/>
                  </a:cubicBezTo>
                  <a:cubicBezTo>
                    <a:pt x="28126" y="5495"/>
                    <a:pt x="28055" y="5410"/>
                    <a:pt x="28070" y="5325"/>
                  </a:cubicBezTo>
                  <a:cubicBezTo>
                    <a:pt x="28070" y="5254"/>
                    <a:pt x="28098" y="5197"/>
                    <a:pt x="28112" y="5126"/>
                  </a:cubicBezTo>
                  <a:cubicBezTo>
                    <a:pt x="28126" y="4998"/>
                    <a:pt x="28027" y="4998"/>
                    <a:pt x="27942" y="4970"/>
                  </a:cubicBezTo>
                  <a:cubicBezTo>
                    <a:pt x="27842" y="4913"/>
                    <a:pt x="27715" y="4913"/>
                    <a:pt x="27615" y="4970"/>
                  </a:cubicBezTo>
                  <a:lnTo>
                    <a:pt x="27615" y="4970"/>
                  </a:lnTo>
                  <a:cubicBezTo>
                    <a:pt x="27587" y="4941"/>
                    <a:pt x="27558" y="4884"/>
                    <a:pt x="27516" y="4884"/>
                  </a:cubicBezTo>
                  <a:cubicBezTo>
                    <a:pt x="27331" y="4870"/>
                    <a:pt x="27204" y="4728"/>
                    <a:pt x="27189" y="4558"/>
                  </a:cubicBezTo>
                  <a:cubicBezTo>
                    <a:pt x="27189" y="4515"/>
                    <a:pt x="27133" y="4487"/>
                    <a:pt x="27090" y="4444"/>
                  </a:cubicBezTo>
                  <a:cubicBezTo>
                    <a:pt x="27019" y="4487"/>
                    <a:pt x="26976" y="4572"/>
                    <a:pt x="27005" y="4643"/>
                  </a:cubicBezTo>
                  <a:lnTo>
                    <a:pt x="27005" y="4643"/>
                  </a:lnTo>
                  <a:cubicBezTo>
                    <a:pt x="27062" y="4742"/>
                    <a:pt x="27047" y="4870"/>
                    <a:pt x="26991" y="4970"/>
                  </a:cubicBezTo>
                  <a:lnTo>
                    <a:pt x="26991" y="4970"/>
                  </a:lnTo>
                  <a:cubicBezTo>
                    <a:pt x="26948" y="4970"/>
                    <a:pt x="26920" y="4970"/>
                    <a:pt x="26891" y="4970"/>
                  </a:cubicBezTo>
                  <a:cubicBezTo>
                    <a:pt x="26891" y="4884"/>
                    <a:pt x="26849" y="4813"/>
                    <a:pt x="26778" y="4771"/>
                  </a:cubicBezTo>
                  <a:lnTo>
                    <a:pt x="26778" y="4771"/>
                  </a:lnTo>
                  <a:lnTo>
                    <a:pt x="26664" y="4657"/>
                  </a:lnTo>
                  <a:lnTo>
                    <a:pt x="26565" y="4118"/>
                  </a:lnTo>
                  <a:lnTo>
                    <a:pt x="26565" y="4118"/>
                  </a:lnTo>
                  <a:cubicBezTo>
                    <a:pt x="26451" y="4047"/>
                    <a:pt x="26394" y="4047"/>
                    <a:pt x="26366" y="4175"/>
                  </a:cubicBezTo>
                  <a:cubicBezTo>
                    <a:pt x="26323" y="4175"/>
                    <a:pt x="26295" y="4189"/>
                    <a:pt x="26252" y="4189"/>
                  </a:cubicBezTo>
                  <a:lnTo>
                    <a:pt x="26238" y="4189"/>
                  </a:lnTo>
                  <a:cubicBezTo>
                    <a:pt x="26181" y="4175"/>
                    <a:pt x="26110" y="4146"/>
                    <a:pt x="26053" y="4118"/>
                  </a:cubicBezTo>
                  <a:cubicBezTo>
                    <a:pt x="26096" y="3933"/>
                    <a:pt x="25897" y="3976"/>
                    <a:pt x="25841" y="3905"/>
                  </a:cubicBezTo>
                  <a:cubicBezTo>
                    <a:pt x="25812" y="3919"/>
                    <a:pt x="25784" y="3933"/>
                    <a:pt x="25755" y="3962"/>
                  </a:cubicBezTo>
                  <a:cubicBezTo>
                    <a:pt x="25599" y="4118"/>
                    <a:pt x="25486" y="4104"/>
                    <a:pt x="25471" y="3947"/>
                  </a:cubicBezTo>
                  <a:cubicBezTo>
                    <a:pt x="25471" y="3734"/>
                    <a:pt x="25301" y="3706"/>
                    <a:pt x="25202" y="3621"/>
                  </a:cubicBezTo>
                  <a:cubicBezTo>
                    <a:pt x="25074" y="3550"/>
                    <a:pt x="25017" y="3394"/>
                    <a:pt x="25074" y="3266"/>
                  </a:cubicBezTo>
                  <a:cubicBezTo>
                    <a:pt x="25088" y="3195"/>
                    <a:pt x="25088" y="3138"/>
                    <a:pt x="25088" y="3067"/>
                  </a:cubicBezTo>
                  <a:cubicBezTo>
                    <a:pt x="24903" y="3024"/>
                    <a:pt x="24733" y="2925"/>
                    <a:pt x="24605" y="2769"/>
                  </a:cubicBezTo>
                  <a:cubicBezTo>
                    <a:pt x="24449" y="2613"/>
                    <a:pt x="24293" y="2542"/>
                    <a:pt x="24080" y="2684"/>
                  </a:cubicBezTo>
                  <a:cubicBezTo>
                    <a:pt x="24009" y="2726"/>
                    <a:pt x="23952" y="2655"/>
                    <a:pt x="23938" y="2570"/>
                  </a:cubicBezTo>
                  <a:cubicBezTo>
                    <a:pt x="23938" y="2528"/>
                    <a:pt x="23938" y="2471"/>
                    <a:pt x="23938" y="2428"/>
                  </a:cubicBezTo>
                  <a:cubicBezTo>
                    <a:pt x="23668" y="2428"/>
                    <a:pt x="23427" y="2286"/>
                    <a:pt x="23171" y="2315"/>
                  </a:cubicBezTo>
                  <a:cubicBezTo>
                    <a:pt x="23044" y="2315"/>
                    <a:pt x="22930" y="2229"/>
                    <a:pt x="22887" y="2116"/>
                  </a:cubicBezTo>
                  <a:cubicBezTo>
                    <a:pt x="22831" y="1988"/>
                    <a:pt x="22703" y="1903"/>
                    <a:pt x="22561" y="1889"/>
                  </a:cubicBezTo>
                  <a:cubicBezTo>
                    <a:pt x="22561" y="1860"/>
                    <a:pt x="22561" y="1832"/>
                    <a:pt x="22547" y="1803"/>
                  </a:cubicBezTo>
                  <a:cubicBezTo>
                    <a:pt x="22476" y="1803"/>
                    <a:pt x="22390" y="1803"/>
                    <a:pt x="22348" y="1889"/>
                  </a:cubicBezTo>
                  <a:lnTo>
                    <a:pt x="22348" y="1889"/>
                  </a:lnTo>
                  <a:lnTo>
                    <a:pt x="22149" y="1988"/>
                  </a:lnTo>
                  <a:cubicBezTo>
                    <a:pt x="22106" y="1874"/>
                    <a:pt x="21879" y="1846"/>
                    <a:pt x="21993" y="1647"/>
                  </a:cubicBezTo>
                  <a:cubicBezTo>
                    <a:pt x="22021" y="1605"/>
                    <a:pt x="21993" y="1534"/>
                    <a:pt x="21936" y="1548"/>
                  </a:cubicBezTo>
                  <a:cubicBezTo>
                    <a:pt x="21837" y="1548"/>
                    <a:pt x="21695" y="1491"/>
                    <a:pt x="21638" y="1548"/>
                  </a:cubicBezTo>
                  <a:cubicBezTo>
                    <a:pt x="21468" y="1676"/>
                    <a:pt x="21340" y="1590"/>
                    <a:pt x="21198" y="1519"/>
                  </a:cubicBezTo>
                  <a:cubicBezTo>
                    <a:pt x="21127" y="1477"/>
                    <a:pt x="21027" y="1491"/>
                    <a:pt x="20985" y="1576"/>
                  </a:cubicBezTo>
                  <a:lnTo>
                    <a:pt x="20985" y="1576"/>
                  </a:lnTo>
                  <a:lnTo>
                    <a:pt x="20985" y="1576"/>
                  </a:lnTo>
                  <a:lnTo>
                    <a:pt x="20985" y="1576"/>
                  </a:lnTo>
                  <a:cubicBezTo>
                    <a:pt x="20772" y="1392"/>
                    <a:pt x="20488" y="1307"/>
                    <a:pt x="20218" y="1321"/>
                  </a:cubicBezTo>
                  <a:cubicBezTo>
                    <a:pt x="20147" y="1349"/>
                    <a:pt x="20076" y="1335"/>
                    <a:pt x="20019" y="1278"/>
                  </a:cubicBezTo>
                  <a:cubicBezTo>
                    <a:pt x="19821" y="1065"/>
                    <a:pt x="19551" y="1136"/>
                    <a:pt x="19295" y="1122"/>
                  </a:cubicBezTo>
                  <a:lnTo>
                    <a:pt x="19295" y="1122"/>
                  </a:lnTo>
                  <a:lnTo>
                    <a:pt x="19196" y="1037"/>
                  </a:lnTo>
                  <a:lnTo>
                    <a:pt x="19196" y="1037"/>
                  </a:lnTo>
                  <a:cubicBezTo>
                    <a:pt x="19153" y="980"/>
                    <a:pt x="19125" y="909"/>
                    <a:pt x="19082" y="838"/>
                  </a:cubicBezTo>
                  <a:lnTo>
                    <a:pt x="18983" y="739"/>
                  </a:lnTo>
                  <a:cubicBezTo>
                    <a:pt x="18798" y="710"/>
                    <a:pt x="18812" y="909"/>
                    <a:pt x="18727" y="952"/>
                  </a:cubicBezTo>
                  <a:cubicBezTo>
                    <a:pt x="18585" y="1023"/>
                    <a:pt x="18543" y="767"/>
                    <a:pt x="18387" y="781"/>
                  </a:cubicBezTo>
                  <a:cubicBezTo>
                    <a:pt x="18358" y="781"/>
                    <a:pt x="18330" y="795"/>
                    <a:pt x="18287" y="810"/>
                  </a:cubicBezTo>
                  <a:lnTo>
                    <a:pt x="18032" y="838"/>
                  </a:lnTo>
                  <a:cubicBezTo>
                    <a:pt x="17946" y="810"/>
                    <a:pt x="17847" y="753"/>
                    <a:pt x="17790" y="767"/>
                  </a:cubicBezTo>
                  <a:cubicBezTo>
                    <a:pt x="17606" y="824"/>
                    <a:pt x="17449" y="710"/>
                    <a:pt x="17279" y="696"/>
                  </a:cubicBezTo>
                  <a:cubicBezTo>
                    <a:pt x="17208" y="696"/>
                    <a:pt x="17194" y="597"/>
                    <a:pt x="17180" y="540"/>
                  </a:cubicBezTo>
                  <a:cubicBezTo>
                    <a:pt x="17123" y="540"/>
                    <a:pt x="17066" y="540"/>
                    <a:pt x="17038" y="582"/>
                  </a:cubicBezTo>
                  <a:cubicBezTo>
                    <a:pt x="16910" y="724"/>
                    <a:pt x="16910" y="724"/>
                    <a:pt x="16768" y="625"/>
                  </a:cubicBezTo>
                  <a:cubicBezTo>
                    <a:pt x="16669" y="582"/>
                    <a:pt x="16555" y="455"/>
                    <a:pt x="16498" y="483"/>
                  </a:cubicBezTo>
                  <a:cubicBezTo>
                    <a:pt x="16328" y="554"/>
                    <a:pt x="16143" y="398"/>
                    <a:pt x="16001" y="497"/>
                  </a:cubicBezTo>
                  <a:cubicBezTo>
                    <a:pt x="15802" y="653"/>
                    <a:pt x="15689" y="455"/>
                    <a:pt x="15533" y="440"/>
                  </a:cubicBezTo>
                  <a:cubicBezTo>
                    <a:pt x="15476" y="440"/>
                    <a:pt x="15419" y="455"/>
                    <a:pt x="15377" y="483"/>
                  </a:cubicBezTo>
                  <a:cubicBezTo>
                    <a:pt x="15277" y="511"/>
                    <a:pt x="15192" y="568"/>
                    <a:pt x="15093" y="611"/>
                  </a:cubicBezTo>
                  <a:lnTo>
                    <a:pt x="15093" y="611"/>
                  </a:lnTo>
                  <a:cubicBezTo>
                    <a:pt x="14951" y="511"/>
                    <a:pt x="14851" y="284"/>
                    <a:pt x="14624" y="455"/>
                  </a:cubicBezTo>
                  <a:cubicBezTo>
                    <a:pt x="14596" y="483"/>
                    <a:pt x="14553" y="483"/>
                    <a:pt x="14525" y="455"/>
                  </a:cubicBezTo>
                  <a:cubicBezTo>
                    <a:pt x="14312" y="213"/>
                    <a:pt x="13957" y="199"/>
                    <a:pt x="13715" y="0"/>
                  </a:cubicBezTo>
                  <a:cubicBezTo>
                    <a:pt x="13659" y="114"/>
                    <a:pt x="13545" y="185"/>
                    <a:pt x="13417" y="185"/>
                  </a:cubicBezTo>
                  <a:cubicBezTo>
                    <a:pt x="13360" y="156"/>
                    <a:pt x="13289" y="85"/>
                    <a:pt x="13233" y="85"/>
                  </a:cubicBezTo>
                  <a:cubicBezTo>
                    <a:pt x="13005" y="142"/>
                    <a:pt x="12764" y="114"/>
                    <a:pt x="12551" y="0"/>
                  </a:cubicBezTo>
                  <a:cubicBezTo>
                    <a:pt x="12210" y="142"/>
                    <a:pt x="11855" y="227"/>
                    <a:pt x="11486" y="242"/>
                  </a:cubicBezTo>
                  <a:cubicBezTo>
                    <a:pt x="11458" y="242"/>
                    <a:pt x="11415" y="227"/>
                    <a:pt x="11387" y="213"/>
                  </a:cubicBezTo>
                  <a:cubicBezTo>
                    <a:pt x="11359" y="298"/>
                    <a:pt x="11330" y="398"/>
                    <a:pt x="11231" y="398"/>
                  </a:cubicBezTo>
                  <a:cubicBezTo>
                    <a:pt x="10961" y="398"/>
                    <a:pt x="10691" y="455"/>
                    <a:pt x="10450" y="582"/>
                  </a:cubicBezTo>
                  <a:cubicBezTo>
                    <a:pt x="10308" y="653"/>
                    <a:pt x="10237" y="554"/>
                    <a:pt x="10208" y="412"/>
                  </a:cubicBezTo>
                  <a:lnTo>
                    <a:pt x="10010" y="412"/>
                  </a:lnTo>
                  <a:cubicBezTo>
                    <a:pt x="9712" y="540"/>
                    <a:pt x="9399" y="611"/>
                    <a:pt x="9073" y="625"/>
                  </a:cubicBezTo>
                  <a:cubicBezTo>
                    <a:pt x="9073" y="653"/>
                    <a:pt x="9073" y="696"/>
                    <a:pt x="9073" y="724"/>
                  </a:cubicBezTo>
                  <a:cubicBezTo>
                    <a:pt x="8945" y="781"/>
                    <a:pt x="8888" y="966"/>
                    <a:pt x="8675" y="895"/>
                  </a:cubicBezTo>
                  <a:cubicBezTo>
                    <a:pt x="8561" y="881"/>
                    <a:pt x="8462" y="952"/>
                    <a:pt x="8434" y="1065"/>
                  </a:cubicBezTo>
                  <a:cubicBezTo>
                    <a:pt x="8391" y="1236"/>
                    <a:pt x="8263" y="1236"/>
                    <a:pt x="8121" y="1250"/>
                  </a:cubicBezTo>
                  <a:cubicBezTo>
                    <a:pt x="7894" y="1278"/>
                    <a:pt x="7866" y="1349"/>
                    <a:pt x="7880" y="1605"/>
                  </a:cubicBezTo>
                  <a:cubicBezTo>
                    <a:pt x="7880" y="1661"/>
                    <a:pt x="7880" y="1718"/>
                    <a:pt x="7894" y="1761"/>
                  </a:cubicBezTo>
                  <a:lnTo>
                    <a:pt x="7894" y="1761"/>
                  </a:lnTo>
                  <a:cubicBezTo>
                    <a:pt x="7724" y="1832"/>
                    <a:pt x="7539" y="1818"/>
                    <a:pt x="7383" y="1704"/>
                  </a:cubicBezTo>
                  <a:lnTo>
                    <a:pt x="7383" y="1960"/>
                  </a:lnTo>
                  <a:cubicBezTo>
                    <a:pt x="7383" y="2031"/>
                    <a:pt x="7383" y="2130"/>
                    <a:pt x="7298" y="2130"/>
                  </a:cubicBezTo>
                  <a:cubicBezTo>
                    <a:pt x="7099" y="2144"/>
                    <a:pt x="7000" y="2272"/>
                    <a:pt x="6915" y="2442"/>
                  </a:cubicBezTo>
                  <a:cubicBezTo>
                    <a:pt x="6886" y="2499"/>
                    <a:pt x="6801" y="2499"/>
                    <a:pt x="6744" y="2513"/>
                  </a:cubicBezTo>
                  <a:lnTo>
                    <a:pt x="6744" y="2513"/>
                  </a:lnTo>
                  <a:lnTo>
                    <a:pt x="6744" y="2513"/>
                  </a:lnTo>
                  <a:lnTo>
                    <a:pt x="6744" y="2513"/>
                  </a:lnTo>
                  <a:cubicBezTo>
                    <a:pt x="6673" y="2428"/>
                    <a:pt x="6588" y="2414"/>
                    <a:pt x="6560" y="2528"/>
                  </a:cubicBezTo>
                  <a:cubicBezTo>
                    <a:pt x="6545" y="2684"/>
                    <a:pt x="6474" y="2812"/>
                    <a:pt x="6347" y="2911"/>
                  </a:cubicBezTo>
                  <a:cubicBezTo>
                    <a:pt x="6276" y="2982"/>
                    <a:pt x="6233" y="2939"/>
                    <a:pt x="6176" y="2897"/>
                  </a:cubicBezTo>
                  <a:cubicBezTo>
                    <a:pt x="6105" y="2854"/>
                    <a:pt x="6034" y="2883"/>
                    <a:pt x="6020" y="2968"/>
                  </a:cubicBezTo>
                  <a:cubicBezTo>
                    <a:pt x="5949" y="3450"/>
                    <a:pt x="5906" y="3536"/>
                    <a:pt x="5537" y="3777"/>
                  </a:cubicBezTo>
                  <a:cubicBezTo>
                    <a:pt x="5310" y="3919"/>
                    <a:pt x="5126" y="4146"/>
                    <a:pt x="5055" y="4416"/>
                  </a:cubicBezTo>
                  <a:cubicBezTo>
                    <a:pt x="4771" y="4458"/>
                    <a:pt x="4543" y="4657"/>
                    <a:pt x="4472" y="4927"/>
                  </a:cubicBezTo>
                  <a:cubicBezTo>
                    <a:pt x="4416" y="5083"/>
                    <a:pt x="4416" y="5282"/>
                    <a:pt x="4231" y="5367"/>
                  </a:cubicBezTo>
                  <a:cubicBezTo>
                    <a:pt x="4089" y="5424"/>
                    <a:pt x="3905" y="5452"/>
                    <a:pt x="3961" y="5665"/>
                  </a:cubicBezTo>
                  <a:cubicBezTo>
                    <a:pt x="3947" y="5694"/>
                    <a:pt x="3919" y="5708"/>
                    <a:pt x="3890" y="5708"/>
                  </a:cubicBezTo>
                  <a:cubicBezTo>
                    <a:pt x="3677" y="5665"/>
                    <a:pt x="3635" y="5807"/>
                    <a:pt x="3564" y="5963"/>
                  </a:cubicBezTo>
                  <a:cubicBezTo>
                    <a:pt x="3436" y="6276"/>
                    <a:pt x="3280" y="6588"/>
                    <a:pt x="3138" y="6901"/>
                  </a:cubicBezTo>
                  <a:cubicBezTo>
                    <a:pt x="2939" y="6957"/>
                    <a:pt x="3053" y="7128"/>
                    <a:pt x="3038" y="7256"/>
                  </a:cubicBezTo>
                  <a:cubicBezTo>
                    <a:pt x="2641" y="7199"/>
                    <a:pt x="2641" y="7199"/>
                    <a:pt x="2485" y="7525"/>
                  </a:cubicBezTo>
                  <a:cubicBezTo>
                    <a:pt x="2428" y="7653"/>
                    <a:pt x="2371" y="7781"/>
                    <a:pt x="2314" y="7894"/>
                  </a:cubicBezTo>
                  <a:lnTo>
                    <a:pt x="2314" y="8107"/>
                  </a:lnTo>
                  <a:cubicBezTo>
                    <a:pt x="2314" y="8178"/>
                    <a:pt x="2258" y="8221"/>
                    <a:pt x="2229" y="8292"/>
                  </a:cubicBezTo>
                  <a:cubicBezTo>
                    <a:pt x="2201" y="8278"/>
                    <a:pt x="2172" y="8278"/>
                    <a:pt x="2144" y="8292"/>
                  </a:cubicBezTo>
                  <a:cubicBezTo>
                    <a:pt x="1974" y="8448"/>
                    <a:pt x="1917" y="8732"/>
                    <a:pt x="1690" y="8860"/>
                  </a:cubicBezTo>
                  <a:lnTo>
                    <a:pt x="1690" y="8860"/>
                  </a:lnTo>
                  <a:cubicBezTo>
                    <a:pt x="1619" y="8917"/>
                    <a:pt x="1647" y="9016"/>
                    <a:pt x="1590" y="9087"/>
                  </a:cubicBezTo>
                  <a:cubicBezTo>
                    <a:pt x="1590" y="9115"/>
                    <a:pt x="1590" y="9144"/>
                    <a:pt x="1590" y="9172"/>
                  </a:cubicBezTo>
                  <a:cubicBezTo>
                    <a:pt x="1590" y="9286"/>
                    <a:pt x="1548" y="9399"/>
                    <a:pt x="1477" y="9485"/>
                  </a:cubicBezTo>
                  <a:lnTo>
                    <a:pt x="1477" y="9485"/>
                  </a:lnTo>
                  <a:cubicBezTo>
                    <a:pt x="1434" y="9541"/>
                    <a:pt x="1420" y="9612"/>
                    <a:pt x="1448" y="9683"/>
                  </a:cubicBezTo>
                  <a:cubicBezTo>
                    <a:pt x="1505" y="9740"/>
                    <a:pt x="1590" y="9783"/>
                    <a:pt x="1675" y="9783"/>
                  </a:cubicBezTo>
                  <a:lnTo>
                    <a:pt x="1661" y="9811"/>
                  </a:lnTo>
                  <a:lnTo>
                    <a:pt x="1477" y="9811"/>
                  </a:lnTo>
                  <a:lnTo>
                    <a:pt x="1391" y="9811"/>
                  </a:lnTo>
                  <a:lnTo>
                    <a:pt x="1391" y="9996"/>
                  </a:lnTo>
                  <a:cubicBezTo>
                    <a:pt x="1462" y="9996"/>
                    <a:pt x="1533" y="10053"/>
                    <a:pt x="1590" y="10109"/>
                  </a:cubicBezTo>
                  <a:cubicBezTo>
                    <a:pt x="1590" y="10180"/>
                    <a:pt x="1576" y="10237"/>
                    <a:pt x="1562" y="10308"/>
                  </a:cubicBezTo>
                  <a:lnTo>
                    <a:pt x="1462" y="10422"/>
                  </a:lnTo>
                  <a:lnTo>
                    <a:pt x="1462" y="10422"/>
                  </a:lnTo>
                  <a:cubicBezTo>
                    <a:pt x="1391" y="10478"/>
                    <a:pt x="1363" y="10549"/>
                    <a:pt x="1363" y="10635"/>
                  </a:cubicBezTo>
                  <a:lnTo>
                    <a:pt x="1363" y="10635"/>
                  </a:lnTo>
                  <a:lnTo>
                    <a:pt x="1164" y="10635"/>
                  </a:lnTo>
                  <a:lnTo>
                    <a:pt x="1051" y="10748"/>
                  </a:lnTo>
                  <a:cubicBezTo>
                    <a:pt x="980" y="10919"/>
                    <a:pt x="895" y="11075"/>
                    <a:pt x="809" y="11245"/>
                  </a:cubicBezTo>
                  <a:cubicBezTo>
                    <a:pt x="753" y="11345"/>
                    <a:pt x="724" y="11472"/>
                    <a:pt x="738" y="11586"/>
                  </a:cubicBezTo>
                  <a:cubicBezTo>
                    <a:pt x="738" y="11614"/>
                    <a:pt x="724" y="11643"/>
                    <a:pt x="724" y="11685"/>
                  </a:cubicBezTo>
                  <a:lnTo>
                    <a:pt x="724" y="11685"/>
                  </a:lnTo>
                  <a:cubicBezTo>
                    <a:pt x="696" y="11685"/>
                    <a:pt x="667" y="11685"/>
                    <a:pt x="639" y="11685"/>
                  </a:cubicBezTo>
                  <a:lnTo>
                    <a:pt x="412" y="12040"/>
                  </a:lnTo>
                  <a:cubicBezTo>
                    <a:pt x="312" y="12310"/>
                    <a:pt x="270" y="12594"/>
                    <a:pt x="298" y="12878"/>
                  </a:cubicBezTo>
                  <a:cubicBezTo>
                    <a:pt x="128" y="13190"/>
                    <a:pt x="57" y="13559"/>
                    <a:pt x="99" y="13929"/>
                  </a:cubicBezTo>
                  <a:cubicBezTo>
                    <a:pt x="114" y="14014"/>
                    <a:pt x="71" y="14099"/>
                    <a:pt x="0" y="14156"/>
                  </a:cubicBezTo>
                  <a:lnTo>
                    <a:pt x="85" y="14355"/>
                  </a:lnTo>
                  <a:cubicBezTo>
                    <a:pt x="0" y="14539"/>
                    <a:pt x="43" y="14738"/>
                    <a:pt x="185" y="14880"/>
                  </a:cubicBezTo>
                  <a:cubicBezTo>
                    <a:pt x="312" y="14965"/>
                    <a:pt x="327" y="15135"/>
                    <a:pt x="199" y="15235"/>
                  </a:cubicBezTo>
                  <a:cubicBezTo>
                    <a:pt x="114" y="15334"/>
                    <a:pt x="156" y="15419"/>
                    <a:pt x="199" y="15519"/>
                  </a:cubicBezTo>
                  <a:cubicBezTo>
                    <a:pt x="369" y="15632"/>
                    <a:pt x="298" y="15789"/>
                    <a:pt x="298" y="15931"/>
                  </a:cubicBezTo>
                  <a:cubicBezTo>
                    <a:pt x="270" y="15987"/>
                    <a:pt x="199" y="16044"/>
                    <a:pt x="199" y="16101"/>
                  </a:cubicBezTo>
                  <a:cubicBezTo>
                    <a:pt x="199" y="16399"/>
                    <a:pt x="199" y="16697"/>
                    <a:pt x="199" y="16995"/>
                  </a:cubicBezTo>
                  <a:lnTo>
                    <a:pt x="199" y="16995"/>
                  </a:lnTo>
                  <a:lnTo>
                    <a:pt x="199" y="17095"/>
                  </a:lnTo>
                  <a:cubicBezTo>
                    <a:pt x="199" y="17265"/>
                    <a:pt x="213" y="17436"/>
                    <a:pt x="227" y="17606"/>
                  </a:cubicBezTo>
                  <a:lnTo>
                    <a:pt x="412" y="17734"/>
                  </a:lnTo>
                  <a:lnTo>
                    <a:pt x="426" y="17918"/>
                  </a:lnTo>
                  <a:cubicBezTo>
                    <a:pt x="582" y="17947"/>
                    <a:pt x="710" y="17975"/>
                    <a:pt x="667" y="18188"/>
                  </a:cubicBezTo>
                  <a:cubicBezTo>
                    <a:pt x="639" y="18302"/>
                    <a:pt x="639" y="18429"/>
                    <a:pt x="639" y="18557"/>
                  </a:cubicBezTo>
                  <a:cubicBezTo>
                    <a:pt x="781" y="18671"/>
                    <a:pt x="1136" y="18685"/>
                    <a:pt x="866" y="19011"/>
                  </a:cubicBezTo>
                  <a:cubicBezTo>
                    <a:pt x="795" y="19097"/>
                    <a:pt x="895" y="19210"/>
                    <a:pt x="966" y="19281"/>
                  </a:cubicBezTo>
                  <a:cubicBezTo>
                    <a:pt x="1008" y="19338"/>
                    <a:pt x="1037" y="19409"/>
                    <a:pt x="980" y="19466"/>
                  </a:cubicBezTo>
                  <a:cubicBezTo>
                    <a:pt x="738" y="19693"/>
                    <a:pt x="781" y="19963"/>
                    <a:pt x="838" y="20233"/>
                  </a:cubicBezTo>
                  <a:lnTo>
                    <a:pt x="838" y="20460"/>
                  </a:lnTo>
                  <a:lnTo>
                    <a:pt x="838" y="20460"/>
                  </a:lnTo>
                  <a:cubicBezTo>
                    <a:pt x="809" y="20644"/>
                    <a:pt x="923" y="20815"/>
                    <a:pt x="937" y="20985"/>
                  </a:cubicBezTo>
                  <a:lnTo>
                    <a:pt x="1037" y="20985"/>
                  </a:lnTo>
                  <a:lnTo>
                    <a:pt x="1037" y="21297"/>
                  </a:lnTo>
                  <a:cubicBezTo>
                    <a:pt x="1179" y="21411"/>
                    <a:pt x="1108" y="21567"/>
                    <a:pt x="1150" y="21709"/>
                  </a:cubicBezTo>
                  <a:lnTo>
                    <a:pt x="1349" y="21723"/>
                  </a:lnTo>
                  <a:cubicBezTo>
                    <a:pt x="1349" y="21880"/>
                    <a:pt x="1349" y="22021"/>
                    <a:pt x="1363" y="22178"/>
                  </a:cubicBezTo>
                  <a:cubicBezTo>
                    <a:pt x="1363" y="22291"/>
                    <a:pt x="1448" y="22348"/>
                    <a:pt x="1548" y="22348"/>
                  </a:cubicBezTo>
                  <a:cubicBezTo>
                    <a:pt x="1590" y="22575"/>
                    <a:pt x="1619" y="22788"/>
                    <a:pt x="1690" y="23001"/>
                  </a:cubicBezTo>
                  <a:cubicBezTo>
                    <a:pt x="1718" y="23172"/>
                    <a:pt x="1817" y="23314"/>
                    <a:pt x="1959" y="23384"/>
                  </a:cubicBezTo>
                  <a:cubicBezTo>
                    <a:pt x="1903" y="23455"/>
                    <a:pt x="1874" y="23526"/>
                    <a:pt x="1888" y="23612"/>
                  </a:cubicBezTo>
                  <a:cubicBezTo>
                    <a:pt x="1888" y="23654"/>
                    <a:pt x="1888" y="23683"/>
                    <a:pt x="1888" y="23711"/>
                  </a:cubicBezTo>
                  <a:cubicBezTo>
                    <a:pt x="1903" y="23796"/>
                    <a:pt x="1959" y="23853"/>
                    <a:pt x="2045" y="23881"/>
                  </a:cubicBezTo>
                  <a:lnTo>
                    <a:pt x="2059" y="23881"/>
                  </a:lnTo>
                  <a:cubicBezTo>
                    <a:pt x="2030" y="23995"/>
                    <a:pt x="2045" y="24009"/>
                    <a:pt x="2144" y="24009"/>
                  </a:cubicBezTo>
                  <a:cubicBezTo>
                    <a:pt x="2172" y="24052"/>
                    <a:pt x="2215" y="24080"/>
                    <a:pt x="2201" y="24137"/>
                  </a:cubicBezTo>
                  <a:cubicBezTo>
                    <a:pt x="2201" y="24165"/>
                    <a:pt x="2201" y="24194"/>
                    <a:pt x="2201" y="24236"/>
                  </a:cubicBezTo>
                  <a:cubicBezTo>
                    <a:pt x="2300" y="24378"/>
                    <a:pt x="2243" y="24563"/>
                    <a:pt x="2314" y="24719"/>
                  </a:cubicBezTo>
                  <a:cubicBezTo>
                    <a:pt x="2428" y="25003"/>
                    <a:pt x="2556" y="25273"/>
                    <a:pt x="2953" y="25202"/>
                  </a:cubicBezTo>
                  <a:lnTo>
                    <a:pt x="2953" y="25188"/>
                  </a:lnTo>
                  <a:lnTo>
                    <a:pt x="3024" y="25202"/>
                  </a:lnTo>
                  <a:cubicBezTo>
                    <a:pt x="3067" y="25372"/>
                    <a:pt x="3109" y="25528"/>
                    <a:pt x="3138" y="25713"/>
                  </a:cubicBezTo>
                  <a:cubicBezTo>
                    <a:pt x="3152" y="25812"/>
                    <a:pt x="3223" y="25898"/>
                    <a:pt x="3322" y="25940"/>
                  </a:cubicBezTo>
                  <a:cubicBezTo>
                    <a:pt x="3493" y="26040"/>
                    <a:pt x="3521" y="26182"/>
                    <a:pt x="3464" y="26465"/>
                  </a:cubicBezTo>
                  <a:cubicBezTo>
                    <a:pt x="3621" y="26593"/>
                    <a:pt x="3748" y="26749"/>
                    <a:pt x="3862" y="26920"/>
                  </a:cubicBezTo>
                  <a:cubicBezTo>
                    <a:pt x="3947" y="27090"/>
                    <a:pt x="4118" y="27190"/>
                    <a:pt x="4302" y="27204"/>
                  </a:cubicBezTo>
                  <a:lnTo>
                    <a:pt x="4302" y="27502"/>
                  </a:lnTo>
                  <a:cubicBezTo>
                    <a:pt x="4430" y="27616"/>
                    <a:pt x="4572" y="27530"/>
                    <a:pt x="4700" y="27516"/>
                  </a:cubicBezTo>
                  <a:lnTo>
                    <a:pt x="4700" y="27516"/>
                  </a:lnTo>
                  <a:cubicBezTo>
                    <a:pt x="4714" y="27559"/>
                    <a:pt x="4714" y="27587"/>
                    <a:pt x="4728" y="27616"/>
                  </a:cubicBezTo>
                  <a:lnTo>
                    <a:pt x="4728" y="27828"/>
                  </a:lnTo>
                  <a:cubicBezTo>
                    <a:pt x="4813" y="27828"/>
                    <a:pt x="4913" y="27800"/>
                    <a:pt x="4969" y="27729"/>
                  </a:cubicBezTo>
                  <a:lnTo>
                    <a:pt x="5012" y="27729"/>
                  </a:lnTo>
                  <a:cubicBezTo>
                    <a:pt x="5083" y="27729"/>
                    <a:pt x="5154" y="27701"/>
                    <a:pt x="5211" y="27672"/>
                  </a:cubicBezTo>
                  <a:lnTo>
                    <a:pt x="5211" y="27672"/>
                  </a:lnTo>
                  <a:cubicBezTo>
                    <a:pt x="5140" y="27814"/>
                    <a:pt x="5126" y="27970"/>
                    <a:pt x="5140" y="28141"/>
                  </a:cubicBezTo>
                  <a:cubicBezTo>
                    <a:pt x="5126" y="28254"/>
                    <a:pt x="5225" y="28354"/>
                    <a:pt x="5353" y="28340"/>
                  </a:cubicBezTo>
                  <a:lnTo>
                    <a:pt x="5552" y="28340"/>
                  </a:lnTo>
                  <a:cubicBezTo>
                    <a:pt x="5481" y="28254"/>
                    <a:pt x="5481" y="28127"/>
                    <a:pt x="5552" y="28041"/>
                  </a:cubicBezTo>
                  <a:lnTo>
                    <a:pt x="5552" y="28041"/>
                  </a:lnTo>
                  <a:lnTo>
                    <a:pt x="5651" y="28027"/>
                  </a:lnTo>
                  <a:cubicBezTo>
                    <a:pt x="5693" y="28041"/>
                    <a:pt x="5722" y="28041"/>
                    <a:pt x="5750" y="28041"/>
                  </a:cubicBezTo>
                  <a:cubicBezTo>
                    <a:pt x="5750" y="28070"/>
                    <a:pt x="5750" y="28112"/>
                    <a:pt x="5750" y="28141"/>
                  </a:cubicBezTo>
                  <a:cubicBezTo>
                    <a:pt x="5835" y="28155"/>
                    <a:pt x="5921" y="28112"/>
                    <a:pt x="5963" y="28027"/>
                  </a:cubicBezTo>
                  <a:lnTo>
                    <a:pt x="5963" y="28027"/>
                  </a:lnTo>
                  <a:lnTo>
                    <a:pt x="6020" y="28027"/>
                  </a:lnTo>
                  <a:lnTo>
                    <a:pt x="6063" y="28027"/>
                  </a:lnTo>
                  <a:cubicBezTo>
                    <a:pt x="6105" y="28056"/>
                    <a:pt x="6148" y="28098"/>
                    <a:pt x="6162" y="28141"/>
                  </a:cubicBezTo>
                  <a:lnTo>
                    <a:pt x="6162" y="28141"/>
                  </a:lnTo>
                  <a:cubicBezTo>
                    <a:pt x="6162" y="28183"/>
                    <a:pt x="6162" y="28212"/>
                    <a:pt x="6162" y="28240"/>
                  </a:cubicBezTo>
                  <a:cubicBezTo>
                    <a:pt x="6219" y="28425"/>
                    <a:pt x="6219" y="28425"/>
                    <a:pt x="6403" y="28382"/>
                  </a:cubicBezTo>
                  <a:lnTo>
                    <a:pt x="6588" y="28340"/>
                  </a:lnTo>
                  <a:cubicBezTo>
                    <a:pt x="6531" y="28439"/>
                    <a:pt x="6503" y="28538"/>
                    <a:pt x="6503" y="28652"/>
                  </a:cubicBezTo>
                  <a:cubicBezTo>
                    <a:pt x="6673" y="28837"/>
                    <a:pt x="6758" y="28865"/>
                    <a:pt x="7014" y="28766"/>
                  </a:cubicBezTo>
                  <a:cubicBezTo>
                    <a:pt x="7085" y="28808"/>
                    <a:pt x="7127" y="28893"/>
                    <a:pt x="7127" y="28979"/>
                  </a:cubicBezTo>
                  <a:cubicBezTo>
                    <a:pt x="7269" y="29092"/>
                    <a:pt x="7411" y="28979"/>
                    <a:pt x="7553" y="28964"/>
                  </a:cubicBezTo>
                  <a:lnTo>
                    <a:pt x="7553" y="28964"/>
                  </a:lnTo>
                  <a:cubicBezTo>
                    <a:pt x="7639" y="28993"/>
                    <a:pt x="7724" y="28964"/>
                    <a:pt x="7809" y="29078"/>
                  </a:cubicBezTo>
                  <a:cubicBezTo>
                    <a:pt x="7937" y="29262"/>
                    <a:pt x="8192" y="29319"/>
                    <a:pt x="8377" y="29206"/>
                  </a:cubicBezTo>
                  <a:cubicBezTo>
                    <a:pt x="8377" y="29234"/>
                    <a:pt x="8391" y="29262"/>
                    <a:pt x="8391" y="29277"/>
                  </a:cubicBezTo>
                  <a:cubicBezTo>
                    <a:pt x="8476" y="29277"/>
                    <a:pt x="8561" y="29277"/>
                    <a:pt x="8604" y="29191"/>
                  </a:cubicBezTo>
                  <a:lnTo>
                    <a:pt x="8604" y="29191"/>
                  </a:lnTo>
                  <a:cubicBezTo>
                    <a:pt x="8732" y="29248"/>
                    <a:pt x="8675" y="29433"/>
                    <a:pt x="8803" y="29490"/>
                  </a:cubicBezTo>
                  <a:lnTo>
                    <a:pt x="8916" y="29390"/>
                  </a:lnTo>
                  <a:lnTo>
                    <a:pt x="8916" y="29390"/>
                  </a:lnTo>
                  <a:cubicBezTo>
                    <a:pt x="8959" y="29390"/>
                    <a:pt x="9016" y="29419"/>
                    <a:pt x="9058" y="29390"/>
                  </a:cubicBezTo>
                  <a:cubicBezTo>
                    <a:pt x="9257" y="29319"/>
                    <a:pt x="9399" y="29319"/>
                    <a:pt x="9442" y="29561"/>
                  </a:cubicBezTo>
                  <a:cubicBezTo>
                    <a:pt x="9456" y="29589"/>
                    <a:pt x="9470" y="29617"/>
                    <a:pt x="9499" y="29646"/>
                  </a:cubicBezTo>
                  <a:cubicBezTo>
                    <a:pt x="9655" y="29546"/>
                    <a:pt x="9825" y="29788"/>
                    <a:pt x="9967" y="29603"/>
                  </a:cubicBezTo>
                  <a:cubicBezTo>
                    <a:pt x="10024" y="29504"/>
                    <a:pt x="10095" y="29504"/>
                    <a:pt x="10180" y="29561"/>
                  </a:cubicBezTo>
                  <a:lnTo>
                    <a:pt x="10521" y="29774"/>
                  </a:lnTo>
                  <a:cubicBezTo>
                    <a:pt x="10805" y="29646"/>
                    <a:pt x="10947" y="29901"/>
                    <a:pt x="11131" y="30015"/>
                  </a:cubicBezTo>
                  <a:lnTo>
                    <a:pt x="11131" y="30015"/>
                  </a:lnTo>
                  <a:cubicBezTo>
                    <a:pt x="11160" y="30058"/>
                    <a:pt x="11202" y="30058"/>
                    <a:pt x="11231" y="30015"/>
                  </a:cubicBezTo>
                  <a:lnTo>
                    <a:pt x="11231" y="30015"/>
                  </a:lnTo>
                  <a:cubicBezTo>
                    <a:pt x="11273" y="29987"/>
                    <a:pt x="11330" y="29930"/>
                    <a:pt x="11359" y="29944"/>
                  </a:cubicBezTo>
                  <a:cubicBezTo>
                    <a:pt x="11600" y="30029"/>
                    <a:pt x="11870" y="30058"/>
                    <a:pt x="12083" y="30214"/>
                  </a:cubicBezTo>
                  <a:lnTo>
                    <a:pt x="12381" y="30242"/>
                  </a:lnTo>
                  <a:lnTo>
                    <a:pt x="12381" y="30242"/>
                  </a:lnTo>
                  <a:cubicBezTo>
                    <a:pt x="12452" y="30427"/>
                    <a:pt x="12452" y="30427"/>
                    <a:pt x="12622" y="30370"/>
                  </a:cubicBezTo>
                  <a:cubicBezTo>
                    <a:pt x="12679" y="30356"/>
                    <a:pt x="12750" y="30342"/>
                    <a:pt x="12821" y="30327"/>
                  </a:cubicBezTo>
                  <a:lnTo>
                    <a:pt x="12821" y="30540"/>
                  </a:lnTo>
                  <a:lnTo>
                    <a:pt x="12821" y="30540"/>
                  </a:lnTo>
                  <a:cubicBezTo>
                    <a:pt x="12849" y="30583"/>
                    <a:pt x="12878" y="30611"/>
                    <a:pt x="12920" y="30654"/>
                  </a:cubicBezTo>
                  <a:lnTo>
                    <a:pt x="12920" y="30838"/>
                  </a:lnTo>
                  <a:cubicBezTo>
                    <a:pt x="13034" y="30980"/>
                    <a:pt x="13233" y="30810"/>
                    <a:pt x="13332" y="30966"/>
                  </a:cubicBezTo>
                  <a:lnTo>
                    <a:pt x="13332" y="30966"/>
                  </a:lnTo>
                  <a:cubicBezTo>
                    <a:pt x="13403" y="31023"/>
                    <a:pt x="13488" y="31023"/>
                    <a:pt x="13545" y="30966"/>
                  </a:cubicBezTo>
                  <a:lnTo>
                    <a:pt x="13545" y="30739"/>
                  </a:lnTo>
                  <a:cubicBezTo>
                    <a:pt x="13715" y="30540"/>
                    <a:pt x="13715" y="30540"/>
                    <a:pt x="13971" y="30654"/>
                  </a:cubicBezTo>
                  <a:cubicBezTo>
                    <a:pt x="14028" y="30739"/>
                    <a:pt x="14141" y="30782"/>
                    <a:pt x="14241" y="30739"/>
                  </a:cubicBezTo>
                  <a:cubicBezTo>
                    <a:pt x="14425" y="30711"/>
                    <a:pt x="14610" y="30725"/>
                    <a:pt x="14780" y="30796"/>
                  </a:cubicBezTo>
                  <a:cubicBezTo>
                    <a:pt x="14851" y="30824"/>
                    <a:pt x="14936" y="30824"/>
                    <a:pt x="15007" y="30853"/>
                  </a:cubicBezTo>
                  <a:cubicBezTo>
                    <a:pt x="15007" y="30824"/>
                    <a:pt x="15022" y="30796"/>
                    <a:pt x="15036" y="30767"/>
                  </a:cubicBezTo>
                  <a:cubicBezTo>
                    <a:pt x="15093" y="30796"/>
                    <a:pt x="15107" y="30867"/>
                    <a:pt x="15135" y="30924"/>
                  </a:cubicBezTo>
                  <a:cubicBezTo>
                    <a:pt x="15206" y="31066"/>
                    <a:pt x="15263" y="31066"/>
                    <a:pt x="15334" y="30924"/>
                  </a:cubicBezTo>
                  <a:cubicBezTo>
                    <a:pt x="15391" y="30753"/>
                    <a:pt x="15504" y="30753"/>
                    <a:pt x="15646" y="30753"/>
                  </a:cubicBezTo>
                  <a:lnTo>
                    <a:pt x="15760" y="30867"/>
                  </a:lnTo>
                  <a:cubicBezTo>
                    <a:pt x="15760" y="30995"/>
                    <a:pt x="15774" y="31137"/>
                    <a:pt x="15774" y="31279"/>
                  </a:cubicBezTo>
                  <a:cubicBezTo>
                    <a:pt x="15802" y="31279"/>
                    <a:pt x="15831" y="31279"/>
                    <a:pt x="15859" y="31279"/>
                  </a:cubicBezTo>
                  <a:lnTo>
                    <a:pt x="15859" y="31279"/>
                  </a:lnTo>
                  <a:cubicBezTo>
                    <a:pt x="15902" y="31236"/>
                    <a:pt x="15944" y="31222"/>
                    <a:pt x="15973" y="31179"/>
                  </a:cubicBezTo>
                  <a:cubicBezTo>
                    <a:pt x="16086" y="31179"/>
                    <a:pt x="16214" y="31137"/>
                    <a:pt x="16314" y="31208"/>
                  </a:cubicBezTo>
                  <a:cubicBezTo>
                    <a:pt x="16413" y="31293"/>
                    <a:pt x="16299" y="31435"/>
                    <a:pt x="16370" y="31548"/>
                  </a:cubicBezTo>
                  <a:cubicBezTo>
                    <a:pt x="16385" y="31591"/>
                    <a:pt x="16399" y="31648"/>
                    <a:pt x="16399" y="31690"/>
                  </a:cubicBezTo>
                  <a:lnTo>
                    <a:pt x="16484" y="31690"/>
                  </a:lnTo>
                  <a:cubicBezTo>
                    <a:pt x="16456" y="31435"/>
                    <a:pt x="16612" y="31250"/>
                    <a:pt x="16782" y="31066"/>
                  </a:cubicBezTo>
                  <a:cubicBezTo>
                    <a:pt x="16782" y="31307"/>
                    <a:pt x="16981" y="31378"/>
                    <a:pt x="17109" y="31520"/>
                  </a:cubicBezTo>
                  <a:cubicBezTo>
                    <a:pt x="17307" y="31236"/>
                    <a:pt x="17307" y="31236"/>
                    <a:pt x="17336" y="30966"/>
                  </a:cubicBezTo>
                  <a:cubicBezTo>
                    <a:pt x="17478" y="30966"/>
                    <a:pt x="17563" y="30909"/>
                    <a:pt x="17563" y="30767"/>
                  </a:cubicBezTo>
                  <a:cubicBezTo>
                    <a:pt x="17677" y="30824"/>
                    <a:pt x="17634" y="31122"/>
                    <a:pt x="17890" y="30995"/>
                  </a:cubicBezTo>
                  <a:cubicBezTo>
                    <a:pt x="17904" y="30995"/>
                    <a:pt x="17918" y="30995"/>
                    <a:pt x="17932" y="31023"/>
                  </a:cubicBezTo>
                  <a:cubicBezTo>
                    <a:pt x="18017" y="31066"/>
                    <a:pt x="18088" y="31122"/>
                    <a:pt x="18046" y="31222"/>
                  </a:cubicBezTo>
                  <a:cubicBezTo>
                    <a:pt x="18003" y="31321"/>
                    <a:pt x="17961" y="31364"/>
                    <a:pt x="17861" y="31279"/>
                  </a:cubicBezTo>
                  <a:cubicBezTo>
                    <a:pt x="17776" y="31236"/>
                    <a:pt x="17691" y="31222"/>
                    <a:pt x="17606" y="31208"/>
                  </a:cubicBezTo>
                  <a:cubicBezTo>
                    <a:pt x="17563" y="31193"/>
                    <a:pt x="17506" y="31222"/>
                    <a:pt x="17478" y="31264"/>
                  </a:cubicBezTo>
                  <a:cubicBezTo>
                    <a:pt x="17435" y="31321"/>
                    <a:pt x="17449" y="31406"/>
                    <a:pt x="17506" y="31449"/>
                  </a:cubicBezTo>
                  <a:cubicBezTo>
                    <a:pt x="17677" y="31591"/>
                    <a:pt x="17904" y="31619"/>
                    <a:pt x="18088" y="31506"/>
                  </a:cubicBezTo>
                  <a:cubicBezTo>
                    <a:pt x="18216" y="31421"/>
                    <a:pt x="18301" y="31264"/>
                    <a:pt x="18486" y="31321"/>
                  </a:cubicBezTo>
                  <a:cubicBezTo>
                    <a:pt x="18600" y="31179"/>
                    <a:pt x="18784" y="31080"/>
                    <a:pt x="18827" y="30881"/>
                  </a:cubicBezTo>
                  <a:cubicBezTo>
                    <a:pt x="18855" y="30767"/>
                    <a:pt x="18926" y="30682"/>
                    <a:pt x="19025" y="30654"/>
                  </a:cubicBezTo>
                  <a:cubicBezTo>
                    <a:pt x="19068" y="30711"/>
                    <a:pt x="19139" y="30753"/>
                    <a:pt x="19210" y="30753"/>
                  </a:cubicBezTo>
                  <a:lnTo>
                    <a:pt x="19579" y="30753"/>
                  </a:lnTo>
                  <a:cubicBezTo>
                    <a:pt x="19721" y="30767"/>
                    <a:pt x="19778" y="30853"/>
                    <a:pt x="19721" y="31009"/>
                  </a:cubicBezTo>
                  <a:cubicBezTo>
                    <a:pt x="19707" y="31066"/>
                    <a:pt x="19593" y="31108"/>
                    <a:pt x="19693" y="31165"/>
                  </a:cubicBezTo>
                  <a:cubicBezTo>
                    <a:pt x="19892" y="31279"/>
                    <a:pt x="20034" y="31591"/>
                    <a:pt x="20360" y="31406"/>
                  </a:cubicBezTo>
                  <a:cubicBezTo>
                    <a:pt x="20417" y="31378"/>
                    <a:pt x="20516" y="31449"/>
                    <a:pt x="20601" y="31477"/>
                  </a:cubicBezTo>
                  <a:cubicBezTo>
                    <a:pt x="20658" y="31406"/>
                    <a:pt x="20672" y="31321"/>
                    <a:pt x="20644" y="31236"/>
                  </a:cubicBezTo>
                  <a:cubicBezTo>
                    <a:pt x="20587" y="31137"/>
                    <a:pt x="20616" y="31009"/>
                    <a:pt x="20715" y="30966"/>
                  </a:cubicBezTo>
                  <a:cubicBezTo>
                    <a:pt x="20715" y="30909"/>
                    <a:pt x="20701" y="30853"/>
                    <a:pt x="20687" y="30810"/>
                  </a:cubicBezTo>
                  <a:cubicBezTo>
                    <a:pt x="20630" y="30682"/>
                    <a:pt x="20616" y="30583"/>
                    <a:pt x="20800" y="30540"/>
                  </a:cubicBezTo>
                  <a:cubicBezTo>
                    <a:pt x="20857" y="30512"/>
                    <a:pt x="20843" y="30469"/>
                    <a:pt x="20800" y="30427"/>
                  </a:cubicBezTo>
                  <a:cubicBezTo>
                    <a:pt x="20743" y="30398"/>
                    <a:pt x="20644" y="30342"/>
                    <a:pt x="20573" y="30285"/>
                  </a:cubicBezTo>
                  <a:cubicBezTo>
                    <a:pt x="20559" y="30256"/>
                    <a:pt x="20559" y="30228"/>
                    <a:pt x="20559" y="30200"/>
                  </a:cubicBezTo>
                  <a:cubicBezTo>
                    <a:pt x="20587" y="30171"/>
                    <a:pt x="20616" y="30157"/>
                    <a:pt x="20658" y="30157"/>
                  </a:cubicBezTo>
                  <a:cubicBezTo>
                    <a:pt x="20814" y="30200"/>
                    <a:pt x="20956" y="30327"/>
                    <a:pt x="21141" y="30342"/>
                  </a:cubicBezTo>
                  <a:lnTo>
                    <a:pt x="21141" y="30342"/>
                  </a:lnTo>
                  <a:cubicBezTo>
                    <a:pt x="21169" y="30427"/>
                    <a:pt x="21255" y="30512"/>
                    <a:pt x="21340" y="30540"/>
                  </a:cubicBezTo>
                  <a:cubicBezTo>
                    <a:pt x="21482" y="30583"/>
                    <a:pt x="21624" y="30611"/>
                    <a:pt x="21766" y="30654"/>
                  </a:cubicBezTo>
                  <a:lnTo>
                    <a:pt x="21766" y="30753"/>
                  </a:lnTo>
                  <a:cubicBezTo>
                    <a:pt x="21851" y="30725"/>
                    <a:pt x="21837" y="30682"/>
                    <a:pt x="21766" y="30654"/>
                  </a:cubicBezTo>
                  <a:cubicBezTo>
                    <a:pt x="21950" y="30256"/>
                    <a:pt x="22021" y="30327"/>
                    <a:pt x="22248" y="30526"/>
                  </a:cubicBezTo>
                  <a:cubicBezTo>
                    <a:pt x="22263" y="30540"/>
                    <a:pt x="22277" y="30540"/>
                    <a:pt x="22291" y="30555"/>
                  </a:cubicBezTo>
                  <a:cubicBezTo>
                    <a:pt x="22334" y="30469"/>
                    <a:pt x="22348" y="30384"/>
                    <a:pt x="22348" y="30313"/>
                  </a:cubicBezTo>
                  <a:cubicBezTo>
                    <a:pt x="22348" y="30214"/>
                    <a:pt x="22419" y="30143"/>
                    <a:pt x="22518" y="30200"/>
                  </a:cubicBezTo>
                  <a:cubicBezTo>
                    <a:pt x="22618" y="30256"/>
                    <a:pt x="22689" y="30327"/>
                    <a:pt x="22774" y="30200"/>
                  </a:cubicBezTo>
                  <a:cubicBezTo>
                    <a:pt x="22831" y="30114"/>
                    <a:pt x="22745" y="30058"/>
                    <a:pt x="22689" y="29987"/>
                  </a:cubicBezTo>
                  <a:cubicBezTo>
                    <a:pt x="22660" y="29930"/>
                    <a:pt x="22632" y="29873"/>
                    <a:pt x="22618" y="29816"/>
                  </a:cubicBezTo>
                  <a:cubicBezTo>
                    <a:pt x="22802" y="29774"/>
                    <a:pt x="22902" y="30043"/>
                    <a:pt x="23086" y="29987"/>
                  </a:cubicBezTo>
                  <a:cubicBezTo>
                    <a:pt x="23271" y="29944"/>
                    <a:pt x="23327" y="30086"/>
                    <a:pt x="23455" y="30129"/>
                  </a:cubicBezTo>
                  <a:cubicBezTo>
                    <a:pt x="23512" y="30228"/>
                    <a:pt x="23555" y="30342"/>
                    <a:pt x="23555" y="30455"/>
                  </a:cubicBezTo>
                  <a:lnTo>
                    <a:pt x="23668" y="30455"/>
                  </a:lnTo>
                  <a:cubicBezTo>
                    <a:pt x="23782" y="30583"/>
                    <a:pt x="23938" y="30668"/>
                    <a:pt x="24108" y="30668"/>
                  </a:cubicBezTo>
                  <a:cubicBezTo>
                    <a:pt x="24208" y="30682"/>
                    <a:pt x="24307" y="30711"/>
                    <a:pt x="24392" y="30753"/>
                  </a:cubicBezTo>
                  <a:cubicBezTo>
                    <a:pt x="24492" y="30455"/>
                    <a:pt x="24534" y="30441"/>
                    <a:pt x="24733" y="30654"/>
                  </a:cubicBezTo>
                  <a:cubicBezTo>
                    <a:pt x="24804" y="30640"/>
                    <a:pt x="24861" y="30654"/>
                    <a:pt x="24932" y="30668"/>
                  </a:cubicBezTo>
                  <a:cubicBezTo>
                    <a:pt x="25074" y="30725"/>
                    <a:pt x="25145" y="30668"/>
                    <a:pt x="25202" y="30540"/>
                  </a:cubicBezTo>
                  <a:cubicBezTo>
                    <a:pt x="25216" y="30512"/>
                    <a:pt x="25230" y="30484"/>
                    <a:pt x="25244" y="30455"/>
                  </a:cubicBezTo>
                  <a:lnTo>
                    <a:pt x="25045" y="30342"/>
                  </a:lnTo>
                  <a:cubicBezTo>
                    <a:pt x="24903" y="30072"/>
                    <a:pt x="24634" y="30157"/>
                    <a:pt x="24336" y="30058"/>
                  </a:cubicBezTo>
                  <a:cubicBezTo>
                    <a:pt x="24605" y="30100"/>
                    <a:pt x="24804" y="30114"/>
                    <a:pt x="24932" y="29916"/>
                  </a:cubicBezTo>
                  <a:cubicBezTo>
                    <a:pt x="24960" y="29788"/>
                    <a:pt x="24861" y="29745"/>
                    <a:pt x="24776" y="29688"/>
                  </a:cubicBezTo>
                  <a:cubicBezTo>
                    <a:pt x="24648" y="29589"/>
                    <a:pt x="24733" y="29561"/>
                    <a:pt x="24790" y="29532"/>
                  </a:cubicBezTo>
                  <a:cubicBezTo>
                    <a:pt x="24818" y="29603"/>
                    <a:pt x="24889" y="29731"/>
                    <a:pt x="24946" y="29703"/>
                  </a:cubicBezTo>
                  <a:cubicBezTo>
                    <a:pt x="25344" y="29518"/>
                    <a:pt x="25798" y="29717"/>
                    <a:pt x="26181" y="29490"/>
                  </a:cubicBezTo>
                  <a:cubicBezTo>
                    <a:pt x="26210" y="29376"/>
                    <a:pt x="26181" y="29262"/>
                    <a:pt x="26295" y="29177"/>
                  </a:cubicBezTo>
                  <a:cubicBezTo>
                    <a:pt x="26295" y="28979"/>
                    <a:pt x="26494" y="28950"/>
                    <a:pt x="26593" y="28851"/>
                  </a:cubicBezTo>
                  <a:cubicBezTo>
                    <a:pt x="26636" y="28808"/>
                    <a:pt x="26692" y="28780"/>
                    <a:pt x="26735" y="28808"/>
                  </a:cubicBezTo>
                  <a:cubicBezTo>
                    <a:pt x="26778" y="28851"/>
                    <a:pt x="26735" y="28893"/>
                    <a:pt x="26707" y="28936"/>
                  </a:cubicBezTo>
                  <a:cubicBezTo>
                    <a:pt x="26692" y="28979"/>
                    <a:pt x="26650" y="29050"/>
                    <a:pt x="26664" y="29078"/>
                  </a:cubicBezTo>
                  <a:cubicBezTo>
                    <a:pt x="26678" y="29121"/>
                    <a:pt x="26749" y="29106"/>
                    <a:pt x="26792" y="29092"/>
                  </a:cubicBezTo>
                  <a:cubicBezTo>
                    <a:pt x="26905" y="29035"/>
                    <a:pt x="27033" y="29035"/>
                    <a:pt x="27147" y="29064"/>
                  </a:cubicBezTo>
                  <a:cubicBezTo>
                    <a:pt x="27289" y="29135"/>
                    <a:pt x="27445" y="29035"/>
                    <a:pt x="27473" y="28893"/>
                  </a:cubicBezTo>
                  <a:cubicBezTo>
                    <a:pt x="27516" y="28737"/>
                    <a:pt x="27629" y="28624"/>
                    <a:pt x="27786" y="28567"/>
                  </a:cubicBezTo>
                  <a:lnTo>
                    <a:pt x="27786" y="28567"/>
                  </a:lnTo>
                  <a:cubicBezTo>
                    <a:pt x="27814" y="28524"/>
                    <a:pt x="27842" y="28482"/>
                    <a:pt x="27885" y="28453"/>
                  </a:cubicBezTo>
                  <a:lnTo>
                    <a:pt x="27885" y="28453"/>
                  </a:lnTo>
                  <a:cubicBezTo>
                    <a:pt x="27885" y="28425"/>
                    <a:pt x="27885" y="28382"/>
                    <a:pt x="27885" y="28354"/>
                  </a:cubicBezTo>
                  <a:lnTo>
                    <a:pt x="28098" y="28254"/>
                  </a:lnTo>
                  <a:cubicBezTo>
                    <a:pt x="28240" y="28183"/>
                    <a:pt x="28325" y="28027"/>
                    <a:pt x="28510" y="28041"/>
                  </a:cubicBezTo>
                  <a:lnTo>
                    <a:pt x="28510" y="27928"/>
                  </a:lnTo>
                  <a:cubicBezTo>
                    <a:pt x="28467" y="27914"/>
                    <a:pt x="28425" y="27899"/>
                    <a:pt x="28368" y="27885"/>
                  </a:cubicBezTo>
                  <a:cubicBezTo>
                    <a:pt x="28126" y="27814"/>
                    <a:pt x="28126" y="27828"/>
                    <a:pt x="28098" y="27530"/>
                  </a:cubicBezTo>
                  <a:cubicBezTo>
                    <a:pt x="28169" y="27488"/>
                    <a:pt x="28240" y="27403"/>
                    <a:pt x="28325" y="27431"/>
                  </a:cubicBezTo>
                  <a:cubicBezTo>
                    <a:pt x="28510" y="27488"/>
                    <a:pt x="28581" y="27417"/>
                    <a:pt x="28623" y="27261"/>
                  </a:cubicBezTo>
                  <a:cubicBezTo>
                    <a:pt x="28623" y="27147"/>
                    <a:pt x="28723" y="27076"/>
                    <a:pt x="28822" y="27076"/>
                  </a:cubicBezTo>
                  <a:cubicBezTo>
                    <a:pt x="28879" y="27005"/>
                    <a:pt x="28950" y="26962"/>
                    <a:pt x="29035" y="26977"/>
                  </a:cubicBezTo>
                  <a:lnTo>
                    <a:pt x="29149" y="26863"/>
                  </a:lnTo>
                  <a:cubicBezTo>
                    <a:pt x="29120" y="26806"/>
                    <a:pt x="29120" y="26721"/>
                    <a:pt x="29078" y="26693"/>
                  </a:cubicBezTo>
                  <a:cubicBezTo>
                    <a:pt x="28964" y="26607"/>
                    <a:pt x="28907" y="26465"/>
                    <a:pt x="28936" y="26338"/>
                  </a:cubicBezTo>
                  <a:lnTo>
                    <a:pt x="28936" y="26338"/>
                  </a:lnTo>
                  <a:cubicBezTo>
                    <a:pt x="28964" y="26295"/>
                    <a:pt x="29007" y="26267"/>
                    <a:pt x="29049" y="26238"/>
                  </a:cubicBezTo>
                  <a:lnTo>
                    <a:pt x="29887" y="25599"/>
                  </a:lnTo>
                  <a:cubicBezTo>
                    <a:pt x="29887" y="25543"/>
                    <a:pt x="29887" y="25486"/>
                    <a:pt x="29873" y="25443"/>
                  </a:cubicBezTo>
                  <a:cubicBezTo>
                    <a:pt x="29773" y="25344"/>
                    <a:pt x="29788" y="25173"/>
                    <a:pt x="29915" y="25088"/>
                  </a:cubicBezTo>
                  <a:cubicBezTo>
                    <a:pt x="29944" y="25060"/>
                    <a:pt x="29972" y="25017"/>
                    <a:pt x="29986" y="24960"/>
                  </a:cubicBezTo>
                  <a:cubicBezTo>
                    <a:pt x="30057" y="24932"/>
                    <a:pt x="30086" y="24875"/>
                    <a:pt x="30086" y="24804"/>
                  </a:cubicBezTo>
                  <a:cubicBezTo>
                    <a:pt x="30086" y="24662"/>
                    <a:pt x="30128" y="24535"/>
                    <a:pt x="30214" y="24421"/>
                  </a:cubicBezTo>
                  <a:cubicBezTo>
                    <a:pt x="30356" y="24265"/>
                    <a:pt x="30341" y="24080"/>
                    <a:pt x="30412" y="23910"/>
                  </a:cubicBezTo>
                  <a:cubicBezTo>
                    <a:pt x="30441" y="23881"/>
                    <a:pt x="30483" y="23839"/>
                    <a:pt x="30512" y="23796"/>
                  </a:cubicBezTo>
                  <a:lnTo>
                    <a:pt x="30512" y="23796"/>
                  </a:lnTo>
                  <a:lnTo>
                    <a:pt x="30512" y="23796"/>
                  </a:lnTo>
                  <a:lnTo>
                    <a:pt x="30725" y="23697"/>
                  </a:lnTo>
                  <a:cubicBezTo>
                    <a:pt x="30654" y="23569"/>
                    <a:pt x="30611" y="23427"/>
                    <a:pt x="30625" y="23285"/>
                  </a:cubicBezTo>
                  <a:cubicBezTo>
                    <a:pt x="30739" y="23172"/>
                    <a:pt x="30824" y="23058"/>
                    <a:pt x="30753" y="22873"/>
                  </a:cubicBezTo>
                  <a:cubicBezTo>
                    <a:pt x="30682" y="22731"/>
                    <a:pt x="30696" y="22561"/>
                    <a:pt x="30796" y="22433"/>
                  </a:cubicBezTo>
                  <a:cubicBezTo>
                    <a:pt x="30895" y="22334"/>
                    <a:pt x="30909" y="22178"/>
                    <a:pt x="30838" y="22050"/>
                  </a:cubicBezTo>
                  <a:cubicBezTo>
                    <a:pt x="30753" y="21880"/>
                    <a:pt x="30725" y="21695"/>
                    <a:pt x="30739" y="21496"/>
                  </a:cubicBezTo>
                  <a:cubicBezTo>
                    <a:pt x="30824" y="21468"/>
                    <a:pt x="30881" y="21425"/>
                    <a:pt x="30952" y="21368"/>
                  </a:cubicBezTo>
                  <a:cubicBezTo>
                    <a:pt x="31037" y="21326"/>
                    <a:pt x="31037" y="21212"/>
                    <a:pt x="30952" y="21170"/>
                  </a:cubicBezTo>
                  <a:lnTo>
                    <a:pt x="30952" y="21170"/>
                  </a:lnTo>
                  <a:cubicBezTo>
                    <a:pt x="30980" y="21141"/>
                    <a:pt x="30994" y="21113"/>
                    <a:pt x="31023" y="21099"/>
                  </a:cubicBezTo>
                  <a:cubicBezTo>
                    <a:pt x="31122" y="21042"/>
                    <a:pt x="31250" y="21028"/>
                    <a:pt x="31193" y="20843"/>
                  </a:cubicBezTo>
                  <a:cubicBezTo>
                    <a:pt x="31179" y="20758"/>
                    <a:pt x="31193" y="20673"/>
                    <a:pt x="31250" y="20602"/>
                  </a:cubicBezTo>
                  <a:cubicBezTo>
                    <a:pt x="31420" y="20346"/>
                    <a:pt x="31449" y="20048"/>
                    <a:pt x="31520" y="19778"/>
                  </a:cubicBezTo>
                  <a:cubicBezTo>
                    <a:pt x="31648" y="19267"/>
                    <a:pt x="31761" y="18756"/>
                    <a:pt x="31931" y="18273"/>
                  </a:cubicBezTo>
                  <a:cubicBezTo>
                    <a:pt x="31974" y="18160"/>
                    <a:pt x="31988" y="18032"/>
                    <a:pt x="31988" y="17918"/>
                  </a:cubicBezTo>
                  <a:cubicBezTo>
                    <a:pt x="32059" y="17833"/>
                    <a:pt x="32088" y="17734"/>
                    <a:pt x="32073" y="17634"/>
                  </a:cubicBezTo>
                  <a:cubicBezTo>
                    <a:pt x="32059" y="17535"/>
                    <a:pt x="32102" y="17436"/>
                    <a:pt x="32173" y="17365"/>
                  </a:cubicBezTo>
                  <a:cubicBezTo>
                    <a:pt x="32059" y="17180"/>
                    <a:pt x="32102" y="16967"/>
                    <a:pt x="32088" y="16754"/>
                  </a:cubicBezTo>
                  <a:cubicBezTo>
                    <a:pt x="31931" y="16740"/>
                    <a:pt x="31875" y="16655"/>
                    <a:pt x="31903" y="16513"/>
                  </a:cubicBezTo>
                  <a:cubicBezTo>
                    <a:pt x="32017" y="16314"/>
                    <a:pt x="32187" y="16186"/>
                    <a:pt x="32329" y="15973"/>
                  </a:cubicBezTo>
                  <a:close/>
                  <a:moveTo>
                    <a:pt x="15391" y="30498"/>
                  </a:moveTo>
                  <a:lnTo>
                    <a:pt x="15391" y="30498"/>
                  </a:lnTo>
                  <a:lnTo>
                    <a:pt x="15391" y="30427"/>
                  </a:lnTo>
                  <a:lnTo>
                    <a:pt x="15391" y="30498"/>
                  </a:lnTo>
                  <a:lnTo>
                    <a:pt x="15405" y="30484"/>
                  </a:lnTo>
                  <a:cubicBezTo>
                    <a:pt x="15405" y="30498"/>
                    <a:pt x="15405" y="30512"/>
                    <a:pt x="15391" y="30512"/>
                  </a:cubicBezTo>
                  <a:cubicBezTo>
                    <a:pt x="15391" y="30512"/>
                    <a:pt x="15391" y="30498"/>
                    <a:pt x="15391" y="30498"/>
                  </a:cubicBezTo>
                  <a:close/>
                  <a:moveTo>
                    <a:pt x="1959" y="9754"/>
                  </a:moveTo>
                  <a:cubicBezTo>
                    <a:pt x="1974" y="9825"/>
                    <a:pt x="1959" y="9911"/>
                    <a:pt x="1917" y="9967"/>
                  </a:cubicBezTo>
                  <a:cubicBezTo>
                    <a:pt x="1903" y="9925"/>
                    <a:pt x="1888" y="9882"/>
                    <a:pt x="1888" y="9840"/>
                  </a:cubicBezTo>
                  <a:lnTo>
                    <a:pt x="1903" y="9840"/>
                  </a:lnTo>
                  <a:cubicBezTo>
                    <a:pt x="1931" y="9811"/>
                    <a:pt x="1945" y="9783"/>
                    <a:pt x="1959" y="9754"/>
                  </a:cubicBezTo>
                  <a:close/>
                  <a:moveTo>
                    <a:pt x="9470" y="2130"/>
                  </a:moveTo>
                  <a:close/>
                  <a:moveTo>
                    <a:pt x="5111" y="26366"/>
                  </a:moveTo>
                  <a:cubicBezTo>
                    <a:pt x="5012" y="26352"/>
                    <a:pt x="4998" y="26551"/>
                    <a:pt x="4898" y="26522"/>
                  </a:cubicBezTo>
                  <a:cubicBezTo>
                    <a:pt x="4927" y="26409"/>
                    <a:pt x="5026" y="26366"/>
                    <a:pt x="5126" y="26323"/>
                  </a:cubicBezTo>
                  <a:cubicBezTo>
                    <a:pt x="5111" y="26338"/>
                    <a:pt x="5111" y="26352"/>
                    <a:pt x="5111" y="26366"/>
                  </a:cubicBezTo>
                  <a:close/>
                  <a:moveTo>
                    <a:pt x="9910" y="2016"/>
                  </a:moveTo>
                  <a:close/>
                  <a:moveTo>
                    <a:pt x="16015" y="2755"/>
                  </a:moveTo>
                  <a:close/>
                  <a:moveTo>
                    <a:pt x="30568" y="13091"/>
                  </a:moveTo>
                  <a:lnTo>
                    <a:pt x="30568" y="13091"/>
                  </a:lnTo>
                  <a:close/>
                  <a:moveTo>
                    <a:pt x="8008" y="4757"/>
                  </a:moveTo>
                  <a:lnTo>
                    <a:pt x="8008" y="4757"/>
                  </a:lnTo>
                  <a:lnTo>
                    <a:pt x="7994" y="4757"/>
                  </a:lnTo>
                  <a:cubicBezTo>
                    <a:pt x="7994" y="4757"/>
                    <a:pt x="8008" y="4742"/>
                    <a:pt x="8008" y="4742"/>
                  </a:cubicBezTo>
                  <a:close/>
                  <a:moveTo>
                    <a:pt x="2527" y="16782"/>
                  </a:moveTo>
                  <a:cubicBezTo>
                    <a:pt x="2527" y="16768"/>
                    <a:pt x="2527" y="16768"/>
                    <a:pt x="2513" y="16782"/>
                  </a:cubicBezTo>
                  <a:lnTo>
                    <a:pt x="2513" y="16782"/>
                  </a:lnTo>
                  <a:lnTo>
                    <a:pt x="2513" y="16782"/>
                  </a:lnTo>
                  <a:close/>
                  <a:moveTo>
                    <a:pt x="19082" y="4970"/>
                  </a:moveTo>
                  <a:lnTo>
                    <a:pt x="19068" y="4970"/>
                  </a:lnTo>
                  <a:lnTo>
                    <a:pt x="19068" y="4970"/>
                  </a:lnTo>
                  <a:cubicBezTo>
                    <a:pt x="19068" y="4970"/>
                    <a:pt x="19068" y="4970"/>
                    <a:pt x="19082" y="4970"/>
                  </a:cubicBezTo>
                  <a:close/>
                  <a:moveTo>
                    <a:pt x="5324" y="20644"/>
                  </a:moveTo>
                  <a:lnTo>
                    <a:pt x="5253" y="20573"/>
                  </a:lnTo>
                  <a:lnTo>
                    <a:pt x="5253" y="20573"/>
                  </a:lnTo>
                  <a:lnTo>
                    <a:pt x="5324" y="20644"/>
                  </a:lnTo>
                  <a:lnTo>
                    <a:pt x="5324" y="20644"/>
                  </a:lnTo>
                  <a:cubicBezTo>
                    <a:pt x="5310" y="20616"/>
                    <a:pt x="5282" y="20602"/>
                    <a:pt x="5253" y="20573"/>
                  </a:cubicBezTo>
                  <a:lnTo>
                    <a:pt x="5253" y="20573"/>
                  </a:lnTo>
                  <a:cubicBezTo>
                    <a:pt x="5282" y="20602"/>
                    <a:pt x="5310" y="20616"/>
                    <a:pt x="5324" y="20644"/>
                  </a:cubicBezTo>
                  <a:close/>
                  <a:moveTo>
                    <a:pt x="26721" y="13162"/>
                  </a:moveTo>
                  <a:cubicBezTo>
                    <a:pt x="26721" y="13190"/>
                    <a:pt x="26707" y="13204"/>
                    <a:pt x="26707" y="13233"/>
                  </a:cubicBezTo>
                  <a:cubicBezTo>
                    <a:pt x="26692" y="13204"/>
                    <a:pt x="26707" y="13176"/>
                    <a:pt x="26721" y="13162"/>
                  </a:cubicBezTo>
                  <a:close/>
                  <a:moveTo>
                    <a:pt x="28567" y="18571"/>
                  </a:moveTo>
                  <a:lnTo>
                    <a:pt x="28567" y="18571"/>
                  </a:lnTo>
                  <a:lnTo>
                    <a:pt x="28567" y="18571"/>
                  </a:lnTo>
                  <a:close/>
                  <a:moveTo>
                    <a:pt x="22447" y="8335"/>
                  </a:moveTo>
                  <a:lnTo>
                    <a:pt x="22447" y="8335"/>
                  </a:lnTo>
                  <a:lnTo>
                    <a:pt x="22447" y="8320"/>
                  </a:lnTo>
                  <a:lnTo>
                    <a:pt x="22461" y="8335"/>
                  </a:lnTo>
                  <a:lnTo>
                    <a:pt x="22461" y="8335"/>
                  </a:lnTo>
                  <a:lnTo>
                    <a:pt x="22461" y="8335"/>
                  </a:lnTo>
                  <a:cubicBezTo>
                    <a:pt x="22461" y="8335"/>
                    <a:pt x="22447" y="8335"/>
                    <a:pt x="22447" y="8335"/>
                  </a:cubicBezTo>
                  <a:close/>
                  <a:moveTo>
                    <a:pt x="25088" y="11927"/>
                  </a:moveTo>
                  <a:close/>
                  <a:moveTo>
                    <a:pt x="25670" y="19395"/>
                  </a:moveTo>
                  <a:close/>
                  <a:moveTo>
                    <a:pt x="24974" y="16882"/>
                  </a:moveTo>
                  <a:lnTo>
                    <a:pt x="24974" y="16882"/>
                  </a:lnTo>
                  <a:lnTo>
                    <a:pt x="24974" y="16882"/>
                  </a:lnTo>
                  <a:lnTo>
                    <a:pt x="24960" y="16882"/>
                  </a:lnTo>
                  <a:close/>
                  <a:moveTo>
                    <a:pt x="21098" y="8576"/>
                  </a:moveTo>
                  <a:cubicBezTo>
                    <a:pt x="21098" y="8619"/>
                    <a:pt x="21113" y="8647"/>
                    <a:pt x="21127" y="8675"/>
                  </a:cubicBezTo>
                  <a:cubicBezTo>
                    <a:pt x="21098" y="8661"/>
                    <a:pt x="21070" y="8633"/>
                    <a:pt x="21070" y="8590"/>
                  </a:cubicBezTo>
                  <a:close/>
                  <a:moveTo>
                    <a:pt x="13105" y="5609"/>
                  </a:moveTo>
                  <a:cubicBezTo>
                    <a:pt x="13105" y="5594"/>
                    <a:pt x="13105" y="5580"/>
                    <a:pt x="13119" y="5566"/>
                  </a:cubicBezTo>
                  <a:cubicBezTo>
                    <a:pt x="13105" y="5580"/>
                    <a:pt x="13105" y="5594"/>
                    <a:pt x="13105" y="5609"/>
                  </a:cubicBezTo>
                  <a:close/>
                  <a:moveTo>
                    <a:pt x="13843" y="7539"/>
                  </a:moveTo>
                  <a:cubicBezTo>
                    <a:pt x="13786" y="7568"/>
                    <a:pt x="13744" y="7610"/>
                    <a:pt x="13715" y="7653"/>
                  </a:cubicBezTo>
                  <a:cubicBezTo>
                    <a:pt x="13701" y="7610"/>
                    <a:pt x="13730" y="7582"/>
                    <a:pt x="13843" y="7539"/>
                  </a:cubicBezTo>
                  <a:close/>
                  <a:moveTo>
                    <a:pt x="11671" y="15533"/>
                  </a:moveTo>
                  <a:close/>
                  <a:moveTo>
                    <a:pt x="9357" y="18884"/>
                  </a:moveTo>
                  <a:lnTo>
                    <a:pt x="9371" y="18884"/>
                  </a:lnTo>
                  <a:lnTo>
                    <a:pt x="9371" y="18884"/>
                  </a:lnTo>
                  <a:lnTo>
                    <a:pt x="9357" y="18870"/>
                  </a:lnTo>
                  <a:close/>
                  <a:moveTo>
                    <a:pt x="9328" y="17719"/>
                  </a:moveTo>
                  <a:lnTo>
                    <a:pt x="9200" y="17634"/>
                  </a:lnTo>
                  <a:cubicBezTo>
                    <a:pt x="9257" y="17634"/>
                    <a:pt x="9314" y="17663"/>
                    <a:pt x="9328" y="17719"/>
                  </a:cubicBezTo>
                  <a:close/>
                  <a:moveTo>
                    <a:pt x="5793" y="14993"/>
                  </a:moveTo>
                  <a:close/>
                  <a:moveTo>
                    <a:pt x="5793" y="14979"/>
                  </a:moveTo>
                  <a:lnTo>
                    <a:pt x="5793" y="14979"/>
                  </a:lnTo>
                  <a:lnTo>
                    <a:pt x="5793" y="14979"/>
                  </a:lnTo>
                  <a:close/>
                  <a:moveTo>
                    <a:pt x="5523" y="15888"/>
                  </a:moveTo>
                  <a:lnTo>
                    <a:pt x="5481" y="15945"/>
                  </a:lnTo>
                  <a:lnTo>
                    <a:pt x="5481" y="15945"/>
                  </a:lnTo>
                  <a:lnTo>
                    <a:pt x="5523" y="15888"/>
                  </a:lnTo>
                  <a:close/>
                  <a:moveTo>
                    <a:pt x="6034" y="11785"/>
                  </a:moveTo>
                  <a:lnTo>
                    <a:pt x="6119" y="11785"/>
                  </a:lnTo>
                  <a:cubicBezTo>
                    <a:pt x="6091" y="11785"/>
                    <a:pt x="6063" y="11785"/>
                    <a:pt x="6034" y="11785"/>
                  </a:cubicBezTo>
                  <a:close/>
                  <a:moveTo>
                    <a:pt x="5580" y="15831"/>
                  </a:moveTo>
                  <a:lnTo>
                    <a:pt x="5580" y="15831"/>
                  </a:lnTo>
                  <a:cubicBezTo>
                    <a:pt x="5566" y="15845"/>
                    <a:pt x="5552" y="15874"/>
                    <a:pt x="5523" y="15888"/>
                  </a:cubicBezTo>
                  <a:lnTo>
                    <a:pt x="5481" y="15931"/>
                  </a:lnTo>
                  <a:lnTo>
                    <a:pt x="5481" y="15931"/>
                  </a:lnTo>
                  <a:lnTo>
                    <a:pt x="5523" y="15902"/>
                  </a:lnTo>
                  <a:cubicBezTo>
                    <a:pt x="5537" y="15874"/>
                    <a:pt x="5566" y="15845"/>
                    <a:pt x="5580" y="15831"/>
                  </a:cubicBezTo>
                  <a:close/>
                  <a:moveTo>
                    <a:pt x="21283" y="16896"/>
                  </a:moveTo>
                  <a:lnTo>
                    <a:pt x="21297" y="16896"/>
                  </a:lnTo>
                  <a:lnTo>
                    <a:pt x="21297" y="16896"/>
                  </a:lnTo>
                  <a:close/>
                  <a:moveTo>
                    <a:pt x="22035" y="15618"/>
                  </a:moveTo>
                  <a:cubicBezTo>
                    <a:pt x="22021" y="15618"/>
                    <a:pt x="22007" y="15618"/>
                    <a:pt x="21993" y="15618"/>
                  </a:cubicBezTo>
                  <a:cubicBezTo>
                    <a:pt x="21993" y="15604"/>
                    <a:pt x="21993" y="15590"/>
                    <a:pt x="21993" y="15561"/>
                  </a:cubicBezTo>
                  <a:cubicBezTo>
                    <a:pt x="22007" y="15576"/>
                    <a:pt x="22021" y="15590"/>
                    <a:pt x="22035" y="15618"/>
                  </a:cubicBezTo>
                  <a:close/>
                  <a:moveTo>
                    <a:pt x="22859" y="14809"/>
                  </a:moveTo>
                  <a:cubicBezTo>
                    <a:pt x="22859" y="14795"/>
                    <a:pt x="22859" y="14780"/>
                    <a:pt x="22859" y="14766"/>
                  </a:cubicBezTo>
                  <a:lnTo>
                    <a:pt x="22873" y="14766"/>
                  </a:lnTo>
                  <a:close/>
                  <a:moveTo>
                    <a:pt x="19409" y="14894"/>
                  </a:moveTo>
                  <a:cubicBezTo>
                    <a:pt x="19409" y="14894"/>
                    <a:pt x="19409" y="14880"/>
                    <a:pt x="19409" y="14880"/>
                  </a:cubicBezTo>
                  <a:lnTo>
                    <a:pt x="19423" y="14894"/>
                  </a:lnTo>
                  <a:close/>
                  <a:moveTo>
                    <a:pt x="22447" y="13432"/>
                  </a:moveTo>
                  <a:lnTo>
                    <a:pt x="22433" y="13417"/>
                  </a:lnTo>
                  <a:lnTo>
                    <a:pt x="22447" y="13417"/>
                  </a:lnTo>
                  <a:cubicBezTo>
                    <a:pt x="22447" y="13417"/>
                    <a:pt x="22447" y="13432"/>
                    <a:pt x="22447" y="13432"/>
                  </a:cubicBezTo>
                  <a:close/>
                  <a:moveTo>
                    <a:pt x="19735" y="13630"/>
                  </a:moveTo>
                  <a:lnTo>
                    <a:pt x="19721" y="13630"/>
                  </a:lnTo>
                  <a:lnTo>
                    <a:pt x="19735" y="13602"/>
                  </a:lnTo>
                  <a:close/>
                  <a:moveTo>
                    <a:pt x="8320" y="13503"/>
                  </a:moveTo>
                  <a:close/>
                  <a:moveTo>
                    <a:pt x="18557" y="19523"/>
                  </a:moveTo>
                  <a:lnTo>
                    <a:pt x="18557" y="19523"/>
                  </a:lnTo>
                  <a:close/>
                  <a:moveTo>
                    <a:pt x="20005" y="12125"/>
                  </a:moveTo>
                  <a:cubicBezTo>
                    <a:pt x="20019" y="12140"/>
                    <a:pt x="20019" y="12168"/>
                    <a:pt x="20034" y="12182"/>
                  </a:cubicBezTo>
                  <a:cubicBezTo>
                    <a:pt x="20019" y="12168"/>
                    <a:pt x="20005" y="12154"/>
                    <a:pt x="20005" y="12125"/>
                  </a:cubicBezTo>
                  <a:close/>
                  <a:moveTo>
                    <a:pt x="19721" y="8661"/>
                  </a:moveTo>
                  <a:lnTo>
                    <a:pt x="19721" y="8661"/>
                  </a:lnTo>
                  <a:lnTo>
                    <a:pt x="19721" y="8661"/>
                  </a:lnTo>
                  <a:close/>
                  <a:moveTo>
                    <a:pt x="17733" y="7341"/>
                  </a:moveTo>
                  <a:lnTo>
                    <a:pt x="17733" y="7341"/>
                  </a:lnTo>
                  <a:lnTo>
                    <a:pt x="17733" y="7369"/>
                  </a:lnTo>
                  <a:cubicBezTo>
                    <a:pt x="17733" y="7369"/>
                    <a:pt x="17719" y="7355"/>
                    <a:pt x="17719" y="7341"/>
                  </a:cubicBezTo>
                  <a:close/>
                  <a:moveTo>
                    <a:pt x="17648" y="6716"/>
                  </a:moveTo>
                  <a:lnTo>
                    <a:pt x="17648" y="6744"/>
                  </a:lnTo>
                  <a:close/>
                  <a:moveTo>
                    <a:pt x="14652" y="7710"/>
                  </a:moveTo>
                  <a:close/>
                  <a:moveTo>
                    <a:pt x="8774" y="13531"/>
                  </a:moveTo>
                  <a:close/>
                  <a:moveTo>
                    <a:pt x="21468" y="23271"/>
                  </a:moveTo>
                  <a:lnTo>
                    <a:pt x="21468" y="23271"/>
                  </a:lnTo>
                  <a:cubicBezTo>
                    <a:pt x="21468" y="23243"/>
                    <a:pt x="21482" y="23214"/>
                    <a:pt x="21496" y="23200"/>
                  </a:cubicBezTo>
                  <a:cubicBezTo>
                    <a:pt x="21482" y="23214"/>
                    <a:pt x="21482" y="23243"/>
                    <a:pt x="21468" y="23271"/>
                  </a:cubicBezTo>
                  <a:close/>
                  <a:moveTo>
                    <a:pt x="22944" y="8973"/>
                  </a:moveTo>
                  <a:cubicBezTo>
                    <a:pt x="22944" y="8959"/>
                    <a:pt x="22958" y="8959"/>
                    <a:pt x="22987" y="8945"/>
                  </a:cubicBezTo>
                  <a:close/>
                  <a:moveTo>
                    <a:pt x="19920" y="8136"/>
                  </a:moveTo>
                  <a:lnTo>
                    <a:pt x="19920" y="8136"/>
                  </a:lnTo>
                  <a:close/>
                  <a:moveTo>
                    <a:pt x="7482" y="5708"/>
                  </a:moveTo>
                  <a:lnTo>
                    <a:pt x="7482" y="5708"/>
                  </a:lnTo>
                  <a:close/>
                  <a:moveTo>
                    <a:pt x="12111" y="24251"/>
                  </a:moveTo>
                  <a:lnTo>
                    <a:pt x="12111" y="24251"/>
                  </a:lnTo>
                  <a:lnTo>
                    <a:pt x="12097" y="24265"/>
                  </a:lnTo>
                  <a:cubicBezTo>
                    <a:pt x="12097" y="24265"/>
                    <a:pt x="12111" y="24251"/>
                    <a:pt x="12111" y="24251"/>
                  </a:cubicBezTo>
                  <a:close/>
                  <a:moveTo>
                    <a:pt x="24676" y="22462"/>
                  </a:moveTo>
                  <a:cubicBezTo>
                    <a:pt x="24676" y="22476"/>
                    <a:pt x="24676" y="22490"/>
                    <a:pt x="24676" y="22504"/>
                  </a:cubicBezTo>
                  <a:cubicBezTo>
                    <a:pt x="24676" y="22490"/>
                    <a:pt x="24676" y="22476"/>
                    <a:pt x="24676" y="22476"/>
                  </a:cubicBezTo>
                  <a:cubicBezTo>
                    <a:pt x="24676" y="22462"/>
                    <a:pt x="24676" y="22462"/>
                    <a:pt x="24676" y="22462"/>
                  </a:cubicBezTo>
                  <a:close/>
                  <a:moveTo>
                    <a:pt x="28780" y="18358"/>
                  </a:moveTo>
                  <a:close/>
                  <a:moveTo>
                    <a:pt x="27516" y="14880"/>
                  </a:moveTo>
                  <a:close/>
                  <a:moveTo>
                    <a:pt x="8221" y="6191"/>
                  </a:moveTo>
                  <a:lnTo>
                    <a:pt x="8221" y="6247"/>
                  </a:lnTo>
                  <a:lnTo>
                    <a:pt x="8221" y="6247"/>
                  </a:lnTo>
                  <a:cubicBezTo>
                    <a:pt x="8207" y="6233"/>
                    <a:pt x="8192" y="6233"/>
                    <a:pt x="8192" y="6219"/>
                  </a:cubicBezTo>
                  <a:close/>
                  <a:moveTo>
                    <a:pt x="10663" y="24449"/>
                  </a:moveTo>
                  <a:lnTo>
                    <a:pt x="10592" y="24407"/>
                  </a:lnTo>
                  <a:lnTo>
                    <a:pt x="10677" y="24407"/>
                  </a:lnTo>
                  <a:cubicBezTo>
                    <a:pt x="10677" y="24407"/>
                    <a:pt x="10663" y="24421"/>
                    <a:pt x="10663" y="24435"/>
                  </a:cubicBezTo>
                  <a:close/>
                  <a:moveTo>
                    <a:pt x="12920" y="23399"/>
                  </a:moveTo>
                  <a:lnTo>
                    <a:pt x="12892" y="23413"/>
                  </a:lnTo>
                  <a:cubicBezTo>
                    <a:pt x="12892" y="23399"/>
                    <a:pt x="12906" y="23384"/>
                    <a:pt x="12920" y="23384"/>
                  </a:cubicBezTo>
                  <a:close/>
                  <a:moveTo>
                    <a:pt x="5055" y="8590"/>
                  </a:moveTo>
                  <a:close/>
                  <a:moveTo>
                    <a:pt x="19380" y="29135"/>
                  </a:moveTo>
                  <a:close/>
                  <a:moveTo>
                    <a:pt x="23924" y="22391"/>
                  </a:moveTo>
                  <a:lnTo>
                    <a:pt x="23924" y="22391"/>
                  </a:lnTo>
                  <a:lnTo>
                    <a:pt x="23938" y="22391"/>
                  </a:lnTo>
                  <a:lnTo>
                    <a:pt x="23938" y="22391"/>
                  </a:lnTo>
                  <a:lnTo>
                    <a:pt x="23924" y="22376"/>
                  </a:lnTo>
                  <a:close/>
                  <a:moveTo>
                    <a:pt x="24974" y="22703"/>
                  </a:moveTo>
                  <a:close/>
                  <a:moveTo>
                    <a:pt x="27275" y="24833"/>
                  </a:moveTo>
                  <a:lnTo>
                    <a:pt x="27275" y="24833"/>
                  </a:lnTo>
                  <a:cubicBezTo>
                    <a:pt x="27232" y="24818"/>
                    <a:pt x="27204" y="24804"/>
                    <a:pt x="27161" y="24804"/>
                  </a:cubicBezTo>
                  <a:cubicBezTo>
                    <a:pt x="27204" y="24804"/>
                    <a:pt x="27232" y="24818"/>
                    <a:pt x="27275" y="24818"/>
                  </a:cubicBezTo>
                  <a:close/>
                  <a:moveTo>
                    <a:pt x="29404" y="17322"/>
                  </a:moveTo>
                  <a:close/>
                  <a:moveTo>
                    <a:pt x="11273" y="3294"/>
                  </a:moveTo>
                  <a:lnTo>
                    <a:pt x="11273" y="3294"/>
                  </a:lnTo>
                  <a:close/>
                  <a:moveTo>
                    <a:pt x="7923" y="4856"/>
                  </a:moveTo>
                  <a:cubicBezTo>
                    <a:pt x="7908" y="4856"/>
                    <a:pt x="7894" y="4856"/>
                    <a:pt x="7880" y="4842"/>
                  </a:cubicBezTo>
                  <a:lnTo>
                    <a:pt x="7923" y="4856"/>
                  </a:lnTo>
                  <a:close/>
                  <a:moveTo>
                    <a:pt x="6716" y="5892"/>
                  </a:moveTo>
                  <a:cubicBezTo>
                    <a:pt x="6801" y="5935"/>
                    <a:pt x="6815" y="6034"/>
                    <a:pt x="6758" y="6105"/>
                  </a:cubicBezTo>
                  <a:cubicBezTo>
                    <a:pt x="6758" y="6049"/>
                    <a:pt x="6730" y="5978"/>
                    <a:pt x="6716" y="5892"/>
                  </a:cubicBezTo>
                  <a:close/>
                  <a:moveTo>
                    <a:pt x="2513" y="16782"/>
                  </a:moveTo>
                  <a:lnTo>
                    <a:pt x="2513" y="16782"/>
                  </a:lnTo>
                  <a:close/>
                  <a:moveTo>
                    <a:pt x="8320" y="27005"/>
                  </a:moveTo>
                  <a:lnTo>
                    <a:pt x="8334" y="26991"/>
                  </a:lnTo>
                  <a:cubicBezTo>
                    <a:pt x="8334" y="26991"/>
                    <a:pt x="8334" y="27005"/>
                    <a:pt x="8320" y="27005"/>
                  </a:cubicBezTo>
                  <a:close/>
                  <a:moveTo>
                    <a:pt x="14837" y="22234"/>
                  </a:moveTo>
                  <a:cubicBezTo>
                    <a:pt x="14837" y="22234"/>
                    <a:pt x="14851" y="22249"/>
                    <a:pt x="14851" y="22263"/>
                  </a:cubicBezTo>
                  <a:cubicBezTo>
                    <a:pt x="14809" y="22291"/>
                    <a:pt x="14809" y="22263"/>
                    <a:pt x="14837" y="22234"/>
                  </a:cubicBezTo>
                  <a:close/>
                  <a:moveTo>
                    <a:pt x="26991" y="22476"/>
                  </a:moveTo>
                  <a:lnTo>
                    <a:pt x="26991" y="22490"/>
                  </a:lnTo>
                  <a:lnTo>
                    <a:pt x="26976" y="22490"/>
                  </a:lnTo>
                  <a:close/>
                  <a:moveTo>
                    <a:pt x="29759" y="12892"/>
                  </a:moveTo>
                  <a:close/>
                  <a:moveTo>
                    <a:pt x="29489" y="12622"/>
                  </a:moveTo>
                  <a:cubicBezTo>
                    <a:pt x="29504" y="12608"/>
                    <a:pt x="29518" y="12594"/>
                    <a:pt x="29532" y="12594"/>
                  </a:cubicBezTo>
                  <a:close/>
                  <a:moveTo>
                    <a:pt x="28950" y="12608"/>
                  </a:moveTo>
                  <a:cubicBezTo>
                    <a:pt x="28964" y="12551"/>
                    <a:pt x="28992" y="12495"/>
                    <a:pt x="29021" y="12452"/>
                  </a:cubicBezTo>
                  <a:cubicBezTo>
                    <a:pt x="29021" y="12509"/>
                    <a:pt x="28992" y="12551"/>
                    <a:pt x="28964" y="12594"/>
                  </a:cubicBezTo>
                  <a:close/>
                  <a:moveTo>
                    <a:pt x="13630" y="2613"/>
                  </a:moveTo>
                  <a:cubicBezTo>
                    <a:pt x="13616" y="2627"/>
                    <a:pt x="13588" y="2641"/>
                    <a:pt x="13559" y="2641"/>
                  </a:cubicBezTo>
                  <a:lnTo>
                    <a:pt x="13588" y="2613"/>
                  </a:lnTo>
                  <a:close/>
                  <a:moveTo>
                    <a:pt x="10436" y="4444"/>
                  </a:moveTo>
                  <a:lnTo>
                    <a:pt x="10421" y="4458"/>
                  </a:lnTo>
                  <a:cubicBezTo>
                    <a:pt x="10421" y="4458"/>
                    <a:pt x="10421" y="4458"/>
                    <a:pt x="10421" y="4444"/>
                  </a:cubicBezTo>
                  <a:lnTo>
                    <a:pt x="10421" y="4444"/>
                  </a:lnTo>
                  <a:close/>
                  <a:moveTo>
                    <a:pt x="1391" y="20261"/>
                  </a:moveTo>
                  <a:lnTo>
                    <a:pt x="1349" y="20261"/>
                  </a:lnTo>
                  <a:close/>
                  <a:moveTo>
                    <a:pt x="6290" y="22888"/>
                  </a:moveTo>
                  <a:cubicBezTo>
                    <a:pt x="6290" y="22873"/>
                    <a:pt x="6290" y="22859"/>
                    <a:pt x="6304" y="22845"/>
                  </a:cubicBezTo>
                  <a:lnTo>
                    <a:pt x="6290" y="22902"/>
                  </a:lnTo>
                  <a:cubicBezTo>
                    <a:pt x="6290" y="22902"/>
                    <a:pt x="6290" y="22888"/>
                    <a:pt x="6290" y="22888"/>
                  </a:cubicBezTo>
                  <a:close/>
                  <a:moveTo>
                    <a:pt x="19707" y="28595"/>
                  </a:moveTo>
                  <a:close/>
                  <a:moveTo>
                    <a:pt x="20388" y="27800"/>
                  </a:moveTo>
                  <a:lnTo>
                    <a:pt x="20374" y="27800"/>
                  </a:lnTo>
                  <a:close/>
                  <a:moveTo>
                    <a:pt x="26650" y="22689"/>
                  </a:moveTo>
                  <a:cubicBezTo>
                    <a:pt x="26650" y="22689"/>
                    <a:pt x="26664" y="22675"/>
                    <a:pt x="26664" y="22675"/>
                  </a:cubicBezTo>
                  <a:lnTo>
                    <a:pt x="26664" y="22689"/>
                  </a:lnTo>
                  <a:lnTo>
                    <a:pt x="26664" y="22689"/>
                  </a:lnTo>
                  <a:lnTo>
                    <a:pt x="26664" y="22689"/>
                  </a:lnTo>
                  <a:lnTo>
                    <a:pt x="26664" y="22689"/>
                  </a:lnTo>
                  <a:close/>
                  <a:moveTo>
                    <a:pt x="29518" y="11870"/>
                  </a:moveTo>
                  <a:cubicBezTo>
                    <a:pt x="29546" y="11827"/>
                    <a:pt x="29560" y="11799"/>
                    <a:pt x="29589" y="11770"/>
                  </a:cubicBezTo>
                  <a:lnTo>
                    <a:pt x="29617" y="11785"/>
                  </a:lnTo>
                  <a:cubicBezTo>
                    <a:pt x="29589" y="11841"/>
                    <a:pt x="29560" y="11884"/>
                    <a:pt x="29518" y="11870"/>
                  </a:cubicBezTo>
                  <a:close/>
                  <a:moveTo>
                    <a:pt x="22362" y="3379"/>
                  </a:moveTo>
                  <a:close/>
                  <a:moveTo>
                    <a:pt x="10748" y="3706"/>
                  </a:moveTo>
                  <a:lnTo>
                    <a:pt x="10748" y="3706"/>
                  </a:lnTo>
                  <a:lnTo>
                    <a:pt x="10748" y="3720"/>
                  </a:lnTo>
                  <a:cubicBezTo>
                    <a:pt x="10734" y="3706"/>
                    <a:pt x="10734" y="3706"/>
                    <a:pt x="10748" y="3692"/>
                  </a:cubicBezTo>
                  <a:close/>
                  <a:moveTo>
                    <a:pt x="10620" y="4018"/>
                  </a:moveTo>
                  <a:lnTo>
                    <a:pt x="10634" y="4018"/>
                  </a:lnTo>
                  <a:cubicBezTo>
                    <a:pt x="10634" y="4018"/>
                    <a:pt x="10634" y="4018"/>
                    <a:pt x="10634" y="4018"/>
                  </a:cubicBezTo>
                  <a:close/>
                  <a:moveTo>
                    <a:pt x="10478" y="4402"/>
                  </a:moveTo>
                  <a:lnTo>
                    <a:pt x="10492" y="4387"/>
                  </a:lnTo>
                  <a:lnTo>
                    <a:pt x="10492" y="4387"/>
                  </a:lnTo>
                  <a:cubicBezTo>
                    <a:pt x="10492" y="4402"/>
                    <a:pt x="10478" y="4402"/>
                    <a:pt x="10478" y="4416"/>
                  </a:cubicBezTo>
                  <a:close/>
                  <a:moveTo>
                    <a:pt x="5481" y="6262"/>
                  </a:moveTo>
                  <a:lnTo>
                    <a:pt x="5424" y="6304"/>
                  </a:lnTo>
                  <a:cubicBezTo>
                    <a:pt x="5438" y="6276"/>
                    <a:pt x="5452" y="6276"/>
                    <a:pt x="5481" y="6262"/>
                  </a:cubicBezTo>
                  <a:close/>
                  <a:moveTo>
                    <a:pt x="2329" y="10649"/>
                  </a:moveTo>
                  <a:lnTo>
                    <a:pt x="2329" y="10663"/>
                  </a:lnTo>
                  <a:lnTo>
                    <a:pt x="2329" y="10663"/>
                  </a:lnTo>
                  <a:lnTo>
                    <a:pt x="2329" y="10663"/>
                  </a:lnTo>
                  <a:lnTo>
                    <a:pt x="2329" y="10663"/>
                  </a:lnTo>
                  <a:close/>
                  <a:moveTo>
                    <a:pt x="1675" y="21738"/>
                  </a:moveTo>
                  <a:close/>
                  <a:moveTo>
                    <a:pt x="6105" y="23654"/>
                  </a:moveTo>
                  <a:lnTo>
                    <a:pt x="6148" y="23626"/>
                  </a:lnTo>
                  <a:cubicBezTo>
                    <a:pt x="6148" y="23654"/>
                    <a:pt x="6134" y="23697"/>
                    <a:pt x="6134" y="23725"/>
                  </a:cubicBezTo>
                  <a:cubicBezTo>
                    <a:pt x="6105" y="23711"/>
                    <a:pt x="6091" y="23683"/>
                    <a:pt x="6105" y="23654"/>
                  </a:cubicBezTo>
                  <a:close/>
                  <a:moveTo>
                    <a:pt x="11288" y="27928"/>
                  </a:moveTo>
                  <a:lnTo>
                    <a:pt x="11288" y="27956"/>
                  </a:lnTo>
                  <a:lnTo>
                    <a:pt x="11288" y="27956"/>
                  </a:lnTo>
                  <a:cubicBezTo>
                    <a:pt x="11288" y="27942"/>
                    <a:pt x="11273" y="27942"/>
                    <a:pt x="11273" y="27928"/>
                  </a:cubicBezTo>
                  <a:close/>
                  <a:moveTo>
                    <a:pt x="30682" y="13304"/>
                  </a:moveTo>
                  <a:lnTo>
                    <a:pt x="30682" y="13304"/>
                  </a:lnTo>
                  <a:close/>
                  <a:moveTo>
                    <a:pt x="26579" y="5665"/>
                  </a:moveTo>
                  <a:cubicBezTo>
                    <a:pt x="26593" y="5651"/>
                    <a:pt x="26593" y="5637"/>
                    <a:pt x="26607" y="5623"/>
                  </a:cubicBezTo>
                  <a:cubicBezTo>
                    <a:pt x="26607" y="5637"/>
                    <a:pt x="26607" y="5651"/>
                    <a:pt x="26593" y="5665"/>
                  </a:cubicBezTo>
                  <a:close/>
                  <a:moveTo>
                    <a:pt x="23938" y="3720"/>
                  </a:moveTo>
                  <a:lnTo>
                    <a:pt x="23952" y="3720"/>
                  </a:lnTo>
                  <a:lnTo>
                    <a:pt x="23938" y="3720"/>
                  </a:lnTo>
                  <a:cubicBezTo>
                    <a:pt x="23938" y="3720"/>
                    <a:pt x="23938" y="3720"/>
                    <a:pt x="23938" y="3720"/>
                  </a:cubicBezTo>
                  <a:close/>
                  <a:moveTo>
                    <a:pt x="611" y="17166"/>
                  </a:moveTo>
                  <a:lnTo>
                    <a:pt x="568" y="17166"/>
                  </a:lnTo>
                  <a:cubicBezTo>
                    <a:pt x="582" y="17166"/>
                    <a:pt x="596" y="17166"/>
                    <a:pt x="611" y="17166"/>
                  </a:cubicBezTo>
                  <a:close/>
                  <a:moveTo>
                    <a:pt x="1462" y="21226"/>
                  </a:moveTo>
                  <a:lnTo>
                    <a:pt x="1477" y="21226"/>
                  </a:lnTo>
                  <a:close/>
                  <a:moveTo>
                    <a:pt x="1576" y="21738"/>
                  </a:moveTo>
                  <a:lnTo>
                    <a:pt x="1576" y="21738"/>
                  </a:lnTo>
                  <a:close/>
                  <a:moveTo>
                    <a:pt x="7553" y="26366"/>
                  </a:moveTo>
                  <a:close/>
                  <a:moveTo>
                    <a:pt x="24350" y="28581"/>
                  </a:moveTo>
                  <a:cubicBezTo>
                    <a:pt x="24307" y="28609"/>
                    <a:pt x="24293" y="28595"/>
                    <a:pt x="24336" y="28581"/>
                  </a:cubicBezTo>
                  <a:cubicBezTo>
                    <a:pt x="24364" y="28581"/>
                    <a:pt x="24336" y="28581"/>
                    <a:pt x="24350" y="28581"/>
                  </a:cubicBezTo>
                  <a:close/>
                  <a:moveTo>
                    <a:pt x="25187" y="27559"/>
                  </a:moveTo>
                  <a:lnTo>
                    <a:pt x="25216" y="27573"/>
                  </a:lnTo>
                  <a:cubicBezTo>
                    <a:pt x="25202" y="27573"/>
                    <a:pt x="25187" y="27573"/>
                    <a:pt x="25187" y="27573"/>
                  </a:cubicBezTo>
                  <a:close/>
                  <a:moveTo>
                    <a:pt x="29631" y="8973"/>
                  </a:moveTo>
                  <a:close/>
                  <a:moveTo>
                    <a:pt x="19693" y="1988"/>
                  </a:moveTo>
                  <a:lnTo>
                    <a:pt x="19693" y="1988"/>
                  </a:lnTo>
                  <a:cubicBezTo>
                    <a:pt x="19693" y="1988"/>
                    <a:pt x="19693" y="2002"/>
                    <a:pt x="19693" y="2002"/>
                  </a:cubicBezTo>
                  <a:close/>
                  <a:moveTo>
                    <a:pt x="15078" y="739"/>
                  </a:moveTo>
                  <a:close/>
                  <a:moveTo>
                    <a:pt x="27757" y="5438"/>
                  </a:moveTo>
                  <a:cubicBezTo>
                    <a:pt x="27757" y="5424"/>
                    <a:pt x="27743" y="5424"/>
                    <a:pt x="27729" y="5410"/>
                  </a:cubicBezTo>
                  <a:cubicBezTo>
                    <a:pt x="27686" y="5396"/>
                    <a:pt x="27644" y="5396"/>
                    <a:pt x="27615" y="5367"/>
                  </a:cubicBezTo>
                  <a:lnTo>
                    <a:pt x="27587" y="5353"/>
                  </a:lnTo>
                  <a:cubicBezTo>
                    <a:pt x="27587" y="5325"/>
                    <a:pt x="27601" y="5310"/>
                    <a:pt x="27615" y="5282"/>
                  </a:cubicBezTo>
                  <a:cubicBezTo>
                    <a:pt x="27672" y="5325"/>
                    <a:pt x="27715" y="5381"/>
                    <a:pt x="27757" y="5438"/>
                  </a:cubicBezTo>
                  <a:close/>
                  <a:moveTo>
                    <a:pt x="23185" y="2499"/>
                  </a:moveTo>
                  <a:cubicBezTo>
                    <a:pt x="23129" y="2485"/>
                    <a:pt x="23072" y="2485"/>
                    <a:pt x="23015" y="2485"/>
                  </a:cubicBezTo>
                  <a:cubicBezTo>
                    <a:pt x="23072" y="2471"/>
                    <a:pt x="23129" y="2471"/>
                    <a:pt x="23185" y="2499"/>
                  </a:cubicBezTo>
                  <a:close/>
                  <a:moveTo>
                    <a:pt x="6119" y="3607"/>
                  </a:moveTo>
                  <a:lnTo>
                    <a:pt x="6105" y="3607"/>
                  </a:lnTo>
                  <a:lnTo>
                    <a:pt x="6105" y="3592"/>
                  </a:lnTo>
                  <a:close/>
                  <a:moveTo>
                    <a:pt x="625" y="12140"/>
                  </a:moveTo>
                  <a:lnTo>
                    <a:pt x="625" y="12140"/>
                  </a:lnTo>
                  <a:lnTo>
                    <a:pt x="625" y="12154"/>
                  </a:lnTo>
                  <a:lnTo>
                    <a:pt x="611" y="12154"/>
                  </a:lnTo>
                  <a:close/>
                  <a:moveTo>
                    <a:pt x="412" y="15931"/>
                  </a:move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38" name="Google Shape;438;p32"/>
            <p:cNvPicPr preferRelativeResize="0"/>
            <p:nvPr/>
          </p:nvPicPr>
          <p:blipFill>
            <a:blip r:embed="rId7">
              <a:alphaModFix amt="86000"/>
            </a:blip>
            <a:stretch>
              <a:fillRect/>
            </a:stretch>
          </p:blipFill>
          <p:spPr>
            <a:xfrm>
              <a:off x="1507325" y="3040702"/>
              <a:ext cx="1125095" cy="11004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9" name="Google Shape;439;p32"/>
          <p:cNvGrpSpPr/>
          <p:nvPr/>
        </p:nvGrpSpPr>
        <p:grpSpPr>
          <a:xfrm rot="-827220">
            <a:off x="1117845" y="3634321"/>
            <a:ext cx="1102634" cy="1030883"/>
            <a:chOff x="10415772" y="-60500"/>
            <a:chExt cx="1156567" cy="1081307"/>
          </a:xfrm>
        </p:grpSpPr>
        <p:sp>
          <p:nvSpPr>
            <p:cNvPr id="440" name="Google Shape;440;p32"/>
            <p:cNvSpPr/>
            <p:nvPr/>
          </p:nvSpPr>
          <p:spPr>
            <a:xfrm>
              <a:off x="10418403" y="-53382"/>
              <a:ext cx="1153935" cy="1074189"/>
            </a:xfrm>
            <a:custGeom>
              <a:avLst/>
              <a:gdLst/>
              <a:ahLst/>
              <a:cxnLst/>
              <a:rect l="l" t="t" r="r" b="b"/>
              <a:pathLst>
                <a:path w="33281" h="30981" extrusionOk="0">
                  <a:moveTo>
                    <a:pt x="33125" y="16172"/>
                  </a:moveTo>
                  <a:cubicBezTo>
                    <a:pt x="33096" y="16158"/>
                    <a:pt x="33068" y="16144"/>
                    <a:pt x="33040" y="16144"/>
                  </a:cubicBezTo>
                  <a:cubicBezTo>
                    <a:pt x="33054" y="16115"/>
                    <a:pt x="33082" y="16087"/>
                    <a:pt x="33125" y="16073"/>
                  </a:cubicBezTo>
                  <a:cubicBezTo>
                    <a:pt x="33111" y="16030"/>
                    <a:pt x="33111" y="15959"/>
                    <a:pt x="33082" y="15945"/>
                  </a:cubicBezTo>
                  <a:cubicBezTo>
                    <a:pt x="32898" y="15846"/>
                    <a:pt x="32798" y="15633"/>
                    <a:pt x="32855" y="15434"/>
                  </a:cubicBezTo>
                  <a:cubicBezTo>
                    <a:pt x="32869" y="15264"/>
                    <a:pt x="32855" y="15093"/>
                    <a:pt x="32784" y="14937"/>
                  </a:cubicBezTo>
                  <a:cubicBezTo>
                    <a:pt x="32741" y="14838"/>
                    <a:pt x="32727" y="14738"/>
                    <a:pt x="32741" y="14625"/>
                  </a:cubicBezTo>
                  <a:cubicBezTo>
                    <a:pt x="32741" y="14525"/>
                    <a:pt x="32812" y="14454"/>
                    <a:pt x="32912" y="14454"/>
                  </a:cubicBezTo>
                  <a:cubicBezTo>
                    <a:pt x="32912" y="14426"/>
                    <a:pt x="32912" y="14397"/>
                    <a:pt x="32912" y="14383"/>
                  </a:cubicBezTo>
                  <a:lnTo>
                    <a:pt x="32812" y="14284"/>
                  </a:lnTo>
                  <a:cubicBezTo>
                    <a:pt x="32727" y="14213"/>
                    <a:pt x="32727" y="14142"/>
                    <a:pt x="32827" y="14085"/>
                  </a:cubicBezTo>
                  <a:cubicBezTo>
                    <a:pt x="32784" y="13972"/>
                    <a:pt x="32756" y="13858"/>
                    <a:pt x="32642" y="13801"/>
                  </a:cubicBezTo>
                  <a:lnTo>
                    <a:pt x="32557" y="13318"/>
                  </a:lnTo>
                  <a:lnTo>
                    <a:pt x="32642" y="13318"/>
                  </a:lnTo>
                  <a:lnTo>
                    <a:pt x="32741" y="13219"/>
                  </a:lnTo>
                  <a:lnTo>
                    <a:pt x="32741" y="13134"/>
                  </a:lnTo>
                  <a:cubicBezTo>
                    <a:pt x="32628" y="13134"/>
                    <a:pt x="32543" y="13049"/>
                    <a:pt x="32543" y="12935"/>
                  </a:cubicBezTo>
                  <a:lnTo>
                    <a:pt x="32244" y="12949"/>
                  </a:lnTo>
                  <a:lnTo>
                    <a:pt x="32173" y="12850"/>
                  </a:lnTo>
                  <a:cubicBezTo>
                    <a:pt x="32287" y="12751"/>
                    <a:pt x="32372" y="12651"/>
                    <a:pt x="32259" y="12495"/>
                  </a:cubicBezTo>
                  <a:cubicBezTo>
                    <a:pt x="32202" y="12438"/>
                    <a:pt x="32173" y="12353"/>
                    <a:pt x="32173" y="12282"/>
                  </a:cubicBezTo>
                  <a:cubicBezTo>
                    <a:pt x="32230" y="12097"/>
                    <a:pt x="32088" y="11970"/>
                    <a:pt x="32060" y="11799"/>
                  </a:cubicBezTo>
                  <a:cubicBezTo>
                    <a:pt x="31946" y="11799"/>
                    <a:pt x="31918" y="11700"/>
                    <a:pt x="31889" y="11615"/>
                  </a:cubicBezTo>
                  <a:cubicBezTo>
                    <a:pt x="31847" y="11544"/>
                    <a:pt x="31776" y="11529"/>
                    <a:pt x="31691" y="11586"/>
                  </a:cubicBezTo>
                  <a:cubicBezTo>
                    <a:pt x="31648" y="11629"/>
                    <a:pt x="31606" y="11700"/>
                    <a:pt x="31549" y="11629"/>
                  </a:cubicBezTo>
                  <a:cubicBezTo>
                    <a:pt x="31520" y="11600"/>
                    <a:pt x="31535" y="11544"/>
                    <a:pt x="31549" y="11501"/>
                  </a:cubicBezTo>
                  <a:cubicBezTo>
                    <a:pt x="31634" y="11359"/>
                    <a:pt x="31549" y="11302"/>
                    <a:pt x="31421" y="11288"/>
                  </a:cubicBezTo>
                  <a:lnTo>
                    <a:pt x="31421" y="11288"/>
                  </a:lnTo>
                  <a:cubicBezTo>
                    <a:pt x="31364" y="11118"/>
                    <a:pt x="31478" y="10990"/>
                    <a:pt x="31563" y="10862"/>
                  </a:cubicBezTo>
                  <a:lnTo>
                    <a:pt x="31307" y="10749"/>
                  </a:lnTo>
                  <a:cubicBezTo>
                    <a:pt x="31307" y="10678"/>
                    <a:pt x="31307" y="10621"/>
                    <a:pt x="31279" y="10564"/>
                  </a:cubicBezTo>
                  <a:cubicBezTo>
                    <a:pt x="31180" y="10337"/>
                    <a:pt x="31066" y="10110"/>
                    <a:pt x="30754" y="10181"/>
                  </a:cubicBezTo>
                  <a:cubicBezTo>
                    <a:pt x="30754" y="10081"/>
                    <a:pt x="30725" y="9982"/>
                    <a:pt x="30810" y="9911"/>
                  </a:cubicBezTo>
                  <a:cubicBezTo>
                    <a:pt x="30853" y="9882"/>
                    <a:pt x="30881" y="9868"/>
                    <a:pt x="30924" y="9840"/>
                  </a:cubicBezTo>
                  <a:cubicBezTo>
                    <a:pt x="31023" y="9726"/>
                    <a:pt x="31009" y="9655"/>
                    <a:pt x="30867" y="9584"/>
                  </a:cubicBezTo>
                  <a:cubicBezTo>
                    <a:pt x="30810" y="9556"/>
                    <a:pt x="30754" y="9528"/>
                    <a:pt x="30697" y="9513"/>
                  </a:cubicBezTo>
                  <a:cubicBezTo>
                    <a:pt x="30782" y="9471"/>
                    <a:pt x="30867" y="9400"/>
                    <a:pt x="30938" y="9315"/>
                  </a:cubicBezTo>
                  <a:lnTo>
                    <a:pt x="30938" y="9315"/>
                  </a:lnTo>
                  <a:cubicBezTo>
                    <a:pt x="30967" y="9286"/>
                    <a:pt x="30995" y="9258"/>
                    <a:pt x="31038" y="9229"/>
                  </a:cubicBezTo>
                  <a:lnTo>
                    <a:pt x="31038" y="9229"/>
                  </a:lnTo>
                  <a:cubicBezTo>
                    <a:pt x="31066" y="9187"/>
                    <a:pt x="31094" y="9158"/>
                    <a:pt x="31123" y="9116"/>
                  </a:cubicBezTo>
                  <a:cubicBezTo>
                    <a:pt x="31123" y="9087"/>
                    <a:pt x="31123" y="9073"/>
                    <a:pt x="31123" y="9045"/>
                  </a:cubicBezTo>
                  <a:cubicBezTo>
                    <a:pt x="31094" y="9002"/>
                    <a:pt x="31066" y="8974"/>
                    <a:pt x="31038" y="8945"/>
                  </a:cubicBezTo>
                  <a:lnTo>
                    <a:pt x="31038" y="8945"/>
                  </a:lnTo>
                  <a:cubicBezTo>
                    <a:pt x="30938" y="8874"/>
                    <a:pt x="30796" y="8874"/>
                    <a:pt x="30739" y="8747"/>
                  </a:cubicBezTo>
                  <a:lnTo>
                    <a:pt x="30739" y="8747"/>
                  </a:lnTo>
                  <a:cubicBezTo>
                    <a:pt x="30725" y="8718"/>
                    <a:pt x="30683" y="8718"/>
                    <a:pt x="30654" y="8747"/>
                  </a:cubicBezTo>
                  <a:cubicBezTo>
                    <a:pt x="30626" y="8747"/>
                    <a:pt x="30597" y="8747"/>
                    <a:pt x="30555" y="8747"/>
                  </a:cubicBezTo>
                  <a:cubicBezTo>
                    <a:pt x="30384" y="8860"/>
                    <a:pt x="30186" y="8661"/>
                    <a:pt x="30015" y="8789"/>
                  </a:cubicBezTo>
                  <a:cubicBezTo>
                    <a:pt x="30001" y="8803"/>
                    <a:pt x="30001" y="8832"/>
                    <a:pt x="29987" y="8846"/>
                  </a:cubicBezTo>
                  <a:lnTo>
                    <a:pt x="29987" y="8846"/>
                  </a:lnTo>
                  <a:lnTo>
                    <a:pt x="29902" y="8761"/>
                  </a:lnTo>
                  <a:cubicBezTo>
                    <a:pt x="30044" y="8633"/>
                    <a:pt x="30058" y="8619"/>
                    <a:pt x="29973" y="8406"/>
                  </a:cubicBezTo>
                  <a:lnTo>
                    <a:pt x="30015" y="8363"/>
                  </a:lnTo>
                  <a:cubicBezTo>
                    <a:pt x="30001" y="8335"/>
                    <a:pt x="29987" y="8307"/>
                    <a:pt x="29973" y="8278"/>
                  </a:cubicBezTo>
                  <a:cubicBezTo>
                    <a:pt x="29916" y="8023"/>
                    <a:pt x="30214" y="8108"/>
                    <a:pt x="30271" y="7966"/>
                  </a:cubicBezTo>
                  <a:cubicBezTo>
                    <a:pt x="30271" y="7937"/>
                    <a:pt x="30271" y="7909"/>
                    <a:pt x="30271" y="7895"/>
                  </a:cubicBezTo>
                  <a:cubicBezTo>
                    <a:pt x="30214" y="7838"/>
                    <a:pt x="30228" y="7753"/>
                    <a:pt x="30172" y="7696"/>
                  </a:cubicBezTo>
                  <a:lnTo>
                    <a:pt x="30172" y="7696"/>
                  </a:lnTo>
                  <a:cubicBezTo>
                    <a:pt x="29973" y="7497"/>
                    <a:pt x="29746" y="7895"/>
                    <a:pt x="29561" y="7653"/>
                  </a:cubicBezTo>
                  <a:cubicBezTo>
                    <a:pt x="29547" y="7611"/>
                    <a:pt x="29518" y="7554"/>
                    <a:pt x="29504" y="7511"/>
                  </a:cubicBezTo>
                  <a:lnTo>
                    <a:pt x="29504" y="7412"/>
                  </a:lnTo>
                  <a:lnTo>
                    <a:pt x="29447" y="7412"/>
                  </a:lnTo>
                  <a:cubicBezTo>
                    <a:pt x="29433" y="7384"/>
                    <a:pt x="29419" y="7355"/>
                    <a:pt x="29391" y="7327"/>
                  </a:cubicBezTo>
                  <a:cubicBezTo>
                    <a:pt x="29362" y="7298"/>
                    <a:pt x="29334" y="7270"/>
                    <a:pt x="29291" y="7256"/>
                  </a:cubicBezTo>
                  <a:cubicBezTo>
                    <a:pt x="29249" y="7242"/>
                    <a:pt x="29206" y="7227"/>
                    <a:pt x="29163" y="7227"/>
                  </a:cubicBezTo>
                  <a:lnTo>
                    <a:pt x="29149" y="7227"/>
                  </a:lnTo>
                  <a:cubicBezTo>
                    <a:pt x="29107" y="7213"/>
                    <a:pt x="29078" y="7213"/>
                    <a:pt x="29036" y="7213"/>
                  </a:cubicBezTo>
                  <a:cubicBezTo>
                    <a:pt x="29092" y="7142"/>
                    <a:pt x="29163" y="7085"/>
                    <a:pt x="29220" y="7014"/>
                  </a:cubicBezTo>
                  <a:lnTo>
                    <a:pt x="29220" y="7014"/>
                  </a:lnTo>
                  <a:cubicBezTo>
                    <a:pt x="29249" y="6986"/>
                    <a:pt x="29277" y="6943"/>
                    <a:pt x="29305" y="6915"/>
                  </a:cubicBezTo>
                  <a:cubicBezTo>
                    <a:pt x="29305" y="6887"/>
                    <a:pt x="29305" y="6858"/>
                    <a:pt x="29305" y="6830"/>
                  </a:cubicBezTo>
                  <a:cubicBezTo>
                    <a:pt x="29277" y="6802"/>
                    <a:pt x="29249" y="6759"/>
                    <a:pt x="29220" y="6731"/>
                  </a:cubicBezTo>
                  <a:lnTo>
                    <a:pt x="29220" y="6731"/>
                  </a:lnTo>
                  <a:cubicBezTo>
                    <a:pt x="29206" y="6716"/>
                    <a:pt x="29178" y="6688"/>
                    <a:pt x="29149" y="6688"/>
                  </a:cubicBezTo>
                  <a:cubicBezTo>
                    <a:pt x="29163" y="6660"/>
                    <a:pt x="29163" y="6631"/>
                    <a:pt x="29163" y="6603"/>
                  </a:cubicBezTo>
                  <a:cubicBezTo>
                    <a:pt x="29149" y="6589"/>
                    <a:pt x="29135" y="6560"/>
                    <a:pt x="29121" y="6546"/>
                  </a:cubicBezTo>
                  <a:cubicBezTo>
                    <a:pt x="29092" y="6546"/>
                    <a:pt x="29064" y="6546"/>
                    <a:pt x="29036" y="6546"/>
                  </a:cubicBezTo>
                  <a:cubicBezTo>
                    <a:pt x="28965" y="6617"/>
                    <a:pt x="28865" y="6574"/>
                    <a:pt x="28794" y="6603"/>
                  </a:cubicBezTo>
                  <a:cubicBezTo>
                    <a:pt x="28794" y="6546"/>
                    <a:pt x="28780" y="6489"/>
                    <a:pt x="28752" y="6447"/>
                  </a:cubicBezTo>
                  <a:lnTo>
                    <a:pt x="28752" y="6262"/>
                  </a:lnTo>
                  <a:cubicBezTo>
                    <a:pt x="28723" y="6219"/>
                    <a:pt x="28667" y="6205"/>
                    <a:pt x="28638" y="6234"/>
                  </a:cubicBezTo>
                  <a:lnTo>
                    <a:pt x="28624" y="6248"/>
                  </a:lnTo>
                  <a:cubicBezTo>
                    <a:pt x="28525" y="6177"/>
                    <a:pt x="28411" y="6148"/>
                    <a:pt x="28283" y="6163"/>
                  </a:cubicBezTo>
                  <a:lnTo>
                    <a:pt x="28269" y="6134"/>
                  </a:lnTo>
                  <a:cubicBezTo>
                    <a:pt x="28212" y="6106"/>
                    <a:pt x="28127" y="6092"/>
                    <a:pt x="28084" y="6035"/>
                  </a:cubicBezTo>
                  <a:cubicBezTo>
                    <a:pt x="28113" y="6021"/>
                    <a:pt x="28155" y="5992"/>
                    <a:pt x="28184" y="5978"/>
                  </a:cubicBezTo>
                  <a:lnTo>
                    <a:pt x="28184" y="5978"/>
                  </a:lnTo>
                  <a:cubicBezTo>
                    <a:pt x="28212" y="5935"/>
                    <a:pt x="28241" y="5907"/>
                    <a:pt x="28269" y="5879"/>
                  </a:cubicBezTo>
                  <a:lnTo>
                    <a:pt x="28269" y="5879"/>
                  </a:lnTo>
                  <a:cubicBezTo>
                    <a:pt x="28297" y="5850"/>
                    <a:pt x="28297" y="5808"/>
                    <a:pt x="28269" y="5779"/>
                  </a:cubicBezTo>
                  <a:lnTo>
                    <a:pt x="28269" y="5779"/>
                  </a:lnTo>
                  <a:cubicBezTo>
                    <a:pt x="28226" y="5722"/>
                    <a:pt x="28141" y="5722"/>
                    <a:pt x="28084" y="5779"/>
                  </a:cubicBezTo>
                  <a:lnTo>
                    <a:pt x="27999" y="5779"/>
                  </a:lnTo>
                  <a:cubicBezTo>
                    <a:pt x="27871" y="5850"/>
                    <a:pt x="27786" y="5779"/>
                    <a:pt x="27715" y="5708"/>
                  </a:cubicBezTo>
                  <a:cubicBezTo>
                    <a:pt x="27658" y="5623"/>
                    <a:pt x="27786" y="5637"/>
                    <a:pt x="27800" y="5580"/>
                  </a:cubicBezTo>
                  <a:lnTo>
                    <a:pt x="27800" y="5580"/>
                  </a:lnTo>
                  <a:cubicBezTo>
                    <a:pt x="27857" y="5538"/>
                    <a:pt x="27857" y="5453"/>
                    <a:pt x="27800" y="5396"/>
                  </a:cubicBezTo>
                  <a:lnTo>
                    <a:pt x="27800" y="5396"/>
                  </a:lnTo>
                  <a:cubicBezTo>
                    <a:pt x="27744" y="5339"/>
                    <a:pt x="27758" y="5254"/>
                    <a:pt x="27701" y="5211"/>
                  </a:cubicBezTo>
                  <a:lnTo>
                    <a:pt x="27701" y="5211"/>
                  </a:lnTo>
                  <a:cubicBezTo>
                    <a:pt x="27587" y="5098"/>
                    <a:pt x="27488" y="4998"/>
                    <a:pt x="27318" y="5112"/>
                  </a:cubicBezTo>
                  <a:lnTo>
                    <a:pt x="27318" y="5112"/>
                  </a:lnTo>
                  <a:cubicBezTo>
                    <a:pt x="27119" y="5183"/>
                    <a:pt x="27218" y="4970"/>
                    <a:pt x="27133" y="4913"/>
                  </a:cubicBezTo>
                  <a:lnTo>
                    <a:pt x="27133" y="4913"/>
                  </a:lnTo>
                  <a:cubicBezTo>
                    <a:pt x="27091" y="4856"/>
                    <a:pt x="27034" y="4814"/>
                    <a:pt x="26977" y="4785"/>
                  </a:cubicBezTo>
                  <a:cubicBezTo>
                    <a:pt x="26977" y="4771"/>
                    <a:pt x="26977" y="4743"/>
                    <a:pt x="26949" y="4729"/>
                  </a:cubicBezTo>
                  <a:lnTo>
                    <a:pt x="26949" y="4729"/>
                  </a:lnTo>
                  <a:cubicBezTo>
                    <a:pt x="26906" y="4700"/>
                    <a:pt x="26878" y="4672"/>
                    <a:pt x="26849" y="4629"/>
                  </a:cubicBezTo>
                  <a:lnTo>
                    <a:pt x="26750" y="4530"/>
                  </a:lnTo>
                  <a:cubicBezTo>
                    <a:pt x="26807" y="4359"/>
                    <a:pt x="26878" y="4175"/>
                    <a:pt x="26565" y="4246"/>
                  </a:cubicBezTo>
                  <a:lnTo>
                    <a:pt x="26466" y="4246"/>
                  </a:lnTo>
                  <a:cubicBezTo>
                    <a:pt x="26437" y="4288"/>
                    <a:pt x="26395" y="4317"/>
                    <a:pt x="26366" y="4345"/>
                  </a:cubicBezTo>
                  <a:lnTo>
                    <a:pt x="26366" y="4345"/>
                  </a:lnTo>
                  <a:cubicBezTo>
                    <a:pt x="26338" y="4374"/>
                    <a:pt x="26310" y="4402"/>
                    <a:pt x="26295" y="4445"/>
                  </a:cubicBezTo>
                  <a:lnTo>
                    <a:pt x="26210" y="4430"/>
                  </a:lnTo>
                  <a:cubicBezTo>
                    <a:pt x="26210" y="4430"/>
                    <a:pt x="26210" y="4416"/>
                    <a:pt x="26210" y="4402"/>
                  </a:cubicBezTo>
                  <a:cubicBezTo>
                    <a:pt x="26182" y="4274"/>
                    <a:pt x="25997" y="4288"/>
                    <a:pt x="25983" y="4146"/>
                  </a:cubicBezTo>
                  <a:cubicBezTo>
                    <a:pt x="25955" y="4161"/>
                    <a:pt x="25926" y="4161"/>
                    <a:pt x="25898" y="4146"/>
                  </a:cubicBezTo>
                  <a:lnTo>
                    <a:pt x="25855" y="4132"/>
                  </a:lnTo>
                  <a:lnTo>
                    <a:pt x="25827" y="4090"/>
                  </a:lnTo>
                  <a:lnTo>
                    <a:pt x="25841" y="4047"/>
                  </a:lnTo>
                  <a:cubicBezTo>
                    <a:pt x="25841" y="4019"/>
                    <a:pt x="25827" y="3990"/>
                    <a:pt x="25799" y="3962"/>
                  </a:cubicBezTo>
                  <a:lnTo>
                    <a:pt x="25799" y="3877"/>
                  </a:lnTo>
                  <a:cubicBezTo>
                    <a:pt x="25770" y="3834"/>
                    <a:pt x="25742" y="3806"/>
                    <a:pt x="25699" y="3777"/>
                  </a:cubicBezTo>
                  <a:cubicBezTo>
                    <a:pt x="25614" y="3692"/>
                    <a:pt x="25699" y="3564"/>
                    <a:pt x="25614" y="3493"/>
                  </a:cubicBezTo>
                  <a:cubicBezTo>
                    <a:pt x="25571" y="3422"/>
                    <a:pt x="25500" y="3380"/>
                    <a:pt x="25415" y="3394"/>
                  </a:cubicBezTo>
                  <a:cubicBezTo>
                    <a:pt x="25373" y="3337"/>
                    <a:pt x="25344" y="3238"/>
                    <a:pt x="25231" y="3295"/>
                  </a:cubicBezTo>
                  <a:lnTo>
                    <a:pt x="25046" y="3295"/>
                  </a:lnTo>
                  <a:cubicBezTo>
                    <a:pt x="25018" y="3266"/>
                    <a:pt x="25003" y="3266"/>
                    <a:pt x="24975" y="3266"/>
                  </a:cubicBezTo>
                  <a:lnTo>
                    <a:pt x="24975" y="3252"/>
                  </a:lnTo>
                  <a:lnTo>
                    <a:pt x="24932" y="3195"/>
                  </a:lnTo>
                  <a:lnTo>
                    <a:pt x="24932" y="3195"/>
                  </a:lnTo>
                  <a:cubicBezTo>
                    <a:pt x="24876" y="3153"/>
                    <a:pt x="24904" y="3067"/>
                    <a:pt x="24847" y="3011"/>
                  </a:cubicBezTo>
                  <a:lnTo>
                    <a:pt x="24847" y="2911"/>
                  </a:lnTo>
                  <a:lnTo>
                    <a:pt x="24748" y="2826"/>
                  </a:lnTo>
                  <a:cubicBezTo>
                    <a:pt x="24407" y="2982"/>
                    <a:pt x="24407" y="2982"/>
                    <a:pt x="24180" y="2727"/>
                  </a:cubicBezTo>
                  <a:cubicBezTo>
                    <a:pt x="24081" y="2812"/>
                    <a:pt x="23981" y="2741"/>
                    <a:pt x="23896" y="2727"/>
                  </a:cubicBezTo>
                  <a:lnTo>
                    <a:pt x="23797" y="2727"/>
                  </a:lnTo>
                  <a:cubicBezTo>
                    <a:pt x="23740" y="2684"/>
                    <a:pt x="23740" y="2599"/>
                    <a:pt x="23797" y="2542"/>
                  </a:cubicBezTo>
                  <a:lnTo>
                    <a:pt x="23797" y="2542"/>
                  </a:lnTo>
                  <a:cubicBezTo>
                    <a:pt x="23797" y="2542"/>
                    <a:pt x="23811" y="2542"/>
                    <a:pt x="23825" y="2514"/>
                  </a:cubicBezTo>
                  <a:cubicBezTo>
                    <a:pt x="23825" y="2500"/>
                    <a:pt x="23825" y="2471"/>
                    <a:pt x="23797" y="2457"/>
                  </a:cubicBezTo>
                  <a:lnTo>
                    <a:pt x="23782" y="2457"/>
                  </a:lnTo>
                  <a:cubicBezTo>
                    <a:pt x="23797" y="2443"/>
                    <a:pt x="23811" y="2429"/>
                    <a:pt x="23825" y="2429"/>
                  </a:cubicBezTo>
                  <a:cubicBezTo>
                    <a:pt x="23768" y="2216"/>
                    <a:pt x="23669" y="2074"/>
                    <a:pt x="23413" y="2173"/>
                  </a:cubicBezTo>
                  <a:lnTo>
                    <a:pt x="23413" y="2173"/>
                  </a:lnTo>
                  <a:cubicBezTo>
                    <a:pt x="23300" y="2230"/>
                    <a:pt x="23271" y="2130"/>
                    <a:pt x="23229" y="2074"/>
                  </a:cubicBezTo>
                  <a:lnTo>
                    <a:pt x="23229" y="2074"/>
                  </a:lnTo>
                  <a:cubicBezTo>
                    <a:pt x="23129" y="2003"/>
                    <a:pt x="23229" y="1861"/>
                    <a:pt x="23129" y="1790"/>
                  </a:cubicBezTo>
                  <a:lnTo>
                    <a:pt x="23129" y="1790"/>
                  </a:lnTo>
                  <a:cubicBezTo>
                    <a:pt x="23058" y="1747"/>
                    <a:pt x="23058" y="1662"/>
                    <a:pt x="23030" y="1591"/>
                  </a:cubicBezTo>
                  <a:cubicBezTo>
                    <a:pt x="22973" y="1548"/>
                    <a:pt x="22902" y="1548"/>
                    <a:pt x="22845" y="1591"/>
                  </a:cubicBezTo>
                  <a:cubicBezTo>
                    <a:pt x="22817" y="1605"/>
                    <a:pt x="22789" y="1605"/>
                    <a:pt x="22760" y="1591"/>
                  </a:cubicBezTo>
                  <a:cubicBezTo>
                    <a:pt x="22561" y="1690"/>
                    <a:pt x="22334" y="1662"/>
                    <a:pt x="22178" y="1506"/>
                  </a:cubicBezTo>
                  <a:cubicBezTo>
                    <a:pt x="22022" y="1520"/>
                    <a:pt x="21851" y="1477"/>
                    <a:pt x="21780" y="1676"/>
                  </a:cubicBezTo>
                  <a:lnTo>
                    <a:pt x="21709" y="1676"/>
                  </a:lnTo>
                  <a:cubicBezTo>
                    <a:pt x="21596" y="1591"/>
                    <a:pt x="21482" y="1491"/>
                    <a:pt x="21525" y="1307"/>
                  </a:cubicBezTo>
                  <a:lnTo>
                    <a:pt x="21525" y="1307"/>
                  </a:lnTo>
                  <a:lnTo>
                    <a:pt x="21695" y="1278"/>
                  </a:lnTo>
                  <a:lnTo>
                    <a:pt x="21695" y="1321"/>
                  </a:lnTo>
                  <a:lnTo>
                    <a:pt x="21795" y="1207"/>
                  </a:lnTo>
                  <a:cubicBezTo>
                    <a:pt x="21823" y="1179"/>
                    <a:pt x="21851" y="1179"/>
                    <a:pt x="21880" y="1207"/>
                  </a:cubicBezTo>
                  <a:lnTo>
                    <a:pt x="21880" y="1207"/>
                  </a:lnTo>
                  <a:cubicBezTo>
                    <a:pt x="21965" y="1278"/>
                    <a:pt x="22079" y="1264"/>
                    <a:pt x="22164" y="1207"/>
                  </a:cubicBezTo>
                  <a:cubicBezTo>
                    <a:pt x="22164" y="1179"/>
                    <a:pt x="22164" y="1151"/>
                    <a:pt x="22164" y="1122"/>
                  </a:cubicBezTo>
                  <a:cubicBezTo>
                    <a:pt x="22079" y="753"/>
                    <a:pt x="21809" y="909"/>
                    <a:pt x="21596" y="924"/>
                  </a:cubicBezTo>
                  <a:cubicBezTo>
                    <a:pt x="21568" y="924"/>
                    <a:pt x="21539" y="924"/>
                    <a:pt x="21511" y="924"/>
                  </a:cubicBezTo>
                  <a:cubicBezTo>
                    <a:pt x="21482" y="938"/>
                    <a:pt x="21468" y="980"/>
                    <a:pt x="21468" y="1009"/>
                  </a:cubicBezTo>
                  <a:cubicBezTo>
                    <a:pt x="21454" y="1009"/>
                    <a:pt x="21426" y="1009"/>
                    <a:pt x="21411" y="1009"/>
                  </a:cubicBezTo>
                  <a:lnTo>
                    <a:pt x="21411" y="1009"/>
                  </a:lnTo>
                  <a:cubicBezTo>
                    <a:pt x="21312" y="980"/>
                    <a:pt x="21298" y="909"/>
                    <a:pt x="21312" y="810"/>
                  </a:cubicBezTo>
                  <a:cubicBezTo>
                    <a:pt x="21284" y="810"/>
                    <a:pt x="21241" y="810"/>
                    <a:pt x="21213" y="810"/>
                  </a:cubicBezTo>
                  <a:cubicBezTo>
                    <a:pt x="21170" y="767"/>
                    <a:pt x="21085" y="767"/>
                    <a:pt x="21028" y="810"/>
                  </a:cubicBezTo>
                  <a:lnTo>
                    <a:pt x="21028" y="810"/>
                  </a:lnTo>
                  <a:cubicBezTo>
                    <a:pt x="21000" y="838"/>
                    <a:pt x="20957" y="838"/>
                    <a:pt x="20929" y="810"/>
                  </a:cubicBezTo>
                  <a:cubicBezTo>
                    <a:pt x="20900" y="810"/>
                    <a:pt x="20872" y="810"/>
                    <a:pt x="20843" y="810"/>
                  </a:cubicBezTo>
                  <a:cubicBezTo>
                    <a:pt x="20843" y="810"/>
                    <a:pt x="20829" y="796"/>
                    <a:pt x="20815" y="782"/>
                  </a:cubicBezTo>
                  <a:cubicBezTo>
                    <a:pt x="20815" y="767"/>
                    <a:pt x="20815" y="739"/>
                    <a:pt x="20843" y="725"/>
                  </a:cubicBezTo>
                  <a:lnTo>
                    <a:pt x="20843" y="725"/>
                  </a:lnTo>
                  <a:cubicBezTo>
                    <a:pt x="20943" y="554"/>
                    <a:pt x="20801" y="455"/>
                    <a:pt x="20744" y="341"/>
                  </a:cubicBezTo>
                  <a:lnTo>
                    <a:pt x="20645" y="341"/>
                  </a:lnTo>
                  <a:cubicBezTo>
                    <a:pt x="20616" y="370"/>
                    <a:pt x="20588" y="398"/>
                    <a:pt x="20559" y="427"/>
                  </a:cubicBezTo>
                  <a:lnTo>
                    <a:pt x="20446" y="540"/>
                  </a:lnTo>
                  <a:cubicBezTo>
                    <a:pt x="20417" y="569"/>
                    <a:pt x="20389" y="597"/>
                    <a:pt x="20361" y="625"/>
                  </a:cubicBezTo>
                  <a:lnTo>
                    <a:pt x="20261" y="640"/>
                  </a:lnTo>
                  <a:lnTo>
                    <a:pt x="20261" y="640"/>
                  </a:lnTo>
                  <a:lnTo>
                    <a:pt x="20176" y="640"/>
                  </a:lnTo>
                  <a:lnTo>
                    <a:pt x="20176" y="640"/>
                  </a:lnTo>
                  <a:lnTo>
                    <a:pt x="20077" y="625"/>
                  </a:lnTo>
                  <a:cubicBezTo>
                    <a:pt x="20077" y="640"/>
                    <a:pt x="20077" y="654"/>
                    <a:pt x="20077" y="668"/>
                  </a:cubicBezTo>
                  <a:lnTo>
                    <a:pt x="19992" y="668"/>
                  </a:lnTo>
                  <a:cubicBezTo>
                    <a:pt x="19821" y="597"/>
                    <a:pt x="19665" y="498"/>
                    <a:pt x="19523" y="384"/>
                  </a:cubicBezTo>
                  <a:cubicBezTo>
                    <a:pt x="19367" y="270"/>
                    <a:pt x="19253" y="114"/>
                    <a:pt x="19026" y="242"/>
                  </a:cubicBezTo>
                  <a:lnTo>
                    <a:pt x="19026" y="242"/>
                  </a:lnTo>
                  <a:cubicBezTo>
                    <a:pt x="18770" y="114"/>
                    <a:pt x="18472" y="72"/>
                    <a:pt x="18188" y="114"/>
                  </a:cubicBezTo>
                  <a:lnTo>
                    <a:pt x="18160" y="114"/>
                  </a:lnTo>
                  <a:cubicBezTo>
                    <a:pt x="18146" y="86"/>
                    <a:pt x="18103" y="72"/>
                    <a:pt x="18075" y="57"/>
                  </a:cubicBezTo>
                  <a:lnTo>
                    <a:pt x="17975" y="57"/>
                  </a:lnTo>
                  <a:cubicBezTo>
                    <a:pt x="17933" y="1"/>
                    <a:pt x="17848" y="1"/>
                    <a:pt x="17791" y="57"/>
                  </a:cubicBezTo>
                  <a:lnTo>
                    <a:pt x="17791" y="57"/>
                  </a:lnTo>
                  <a:cubicBezTo>
                    <a:pt x="17748" y="114"/>
                    <a:pt x="17649" y="114"/>
                    <a:pt x="17606" y="57"/>
                  </a:cubicBezTo>
                  <a:cubicBezTo>
                    <a:pt x="17578" y="57"/>
                    <a:pt x="17549" y="57"/>
                    <a:pt x="17507" y="57"/>
                  </a:cubicBezTo>
                  <a:cubicBezTo>
                    <a:pt x="17493" y="15"/>
                    <a:pt x="17450" y="15"/>
                    <a:pt x="17422" y="57"/>
                  </a:cubicBezTo>
                  <a:lnTo>
                    <a:pt x="17308" y="157"/>
                  </a:lnTo>
                  <a:cubicBezTo>
                    <a:pt x="17294" y="270"/>
                    <a:pt x="17223" y="370"/>
                    <a:pt x="17138" y="441"/>
                  </a:cubicBezTo>
                  <a:lnTo>
                    <a:pt x="17138" y="441"/>
                  </a:lnTo>
                  <a:cubicBezTo>
                    <a:pt x="17010" y="412"/>
                    <a:pt x="16939" y="228"/>
                    <a:pt x="16783" y="270"/>
                  </a:cubicBezTo>
                  <a:lnTo>
                    <a:pt x="16769" y="341"/>
                  </a:lnTo>
                  <a:cubicBezTo>
                    <a:pt x="16740" y="341"/>
                    <a:pt x="16726" y="341"/>
                    <a:pt x="16712" y="341"/>
                  </a:cubicBezTo>
                  <a:cubicBezTo>
                    <a:pt x="16698" y="341"/>
                    <a:pt x="16683" y="327"/>
                    <a:pt x="16669" y="327"/>
                  </a:cubicBezTo>
                  <a:cubicBezTo>
                    <a:pt x="16641" y="313"/>
                    <a:pt x="16598" y="327"/>
                    <a:pt x="16570" y="356"/>
                  </a:cubicBezTo>
                  <a:lnTo>
                    <a:pt x="16570" y="356"/>
                  </a:lnTo>
                  <a:cubicBezTo>
                    <a:pt x="16541" y="384"/>
                    <a:pt x="16513" y="412"/>
                    <a:pt x="16485" y="441"/>
                  </a:cubicBezTo>
                  <a:lnTo>
                    <a:pt x="16286" y="441"/>
                  </a:lnTo>
                  <a:cubicBezTo>
                    <a:pt x="16286" y="441"/>
                    <a:pt x="16272" y="427"/>
                    <a:pt x="16272" y="398"/>
                  </a:cubicBezTo>
                  <a:cubicBezTo>
                    <a:pt x="16257" y="384"/>
                    <a:pt x="16272" y="370"/>
                    <a:pt x="16286" y="341"/>
                  </a:cubicBezTo>
                  <a:lnTo>
                    <a:pt x="16286" y="341"/>
                  </a:lnTo>
                  <a:cubicBezTo>
                    <a:pt x="16286" y="341"/>
                    <a:pt x="16300" y="327"/>
                    <a:pt x="16300" y="313"/>
                  </a:cubicBezTo>
                  <a:cubicBezTo>
                    <a:pt x="16314" y="285"/>
                    <a:pt x="16300" y="270"/>
                    <a:pt x="16286" y="256"/>
                  </a:cubicBezTo>
                  <a:lnTo>
                    <a:pt x="16286" y="256"/>
                  </a:lnTo>
                  <a:cubicBezTo>
                    <a:pt x="16257" y="214"/>
                    <a:pt x="16215" y="185"/>
                    <a:pt x="16172" y="157"/>
                  </a:cubicBezTo>
                  <a:lnTo>
                    <a:pt x="16002" y="157"/>
                  </a:lnTo>
                  <a:cubicBezTo>
                    <a:pt x="15917" y="199"/>
                    <a:pt x="15874" y="398"/>
                    <a:pt x="15718" y="256"/>
                  </a:cubicBezTo>
                  <a:cubicBezTo>
                    <a:pt x="15690" y="256"/>
                    <a:pt x="15661" y="256"/>
                    <a:pt x="15633" y="256"/>
                  </a:cubicBezTo>
                  <a:cubicBezTo>
                    <a:pt x="15590" y="270"/>
                    <a:pt x="15576" y="313"/>
                    <a:pt x="15562" y="341"/>
                  </a:cubicBezTo>
                  <a:lnTo>
                    <a:pt x="15249" y="356"/>
                  </a:lnTo>
                  <a:cubicBezTo>
                    <a:pt x="15207" y="412"/>
                    <a:pt x="15136" y="441"/>
                    <a:pt x="15079" y="441"/>
                  </a:cubicBezTo>
                  <a:cubicBezTo>
                    <a:pt x="15107" y="412"/>
                    <a:pt x="15122" y="384"/>
                    <a:pt x="15150" y="341"/>
                  </a:cubicBezTo>
                  <a:lnTo>
                    <a:pt x="15150" y="256"/>
                  </a:lnTo>
                  <a:cubicBezTo>
                    <a:pt x="15093" y="199"/>
                    <a:pt x="15008" y="214"/>
                    <a:pt x="14965" y="157"/>
                  </a:cubicBezTo>
                  <a:lnTo>
                    <a:pt x="14866" y="157"/>
                  </a:lnTo>
                  <a:cubicBezTo>
                    <a:pt x="14809" y="185"/>
                    <a:pt x="14752" y="214"/>
                    <a:pt x="14696" y="199"/>
                  </a:cubicBezTo>
                  <a:cubicBezTo>
                    <a:pt x="14681" y="242"/>
                    <a:pt x="14653" y="256"/>
                    <a:pt x="14625" y="270"/>
                  </a:cubicBezTo>
                  <a:lnTo>
                    <a:pt x="14582" y="242"/>
                  </a:lnTo>
                  <a:lnTo>
                    <a:pt x="14483" y="341"/>
                  </a:lnTo>
                  <a:cubicBezTo>
                    <a:pt x="14341" y="455"/>
                    <a:pt x="14142" y="327"/>
                    <a:pt x="14000" y="441"/>
                  </a:cubicBezTo>
                  <a:lnTo>
                    <a:pt x="14000" y="540"/>
                  </a:lnTo>
                  <a:cubicBezTo>
                    <a:pt x="13929" y="625"/>
                    <a:pt x="13801" y="540"/>
                    <a:pt x="13730" y="625"/>
                  </a:cubicBezTo>
                  <a:lnTo>
                    <a:pt x="13730" y="625"/>
                  </a:lnTo>
                  <a:cubicBezTo>
                    <a:pt x="13702" y="654"/>
                    <a:pt x="13688" y="668"/>
                    <a:pt x="13688" y="696"/>
                  </a:cubicBezTo>
                  <a:cubicBezTo>
                    <a:pt x="13645" y="668"/>
                    <a:pt x="13574" y="682"/>
                    <a:pt x="13531" y="725"/>
                  </a:cubicBezTo>
                  <a:lnTo>
                    <a:pt x="13446" y="725"/>
                  </a:lnTo>
                  <a:cubicBezTo>
                    <a:pt x="13418" y="753"/>
                    <a:pt x="13375" y="782"/>
                    <a:pt x="13347" y="810"/>
                  </a:cubicBezTo>
                  <a:lnTo>
                    <a:pt x="13247" y="909"/>
                  </a:lnTo>
                  <a:cubicBezTo>
                    <a:pt x="13205" y="980"/>
                    <a:pt x="13134" y="995"/>
                    <a:pt x="13063" y="1009"/>
                  </a:cubicBezTo>
                  <a:lnTo>
                    <a:pt x="12396" y="1094"/>
                  </a:lnTo>
                  <a:lnTo>
                    <a:pt x="12396" y="1094"/>
                  </a:lnTo>
                  <a:lnTo>
                    <a:pt x="12396" y="1094"/>
                  </a:lnTo>
                  <a:lnTo>
                    <a:pt x="12396" y="1094"/>
                  </a:lnTo>
                  <a:lnTo>
                    <a:pt x="12424" y="1066"/>
                  </a:lnTo>
                  <a:cubicBezTo>
                    <a:pt x="12438" y="1023"/>
                    <a:pt x="12495" y="980"/>
                    <a:pt x="12495" y="952"/>
                  </a:cubicBezTo>
                  <a:cubicBezTo>
                    <a:pt x="12481" y="924"/>
                    <a:pt x="12424" y="909"/>
                    <a:pt x="12381" y="909"/>
                  </a:cubicBezTo>
                  <a:cubicBezTo>
                    <a:pt x="12254" y="895"/>
                    <a:pt x="12126" y="924"/>
                    <a:pt x="12026" y="1009"/>
                  </a:cubicBezTo>
                  <a:cubicBezTo>
                    <a:pt x="11941" y="1066"/>
                    <a:pt x="11870" y="1151"/>
                    <a:pt x="11728" y="1122"/>
                  </a:cubicBezTo>
                  <a:cubicBezTo>
                    <a:pt x="11671" y="1108"/>
                    <a:pt x="11686" y="1179"/>
                    <a:pt x="11714" y="1222"/>
                  </a:cubicBezTo>
                  <a:cubicBezTo>
                    <a:pt x="11742" y="1264"/>
                    <a:pt x="11771" y="1293"/>
                    <a:pt x="11742" y="1349"/>
                  </a:cubicBezTo>
                  <a:cubicBezTo>
                    <a:pt x="11402" y="1278"/>
                    <a:pt x="11416" y="1278"/>
                    <a:pt x="11089" y="1463"/>
                  </a:cubicBezTo>
                  <a:cubicBezTo>
                    <a:pt x="10990" y="1506"/>
                    <a:pt x="10876" y="1548"/>
                    <a:pt x="10777" y="1577"/>
                  </a:cubicBezTo>
                  <a:lnTo>
                    <a:pt x="10493" y="1577"/>
                  </a:lnTo>
                  <a:cubicBezTo>
                    <a:pt x="10408" y="1648"/>
                    <a:pt x="10294" y="1690"/>
                    <a:pt x="10209" y="1761"/>
                  </a:cubicBezTo>
                  <a:lnTo>
                    <a:pt x="9925" y="1761"/>
                  </a:lnTo>
                  <a:cubicBezTo>
                    <a:pt x="9868" y="1818"/>
                    <a:pt x="9854" y="1889"/>
                    <a:pt x="9897" y="1946"/>
                  </a:cubicBezTo>
                  <a:lnTo>
                    <a:pt x="9897" y="1946"/>
                  </a:lnTo>
                  <a:lnTo>
                    <a:pt x="9499" y="2074"/>
                  </a:lnTo>
                  <a:cubicBezTo>
                    <a:pt x="9457" y="2145"/>
                    <a:pt x="9386" y="2173"/>
                    <a:pt x="9300" y="2173"/>
                  </a:cubicBezTo>
                  <a:lnTo>
                    <a:pt x="9300" y="2343"/>
                  </a:lnTo>
                  <a:cubicBezTo>
                    <a:pt x="9315" y="2443"/>
                    <a:pt x="9244" y="2542"/>
                    <a:pt x="9144" y="2556"/>
                  </a:cubicBezTo>
                  <a:lnTo>
                    <a:pt x="9144" y="2556"/>
                  </a:lnTo>
                  <a:cubicBezTo>
                    <a:pt x="9116" y="2514"/>
                    <a:pt x="9059" y="2528"/>
                    <a:pt x="9031" y="2556"/>
                  </a:cubicBezTo>
                  <a:lnTo>
                    <a:pt x="9031" y="2556"/>
                  </a:lnTo>
                  <a:cubicBezTo>
                    <a:pt x="9002" y="2599"/>
                    <a:pt x="8960" y="2613"/>
                    <a:pt x="8931" y="2656"/>
                  </a:cubicBezTo>
                  <a:cubicBezTo>
                    <a:pt x="8903" y="2656"/>
                    <a:pt x="8874" y="2656"/>
                    <a:pt x="8832" y="2656"/>
                  </a:cubicBezTo>
                  <a:cubicBezTo>
                    <a:pt x="8803" y="2684"/>
                    <a:pt x="8775" y="2712"/>
                    <a:pt x="8747" y="2741"/>
                  </a:cubicBezTo>
                  <a:lnTo>
                    <a:pt x="8747" y="2741"/>
                  </a:lnTo>
                  <a:cubicBezTo>
                    <a:pt x="8676" y="2812"/>
                    <a:pt x="8661" y="2925"/>
                    <a:pt x="8718" y="3011"/>
                  </a:cubicBezTo>
                  <a:cubicBezTo>
                    <a:pt x="8718" y="3011"/>
                    <a:pt x="8732" y="3025"/>
                    <a:pt x="8747" y="3025"/>
                  </a:cubicBezTo>
                  <a:lnTo>
                    <a:pt x="8747" y="3025"/>
                  </a:lnTo>
                  <a:lnTo>
                    <a:pt x="8747" y="3025"/>
                  </a:lnTo>
                  <a:lnTo>
                    <a:pt x="8647" y="3110"/>
                  </a:lnTo>
                  <a:lnTo>
                    <a:pt x="8647" y="3110"/>
                  </a:lnTo>
                  <a:lnTo>
                    <a:pt x="8590" y="3110"/>
                  </a:lnTo>
                  <a:cubicBezTo>
                    <a:pt x="8576" y="2982"/>
                    <a:pt x="8576" y="2826"/>
                    <a:pt x="8378" y="2826"/>
                  </a:cubicBezTo>
                  <a:cubicBezTo>
                    <a:pt x="8264" y="3025"/>
                    <a:pt x="8065" y="3039"/>
                    <a:pt x="7895" y="3110"/>
                  </a:cubicBezTo>
                  <a:lnTo>
                    <a:pt x="7895" y="3110"/>
                  </a:lnTo>
                  <a:cubicBezTo>
                    <a:pt x="7866" y="3153"/>
                    <a:pt x="7838" y="3181"/>
                    <a:pt x="7795" y="3209"/>
                  </a:cubicBezTo>
                  <a:lnTo>
                    <a:pt x="7795" y="3295"/>
                  </a:lnTo>
                  <a:lnTo>
                    <a:pt x="7795" y="3295"/>
                  </a:lnTo>
                  <a:cubicBezTo>
                    <a:pt x="7739" y="3323"/>
                    <a:pt x="7668" y="3366"/>
                    <a:pt x="7625" y="3351"/>
                  </a:cubicBezTo>
                  <a:cubicBezTo>
                    <a:pt x="7497" y="3295"/>
                    <a:pt x="7412" y="3366"/>
                    <a:pt x="7313" y="3408"/>
                  </a:cubicBezTo>
                  <a:cubicBezTo>
                    <a:pt x="7298" y="3422"/>
                    <a:pt x="7284" y="3451"/>
                    <a:pt x="7298" y="3479"/>
                  </a:cubicBezTo>
                  <a:lnTo>
                    <a:pt x="7270" y="3465"/>
                  </a:lnTo>
                  <a:lnTo>
                    <a:pt x="7227" y="3493"/>
                  </a:lnTo>
                  <a:lnTo>
                    <a:pt x="7128" y="3493"/>
                  </a:lnTo>
                  <a:lnTo>
                    <a:pt x="7128" y="3593"/>
                  </a:lnTo>
                  <a:cubicBezTo>
                    <a:pt x="7029" y="3650"/>
                    <a:pt x="6901" y="3678"/>
                    <a:pt x="6844" y="3777"/>
                  </a:cubicBezTo>
                  <a:cubicBezTo>
                    <a:pt x="6702" y="3863"/>
                    <a:pt x="6532" y="3891"/>
                    <a:pt x="6461" y="4047"/>
                  </a:cubicBezTo>
                  <a:cubicBezTo>
                    <a:pt x="6376" y="4061"/>
                    <a:pt x="6319" y="4104"/>
                    <a:pt x="6276" y="4161"/>
                  </a:cubicBezTo>
                  <a:lnTo>
                    <a:pt x="6276" y="4161"/>
                  </a:lnTo>
                  <a:cubicBezTo>
                    <a:pt x="6063" y="4175"/>
                    <a:pt x="5964" y="4359"/>
                    <a:pt x="5808" y="4445"/>
                  </a:cubicBezTo>
                  <a:lnTo>
                    <a:pt x="5722" y="4516"/>
                  </a:lnTo>
                  <a:lnTo>
                    <a:pt x="5722" y="4516"/>
                  </a:lnTo>
                  <a:cubicBezTo>
                    <a:pt x="5651" y="4487"/>
                    <a:pt x="5580" y="4501"/>
                    <a:pt x="5524" y="4558"/>
                  </a:cubicBezTo>
                  <a:lnTo>
                    <a:pt x="5524" y="4558"/>
                  </a:lnTo>
                  <a:cubicBezTo>
                    <a:pt x="5495" y="4587"/>
                    <a:pt x="5453" y="4615"/>
                    <a:pt x="5424" y="4643"/>
                  </a:cubicBezTo>
                  <a:cubicBezTo>
                    <a:pt x="5396" y="4643"/>
                    <a:pt x="5368" y="4643"/>
                    <a:pt x="5339" y="4643"/>
                  </a:cubicBezTo>
                  <a:cubicBezTo>
                    <a:pt x="5240" y="4700"/>
                    <a:pt x="5140" y="4757"/>
                    <a:pt x="5041" y="4828"/>
                  </a:cubicBezTo>
                  <a:lnTo>
                    <a:pt x="5041" y="4828"/>
                  </a:lnTo>
                  <a:cubicBezTo>
                    <a:pt x="5013" y="4856"/>
                    <a:pt x="4984" y="4899"/>
                    <a:pt x="4942" y="4927"/>
                  </a:cubicBezTo>
                  <a:lnTo>
                    <a:pt x="4942" y="4927"/>
                  </a:lnTo>
                  <a:cubicBezTo>
                    <a:pt x="4899" y="5069"/>
                    <a:pt x="4785" y="5197"/>
                    <a:pt x="4629" y="5240"/>
                  </a:cubicBezTo>
                  <a:cubicBezTo>
                    <a:pt x="4516" y="5254"/>
                    <a:pt x="4487" y="5382"/>
                    <a:pt x="4473" y="5495"/>
                  </a:cubicBezTo>
                  <a:lnTo>
                    <a:pt x="4374" y="5595"/>
                  </a:lnTo>
                  <a:cubicBezTo>
                    <a:pt x="4217" y="5708"/>
                    <a:pt x="4076" y="5864"/>
                    <a:pt x="3976" y="6049"/>
                  </a:cubicBezTo>
                  <a:cubicBezTo>
                    <a:pt x="3863" y="6077"/>
                    <a:pt x="3763" y="6106"/>
                    <a:pt x="3749" y="6248"/>
                  </a:cubicBezTo>
                  <a:cubicBezTo>
                    <a:pt x="3749" y="6376"/>
                    <a:pt x="3664" y="6347"/>
                    <a:pt x="3579" y="6347"/>
                  </a:cubicBezTo>
                  <a:cubicBezTo>
                    <a:pt x="3508" y="6333"/>
                    <a:pt x="3465" y="6305"/>
                    <a:pt x="3408" y="6305"/>
                  </a:cubicBezTo>
                  <a:cubicBezTo>
                    <a:pt x="3408" y="6305"/>
                    <a:pt x="3380" y="6347"/>
                    <a:pt x="3380" y="6376"/>
                  </a:cubicBezTo>
                  <a:cubicBezTo>
                    <a:pt x="3394" y="6404"/>
                    <a:pt x="3408" y="6418"/>
                    <a:pt x="3437" y="6432"/>
                  </a:cubicBezTo>
                  <a:cubicBezTo>
                    <a:pt x="3522" y="6461"/>
                    <a:pt x="3607" y="6489"/>
                    <a:pt x="3607" y="6574"/>
                  </a:cubicBezTo>
                  <a:cubicBezTo>
                    <a:pt x="3607" y="6674"/>
                    <a:pt x="3536" y="6716"/>
                    <a:pt x="3465" y="6759"/>
                  </a:cubicBezTo>
                  <a:cubicBezTo>
                    <a:pt x="3394" y="6802"/>
                    <a:pt x="3309" y="6873"/>
                    <a:pt x="3238" y="6929"/>
                  </a:cubicBezTo>
                  <a:cubicBezTo>
                    <a:pt x="3167" y="6901"/>
                    <a:pt x="3096" y="6887"/>
                    <a:pt x="3025" y="6901"/>
                  </a:cubicBezTo>
                  <a:cubicBezTo>
                    <a:pt x="2897" y="6915"/>
                    <a:pt x="2783" y="6929"/>
                    <a:pt x="2670" y="6929"/>
                  </a:cubicBezTo>
                  <a:lnTo>
                    <a:pt x="2670" y="6929"/>
                  </a:lnTo>
                  <a:cubicBezTo>
                    <a:pt x="2642" y="6972"/>
                    <a:pt x="2599" y="7000"/>
                    <a:pt x="2571" y="7029"/>
                  </a:cubicBezTo>
                  <a:cubicBezTo>
                    <a:pt x="2542" y="7114"/>
                    <a:pt x="2471" y="7185"/>
                    <a:pt x="2386" y="7213"/>
                  </a:cubicBezTo>
                  <a:cubicBezTo>
                    <a:pt x="2358" y="7171"/>
                    <a:pt x="2315" y="7171"/>
                    <a:pt x="2287" y="7213"/>
                  </a:cubicBezTo>
                  <a:lnTo>
                    <a:pt x="2187" y="7298"/>
                  </a:lnTo>
                  <a:cubicBezTo>
                    <a:pt x="2187" y="7298"/>
                    <a:pt x="2173" y="7313"/>
                    <a:pt x="2173" y="7341"/>
                  </a:cubicBezTo>
                  <a:cubicBezTo>
                    <a:pt x="2159" y="7355"/>
                    <a:pt x="2173" y="7384"/>
                    <a:pt x="2187" y="7398"/>
                  </a:cubicBezTo>
                  <a:cubicBezTo>
                    <a:pt x="2315" y="7398"/>
                    <a:pt x="2400" y="7469"/>
                    <a:pt x="2372" y="7597"/>
                  </a:cubicBezTo>
                  <a:cubicBezTo>
                    <a:pt x="2343" y="7739"/>
                    <a:pt x="2358" y="7781"/>
                    <a:pt x="2485" y="7781"/>
                  </a:cubicBezTo>
                  <a:cubicBezTo>
                    <a:pt x="2542" y="7810"/>
                    <a:pt x="2613" y="7781"/>
                    <a:pt x="2670" y="7810"/>
                  </a:cubicBezTo>
                  <a:cubicBezTo>
                    <a:pt x="2656" y="7866"/>
                    <a:pt x="2642" y="7937"/>
                    <a:pt x="2556" y="7952"/>
                  </a:cubicBezTo>
                  <a:cubicBezTo>
                    <a:pt x="2471" y="7966"/>
                    <a:pt x="2400" y="7980"/>
                    <a:pt x="2329" y="8008"/>
                  </a:cubicBezTo>
                  <a:cubicBezTo>
                    <a:pt x="2272" y="8023"/>
                    <a:pt x="2244" y="8065"/>
                    <a:pt x="2272" y="8122"/>
                  </a:cubicBezTo>
                  <a:cubicBezTo>
                    <a:pt x="2187" y="8136"/>
                    <a:pt x="2102" y="8221"/>
                    <a:pt x="2003" y="8150"/>
                  </a:cubicBezTo>
                  <a:lnTo>
                    <a:pt x="1917" y="8150"/>
                  </a:lnTo>
                  <a:cubicBezTo>
                    <a:pt x="1861" y="8108"/>
                    <a:pt x="1775" y="8108"/>
                    <a:pt x="1719" y="8150"/>
                  </a:cubicBezTo>
                  <a:lnTo>
                    <a:pt x="1719" y="8150"/>
                  </a:lnTo>
                  <a:cubicBezTo>
                    <a:pt x="1690" y="8193"/>
                    <a:pt x="1662" y="8221"/>
                    <a:pt x="1633" y="8250"/>
                  </a:cubicBezTo>
                  <a:lnTo>
                    <a:pt x="1633" y="8349"/>
                  </a:lnTo>
                  <a:cubicBezTo>
                    <a:pt x="1633" y="8349"/>
                    <a:pt x="1619" y="8363"/>
                    <a:pt x="1605" y="8378"/>
                  </a:cubicBezTo>
                  <a:cubicBezTo>
                    <a:pt x="1605" y="8406"/>
                    <a:pt x="1605" y="8434"/>
                    <a:pt x="1633" y="8448"/>
                  </a:cubicBezTo>
                  <a:lnTo>
                    <a:pt x="1633" y="8448"/>
                  </a:lnTo>
                  <a:cubicBezTo>
                    <a:pt x="1861" y="8505"/>
                    <a:pt x="1690" y="8562"/>
                    <a:pt x="1633" y="8633"/>
                  </a:cubicBezTo>
                  <a:lnTo>
                    <a:pt x="1534" y="8732"/>
                  </a:lnTo>
                  <a:cubicBezTo>
                    <a:pt x="1534" y="8732"/>
                    <a:pt x="1520" y="8747"/>
                    <a:pt x="1506" y="8761"/>
                  </a:cubicBezTo>
                  <a:cubicBezTo>
                    <a:pt x="1506" y="8789"/>
                    <a:pt x="1506" y="8803"/>
                    <a:pt x="1534" y="8818"/>
                  </a:cubicBezTo>
                  <a:lnTo>
                    <a:pt x="1633" y="8917"/>
                  </a:lnTo>
                  <a:cubicBezTo>
                    <a:pt x="1591" y="8945"/>
                    <a:pt x="1562" y="8988"/>
                    <a:pt x="1534" y="9016"/>
                  </a:cubicBezTo>
                  <a:lnTo>
                    <a:pt x="1435" y="9016"/>
                  </a:lnTo>
                  <a:cubicBezTo>
                    <a:pt x="1420" y="9031"/>
                    <a:pt x="1406" y="9073"/>
                    <a:pt x="1406" y="9102"/>
                  </a:cubicBezTo>
                  <a:cubicBezTo>
                    <a:pt x="1420" y="9116"/>
                    <a:pt x="1420" y="9130"/>
                    <a:pt x="1435" y="9144"/>
                  </a:cubicBezTo>
                  <a:lnTo>
                    <a:pt x="1435" y="9201"/>
                  </a:lnTo>
                  <a:lnTo>
                    <a:pt x="1477" y="9201"/>
                  </a:lnTo>
                  <a:lnTo>
                    <a:pt x="1491" y="9229"/>
                  </a:lnTo>
                  <a:cubicBezTo>
                    <a:pt x="1477" y="9244"/>
                    <a:pt x="1449" y="9272"/>
                    <a:pt x="1435" y="9300"/>
                  </a:cubicBezTo>
                  <a:lnTo>
                    <a:pt x="1435" y="9386"/>
                  </a:lnTo>
                  <a:cubicBezTo>
                    <a:pt x="1349" y="9329"/>
                    <a:pt x="1236" y="9329"/>
                    <a:pt x="1151" y="9386"/>
                  </a:cubicBezTo>
                  <a:cubicBezTo>
                    <a:pt x="1293" y="9499"/>
                    <a:pt x="1293" y="9499"/>
                    <a:pt x="1435" y="9386"/>
                  </a:cubicBezTo>
                  <a:lnTo>
                    <a:pt x="1506" y="9386"/>
                  </a:lnTo>
                  <a:lnTo>
                    <a:pt x="1506" y="9386"/>
                  </a:lnTo>
                  <a:cubicBezTo>
                    <a:pt x="1491" y="9400"/>
                    <a:pt x="1491" y="9428"/>
                    <a:pt x="1506" y="9442"/>
                  </a:cubicBezTo>
                  <a:cubicBezTo>
                    <a:pt x="1392" y="9627"/>
                    <a:pt x="1307" y="9826"/>
                    <a:pt x="1051" y="9868"/>
                  </a:cubicBezTo>
                  <a:lnTo>
                    <a:pt x="1051" y="9868"/>
                  </a:lnTo>
                  <a:cubicBezTo>
                    <a:pt x="1023" y="9897"/>
                    <a:pt x="995" y="9925"/>
                    <a:pt x="966" y="9968"/>
                  </a:cubicBezTo>
                  <a:cubicBezTo>
                    <a:pt x="966" y="9996"/>
                    <a:pt x="966" y="10024"/>
                    <a:pt x="966" y="10053"/>
                  </a:cubicBezTo>
                  <a:cubicBezTo>
                    <a:pt x="966" y="10053"/>
                    <a:pt x="952" y="10067"/>
                    <a:pt x="938" y="10081"/>
                  </a:cubicBezTo>
                  <a:cubicBezTo>
                    <a:pt x="938" y="10110"/>
                    <a:pt x="938" y="10138"/>
                    <a:pt x="966" y="10152"/>
                  </a:cubicBezTo>
                  <a:cubicBezTo>
                    <a:pt x="966" y="10152"/>
                    <a:pt x="980" y="10152"/>
                    <a:pt x="980" y="10181"/>
                  </a:cubicBezTo>
                  <a:cubicBezTo>
                    <a:pt x="995" y="10209"/>
                    <a:pt x="980" y="10223"/>
                    <a:pt x="966" y="10237"/>
                  </a:cubicBezTo>
                  <a:lnTo>
                    <a:pt x="966" y="10237"/>
                  </a:lnTo>
                  <a:cubicBezTo>
                    <a:pt x="853" y="10308"/>
                    <a:pt x="924" y="10450"/>
                    <a:pt x="867" y="10536"/>
                  </a:cubicBezTo>
                  <a:lnTo>
                    <a:pt x="867" y="10536"/>
                  </a:lnTo>
                  <a:lnTo>
                    <a:pt x="782" y="10621"/>
                  </a:lnTo>
                  <a:lnTo>
                    <a:pt x="682" y="10720"/>
                  </a:lnTo>
                  <a:cubicBezTo>
                    <a:pt x="682" y="10720"/>
                    <a:pt x="668" y="10734"/>
                    <a:pt x="654" y="10749"/>
                  </a:cubicBezTo>
                  <a:cubicBezTo>
                    <a:pt x="654" y="10777"/>
                    <a:pt x="654" y="10805"/>
                    <a:pt x="682" y="10820"/>
                  </a:cubicBezTo>
                  <a:lnTo>
                    <a:pt x="867" y="10820"/>
                  </a:lnTo>
                  <a:cubicBezTo>
                    <a:pt x="980" y="10763"/>
                    <a:pt x="1108" y="10749"/>
                    <a:pt x="1222" y="10734"/>
                  </a:cubicBezTo>
                  <a:cubicBezTo>
                    <a:pt x="1207" y="10749"/>
                    <a:pt x="1193" y="10749"/>
                    <a:pt x="1193" y="10763"/>
                  </a:cubicBezTo>
                  <a:lnTo>
                    <a:pt x="1151" y="10763"/>
                  </a:lnTo>
                  <a:cubicBezTo>
                    <a:pt x="1066" y="10763"/>
                    <a:pt x="995" y="10834"/>
                    <a:pt x="966" y="10905"/>
                  </a:cubicBezTo>
                  <a:lnTo>
                    <a:pt x="966" y="11004"/>
                  </a:lnTo>
                  <a:cubicBezTo>
                    <a:pt x="924" y="11018"/>
                    <a:pt x="881" y="11061"/>
                    <a:pt x="838" y="11047"/>
                  </a:cubicBezTo>
                  <a:cubicBezTo>
                    <a:pt x="611" y="10976"/>
                    <a:pt x="498" y="11118"/>
                    <a:pt x="398" y="11288"/>
                  </a:cubicBezTo>
                  <a:cubicBezTo>
                    <a:pt x="498" y="11345"/>
                    <a:pt x="611" y="11373"/>
                    <a:pt x="725" y="11373"/>
                  </a:cubicBezTo>
                  <a:cubicBezTo>
                    <a:pt x="696" y="11473"/>
                    <a:pt x="782" y="11586"/>
                    <a:pt x="696" y="11671"/>
                  </a:cubicBezTo>
                  <a:lnTo>
                    <a:pt x="696" y="11671"/>
                  </a:lnTo>
                  <a:cubicBezTo>
                    <a:pt x="654" y="11700"/>
                    <a:pt x="625" y="11742"/>
                    <a:pt x="597" y="11771"/>
                  </a:cubicBezTo>
                  <a:lnTo>
                    <a:pt x="597" y="11771"/>
                  </a:lnTo>
                  <a:cubicBezTo>
                    <a:pt x="512" y="11856"/>
                    <a:pt x="384" y="11771"/>
                    <a:pt x="313" y="11856"/>
                  </a:cubicBezTo>
                  <a:cubicBezTo>
                    <a:pt x="299" y="11998"/>
                    <a:pt x="327" y="12126"/>
                    <a:pt x="412" y="12239"/>
                  </a:cubicBezTo>
                  <a:lnTo>
                    <a:pt x="412" y="12239"/>
                  </a:lnTo>
                  <a:cubicBezTo>
                    <a:pt x="455" y="12296"/>
                    <a:pt x="512" y="12353"/>
                    <a:pt x="583" y="12381"/>
                  </a:cubicBezTo>
                  <a:cubicBezTo>
                    <a:pt x="554" y="12452"/>
                    <a:pt x="540" y="12523"/>
                    <a:pt x="668" y="12538"/>
                  </a:cubicBezTo>
                  <a:cubicBezTo>
                    <a:pt x="711" y="12538"/>
                    <a:pt x="739" y="12594"/>
                    <a:pt x="782" y="12623"/>
                  </a:cubicBezTo>
                  <a:lnTo>
                    <a:pt x="725" y="12623"/>
                  </a:lnTo>
                  <a:cubicBezTo>
                    <a:pt x="540" y="12609"/>
                    <a:pt x="398" y="12637"/>
                    <a:pt x="398" y="12878"/>
                  </a:cubicBezTo>
                  <a:cubicBezTo>
                    <a:pt x="398" y="12963"/>
                    <a:pt x="313" y="12992"/>
                    <a:pt x="228" y="13020"/>
                  </a:cubicBezTo>
                  <a:cubicBezTo>
                    <a:pt x="228" y="13034"/>
                    <a:pt x="228" y="13063"/>
                    <a:pt x="228" y="13091"/>
                  </a:cubicBezTo>
                  <a:cubicBezTo>
                    <a:pt x="469" y="13034"/>
                    <a:pt x="526" y="13290"/>
                    <a:pt x="668" y="13389"/>
                  </a:cubicBezTo>
                  <a:cubicBezTo>
                    <a:pt x="682" y="13389"/>
                    <a:pt x="696" y="13432"/>
                    <a:pt x="696" y="13446"/>
                  </a:cubicBezTo>
                  <a:cubicBezTo>
                    <a:pt x="611" y="13517"/>
                    <a:pt x="483" y="13432"/>
                    <a:pt x="398" y="13531"/>
                  </a:cubicBezTo>
                  <a:cubicBezTo>
                    <a:pt x="455" y="13617"/>
                    <a:pt x="640" y="13531"/>
                    <a:pt x="625" y="13659"/>
                  </a:cubicBezTo>
                  <a:cubicBezTo>
                    <a:pt x="583" y="13801"/>
                    <a:pt x="583" y="13943"/>
                    <a:pt x="625" y="14085"/>
                  </a:cubicBezTo>
                  <a:cubicBezTo>
                    <a:pt x="625" y="14128"/>
                    <a:pt x="597" y="14170"/>
                    <a:pt x="569" y="14213"/>
                  </a:cubicBezTo>
                  <a:cubicBezTo>
                    <a:pt x="526" y="14241"/>
                    <a:pt x="483" y="14199"/>
                    <a:pt x="455" y="14170"/>
                  </a:cubicBezTo>
                  <a:cubicBezTo>
                    <a:pt x="313" y="14099"/>
                    <a:pt x="270" y="14114"/>
                    <a:pt x="285" y="14241"/>
                  </a:cubicBezTo>
                  <a:cubicBezTo>
                    <a:pt x="327" y="14497"/>
                    <a:pt x="214" y="14752"/>
                    <a:pt x="228" y="15022"/>
                  </a:cubicBezTo>
                  <a:lnTo>
                    <a:pt x="228" y="15022"/>
                  </a:lnTo>
                  <a:cubicBezTo>
                    <a:pt x="171" y="15079"/>
                    <a:pt x="143" y="15178"/>
                    <a:pt x="157" y="15278"/>
                  </a:cubicBezTo>
                  <a:lnTo>
                    <a:pt x="157" y="15604"/>
                  </a:lnTo>
                  <a:lnTo>
                    <a:pt x="242" y="15604"/>
                  </a:lnTo>
                  <a:lnTo>
                    <a:pt x="270" y="15576"/>
                  </a:lnTo>
                  <a:lnTo>
                    <a:pt x="270" y="15576"/>
                  </a:lnTo>
                  <a:lnTo>
                    <a:pt x="242" y="15590"/>
                  </a:lnTo>
                  <a:lnTo>
                    <a:pt x="157" y="15689"/>
                  </a:lnTo>
                  <a:lnTo>
                    <a:pt x="157" y="15775"/>
                  </a:lnTo>
                  <a:cubicBezTo>
                    <a:pt x="128" y="15789"/>
                    <a:pt x="100" y="15789"/>
                    <a:pt x="86" y="15789"/>
                  </a:cubicBezTo>
                  <a:cubicBezTo>
                    <a:pt x="57" y="16030"/>
                    <a:pt x="57" y="16030"/>
                    <a:pt x="256" y="15973"/>
                  </a:cubicBezTo>
                  <a:cubicBezTo>
                    <a:pt x="285" y="16002"/>
                    <a:pt x="327" y="16059"/>
                    <a:pt x="327" y="16073"/>
                  </a:cubicBezTo>
                  <a:cubicBezTo>
                    <a:pt x="270" y="16229"/>
                    <a:pt x="270" y="16428"/>
                    <a:pt x="72" y="16499"/>
                  </a:cubicBezTo>
                  <a:cubicBezTo>
                    <a:pt x="43" y="16513"/>
                    <a:pt x="29" y="16541"/>
                    <a:pt x="15" y="16570"/>
                  </a:cubicBezTo>
                  <a:cubicBezTo>
                    <a:pt x="1" y="16598"/>
                    <a:pt x="1" y="16627"/>
                    <a:pt x="15" y="16655"/>
                  </a:cubicBezTo>
                  <a:cubicBezTo>
                    <a:pt x="43" y="16698"/>
                    <a:pt x="100" y="16712"/>
                    <a:pt x="143" y="16683"/>
                  </a:cubicBezTo>
                  <a:cubicBezTo>
                    <a:pt x="185" y="16655"/>
                    <a:pt x="214" y="16627"/>
                    <a:pt x="242" y="16598"/>
                  </a:cubicBezTo>
                  <a:cubicBezTo>
                    <a:pt x="341" y="16470"/>
                    <a:pt x="455" y="16485"/>
                    <a:pt x="569" y="16556"/>
                  </a:cubicBezTo>
                  <a:cubicBezTo>
                    <a:pt x="625" y="16584"/>
                    <a:pt x="682" y="16598"/>
                    <a:pt x="739" y="16627"/>
                  </a:cubicBezTo>
                  <a:lnTo>
                    <a:pt x="739" y="16627"/>
                  </a:lnTo>
                  <a:lnTo>
                    <a:pt x="824" y="16698"/>
                  </a:lnTo>
                  <a:lnTo>
                    <a:pt x="838" y="16698"/>
                  </a:lnTo>
                  <a:lnTo>
                    <a:pt x="838" y="16698"/>
                  </a:lnTo>
                  <a:cubicBezTo>
                    <a:pt x="824" y="16769"/>
                    <a:pt x="753" y="16797"/>
                    <a:pt x="696" y="16783"/>
                  </a:cubicBezTo>
                  <a:cubicBezTo>
                    <a:pt x="597" y="16769"/>
                    <a:pt x="512" y="16740"/>
                    <a:pt x="427" y="16726"/>
                  </a:cubicBezTo>
                  <a:cubicBezTo>
                    <a:pt x="370" y="16726"/>
                    <a:pt x="327" y="16754"/>
                    <a:pt x="299" y="16783"/>
                  </a:cubicBezTo>
                  <a:cubicBezTo>
                    <a:pt x="299" y="16825"/>
                    <a:pt x="299" y="16882"/>
                    <a:pt x="313" y="16925"/>
                  </a:cubicBezTo>
                  <a:cubicBezTo>
                    <a:pt x="356" y="17053"/>
                    <a:pt x="512" y="17109"/>
                    <a:pt x="540" y="17280"/>
                  </a:cubicBezTo>
                  <a:cubicBezTo>
                    <a:pt x="583" y="17450"/>
                    <a:pt x="341" y="17507"/>
                    <a:pt x="370" y="17677"/>
                  </a:cubicBezTo>
                  <a:cubicBezTo>
                    <a:pt x="540" y="17805"/>
                    <a:pt x="554" y="17833"/>
                    <a:pt x="469" y="17975"/>
                  </a:cubicBezTo>
                  <a:cubicBezTo>
                    <a:pt x="512" y="18259"/>
                    <a:pt x="654" y="18529"/>
                    <a:pt x="867" y="18728"/>
                  </a:cubicBezTo>
                  <a:cubicBezTo>
                    <a:pt x="980" y="18841"/>
                    <a:pt x="895" y="18813"/>
                    <a:pt x="838" y="18841"/>
                  </a:cubicBezTo>
                  <a:cubicBezTo>
                    <a:pt x="782" y="18870"/>
                    <a:pt x="696" y="18983"/>
                    <a:pt x="782" y="19026"/>
                  </a:cubicBezTo>
                  <a:cubicBezTo>
                    <a:pt x="909" y="19097"/>
                    <a:pt x="952" y="19168"/>
                    <a:pt x="881" y="19310"/>
                  </a:cubicBezTo>
                  <a:cubicBezTo>
                    <a:pt x="853" y="19367"/>
                    <a:pt x="796" y="19452"/>
                    <a:pt x="810" y="19523"/>
                  </a:cubicBezTo>
                  <a:cubicBezTo>
                    <a:pt x="824" y="19580"/>
                    <a:pt x="938" y="19566"/>
                    <a:pt x="1009" y="19594"/>
                  </a:cubicBezTo>
                  <a:cubicBezTo>
                    <a:pt x="1080" y="19608"/>
                    <a:pt x="1066" y="19693"/>
                    <a:pt x="1066" y="19750"/>
                  </a:cubicBezTo>
                  <a:cubicBezTo>
                    <a:pt x="1066" y="19892"/>
                    <a:pt x="1108" y="19992"/>
                    <a:pt x="1264" y="20006"/>
                  </a:cubicBezTo>
                  <a:cubicBezTo>
                    <a:pt x="1293" y="20006"/>
                    <a:pt x="1307" y="20048"/>
                    <a:pt x="1321" y="20062"/>
                  </a:cubicBezTo>
                  <a:cubicBezTo>
                    <a:pt x="1307" y="20105"/>
                    <a:pt x="1278" y="20148"/>
                    <a:pt x="1264" y="20190"/>
                  </a:cubicBezTo>
                  <a:cubicBezTo>
                    <a:pt x="1236" y="20304"/>
                    <a:pt x="1264" y="20346"/>
                    <a:pt x="1378" y="20332"/>
                  </a:cubicBezTo>
                  <a:cubicBezTo>
                    <a:pt x="1420" y="20332"/>
                    <a:pt x="1477" y="20247"/>
                    <a:pt x="1534" y="20346"/>
                  </a:cubicBezTo>
                  <a:cubicBezTo>
                    <a:pt x="1378" y="20517"/>
                    <a:pt x="1236" y="20687"/>
                    <a:pt x="1406" y="20929"/>
                  </a:cubicBezTo>
                  <a:cubicBezTo>
                    <a:pt x="1463" y="21000"/>
                    <a:pt x="1307" y="21099"/>
                    <a:pt x="1420" y="21170"/>
                  </a:cubicBezTo>
                  <a:cubicBezTo>
                    <a:pt x="1534" y="21170"/>
                    <a:pt x="1591" y="21028"/>
                    <a:pt x="1719" y="21056"/>
                  </a:cubicBezTo>
                  <a:cubicBezTo>
                    <a:pt x="1818" y="21198"/>
                    <a:pt x="1861" y="21383"/>
                    <a:pt x="1832" y="21567"/>
                  </a:cubicBezTo>
                  <a:cubicBezTo>
                    <a:pt x="1832" y="21624"/>
                    <a:pt x="1875" y="21638"/>
                    <a:pt x="1889" y="21681"/>
                  </a:cubicBezTo>
                  <a:cubicBezTo>
                    <a:pt x="1946" y="21795"/>
                    <a:pt x="1988" y="21908"/>
                    <a:pt x="2017" y="22036"/>
                  </a:cubicBezTo>
                  <a:cubicBezTo>
                    <a:pt x="2045" y="22079"/>
                    <a:pt x="1974" y="22164"/>
                    <a:pt x="2059" y="22192"/>
                  </a:cubicBezTo>
                  <a:cubicBezTo>
                    <a:pt x="2130" y="22192"/>
                    <a:pt x="2187" y="22178"/>
                    <a:pt x="2244" y="22164"/>
                  </a:cubicBezTo>
                  <a:cubicBezTo>
                    <a:pt x="2201" y="22490"/>
                    <a:pt x="2201" y="22490"/>
                    <a:pt x="2429" y="22746"/>
                  </a:cubicBezTo>
                  <a:cubicBezTo>
                    <a:pt x="2514" y="22860"/>
                    <a:pt x="2627" y="22973"/>
                    <a:pt x="2755" y="23044"/>
                  </a:cubicBezTo>
                  <a:cubicBezTo>
                    <a:pt x="2911" y="23129"/>
                    <a:pt x="3011" y="23285"/>
                    <a:pt x="3011" y="23456"/>
                  </a:cubicBezTo>
                  <a:cubicBezTo>
                    <a:pt x="3011" y="23697"/>
                    <a:pt x="3124" y="23924"/>
                    <a:pt x="3309" y="24081"/>
                  </a:cubicBezTo>
                  <a:cubicBezTo>
                    <a:pt x="3493" y="24223"/>
                    <a:pt x="3635" y="24407"/>
                    <a:pt x="3749" y="24620"/>
                  </a:cubicBezTo>
                  <a:cubicBezTo>
                    <a:pt x="3806" y="24734"/>
                    <a:pt x="3820" y="24833"/>
                    <a:pt x="3962" y="24876"/>
                  </a:cubicBezTo>
                  <a:cubicBezTo>
                    <a:pt x="4047" y="24890"/>
                    <a:pt x="4104" y="24975"/>
                    <a:pt x="4189" y="25032"/>
                  </a:cubicBezTo>
                  <a:cubicBezTo>
                    <a:pt x="4345" y="25145"/>
                    <a:pt x="4161" y="25358"/>
                    <a:pt x="4260" y="25401"/>
                  </a:cubicBezTo>
                  <a:cubicBezTo>
                    <a:pt x="4345" y="25444"/>
                    <a:pt x="4530" y="25373"/>
                    <a:pt x="4558" y="25571"/>
                  </a:cubicBezTo>
                  <a:cubicBezTo>
                    <a:pt x="4587" y="25671"/>
                    <a:pt x="4643" y="25756"/>
                    <a:pt x="4743" y="25784"/>
                  </a:cubicBezTo>
                  <a:cubicBezTo>
                    <a:pt x="4743" y="25898"/>
                    <a:pt x="4842" y="25983"/>
                    <a:pt x="4814" y="26097"/>
                  </a:cubicBezTo>
                  <a:cubicBezTo>
                    <a:pt x="4814" y="26139"/>
                    <a:pt x="4856" y="26210"/>
                    <a:pt x="4871" y="26210"/>
                  </a:cubicBezTo>
                  <a:cubicBezTo>
                    <a:pt x="5084" y="26196"/>
                    <a:pt x="5055" y="26437"/>
                    <a:pt x="5169" y="26494"/>
                  </a:cubicBezTo>
                  <a:cubicBezTo>
                    <a:pt x="5311" y="26565"/>
                    <a:pt x="5410" y="26693"/>
                    <a:pt x="5481" y="26821"/>
                  </a:cubicBezTo>
                  <a:cubicBezTo>
                    <a:pt x="5552" y="26934"/>
                    <a:pt x="5623" y="27020"/>
                    <a:pt x="5708" y="27119"/>
                  </a:cubicBezTo>
                  <a:cubicBezTo>
                    <a:pt x="5737" y="27204"/>
                    <a:pt x="5808" y="27275"/>
                    <a:pt x="5907" y="27289"/>
                  </a:cubicBezTo>
                  <a:lnTo>
                    <a:pt x="5907" y="27488"/>
                  </a:lnTo>
                  <a:cubicBezTo>
                    <a:pt x="5964" y="27531"/>
                    <a:pt x="5992" y="27602"/>
                    <a:pt x="5978" y="27687"/>
                  </a:cubicBezTo>
                  <a:cubicBezTo>
                    <a:pt x="5978" y="27758"/>
                    <a:pt x="6021" y="27829"/>
                    <a:pt x="6092" y="27871"/>
                  </a:cubicBezTo>
                  <a:cubicBezTo>
                    <a:pt x="6120" y="27815"/>
                    <a:pt x="6148" y="27729"/>
                    <a:pt x="6234" y="27758"/>
                  </a:cubicBezTo>
                  <a:cubicBezTo>
                    <a:pt x="6262" y="27758"/>
                    <a:pt x="6262" y="27829"/>
                    <a:pt x="6276" y="27871"/>
                  </a:cubicBezTo>
                  <a:cubicBezTo>
                    <a:pt x="6305" y="27871"/>
                    <a:pt x="6319" y="27871"/>
                    <a:pt x="6347" y="27871"/>
                  </a:cubicBezTo>
                  <a:lnTo>
                    <a:pt x="6347" y="27871"/>
                  </a:lnTo>
                  <a:cubicBezTo>
                    <a:pt x="6361" y="27999"/>
                    <a:pt x="6234" y="28113"/>
                    <a:pt x="6276" y="28255"/>
                  </a:cubicBezTo>
                  <a:lnTo>
                    <a:pt x="6276" y="28255"/>
                  </a:lnTo>
                  <a:cubicBezTo>
                    <a:pt x="6333" y="28312"/>
                    <a:pt x="6418" y="28283"/>
                    <a:pt x="6475" y="28340"/>
                  </a:cubicBezTo>
                  <a:lnTo>
                    <a:pt x="6475" y="28340"/>
                  </a:lnTo>
                  <a:cubicBezTo>
                    <a:pt x="6546" y="28468"/>
                    <a:pt x="6702" y="28510"/>
                    <a:pt x="6759" y="28624"/>
                  </a:cubicBezTo>
                  <a:cubicBezTo>
                    <a:pt x="6787" y="28624"/>
                    <a:pt x="6830" y="28624"/>
                    <a:pt x="6858" y="28624"/>
                  </a:cubicBezTo>
                  <a:cubicBezTo>
                    <a:pt x="6929" y="28681"/>
                    <a:pt x="7029" y="28681"/>
                    <a:pt x="7114" y="28652"/>
                  </a:cubicBezTo>
                  <a:cubicBezTo>
                    <a:pt x="7114" y="28638"/>
                    <a:pt x="7114" y="28624"/>
                    <a:pt x="7114" y="28610"/>
                  </a:cubicBezTo>
                  <a:lnTo>
                    <a:pt x="7142" y="28624"/>
                  </a:lnTo>
                  <a:lnTo>
                    <a:pt x="7142" y="28624"/>
                  </a:lnTo>
                  <a:lnTo>
                    <a:pt x="7142" y="28723"/>
                  </a:lnTo>
                  <a:lnTo>
                    <a:pt x="7227" y="28723"/>
                  </a:lnTo>
                  <a:lnTo>
                    <a:pt x="7227" y="28723"/>
                  </a:lnTo>
                  <a:cubicBezTo>
                    <a:pt x="7242" y="28723"/>
                    <a:pt x="7242" y="28723"/>
                    <a:pt x="7256" y="28738"/>
                  </a:cubicBezTo>
                  <a:lnTo>
                    <a:pt x="7227" y="28738"/>
                  </a:lnTo>
                  <a:cubicBezTo>
                    <a:pt x="7171" y="28823"/>
                    <a:pt x="7171" y="28922"/>
                    <a:pt x="7227" y="29007"/>
                  </a:cubicBezTo>
                  <a:lnTo>
                    <a:pt x="7327" y="29021"/>
                  </a:lnTo>
                  <a:lnTo>
                    <a:pt x="7426" y="28993"/>
                  </a:lnTo>
                  <a:cubicBezTo>
                    <a:pt x="7469" y="29021"/>
                    <a:pt x="7540" y="29036"/>
                    <a:pt x="7540" y="29050"/>
                  </a:cubicBezTo>
                  <a:cubicBezTo>
                    <a:pt x="7568" y="29206"/>
                    <a:pt x="7682" y="29192"/>
                    <a:pt x="7781" y="29206"/>
                  </a:cubicBezTo>
                  <a:lnTo>
                    <a:pt x="7781" y="29206"/>
                  </a:lnTo>
                  <a:cubicBezTo>
                    <a:pt x="7881" y="29462"/>
                    <a:pt x="8179" y="29447"/>
                    <a:pt x="8335" y="29618"/>
                  </a:cubicBezTo>
                  <a:cubicBezTo>
                    <a:pt x="8420" y="29703"/>
                    <a:pt x="8534" y="29675"/>
                    <a:pt x="8647" y="29646"/>
                  </a:cubicBezTo>
                  <a:cubicBezTo>
                    <a:pt x="8747" y="29632"/>
                    <a:pt x="8732" y="29717"/>
                    <a:pt x="8761" y="29760"/>
                  </a:cubicBezTo>
                  <a:cubicBezTo>
                    <a:pt x="8846" y="29902"/>
                    <a:pt x="9002" y="29902"/>
                    <a:pt x="9130" y="29916"/>
                  </a:cubicBezTo>
                  <a:cubicBezTo>
                    <a:pt x="9187" y="29930"/>
                    <a:pt x="9244" y="29831"/>
                    <a:pt x="9315" y="29774"/>
                  </a:cubicBezTo>
                  <a:cubicBezTo>
                    <a:pt x="9315" y="29774"/>
                    <a:pt x="9329" y="29760"/>
                    <a:pt x="9329" y="29760"/>
                  </a:cubicBezTo>
                  <a:lnTo>
                    <a:pt x="9329" y="29760"/>
                  </a:lnTo>
                  <a:lnTo>
                    <a:pt x="9315" y="29774"/>
                  </a:lnTo>
                  <a:cubicBezTo>
                    <a:pt x="9329" y="29873"/>
                    <a:pt x="9315" y="29987"/>
                    <a:pt x="9414" y="30058"/>
                  </a:cubicBezTo>
                  <a:lnTo>
                    <a:pt x="9428" y="30030"/>
                  </a:lnTo>
                  <a:lnTo>
                    <a:pt x="9428" y="30030"/>
                  </a:lnTo>
                  <a:lnTo>
                    <a:pt x="9414" y="30058"/>
                  </a:lnTo>
                  <a:cubicBezTo>
                    <a:pt x="9485" y="30172"/>
                    <a:pt x="9655" y="30186"/>
                    <a:pt x="9712" y="30313"/>
                  </a:cubicBezTo>
                  <a:cubicBezTo>
                    <a:pt x="9741" y="30313"/>
                    <a:pt x="9755" y="30328"/>
                    <a:pt x="9783" y="30328"/>
                  </a:cubicBezTo>
                  <a:cubicBezTo>
                    <a:pt x="9854" y="30285"/>
                    <a:pt x="9939" y="30285"/>
                    <a:pt x="10010" y="30328"/>
                  </a:cubicBezTo>
                  <a:cubicBezTo>
                    <a:pt x="10039" y="30328"/>
                    <a:pt x="10067" y="30342"/>
                    <a:pt x="10081" y="30342"/>
                  </a:cubicBezTo>
                  <a:cubicBezTo>
                    <a:pt x="10592" y="30541"/>
                    <a:pt x="11132" y="30626"/>
                    <a:pt x="11686" y="30569"/>
                  </a:cubicBezTo>
                  <a:cubicBezTo>
                    <a:pt x="11700" y="30569"/>
                    <a:pt x="11714" y="30555"/>
                    <a:pt x="11728" y="30541"/>
                  </a:cubicBezTo>
                  <a:lnTo>
                    <a:pt x="11757" y="30541"/>
                  </a:lnTo>
                  <a:lnTo>
                    <a:pt x="11799" y="30541"/>
                  </a:lnTo>
                  <a:lnTo>
                    <a:pt x="11799" y="30612"/>
                  </a:lnTo>
                  <a:cubicBezTo>
                    <a:pt x="11884" y="30626"/>
                    <a:pt x="11955" y="30612"/>
                    <a:pt x="12026" y="30597"/>
                  </a:cubicBezTo>
                  <a:cubicBezTo>
                    <a:pt x="12140" y="30526"/>
                    <a:pt x="12225" y="30526"/>
                    <a:pt x="12310" y="30640"/>
                  </a:cubicBezTo>
                  <a:cubicBezTo>
                    <a:pt x="12339" y="30683"/>
                    <a:pt x="12410" y="30697"/>
                    <a:pt x="12467" y="30725"/>
                  </a:cubicBezTo>
                  <a:lnTo>
                    <a:pt x="12467" y="30810"/>
                  </a:lnTo>
                  <a:lnTo>
                    <a:pt x="12566" y="30810"/>
                  </a:lnTo>
                  <a:cubicBezTo>
                    <a:pt x="12637" y="30896"/>
                    <a:pt x="12708" y="30981"/>
                    <a:pt x="12850" y="30910"/>
                  </a:cubicBezTo>
                  <a:cubicBezTo>
                    <a:pt x="12949" y="30896"/>
                    <a:pt x="13063" y="30910"/>
                    <a:pt x="13134" y="30810"/>
                  </a:cubicBezTo>
                  <a:cubicBezTo>
                    <a:pt x="13162" y="30796"/>
                    <a:pt x="13191" y="30796"/>
                    <a:pt x="13219" y="30796"/>
                  </a:cubicBezTo>
                  <a:cubicBezTo>
                    <a:pt x="13318" y="30825"/>
                    <a:pt x="13418" y="30910"/>
                    <a:pt x="13517" y="30796"/>
                  </a:cubicBezTo>
                  <a:cubicBezTo>
                    <a:pt x="13560" y="30683"/>
                    <a:pt x="13673" y="30612"/>
                    <a:pt x="13801" y="30626"/>
                  </a:cubicBezTo>
                  <a:cubicBezTo>
                    <a:pt x="13830" y="30683"/>
                    <a:pt x="13886" y="30711"/>
                    <a:pt x="13957" y="30711"/>
                  </a:cubicBezTo>
                  <a:cubicBezTo>
                    <a:pt x="14142" y="30711"/>
                    <a:pt x="14312" y="30825"/>
                    <a:pt x="14511" y="30768"/>
                  </a:cubicBezTo>
                  <a:cubicBezTo>
                    <a:pt x="14625" y="30924"/>
                    <a:pt x="14738" y="30839"/>
                    <a:pt x="14866" y="30768"/>
                  </a:cubicBezTo>
                  <a:cubicBezTo>
                    <a:pt x="15008" y="30711"/>
                    <a:pt x="15164" y="30597"/>
                    <a:pt x="15349" y="30739"/>
                  </a:cubicBezTo>
                  <a:cubicBezTo>
                    <a:pt x="15406" y="30796"/>
                    <a:pt x="15491" y="30697"/>
                    <a:pt x="15519" y="30640"/>
                  </a:cubicBezTo>
                  <a:lnTo>
                    <a:pt x="15519" y="30640"/>
                  </a:lnTo>
                  <a:cubicBezTo>
                    <a:pt x="15548" y="30626"/>
                    <a:pt x="15576" y="30626"/>
                    <a:pt x="15604" y="30597"/>
                  </a:cubicBezTo>
                  <a:cubicBezTo>
                    <a:pt x="15690" y="30583"/>
                    <a:pt x="15775" y="30526"/>
                    <a:pt x="15846" y="30640"/>
                  </a:cubicBezTo>
                  <a:cubicBezTo>
                    <a:pt x="15917" y="30754"/>
                    <a:pt x="16044" y="30825"/>
                    <a:pt x="16186" y="30796"/>
                  </a:cubicBezTo>
                  <a:cubicBezTo>
                    <a:pt x="16243" y="30796"/>
                    <a:pt x="16314" y="30796"/>
                    <a:pt x="16371" y="30810"/>
                  </a:cubicBezTo>
                  <a:cubicBezTo>
                    <a:pt x="16385" y="30796"/>
                    <a:pt x="16414" y="30796"/>
                    <a:pt x="16442" y="30796"/>
                  </a:cubicBezTo>
                  <a:cubicBezTo>
                    <a:pt x="16485" y="30782"/>
                    <a:pt x="16499" y="30739"/>
                    <a:pt x="16485" y="30697"/>
                  </a:cubicBezTo>
                  <a:lnTo>
                    <a:pt x="16598" y="30640"/>
                  </a:lnTo>
                  <a:cubicBezTo>
                    <a:pt x="16598" y="30725"/>
                    <a:pt x="16570" y="30825"/>
                    <a:pt x="16655" y="30896"/>
                  </a:cubicBezTo>
                  <a:lnTo>
                    <a:pt x="16840" y="30896"/>
                  </a:lnTo>
                  <a:cubicBezTo>
                    <a:pt x="16953" y="30810"/>
                    <a:pt x="17109" y="30896"/>
                    <a:pt x="17223" y="30825"/>
                  </a:cubicBezTo>
                  <a:lnTo>
                    <a:pt x="17322" y="30711"/>
                  </a:lnTo>
                  <a:cubicBezTo>
                    <a:pt x="17379" y="30654"/>
                    <a:pt x="17478" y="30683"/>
                    <a:pt x="17521" y="30626"/>
                  </a:cubicBezTo>
                  <a:lnTo>
                    <a:pt x="17706" y="30626"/>
                  </a:lnTo>
                  <a:cubicBezTo>
                    <a:pt x="17805" y="30484"/>
                    <a:pt x="17961" y="30541"/>
                    <a:pt x="18089" y="30512"/>
                  </a:cubicBezTo>
                  <a:cubicBezTo>
                    <a:pt x="18203" y="30484"/>
                    <a:pt x="18274" y="30384"/>
                    <a:pt x="18359" y="30342"/>
                  </a:cubicBezTo>
                  <a:cubicBezTo>
                    <a:pt x="18274" y="30441"/>
                    <a:pt x="18160" y="30541"/>
                    <a:pt x="18288" y="30711"/>
                  </a:cubicBezTo>
                  <a:lnTo>
                    <a:pt x="18316" y="30711"/>
                  </a:lnTo>
                  <a:lnTo>
                    <a:pt x="18359" y="30711"/>
                  </a:lnTo>
                  <a:cubicBezTo>
                    <a:pt x="18416" y="30654"/>
                    <a:pt x="18501" y="30683"/>
                    <a:pt x="18558" y="30612"/>
                  </a:cubicBezTo>
                  <a:lnTo>
                    <a:pt x="18558" y="30612"/>
                  </a:lnTo>
                  <a:cubicBezTo>
                    <a:pt x="18629" y="30512"/>
                    <a:pt x="18770" y="30597"/>
                    <a:pt x="18841" y="30526"/>
                  </a:cubicBezTo>
                  <a:lnTo>
                    <a:pt x="18841" y="30526"/>
                  </a:lnTo>
                  <a:cubicBezTo>
                    <a:pt x="18870" y="30498"/>
                    <a:pt x="18898" y="30470"/>
                    <a:pt x="18941" y="30441"/>
                  </a:cubicBezTo>
                  <a:lnTo>
                    <a:pt x="19211" y="30427"/>
                  </a:lnTo>
                  <a:cubicBezTo>
                    <a:pt x="19253" y="30399"/>
                    <a:pt x="19296" y="30370"/>
                    <a:pt x="19324" y="30328"/>
                  </a:cubicBezTo>
                  <a:lnTo>
                    <a:pt x="19324" y="30328"/>
                  </a:lnTo>
                  <a:cubicBezTo>
                    <a:pt x="19551" y="30228"/>
                    <a:pt x="19892" y="30328"/>
                    <a:pt x="20006" y="30001"/>
                  </a:cubicBezTo>
                  <a:cubicBezTo>
                    <a:pt x="19906" y="30328"/>
                    <a:pt x="19921" y="30328"/>
                    <a:pt x="20176" y="30328"/>
                  </a:cubicBezTo>
                  <a:lnTo>
                    <a:pt x="20176" y="30328"/>
                  </a:lnTo>
                  <a:cubicBezTo>
                    <a:pt x="20204" y="30299"/>
                    <a:pt x="20247" y="30271"/>
                    <a:pt x="20275" y="30243"/>
                  </a:cubicBezTo>
                  <a:lnTo>
                    <a:pt x="20275" y="30243"/>
                  </a:lnTo>
                  <a:cubicBezTo>
                    <a:pt x="20290" y="30200"/>
                    <a:pt x="20346" y="30200"/>
                    <a:pt x="20375" y="30243"/>
                  </a:cubicBezTo>
                  <a:lnTo>
                    <a:pt x="20460" y="30243"/>
                  </a:lnTo>
                  <a:cubicBezTo>
                    <a:pt x="20488" y="30200"/>
                    <a:pt x="20531" y="30172"/>
                    <a:pt x="20559" y="30143"/>
                  </a:cubicBezTo>
                  <a:lnTo>
                    <a:pt x="20559" y="30143"/>
                  </a:lnTo>
                  <a:cubicBezTo>
                    <a:pt x="20630" y="30058"/>
                    <a:pt x="20758" y="30129"/>
                    <a:pt x="20843" y="30044"/>
                  </a:cubicBezTo>
                  <a:cubicBezTo>
                    <a:pt x="20872" y="30015"/>
                    <a:pt x="20900" y="29987"/>
                    <a:pt x="20929" y="29959"/>
                  </a:cubicBezTo>
                  <a:cubicBezTo>
                    <a:pt x="20971" y="29959"/>
                    <a:pt x="21000" y="29959"/>
                    <a:pt x="21028" y="29959"/>
                  </a:cubicBezTo>
                  <a:cubicBezTo>
                    <a:pt x="21056" y="29916"/>
                    <a:pt x="21099" y="29916"/>
                    <a:pt x="21127" y="29959"/>
                  </a:cubicBezTo>
                  <a:lnTo>
                    <a:pt x="21213" y="29959"/>
                  </a:lnTo>
                  <a:cubicBezTo>
                    <a:pt x="21284" y="29902"/>
                    <a:pt x="21213" y="29788"/>
                    <a:pt x="21312" y="29760"/>
                  </a:cubicBezTo>
                  <a:lnTo>
                    <a:pt x="21411" y="29760"/>
                  </a:lnTo>
                  <a:cubicBezTo>
                    <a:pt x="21468" y="29817"/>
                    <a:pt x="21553" y="29817"/>
                    <a:pt x="21596" y="29760"/>
                  </a:cubicBezTo>
                  <a:lnTo>
                    <a:pt x="21596" y="29760"/>
                  </a:lnTo>
                  <a:cubicBezTo>
                    <a:pt x="21624" y="29731"/>
                    <a:pt x="21624" y="29689"/>
                    <a:pt x="21596" y="29675"/>
                  </a:cubicBezTo>
                  <a:lnTo>
                    <a:pt x="21596" y="29575"/>
                  </a:lnTo>
                  <a:cubicBezTo>
                    <a:pt x="21596" y="29575"/>
                    <a:pt x="21582" y="29561"/>
                    <a:pt x="21582" y="29547"/>
                  </a:cubicBezTo>
                  <a:cubicBezTo>
                    <a:pt x="21568" y="29518"/>
                    <a:pt x="21582" y="29504"/>
                    <a:pt x="21596" y="29476"/>
                  </a:cubicBezTo>
                  <a:lnTo>
                    <a:pt x="21695" y="29476"/>
                  </a:lnTo>
                  <a:cubicBezTo>
                    <a:pt x="21752" y="29533"/>
                    <a:pt x="21837" y="29533"/>
                    <a:pt x="21880" y="29476"/>
                  </a:cubicBezTo>
                  <a:cubicBezTo>
                    <a:pt x="21922" y="29447"/>
                    <a:pt x="21951" y="29419"/>
                    <a:pt x="21979" y="29376"/>
                  </a:cubicBezTo>
                  <a:cubicBezTo>
                    <a:pt x="22022" y="29348"/>
                    <a:pt x="22050" y="29320"/>
                    <a:pt x="22079" y="29277"/>
                  </a:cubicBezTo>
                  <a:cubicBezTo>
                    <a:pt x="22121" y="29249"/>
                    <a:pt x="22135" y="29192"/>
                    <a:pt x="22121" y="29135"/>
                  </a:cubicBezTo>
                  <a:cubicBezTo>
                    <a:pt x="22164" y="29149"/>
                    <a:pt x="22235" y="29149"/>
                    <a:pt x="22277" y="29192"/>
                  </a:cubicBezTo>
                  <a:cubicBezTo>
                    <a:pt x="22306" y="29192"/>
                    <a:pt x="22334" y="29192"/>
                    <a:pt x="22363" y="29192"/>
                  </a:cubicBezTo>
                  <a:cubicBezTo>
                    <a:pt x="22391" y="29149"/>
                    <a:pt x="22434" y="29121"/>
                    <a:pt x="22462" y="29092"/>
                  </a:cubicBezTo>
                  <a:cubicBezTo>
                    <a:pt x="22462" y="29064"/>
                    <a:pt x="22462" y="29021"/>
                    <a:pt x="22462" y="28993"/>
                  </a:cubicBezTo>
                  <a:lnTo>
                    <a:pt x="22462" y="28894"/>
                  </a:lnTo>
                  <a:cubicBezTo>
                    <a:pt x="22618" y="28766"/>
                    <a:pt x="22831" y="28709"/>
                    <a:pt x="23030" y="28709"/>
                  </a:cubicBezTo>
                  <a:cubicBezTo>
                    <a:pt x="23243" y="28695"/>
                    <a:pt x="23456" y="28652"/>
                    <a:pt x="23655" y="28553"/>
                  </a:cubicBezTo>
                  <a:cubicBezTo>
                    <a:pt x="23811" y="28312"/>
                    <a:pt x="24109" y="28411"/>
                    <a:pt x="24294" y="28255"/>
                  </a:cubicBezTo>
                  <a:cubicBezTo>
                    <a:pt x="24577" y="28312"/>
                    <a:pt x="24776" y="28127"/>
                    <a:pt x="24961" y="27971"/>
                  </a:cubicBezTo>
                  <a:cubicBezTo>
                    <a:pt x="25344" y="27673"/>
                    <a:pt x="25699" y="27360"/>
                    <a:pt x="26111" y="27105"/>
                  </a:cubicBezTo>
                  <a:lnTo>
                    <a:pt x="26267" y="26977"/>
                  </a:lnTo>
                  <a:cubicBezTo>
                    <a:pt x="26295" y="26892"/>
                    <a:pt x="26338" y="26807"/>
                    <a:pt x="26381" y="26721"/>
                  </a:cubicBezTo>
                  <a:lnTo>
                    <a:pt x="27034" y="26693"/>
                  </a:lnTo>
                  <a:cubicBezTo>
                    <a:pt x="27133" y="26508"/>
                    <a:pt x="27332" y="26537"/>
                    <a:pt x="27502" y="26508"/>
                  </a:cubicBezTo>
                  <a:cubicBezTo>
                    <a:pt x="27516" y="26409"/>
                    <a:pt x="27559" y="26324"/>
                    <a:pt x="27644" y="26267"/>
                  </a:cubicBezTo>
                  <a:cubicBezTo>
                    <a:pt x="27900" y="26139"/>
                    <a:pt x="28099" y="25926"/>
                    <a:pt x="28198" y="25671"/>
                  </a:cubicBezTo>
                  <a:cubicBezTo>
                    <a:pt x="28226" y="25628"/>
                    <a:pt x="28255" y="25600"/>
                    <a:pt x="28297" y="25586"/>
                  </a:cubicBezTo>
                  <a:cubicBezTo>
                    <a:pt x="28525" y="25543"/>
                    <a:pt x="28581" y="25358"/>
                    <a:pt x="28667" y="25188"/>
                  </a:cubicBezTo>
                  <a:cubicBezTo>
                    <a:pt x="28766" y="25103"/>
                    <a:pt x="28837" y="25003"/>
                    <a:pt x="28936" y="24918"/>
                  </a:cubicBezTo>
                  <a:cubicBezTo>
                    <a:pt x="29121" y="24776"/>
                    <a:pt x="29263" y="24592"/>
                    <a:pt x="29376" y="24379"/>
                  </a:cubicBezTo>
                  <a:cubicBezTo>
                    <a:pt x="29504" y="24166"/>
                    <a:pt x="29675" y="23981"/>
                    <a:pt x="29888" y="23853"/>
                  </a:cubicBezTo>
                  <a:cubicBezTo>
                    <a:pt x="29888" y="23711"/>
                    <a:pt x="29888" y="23569"/>
                    <a:pt x="29902" y="23427"/>
                  </a:cubicBezTo>
                  <a:cubicBezTo>
                    <a:pt x="29930" y="23271"/>
                    <a:pt x="29973" y="23115"/>
                    <a:pt x="30172" y="23072"/>
                  </a:cubicBezTo>
                  <a:cubicBezTo>
                    <a:pt x="30172" y="22973"/>
                    <a:pt x="30257" y="22888"/>
                    <a:pt x="30370" y="22888"/>
                  </a:cubicBezTo>
                  <a:cubicBezTo>
                    <a:pt x="30384" y="22789"/>
                    <a:pt x="30370" y="22661"/>
                    <a:pt x="30498" y="22618"/>
                  </a:cubicBezTo>
                  <a:cubicBezTo>
                    <a:pt x="30626" y="22590"/>
                    <a:pt x="30697" y="22448"/>
                    <a:pt x="30754" y="22334"/>
                  </a:cubicBezTo>
                  <a:lnTo>
                    <a:pt x="30739" y="22306"/>
                  </a:lnTo>
                  <a:lnTo>
                    <a:pt x="30739" y="22306"/>
                  </a:lnTo>
                  <a:lnTo>
                    <a:pt x="30754" y="22334"/>
                  </a:lnTo>
                  <a:lnTo>
                    <a:pt x="30952" y="22050"/>
                  </a:lnTo>
                  <a:lnTo>
                    <a:pt x="30952" y="22050"/>
                  </a:lnTo>
                  <a:lnTo>
                    <a:pt x="31123" y="21937"/>
                  </a:lnTo>
                  <a:lnTo>
                    <a:pt x="31208" y="21837"/>
                  </a:lnTo>
                  <a:cubicBezTo>
                    <a:pt x="31222" y="21752"/>
                    <a:pt x="31251" y="21681"/>
                    <a:pt x="31322" y="21638"/>
                  </a:cubicBezTo>
                  <a:lnTo>
                    <a:pt x="31364" y="21638"/>
                  </a:lnTo>
                  <a:lnTo>
                    <a:pt x="31407" y="21638"/>
                  </a:lnTo>
                  <a:cubicBezTo>
                    <a:pt x="31407" y="21567"/>
                    <a:pt x="31449" y="21497"/>
                    <a:pt x="31506" y="21454"/>
                  </a:cubicBezTo>
                  <a:cubicBezTo>
                    <a:pt x="31563" y="21340"/>
                    <a:pt x="31563" y="21213"/>
                    <a:pt x="31520" y="21085"/>
                  </a:cubicBezTo>
                  <a:cubicBezTo>
                    <a:pt x="31520" y="21014"/>
                    <a:pt x="31535" y="20929"/>
                    <a:pt x="31535" y="20858"/>
                  </a:cubicBezTo>
                  <a:cubicBezTo>
                    <a:pt x="31535" y="20716"/>
                    <a:pt x="31606" y="20588"/>
                    <a:pt x="31733" y="20531"/>
                  </a:cubicBezTo>
                  <a:cubicBezTo>
                    <a:pt x="31790" y="20503"/>
                    <a:pt x="31833" y="20460"/>
                    <a:pt x="31875" y="20403"/>
                  </a:cubicBezTo>
                  <a:cubicBezTo>
                    <a:pt x="31889" y="20219"/>
                    <a:pt x="32003" y="20034"/>
                    <a:pt x="32173" y="19935"/>
                  </a:cubicBezTo>
                  <a:lnTo>
                    <a:pt x="32173" y="19850"/>
                  </a:lnTo>
                  <a:lnTo>
                    <a:pt x="32259" y="19850"/>
                  </a:lnTo>
                  <a:cubicBezTo>
                    <a:pt x="32259" y="19665"/>
                    <a:pt x="32358" y="19495"/>
                    <a:pt x="32202" y="19310"/>
                  </a:cubicBezTo>
                  <a:cubicBezTo>
                    <a:pt x="32145" y="19253"/>
                    <a:pt x="32188" y="19140"/>
                    <a:pt x="32259" y="19069"/>
                  </a:cubicBezTo>
                  <a:cubicBezTo>
                    <a:pt x="32330" y="18998"/>
                    <a:pt x="32401" y="18941"/>
                    <a:pt x="32472" y="18884"/>
                  </a:cubicBezTo>
                  <a:cubicBezTo>
                    <a:pt x="32543" y="18841"/>
                    <a:pt x="32571" y="18756"/>
                    <a:pt x="32543" y="18685"/>
                  </a:cubicBezTo>
                  <a:cubicBezTo>
                    <a:pt x="32514" y="18600"/>
                    <a:pt x="32486" y="18501"/>
                    <a:pt x="32457" y="18416"/>
                  </a:cubicBezTo>
                  <a:lnTo>
                    <a:pt x="32557" y="18430"/>
                  </a:lnTo>
                  <a:lnTo>
                    <a:pt x="32557" y="18430"/>
                  </a:lnTo>
                  <a:lnTo>
                    <a:pt x="32557" y="18430"/>
                  </a:lnTo>
                  <a:lnTo>
                    <a:pt x="32557" y="18430"/>
                  </a:lnTo>
                  <a:cubicBezTo>
                    <a:pt x="32599" y="18501"/>
                    <a:pt x="32670" y="18529"/>
                    <a:pt x="32741" y="18501"/>
                  </a:cubicBezTo>
                  <a:cubicBezTo>
                    <a:pt x="32741" y="18430"/>
                    <a:pt x="32770" y="18359"/>
                    <a:pt x="32855" y="18330"/>
                  </a:cubicBezTo>
                  <a:cubicBezTo>
                    <a:pt x="32855" y="18217"/>
                    <a:pt x="32784" y="18103"/>
                    <a:pt x="32883" y="17975"/>
                  </a:cubicBezTo>
                  <a:cubicBezTo>
                    <a:pt x="32983" y="17862"/>
                    <a:pt x="32713" y="17805"/>
                    <a:pt x="32798" y="17663"/>
                  </a:cubicBezTo>
                  <a:cubicBezTo>
                    <a:pt x="32855" y="17592"/>
                    <a:pt x="32841" y="17507"/>
                    <a:pt x="32770" y="17450"/>
                  </a:cubicBezTo>
                  <a:lnTo>
                    <a:pt x="32770" y="17450"/>
                  </a:lnTo>
                  <a:cubicBezTo>
                    <a:pt x="32756" y="17336"/>
                    <a:pt x="32855" y="17209"/>
                    <a:pt x="32756" y="17095"/>
                  </a:cubicBezTo>
                  <a:lnTo>
                    <a:pt x="32756" y="17095"/>
                  </a:lnTo>
                  <a:cubicBezTo>
                    <a:pt x="32756" y="16911"/>
                    <a:pt x="32898" y="16911"/>
                    <a:pt x="33040" y="16896"/>
                  </a:cubicBezTo>
                  <a:lnTo>
                    <a:pt x="33040" y="16811"/>
                  </a:lnTo>
                  <a:cubicBezTo>
                    <a:pt x="33040" y="16740"/>
                    <a:pt x="33111" y="16740"/>
                    <a:pt x="33139" y="16712"/>
                  </a:cubicBezTo>
                  <a:lnTo>
                    <a:pt x="33139" y="16712"/>
                  </a:lnTo>
                  <a:cubicBezTo>
                    <a:pt x="33139" y="16712"/>
                    <a:pt x="33153" y="16712"/>
                    <a:pt x="33167" y="16683"/>
                  </a:cubicBezTo>
                  <a:cubicBezTo>
                    <a:pt x="33182" y="16655"/>
                    <a:pt x="33167" y="16641"/>
                    <a:pt x="33139" y="16612"/>
                  </a:cubicBezTo>
                  <a:lnTo>
                    <a:pt x="33139" y="16527"/>
                  </a:lnTo>
                  <a:cubicBezTo>
                    <a:pt x="33167" y="16499"/>
                    <a:pt x="33196" y="16456"/>
                    <a:pt x="33238" y="16428"/>
                  </a:cubicBezTo>
                  <a:cubicBezTo>
                    <a:pt x="33281" y="16328"/>
                    <a:pt x="33167" y="16272"/>
                    <a:pt x="33125" y="16172"/>
                  </a:cubicBezTo>
                  <a:close/>
                  <a:moveTo>
                    <a:pt x="16158" y="30285"/>
                  </a:moveTo>
                  <a:close/>
                  <a:moveTo>
                    <a:pt x="17876" y="739"/>
                  </a:moveTo>
                  <a:lnTo>
                    <a:pt x="17876" y="725"/>
                  </a:lnTo>
                  <a:lnTo>
                    <a:pt x="17890" y="739"/>
                  </a:lnTo>
                  <a:lnTo>
                    <a:pt x="17876" y="739"/>
                  </a:lnTo>
                  <a:lnTo>
                    <a:pt x="17876" y="753"/>
                  </a:lnTo>
                  <a:lnTo>
                    <a:pt x="17876" y="753"/>
                  </a:lnTo>
                  <a:close/>
                  <a:moveTo>
                    <a:pt x="19125" y="1406"/>
                  </a:moveTo>
                  <a:lnTo>
                    <a:pt x="19125" y="1406"/>
                  </a:lnTo>
                  <a:lnTo>
                    <a:pt x="19111" y="1406"/>
                  </a:lnTo>
                  <a:lnTo>
                    <a:pt x="19111" y="1406"/>
                  </a:lnTo>
                  <a:close/>
                  <a:moveTo>
                    <a:pt x="21312" y="4090"/>
                  </a:moveTo>
                  <a:cubicBezTo>
                    <a:pt x="21312" y="4090"/>
                    <a:pt x="21298" y="4104"/>
                    <a:pt x="21298" y="4104"/>
                  </a:cubicBezTo>
                  <a:lnTo>
                    <a:pt x="21298" y="4090"/>
                  </a:lnTo>
                  <a:close/>
                  <a:moveTo>
                    <a:pt x="31677" y="13617"/>
                  </a:moveTo>
                  <a:cubicBezTo>
                    <a:pt x="31691" y="13602"/>
                    <a:pt x="31691" y="13602"/>
                    <a:pt x="31705" y="13602"/>
                  </a:cubicBezTo>
                  <a:lnTo>
                    <a:pt x="31705" y="13602"/>
                  </a:lnTo>
                  <a:close/>
                  <a:moveTo>
                    <a:pt x="4345" y="7980"/>
                  </a:moveTo>
                  <a:cubicBezTo>
                    <a:pt x="4345" y="7980"/>
                    <a:pt x="4345" y="7994"/>
                    <a:pt x="4345" y="7994"/>
                  </a:cubicBezTo>
                  <a:close/>
                  <a:moveTo>
                    <a:pt x="16371" y="6063"/>
                  </a:moveTo>
                  <a:lnTo>
                    <a:pt x="16371" y="6077"/>
                  </a:lnTo>
                  <a:lnTo>
                    <a:pt x="16357" y="6077"/>
                  </a:lnTo>
                  <a:close/>
                  <a:moveTo>
                    <a:pt x="20460" y="27020"/>
                  </a:moveTo>
                  <a:lnTo>
                    <a:pt x="20460" y="27034"/>
                  </a:lnTo>
                  <a:lnTo>
                    <a:pt x="20446" y="27034"/>
                  </a:lnTo>
                  <a:close/>
                  <a:moveTo>
                    <a:pt x="20446" y="27048"/>
                  </a:moveTo>
                  <a:lnTo>
                    <a:pt x="20446" y="27034"/>
                  </a:lnTo>
                  <a:lnTo>
                    <a:pt x="20446" y="27048"/>
                  </a:lnTo>
                  <a:close/>
                  <a:moveTo>
                    <a:pt x="20275" y="27048"/>
                  </a:moveTo>
                  <a:lnTo>
                    <a:pt x="20261" y="27048"/>
                  </a:lnTo>
                  <a:lnTo>
                    <a:pt x="20261" y="27048"/>
                  </a:lnTo>
                  <a:cubicBezTo>
                    <a:pt x="20261" y="27048"/>
                    <a:pt x="20261" y="27034"/>
                    <a:pt x="20275" y="27048"/>
                  </a:cubicBezTo>
                  <a:close/>
                  <a:moveTo>
                    <a:pt x="6745" y="7966"/>
                  </a:moveTo>
                  <a:lnTo>
                    <a:pt x="6745" y="7994"/>
                  </a:lnTo>
                  <a:lnTo>
                    <a:pt x="6731" y="7994"/>
                  </a:lnTo>
                  <a:lnTo>
                    <a:pt x="6731" y="7994"/>
                  </a:lnTo>
                  <a:close/>
                  <a:moveTo>
                    <a:pt x="26182" y="19523"/>
                  </a:moveTo>
                  <a:lnTo>
                    <a:pt x="26168" y="19509"/>
                  </a:lnTo>
                  <a:lnTo>
                    <a:pt x="26182" y="19509"/>
                  </a:lnTo>
                  <a:cubicBezTo>
                    <a:pt x="26182" y="19523"/>
                    <a:pt x="26168" y="19523"/>
                    <a:pt x="26182" y="19523"/>
                  </a:cubicBezTo>
                  <a:close/>
                  <a:moveTo>
                    <a:pt x="12580" y="23995"/>
                  </a:moveTo>
                  <a:lnTo>
                    <a:pt x="12651" y="23995"/>
                  </a:lnTo>
                  <a:cubicBezTo>
                    <a:pt x="12651" y="23995"/>
                    <a:pt x="12651" y="24010"/>
                    <a:pt x="12651" y="24024"/>
                  </a:cubicBezTo>
                  <a:close/>
                  <a:moveTo>
                    <a:pt x="11246" y="24024"/>
                  </a:moveTo>
                  <a:lnTo>
                    <a:pt x="11217" y="23995"/>
                  </a:lnTo>
                  <a:lnTo>
                    <a:pt x="11246" y="24024"/>
                  </a:lnTo>
                  <a:cubicBezTo>
                    <a:pt x="11260" y="24024"/>
                    <a:pt x="11260" y="24038"/>
                    <a:pt x="11274" y="24052"/>
                  </a:cubicBezTo>
                  <a:lnTo>
                    <a:pt x="11274" y="24052"/>
                  </a:lnTo>
                  <a:cubicBezTo>
                    <a:pt x="11274" y="24038"/>
                    <a:pt x="11274" y="24038"/>
                    <a:pt x="11246" y="24024"/>
                  </a:cubicBezTo>
                  <a:close/>
                  <a:moveTo>
                    <a:pt x="9102" y="7114"/>
                  </a:moveTo>
                  <a:cubicBezTo>
                    <a:pt x="9116" y="7114"/>
                    <a:pt x="9130" y="7100"/>
                    <a:pt x="9144" y="7085"/>
                  </a:cubicBezTo>
                  <a:lnTo>
                    <a:pt x="9173" y="7057"/>
                  </a:lnTo>
                  <a:lnTo>
                    <a:pt x="9187" y="7057"/>
                  </a:lnTo>
                  <a:lnTo>
                    <a:pt x="9158" y="7085"/>
                  </a:lnTo>
                  <a:lnTo>
                    <a:pt x="9144" y="7100"/>
                  </a:lnTo>
                  <a:lnTo>
                    <a:pt x="9116" y="7128"/>
                  </a:lnTo>
                  <a:cubicBezTo>
                    <a:pt x="9116" y="7128"/>
                    <a:pt x="9116" y="7114"/>
                    <a:pt x="9102" y="7114"/>
                  </a:cubicBezTo>
                  <a:close/>
                  <a:moveTo>
                    <a:pt x="17195" y="5495"/>
                  </a:moveTo>
                  <a:cubicBezTo>
                    <a:pt x="17180" y="5467"/>
                    <a:pt x="17180" y="5439"/>
                    <a:pt x="17195" y="5410"/>
                  </a:cubicBezTo>
                  <a:cubicBezTo>
                    <a:pt x="17195" y="5396"/>
                    <a:pt x="17251" y="5368"/>
                    <a:pt x="17265" y="5382"/>
                  </a:cubicBezTo>
                  <a:lnTo>
                    <a:pt x="17280" y="5396"/>
                  </a:lnTo>
                  <a:cubicBezTo>
                    <a:pt x="17251" y="5424"/>
                    <a:pt x="17209" y="5467"/>
                    <a:pt x="17180" y="5509"/>
                  </a:cubicBezTo>
                  <a:close/>
                  <a:moveTo>
                    <a:pt x="4729" y="10933"/>
                  </a:moveTo>
                  <a:lnTo>
                    <a:pt x="4729" y="10933"/>
                  </a:lnTo>
                  <a:lnTo>
                    <a:pt x="4729" y="10933"/>
                  </a:lnTo>
                  <a:lnTo>
                    <a:pt x="4714" y="10933"/>
                  </a:lnTo>
                  <a:close/>
                  <a:moveTo>
                    <a:pt x="29021" y="17038"/>
                  </a:moveTo>
                  <a:lnTo>
                    <a:pt x="29021" y="17038"/>
                  </a:lnTo>
                  <a:close/>
                  <a:moveTo>
                    <a:pt x="9684" y="21426"/>
                  </a:moveTo>
                  <a:lnTo>
                    <a:pt x="9684" y="21426"/>
                  </a:lnTo>
                  <a:close/>
                  <a:moveTo>
                    <a:pt x="15533" y="5694"/>
                  </a:moveTo>
                  <a:lnTo>
                    <a:pt x="15533" y="5694"/>
                  </a:lnTo>
                  <a:lnTo>
                    <a:pt x="15533" y="5708"/>
                  </a:lnTo>
                  <a:close/>
                  <a:moveTo>
                    <a:pt x="28950" y="14071"/>
                  </a:moveTo>
                  <a:lnTo>
                    <a:pt x="28950" y="14071"/>
                  </a:lnTo>
                  <a:cubicBezTo>
                    <a:pt x="28979" y="14071"/>
                    <a:pt x="28993" y="14071"/>
                    <a:pt x="29007" y="14057"/>
                  </a:cubicBezTo>
                  <a:cubicBezTo>
                    <a:pt x="28993" y="14071"/>
                    <a:pt x="28965" y="14071"/>
                    <a:pt x="28950" y="14071"/>
                  </a:cubicBezTo>
                  <a:close/>
                  <a:moveTo>
                    <a:pt x="29220" y="13404"/>
                  </a:moveTo>
                  <a:close/>
                  <a:moveTo>
                    <a:pt x="28269" y="14738"/>
                  </a:moveTo>
                  <a:lnTo>
                    <a:pt x="28269" y="14738"/>
                  </a:lnTo>
                  <a:lnTo>
                    <a:pt x="28269" y="14696"/>
                  </a:lnTo>
                  <a:cubicBezTo>
                    <a:pt x="28269" y="14710"/>
                    <a:pt x="28283" y="14738"/>
                    <a:pt x="28283" y="14752"/>
                  </a:cubicBezTo>
                  <a:close/>
                  <a:moveTo>
                    <a:pt x="26551" y="15391"/>
                  </a:moveTo>
                  <a:lnTo>
                    <a:pt x="26551" y="15406"/>
                  </a:lnTo>
                  <a:lnTo>
                    <a:pt x="26537" y="15391"/>
                  </a:lnTo>
                  <a:close/>
                  <a:moveTo>
                    <a:pt x="17152" y="23853"/>
                  </a:moveTo>
                  <a:cubicBezTo>
                    <a:pt x="17152" y="23839"/>
                    <a:pt x="17152" y="23839"/>
                    <a:pt x="17152" y="23839"/>
                  </a:cubicBezTo>
                  <a:lnTo>
                    <a:pt x="17152" y="23839"/>
                  </a:lnTo>
                  <a:lnTo>
                    <a:pt x="17152" y="23839"/>
                  </a:lnTo>
                  <a:close/>
                  <a:moveTo>
                    <a:pt x="17024" y="23498"/>
                  </a:moveTo>
                  <a:lnTo>
                    <a:pt x="17024" y="23513"/>
                  </a:lnTo>
                  <a:lnTo>
                    <a:pt x="17024" y="23513"/>
                  </a:lnTo>
                  <a:lnTo>
                    <a:pt x="17024" y="23513"/>
                  </a:lnTo>
                  <a:lnTo>
                    <a:pt x="17024" y="23513"/>
                  </a:lnTo>
                  <a:close/>
                  <a:moveTo>
                    <a:pt x="12566" y="8832"/>
                  </a:moveTo>
                  <a:cubicBezTo>
                    <a:pt x="12566" y="8832"/>
                    <a:pt x="12566" y="8832"/>
                    <a:pt x="12566" y="8818"/>
                  </a:cubicBezTo>
                  <a:close/>
                  <a:moveTo>
                    <a:pt x="11714" y="18671"/>
                  </a:moveTo>
                  <a:lnTo>
                    <a:pt x="11714" y="18671"/>
                  </a:lnTo>
                  <a:close/>
                  <a:moveTo>
                    <a:pt x="9116" y="15533"/>
                  </a:moveTo>
                  <a:lnTo>
                    <a:pt x="9102" y="15533"/>
                  </a:lnTo>
                  <a:lnTo>
                    <a:pt x="9116" y="15519"/>
                  </a:lnTo>
                  <a:cubicBezTo>
                    <a:pt x="9116" y="15519"/>
                    <a:pt x="9116" y="15533"/>
                    <a:pt x="9116" y="15533"/>
                  </a:cubicBezTo>
                  <a:close/>
                  <a:moveTo>
                    <a:pt x="8449" y="17351"/>
                  </a:moveTo>
                  <a:cubicBezTo>
                    <a:pt x="8491" y="17308"/>
                    <a:pt x="8449" y="17422"/>
                    <a:pt x="8420" y="17365"/>
                  </a:cubicBezTo>
                  <a:cubicBezTo>
                    <a:pt x="8420" y="17336"/>
                    <a:pt x="8434" y="17322"/>
                    <a:pt x="8434" y="17308"/>
                  </a:cubicBezTo>
                  <a:cubicBezTo>
                    <a:pt x="8434" y="17322"/>
                    <a:pt x="8434" y="17336"/>
                    <a:pt x="8449" y="17351"/>
                  </a:cubicBezTo>
                  <a:close/>
                  <a:moveTo>
                    <a:pt x="6447" y="19211"/>
                  </a:moveTo>
                  <a:close/>
                  <a:moveTo>
                    <a:pt x="10152" y="21497"/>
                  </a:moveTo>
                  <a:close/>
                  <a:moveTo>
                    <a:pt x="12452" y="21894"/>
                  </a:moveTo>
                  <a:lnTo>
                    <a:pt x="12452" y="21894"/>
                  </a:lnTo>
                  <a:lnTo>
                    <a:pt x="12452" y="21894"/>
                  </a:lnTo>
                  <a:lnTo>
                    <a:pt x="12438" y="21880"/>
                  </a:lnTo>
                  <a:close/>
                  <a:moveTo>
                    <a:pt x="12736" y="8747"/>
                  </a:moveTo>
                  <a:lnTo>
                    <a:pt x="12736" y="8747"/>
                  </a:lnTo>
                  <a:lnTo>
                    <a:pt x="12736" y="8732"/>
                  </a:lnTo>
                  <a:lnTo>
                    <a:pt x="12736" y="8732"/>
                  </a:lnTo>
                  <a:lnTo>
                    <a:pt x="12736" y="8732"/>
                  </a:lnTo>
                  <a:lnTo>
                    <a:pt x="12736" y="8732"/>
                  </a:lnTo>
                  <a:lnTo>
                    <a:pt x="12736" y="8732"/>
                  </a:lnTo>
                  <a:close/>
                  <a:moveTo>
                    <a:pt x="12637" y="8463"/>
                  </a:moveTo>
                  <a:lnTo>
                    <a:pt x="12637" y="8463"/>
                  </a:lnTo>
                  <a:cubicBezTo>
                    <a:pt x="12637" y="8448"/>
                    <a:pt x="12637" y="8448"/>
                    <a:pt x="12623" y="8448"/>
                  </a:cubicBezTo>
                  <a:lnTo>
                    <a:pt x="12637" y="8448"/>
                  </a:lnTo>
                  <a:close/>
                  <a:moveTo>
                    <a:pt x="4658" y="14795"/>
                  </a:moveTo>
                  <a:cubicBezTo>
                    <a:pt x="4615" y="14795"/>
                    <a:pt x="4587" y="14809"/>
                    <a:pt x="4544" y="14809"/>
                  </a:cubicBezTo>
                  <a:cubicBezTo>
                    <a:pt x="4572" y="14752"/>
                    <a:pt x="4615" y="14710"/>
                    <a:pt x="4672" y="14681"/>
                  </a:cubicBezTo>
                  <a:cubicBezTo>
                    <a:pt x="4672" y="14724"/>
                    <a:pt x="4672" y="14752"/>
                    <a:pt x="4658" y="14795"/>
                  </a:cubicBezTo>
                  <a:close/>
                  <a:moveTo>
                    <a:pt x="23456" y="14114"/>
                  </a:moveTo>
                  <a:cubicBezTo>
                    <a:pt x="23456" y="14114"/>
                    <a:pt x="23470" y="14128"/>
                    <a:pt x="23470" y="14142"/>
                  </a:cubicBezTo>
                  <a:cubicBezTo>
                    <a:pt x="23470" y="14128"/>
                    <a:pt x="23456" y="14114"/>
                    <a:pt x="23456" y="14099"/>
                  </a:cubicBezTo>
                  <a:close/>
                  <a:moveTo>
                    <a:pt x="23612" y="13077"/>
                  </a:moveTo>
                  <a:cubicBezTo>
                    <a:pt x="23669" y="13049"/>
                    <a:pt x="23711" y="13049"/>
                    <a:pt x="23768" y="13049"/>
                  </a:cubicBezTo>
                  <a:lnTo>
                    <a:pt x="23768" y="13049"/>
                  </a:lnTo>
                  <a:cubicBezTo>
                    <a:pt x="23726" y="13077"/>
                    <a:pt x="23669" y="13077"/>
                    <a:pt x="23626" y="13077"/>
                  </a:cubicBezTo>
                  <a:close/>
                  <a:moveTo>
                    <a:pt x="6617" y="10422"/>
                  </a:moveTo>
                  <a:lnTo>
                    <a:pt x="6617" y="10422"/>
                  </a:lnTo>
                  <a:lnTo>
                    <a:pt x="6617" y="10422"/>
                  </a:lnTo>
                  <a:close/>
                  <a:moveTo>
                    <a:pt x="5311" y="15789"/>
                  </a:moveTo>
                  <a:lnTo>
                    <a:pt x="5282" y="15817"/>
                  </a:lnTo>
                  <a:cubicBezTo>
                    <a:pt x="5282" y="15803"/>
                    <a:pt x="5282" y="15803"/>
                    <a:pt x="5282" y="15789"/>
                  </a:cubicBezTo>
                  <a:close/>
                  <a:moveTo>
                    <a:pt x="21482" y="18586"/>
                  </a:moveTo>
                  <a:lnTo>
                    <a:pt x="21482" y="18572"/>
                  </a:lnTo>
                  <a:lnTo>
                    <a:pt x="21482" y="18572"/>
                  </a:lnTo>
                  <a:close/>
                  <a:moveTo>
                    <a:pt x="21227" y="16243"/>
                  </a:moveTo>
                  <a:close/>
                  <a:moveTo>
                    <a:pt x="23498" y="14142"/>
                  </a:moveTo>
                  <a:close/>
                  <a:moveTo>
                    <a:pt x="10678" y="9428"/>
                  </a:moveTo>
                  <a:cubicBezTo>
                    <a:pt x="10635" y="9457"/>
                    <a:pt x="10592" y="9457"/>
                    <a:pt x="10550" y="9428"/>
                  </a:cubicBezTo>
                  <a:cubicBezTo>
                    <a:pt x="10621" y="9428"/>
                    <a:pt x="10692" y="9414"/>
                    <a:pt x="10749" y="9400"/>
                  </a:cubicBezTo>
                  <a:close/>
                  <a:moveTo>
                    <a:pt x="5978" y="10450"/>
                  </a:moveTo>
                  <a:close/>
                  <a:moveTo>
                    <a:pt x="5211" y="9130"/>
                  </a:moveTo>
                  <a:close/>
                  <a:moveTo>
                    <a:pt x="3976" y="14838"/>
                  </a:moveTo>
                  <a:lnTo>
                    <a:pt x="3976" y="14838"/>
                  </a:lnTo>
                  <a:close/>
                  <a:moveTo>
                    <a:pt x="9769" y="21426"/>
                  </a:moveTo>
                  <a:lnTo>
                    <a:pt x="9755" y="21426"/>
                  </a:lnTo>
                  <a:cubicBezTo>
                    <a:pt x="9755" y="21426"/>
                    <a:pt x="9769" y="21411"/>
                    <a:pt x="9769" y="21426"/>
                  </a:cubicBezTo>
                  <a:close/>
                  <a:moveTo>
                    <a:pt x="14923" y="25330"/>
                  </a:moveTo>
                  <a:close/>
                  <a:moveTo>
                    <a:pt x="24549" y="17819"/>
                  </a:moveTo>
                  <a:lnTo>
                    <a:pt x="24549" y="17791"/>
                  </a:lnTo>
                  <a:lnTo>
                    <a:pt x="24549" y="17791"/>
                  </a:lnTo>
                  <a:lnTo>
                    <a:pt x="24549" y="17805"/>
                  </a:lnTo>
                  <a:close/>
                  <a:moveTo>
                    <a:pt x="25642" y="12097"/>
                  </a:moveTo>
                  <a:lnTo>
                    <a:pt x="25657" y="12126"/>
                  </a:lnTo>
                  <a:cubicBezTo>
                    <a:pt x="25657" y="12126"/>
                    <a:pt x="25642" y="12112"/>
                    <a:pt x="25642" y="12097"/>
                  </a:cubicBezTo>
                  <a:close/>
                  <a:moveTo>
                    <a:pt x="24663" y="7526"/>
                  </a:moveTo>
                  <a:close/>
                  <a:moveTo>
                    <a:pt x="14355" y="5595"/>
                  </a:moveTo>
                  <a:close/>
                  <a:moveTo>
                    <a:pt x="7682" y="7298"/>
                  </a:moveTo>
                  <a:cubicBezTo>
                    <a:pt x="7682" y="7298"/>
                    <a:pt x="7682" y="7298"/>
                    <a:pt x="7668" y="7298"/>
                  </a:cubicBezTo>
                  <a:lnTo>
                    <a:pt x="7682" y="7298"/>
                  </a:lnTo>
                  <a:close/>
                  <a:moveTo>
                    <a:pt x="4842" y="10962"/>
                  </a:moveTo>
                  <a:close/>
                  <a:moveTo>
                    <a:pt x="7937" y="23910"/>
                  </a:moveTo>
                  <a:cubicBezTo>
                    <a:pt x="7909" y="23896"/>
                    <a:pt x="7895" y="23882"/>
                    <a:pt x="7881" y="23853"/>
                  </a:cubicBezTo>
                  <a:lnTo>
                    <a:pt x="7881" y="23782"/>
                  </a:lnTo>
                  <a:cubicBezTo>
                    <a:pt x="7937" y="23811"/>
                    <a:pt x="7980" y="23825"/>
                    <a:pt x="8037" y="23853"/>
                  </a:cubicBezTo>
                  <a:cubicBezTo>
                    <a:pt x="8037" y="23853"/>
                    <a:pt x="8037" y="23853"/>
                    <a:pt x="8037" y="23868"/>
                  </a:cubicBezTo>
                  <a:cubicBezTo>
                    <a:pt x="8008" y="23896"/>
                    <a:pt x="7980" y="23910"/>
                    <a:pt x="7937" y="23910"/>
                  </a:cubicBezTo>
                  <a:close/>
                  <a:moveTo>
                    <a:pt x="28922" y="17975"/>
                  </a:moveTo>
                  <a:close/>
                  <a:moveTo>
                    <a:pt x="22050" y="7653"/>
                  </a:moveTo>
                  <a:lnTo>
                    <a:pt x="22064" y="7653"/>
                  </a:lnTo>
                  <a:close/>
                  <a:moveTo>
                    <a:pt x="12552" y="5311"/>
                  </a:moveTo>
                  <a:cubicBezTo>
                    <a:pt x="12566" y="5325"/>
                    <a:pt x="12566" y="5339"/>
                    <a:pt x="12580" y="5353"/>
                  </a:cubicBezTo>
                  <a:lnTo>
                    <a:pt x="12623" y="5382"/>
                  </a:lnTo>
                  <a:cubicBezTo>
                    <a:pt x="12623" y="5396"/>
                    <a:pt x="12637" y="5396"/>
                    <a:pt x="12651" y="5410"/>
                  </a:cubicBezTo>
                  <a:lnTo>
                    <a:pt x="12651" y="5410"/>
                  </a:lnTo>
                  <a:cubicBezTo>
                    <a:pt x="12637" y="5396"/>
                    <a:pt x="12637" y="5396"/>
                    <a:pt x="12637" y="5382"/>
                  </a:cubicBezTo>
                  <a:lnTo>
                    <a:pt x="12637" y="5382"/>
                  </a:lnTo>
                  <a:lnTo>
                    <a:pt x="12637" y="5382"/>
                  </a:lnTo>
                  <a:lnTo>
                    <a:pt x="12594" y="5339"/>
                  </a:lnTo>
                  <a:lnTo>
                    <a:pt x="12566" y="5311"/>
                  </a:lnTo>
                  <a:close/>
                  <a:moveTo>
                    <a:pt x="13503" y="24180"/>
                  </a:moveTo>
                  <a:close/>
                  <a:moveTo>
                    <a:pt x="24648" y="23243"/>
                  </a:moveTo>
                  <a:lnTo>
                    <a:pt x="24648" y="23229"/>
                  </a:lnTo>
                  <a:cubicBezTo>
                    <a:pt x="24648" y="23214"/>
                    <a:pt x="24648" y="23229"/>
                    <a:pt x="24634" y="23214"/>
                  </a:cubicBezTo>
                  <a:lnTo>
                    <a:pt x="24648" y="23229"/>
                  </a:lnTo>
                  <a:lnTo>
                    <a:pt x="24648" y="23229"/>
                  </a:lnTo>
                  <a:lnTo>
                    <a:pt x="24648" y="23229"/>
                  </a:lnTo>
                  <a:cubicBezTo>
                    <a:pt x="24648" y="23229"/>
                    <a:pt x="24648" y="23229"/>
                    <a:pt x="24648" y="23243"/>
                  </a:cubicBezTo>
                  <a:close/>
                  <a:moveTo>
                    <a:pt x="30455" y="16754"/>
                  </a:moveTo>
                  <a:lnTo>
                    <a:pt x="30455" y="16754"/>
                  </a:lnTo>
                  <a:lnTo>
                    <a:pt x="30470" y="16754"/>
                  </a:lnTo>
                  <a:close/>
                  <a:moveTo>
                    <a:pt x="16783" y="4189"/>
                  </a:moveTo>
                  <a:close/>
                  <a:moveTo>
                    <a:pt x="5992" y="8818"/>
                  </a:moveTo>
                  <a:lnTo>
                    <a:pt x="5992" y="8846"/>
                  </a:lnTo>
                  <a:lnTo>
                    <a:pt x="5992" y="8846"/>
                  </a:lnTo>
                  <a:cubicBezTo>
                    <a:pt x="5992" y="8832"/>
                    <a:pt x="5992" y="8818"/>
                    <a:pt x="5992" y="8818"/>
                  </a:cubicBezTo>
                  <a:close/>
                  <a:moveTo>
                    <a:pt x="11884" y="26395"/>
                  </a:moveTo>
                  <a:close/>
                  <a:moveTo>
                    <a:pt x="20446" y="25969"/>
                  </a:moveTo>
                  <a:lnTo>
                    <a:pt x="20432" y="25969"/>
                  </a:lnTo>
                  <a:lnTo>
                    <a:pt x="20432" y="25969"/>
                  </a:lnTo>
                  <a:close/>
                  <a:moveTo>
                    <a:pt x="27786" y="21894"/>
                  </a:moveTo>
                  <a:close/>
                  <a:moveTo>
                    <a:pt x="29348" y="11089"/>
                  </a:moveTo>
                  <a:close/>
                  <a:moveTo>
                    <a:pt x="24052" y="5268"/>
                  </a:moveTo>
                  <a:lnTo>
                    <a:pt x="24052" y="5254"/>
                  </a:lnTo>
                  <a:close/>
                  <a:moveTo>
                    <a:pt x="20602" y="5623"/>
                  </a:moveTo>
                  <a:lnTo>
                    <a:pt x="20602" y="5609"/>
                  </a:lnTo>
                  <a:lnTo>
                    <a:pt x="20616" y="5609"/>
                  </a:lnTo>
                  <a:close/>
                  <a:moveTo>
                    <a:pt x="8079" y="27304"/>
                  </a:moveTo>
                  <a:lnTo>
                    <a:pt x="8079" y="27304"/>
                  </a:lnTo>
                  <a:lnTo>
                    <a:pt x="8065" y="27318"/>
                  </a:lnTo>
                  <a:lnTo>
                    <a:pt x="8065" y="27318"/>
                  </a:lnTo>
                  <a:close/>
                  <a:moveTo>
                    <a:pt x="15888" y="28283"/>
                  </a:moveTo>
                  <a:lnTo>
                    <a:pt x="15888" y="28269"/>
                  </a:lnTo>
                  <a:lnTo>
                    <a:pt x="15888" y="28269"/>
                  </a:lnTo>
                  <a:lnTo>
                    <a:pt x="15888" y="28269"/>
                  </a:lnTo>
                  <a:close/>
                  <a:moveTo>
                    <a:pt x="19693" y="27886"/>
                  </a:moveTo>
                  <a:lnTo>
                    <a:pt x="19693" y="27886"/>
                  </a:lnTo>
                  <a:lnTo>
                    <a:pt x="19693" y="27886"/>
                  </a:lnTo>
                  <a:close/>
                  <a:moveTo>
                    <a:pt x="29405" y="19977"/>
                  </a:moveTo>
                  <a:lnTo>
                    <a:pt x="29405" y="19977"/>
                  </a:lnTo>
                  <a:lnTo>
                    <a:pt x="29433" y="20006"/>
                  </a:lnTo>
                  <a:lnTo>
                    <a:pt x="29433" y="20006"/>
                  </a:lnTo>
                  <a:cubicBezTo>
                    <a:pt x="29419" y="19992"/>
                    <a:pt x="29419" y="19992"/>
                    <a:pt x="29405" y="19977"/>
                  </a:cubicBezTo>
                  <a:close/>
                  <a:moveTo>
                    <a:pt x="31719" y="13617"/>
                  </a:moveTo>
                  <a:lnTo>
                    <a:pt x="31719" y="13631"/>
                  </a:lnTo>
                  <a:lnTo>
                    <a:pt x="31677" y="13617"/>
                  </a:lnTo>
                  <a:lnTo>
                    <a:pt x="31691" y="13602"/>
                  </a:lnTo>
                  <a:close/>
                  <a:moveTo>
                    <a:pt x="30257" y="11217"/>
                  </a:moveTo>
                  <a:close/>
                  <a:moveTo>
                    <a:pt x="22774" y="5765"/>
                  </a:moveTo>
                  <a:cubicBezTo>
                    <a:pt x="22746" y="5765"/>
                    <a:pt x="22718" y="5765"/>
                    <a:pt x="22703" y="5779"/>
                  </a:cubicBezTo>
                  <a:lnTo>
                    <a:pt x="22845" y="5708"/>
                  </a:lnTo>
                  <a:cubicBezTo>
                    <a:pt x="22831" y="5722"/>
                    <a:pt x="22803" y="5751"/>
                    <a:pt x="22774" y="5765"/>
                  </a:cubicBezTo>
                  <a:close/>
                  <a:moveTo>
                    <a:pt x="12963" y="4175"/>
                  </a:moveTo>
                  <a:cubicBezTo>
                    <a:pt x="13006" y="4217"/>
                    <a:pt x="13034" y="4246"/>
                    <a:pt x="13063" y="4274"/>
                  </a:cubicBezTo>
                  <a:cubicBezTo>
                    <a:pt x="13020" y="4274"/>
                    <a:pt x="12978" y="4232"/>
                    <a:pt x="12978" y="4175"/>
                  </a:cubicBezTo>
                  <a:close/>
                  <a:moveTo>
                    <a:pt x="19509" y="28269"/>
                  </a:moveTo>
                  <a:lnTo>
                    <a:pt x="19509" y="28269"/>
                  </a:lnTo>
                  <a:lnTo>
                    <a:pt x="19509" y="28269"/>
                  </a:lnTo>
                  <a:cubicBezTo>
                    <a:pt x="19523" y="28269"/>
                    <a:pt x="19523" y="28269"/>
                    <a:pt x="19509" y="28269"/>
                  </a:cubicBezTo>
                  <a:close/>
                  <a:moveTo>
                    <a:pt x="27502" y="23612"/>
                  </a:moveTo>
                  <a:close/>
                  <a:moveTo>
                    <a:pt x="22916" y="3976"/>
                  </a:moveTo>
                  <a:close/>
                  <a:moveTo>
                    <a:pt x="19793" y="1690"/>
                  </a:moveTo>
                  <a:lnTo>
                    <a:pt x="19793" y="1690"/>
                  </a:lnTo>
                  <a:cubicBezTo>
                    <a:pt x="19793" y="1690"/>
                    <a:pt x="19793" y="1690"/>
                    <a:pt x="19793" y="1690"/>
                  </a:cubicBezTo>
                  <a:close/>
                  <a:moveTo>
                    <a:pt x="5495" y="7227"/>
                  </a:moveTo>
                  <a:close/>
                  <a:moveTo>
                    <a:pt x="12822" y="27815"/>
                  </a:moveTo>
                  <a:lnTo>
                    <a:pt x="12822" y="27800"/>
                  </a:lnTo>
                  <a:lnTo>
                    <a:pt x="12822" y="27800"/>
                  </a:lnTo>
                  <a:lnTo>
                    <a:pt x="12822" y="27800"/>
                  </a:lnTo>
                  <a:lnTo>
                    <a:pt x="12807" y="27800"/>
                  </a:lnTo>
                  <a:lnTo>
                    <a:pt x="12807" y="27786"/>
                  </a:lnTo>
                  <a:close/>
                  <a:moveTo>
                    <a:pt x="16840" y="29334"/>
                  </a:moveTo>
                  <a:close/>
                  <a:moveTo>
                    <a:pt x="23484" y="25742"/>
                  </a:moveTo>
                  <a:lnTo>
                    <a:pt x="23484" y="25742"/>
                  </a:lnTo>
                  <a:cubicBezTo>
                    <a:pt x="23456" y="25685"/>
                    <a:pt x="23555" y="25657"/>
                    <a:pt x="23612" y="25699"/>
                  </a:cubicBezTo>
                  <a:lnTo>
                    <a:pt x="23640" y="25713"/>
                  </a:lnTo>
                  <a:cubicBezTo>
                    <a:pt x="23584" y="25713"/>
                    <a:pt x="23527" y="25728"/>
                    <a:pt x="23484" y="25742"/>
                  </a:cubicBezTo>
                  <a:close/>
                  <a:moveTo>
                    <a:pt x="26352" y="5382"/>
                  </a:moveTo>
                  <a:cubicBezTo>
                    <a:pt x="26338" y="5368"/>
                    <a:pt x="26324" y="5339"/>
                    <a:pt x="26324" y="5325"/>
                  </a:cubicBezTo>
                  <a:cubicBezTo>
                    <a:pt x="26352" y="5325"/>
                    <a:pt x="26366" y="5339"/>
                    <a:pt x="26366" y="5353"/>
                  </a:cubicBezTo>
                  <a:cubicBezTo>
                    <a:pt x="26352" y="5368"/>
                    <a:pt x="26366" y="5368"/>
                    <a:pt x="26352" y="5382"/>
                  </a:cubicBezTo>
                  <a:close/>
                  <a:moveTo>
                    <a:pt x="1974" y="9130"/>
                  </a:moveTo>
                  <a:close/>
                  <a:moveTo>
                    <a:pt x="7866" y="27687"/>
                  </a:moveTo>
                  <a:cubicBezTo>
                    <a:pt x="7866" y="27687"/>
                    <a:pt x="7881" y="27701"/>
                    <a:pt x="7881" y="27701"/>
                  </a:cubicBezTo>
                  <a:lnTo>
                    <a:pt x="7881" y="27701"/>
                  </a:lnTo>
                  <a:close/>
                  <a:moveTo>
                    <a:pt x="18330" y="29036"/>
                  </a:moveTo>
                  <a:lnTo>
                    <a:pt x="18359" y="29036"/>
                  </a:lnTo>
                  <a:cubicBezTo>
                    <a:pt x="18345" y="29050"/>
                    <a:pt x="18345" y="29064"/>
                    <a:pt x="18330" y="29078"/>
                  </a:cubicBezTo>
                  <a:close/>
                  <a:moveTo>
                    <a:pt x="26466" y="25018"/>
                  </a:moveTo>
                  <a:lnTo>
                    <a:pt x="26551" y="24932"/>
                  </a:lnTo>
                  <a:lnTo>
                    <a:pt x="26551" y="24932"/>
                  </a:lnTo>
                  <a:cubicBezTo>
                    <a:pt x="26523" y="24961"/>
                    <a:pt x="26494" y="24989"/>
                    <a:pt x="26466" y="25018"/>
                  </a:cubicBezTo>
                  <a:close/>
                  <a:moveTo>
                    <a:pt x="20275" y="1804"/>
                  </a:moveTo>
                  <a:cubicBezTo>
                    <a:pt x="20304" y="1804"/>
                    <a:pt x="20332" y="1790"/>
                    <a:pt x="20375" y="1790"/>
                  </a:cubicBezTo>
                  <a:cubicBezTo>
                    <a:pt x="20417" y="1790"/>
                    <a:pt x="20460" y="1818"/>
                    <a:pt x="20474" y="1861"/>
                  </a:cubicBezTo>
                  <a:cubicBezTo>
                    <a:pt x="20417" y="1846"/>
                    <a:pt x="20346" y="1818"/>
                    <a:pt x="20275" y="1804"/>
                  </a:cubicBezTo>
                  <a:close/>
                  <a:moveTo>
                    <a:pt x="20460" y="924"/>
                  </a:moveTo>
                  <a:lnTo>
                    <a:pt x="20432" y="938"/>
                  </a:lnTo>
                  <a:lnTo>
                    <a:pt x="20432" y="938"/>
                  </a:lnTo>
                  <a:lnTo>
                    <a:pt x="20460" y="924"/>
                  </a:lnTo>
                  <a:close/>
                  <a:moveTo>
                    <a:pt x="4260" y="6262"/>
                  </a:moveTo>
                  <a:close/>
                  <a:moveTo>
                    <a:pt x="1207" y="18841"/>
                  </a:moveTo>
                  <a:lnTo>
                    <a:pt x="1222" y="18841"/>
                  </a:lnTo>
                  <a:close/>
                  <a:moveTo>
                    <a:pt x="3465" y="22959"/>
                  </a:moveTo>
                  <a:cubicBezTo>
                    <a:pt x="3493" y="22931"/>
                    <a:pt x="3536" y="22916"/>
                    <a:pt x="3579" y="22902"/>
                  </a:cubicBezTo>
                  <a:cubicBezTo>
                    <a:pt x="3579" y="22916"/>
                    <a:pt x="3579" y="22931"/>
                    <a:pt x="3564" y="22931"/>
                  </a:cubicBezTo>
                  <a:cubicBezTo>
                    <a:pt x="3522" y="22973"/>
                    <a:pt x="3493" y="22973"/>
                    <a:pt x="3465" y="22959"/>
                  </a:cubicBezTo>
                  <a:close/>
                  <a:moveTo>
                    <a:pt x="5410" y="25231"/>
                  </a:moveTo>
                  <a:lnTo>
                    <a:pt x="5410" y="25231"/>
                  </a:lnTo>
                  <a:lnTo>
                    <a:pt x="5410" y="25231"/>
                  </a:lnTo>
                  <a:lnTo>
                    <a:pt x="5410" y="25231"/>
                  </a:lnTo>
                  <a:lnTo>
                    <a:pt x="5410" y="25231"/>
                  </a:lnTo>
                  <a:lnTo>
                    <a:pt x="5410" y="25259"/>
                  </a:lnTo>
                  <a:lnTo>
                    <a:pt x="5410" y="25259"/>
                  </a:lnTo>
                  <a:cubicBezTo>
                    <a:pt x="5410" y="25245"/>
                    <a:pt x="5396" y="25245"/>
                    <a:pt x="5396" y="25231"/>
                  </a:cubicBezTo>
                  <a:close/>
                  <a:moveTo>
                    <a:pt x="5992" y="25543"/>
                  </a:moveTo>
                  <a:cubicBezTo>
                    <a:pt x="5992" y="25500"/>
                    <a:pt x="6021" y="25458"/>
                    <a:pt x="6077" y="25458"/>
                  </a:cubicBezTo>
                  <a:cubicBezTo>
                    <a:pt x="6077" y="25458"/>
                    <a:pt x="6092" y="25472"/>
                    <a:pt x="6092" y="25472"/>
                  </a:cubicBezTo>
                  <a:cubicBezTo>
                    <a:pt x="6063" y="25486"/>
                    <a:pt x="6021" y="25515"/>
                    <a:pt x="5992" y="25543"/>
                  </a:cubicBezTo>
                  <a:close/>
                  <a:moveTo>
                    <a:pt x="15690" y="30172"/>
                  </a:moveTo>
                  <a:cubicBezTo>
                    <a:pt x="15690" y="30172"/>
                    <a:pt x="15675" y="30172"/>
                    <a:pt x="15675" y="30157"/>
                  </a:cubicBezTo>
                  <a:close/>
                  <a:moveTo>
                    <a:pt x="27375" y="25571"/>
                  </a:moveTo>
                  <a:cubicBezTo>
                    <a:pt x="27389" y="25571"/>
                    <a:pt x="27431" y="25600"/>
                    <a:pt x="27431" y="25628"/>
                  </a:cubicBezTo>
                  <a:cubicBezTo>
                    <a:pt x="27445" y="25628"/>
                    <a:pt x="27445" y="25628"/>
                    <a:pt x="27431" y="25628"/>
                  </a:cubicBezTo>
                  <a:lnTo>
                    <a:pt x="27375" y="25571"/>
                  </a:lnTo>
                  <a:close/>
                  <a:moveTo>
                    <a:pt x="29107" y="23243"/>
                  </a:moveTo>
                  <a:close/>
                  <a:moveTo>
                    <a:pt x="31776" y="17620"/>
                  </a:moveTo>
                  <a:lnTo>
                    <a:pt x="31776" y="17606"/>
                  </a:lnTo>
                  <a:lnTo>
                    <a:pt x="31790" y="17635"/>
                  </a:lnTo>
                  <a:close/>
                  <a:moveTo>
                    <a:pt x="32557" y="16641"/>
                  </a:moveTo>
                  <a:lnTo>
                    <a:pt x="32557" y="16641"/>
                  </a:lnTo>
                  <a:close/>
                  <a:moveTo>
                    <a:pt x="16769" y="554"/>
                  </a:moveTo>
                  <a:lnTo>
                    <a:pt x="16797" y="554"/>
                  </a:lnTo>
                  <a:lnTo>
                    <a:pt x="16797" y="554"/>
                  </a:lnTo>
                  <a:cubicBezTo>
                    <a:pt x="16783" y="569"/>
                    <a:pt x="16769" y="569"/>
                    <a:pt x="16754" y="583"/>
                  </a:cubicBezTo>
                  <a:cubicBezTo>
                    <a:pt x="16754" y="569"/>
                    <a:pt x="16769" y="569"/>
                    <a:pt x="16769" y="554"/>
                  </a:cubicBezTo>
                  <a:close/>
                  <a:moveTo>
                    <a:pt x="4544" y="24180"/>
                  </a:moveTo>
                  <a:close/>
                  <a:moveTo>
                    <a:pt x="6816" y="26239"/>
                  </a:moveTo>
                  <a:cubicBezTo>
                    <a:pt x="6802" y="26239"/>
                    <a:pt x="6773" y="26239"/>
                    <a:pt x="6759" y="26239"/>
                  </a:cubicBezTo>
                  <a:lnTo>
                    <a:pt x="6759" y="26210"/>
                  </a:lnTo>
                  <a:close/>
                  <a:moveTo>
                    <a:pt x="18359" y="30086"/>
                  </a:moveTo>
                  <a:close/>
                  <a:moveTo>
                    <a:pt x="22292" y="28865"/>
                  </a:moveTo>
                  <a:close/>
                  <a:moveTo>
                    <a:pt x="21681" y="1293"/>
                  </a:moveTo>
                  <a:close/>
                  <a:moveTo>
                    <a:pt x="16442" y="938"/>
                  </a:moveTo>
                  <a:lnTo>
                    <a:pt x="16442" y="938"/>
                  </a:lnTo>
                  <a:cubicBezTo>
                    <a:pt x="16470" y="938"/>
                    <a:pt x="16485" y="938"/>
                    <a:pt x="16499" y="952"/>
                  </a:cubicBezTo>
                  <a:cubicBezTo>
                    <a:pt x="16485" y="952"/>
                    <a:pt x="16470" y="938"/>
                    <a:pt x="16456" y="938"/>
                  </a:cubicBezTo>
                  <a:close/>
                  <a:moveTo>
                    <a:pt x="228" y="15022"/>
                  </a:moveTo>
                  <a:cubicBezTo>
                    <a:pt x="242" y="15022"/>
                    <a:pt x="256" y="15022"/>
                    <a:pt x="270" y="15036"/>
                  </a:cubicBezTo>
                  <a:lnTo>
                    <a:pt x="270" y="15036"/>
                  </a:lnTo>
                  <a:close/>
                  <a:moveTo>
                    <a:pt x="867" y="16712"/>
                  </a:moveTo>
                  <a:cubicBezTo>
                    <a:pt x="853" y="16655"/>
                    <a:pt x="895" y="16669"/>
                    <a:pt x="895" y="16726"/>
                  </a:cubicBezTo>
                  <a:lnTo>
                    <a:pt x="867" y="16726"/>
                  </a:lnTo>
                  <a:close/>
                  <a:moveTo>
                    <a:pt x="2443" y="22079"/>
                  </a:moveTo>
                  <a:lnTo>
                    <a:pt x="2443" y="22079"/>
                  </a:lnTo>
                  <a:lnTo>
                    <a:pt x="2443" y="22079"/>
                  </a:lnTo>
                  <a:lnTo>
                    <a:pt x="2443" y="22079"/>
                  </a:lnTo>
                  <a:cubicBezTo>
                    <a:pt x="2457" y="22036"/>
                    <a:pt x="2500" y="22022"/>
                    <a:pt x="2528" y="22008"/>
                  </a:cubicBezTo>
                  <a:cubicBezTo>
                    <a:pt x="2500" y="22036"/>
                    <a:pt x="2471" y="22050"/>
                    <a:pt x="2443" y="22079"/>
                  </a:cubicBezTo>
                  <a:close/>
                  <a:moveTo>
                    <a:pt x="19977" y="29987"/>
                  </a:moveTo>
                  <a:lnTo>
                    <a:pt x="19992" y="29987"/>
                  </a:lnTo>
                  <a:lnTo>
                    <a:pt x="19992" y="29987"/>
                  </a:ln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1" name="Google Shape;441;p3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415772" y="-60500"/>
              <a:ext cx="1155836" cy="10759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2" name="Google Shape;442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31688" y="449883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46125" y="27885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95913" y="28484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93524" y="1612972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25038" y="695475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2"/>
          <p:cNvPicPr preferRelativeResize="0"/>
          <p:nvPr/>
        </p:nvPicPr>
        <p:blipFill>
          <a:blip r:embed="rId12">
            <a:alphaModFix amt="86000"/>
          </a:blip>
          <a:stretch>
            <a:fillRect/>
          </a:stretch>
        </p:blipFill>
        <p:spPr>
          <a:xfrm>
            <a:off x="5730738" y="3680813"/>
            <a:ext cx="733425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D7697A8-F220-82C8-59BD-48DB98C7C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92" y="1969545"/>
            <a:ext cx="6942595" cy="170531"/>
          </a:xfrm>
        </p:spPr>
        <p:txBody>
          <a:bodyPr/>
          <a:lstStyle/>
          <a:p>
            <a:pPr algn="r" rtl="1"/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انتقال المرض من الكائن الحي المصاب أو الحامل بالمرض إلى كائن حي أخر سليم .</a:t>
            </a:r>
          </a:p>
        </p:txBody>
      </p:sp>
    </p:spTree>
    <p:extLst>
      <p:ext uri="{BB962C8B-B14F-4D97-AF65-F5344CB8AC3E}">
        <p14:creationId xmlns:p14="http://schemas.microsoft.com/office/powerpoint/2010/main" val="94363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1"/>
          <p:cNvSpPr txBox="1">
            <a:spLocks noGrp="1"/>
          </p:cNvSpPr>
          <p:nvPr>
            <p:ph type="title" idx="15"/>
          </p:nvPr>
        </p:nvSpPr>
        <p:spPr>
          <a:xfrm>
            <a:off x="713225" y="387875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تنتقل العدوى عن طريق ..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" name="Google Shape;409;p31"/>
          <p:cNvSpPr txBox="1">
            <a:spLocks noGrp="1"/>
          </p:cNvSpPr>
          <p:nvPr>
            <p:ph type="title"/>
          </p:nvPr>
        </p:nvSpPr>
        <p:spPr>
          <a:xfrm>
            <a:off x="6142550" y="1301535"/>
            <a:ext cx="710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11" name="Google Shape;411;p31"/>
          <p:cNvSpPr txBox="1">
            <a:spLocks noGrp="1"/>
          </p:cNvSpPr>
          <p:nvPr>
            <p:ph type="title" idx="2"/>
          </p:nvPr>
        </p:nvSpPr>
        <p:spPr>
          <a:xfrm>
            <a:off x="2283274" y="1291015"/>
            <a:ext cx="710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13" name="Google Shape;413;p31"/>
          <p:cNvSpPr txBox="1">
            <a:spLocks noGrp="1"/>
          </p:cNvSpPr>
          <p:nvPr>
            <p:ph type="title" idx="4"/>
          </p:nvPr>
        </p:nvSpPr>
        <p:spPr>
          <a:xfrm>
            <a:off x="4204188" y="2971537"/>
            <a:ext cx="710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18" name="Google Shape;418;p31"/>
          <p:cNvSpPr txBox="1">
            <a:spLocks noGrp="1"/>
          </p:cNvSpPr>
          <p:nvPr>
            <p:ph type="subTitle" idx="9"/>
          </p:nvPr>
        </p:nvSpPr>
        <p:spPr>
          <a:xfrm>
            <a:off x="5007651" y="2185439"/>
            <a:ext cx="29808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الماء او الهواء او الطعام الملوث .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1" name="Google Shape;4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355675" y="449883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273409" y="3379199"/>
            <a:ext cx="342900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18;p31">
            <a:extLst>
              <a:ext uri="{FF2B5EF4-FFF2-40B4-BE49-F238E27FC236}">
                <a16:creationId xmlns:a16="http://schemas.microsoft.com/office/drawing/2014/main" id="{1B8DC797-FAD4-A184-0B62-2E06BDC78EF4}"/>
              </a:ext>
            </a:extLst>
          </p:cNvPr>
          <p:cNvSpPr txBox="1">
            <a:spLocks/>
          </p:cNvSpPr>
          <p:nvPr/>
        </p:nvSpPr>
        <p:spPr>
          <a:xfrm>
            <a:off x="1155551" y="2170050"/>
            <a:ext cx="2980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tifika"/>
              <a:buNone/>
              <a:defRPr sz="24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tifika"/>
              <a:buNone/>
              <a:defRPr sz="24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tifika"/>
              <a:buNone/>
              <a:defRPr sz="24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tifika"/>
              <a:buNone/>
              <a:defRPr sz="24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tifika"/>
              <a:buNone/>
              <a:defRPr sz="24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tifika"/>
              <a:buNone/>
              <a:defRPr sz="24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tifika"/>
              <a:buNone/>
              <a:defRPr sz="24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tifika"/>
              <a:buNone/>
              <a:defRPr sz="24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tifika"/>
              <a:buNone/>
              <a:defRPr sz="24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9pPr>
          </a:lstStyle>
          <a:p>
            <a:pPr marL="0" indent="0"/>
            <a:r>
              <a:rPr lang="ar-S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استخدام الأدوات الملوثة .</a:t>
            </a:r>
          </a:p>
        </p:txBody>
      </p:sp>
      <p:sp>
        <p:nvSpPr>
          <p:cNvPr id="9" name="Google Shape;418;p31">
            <a:extLst>
              <a:ext uri="{FF2B5EF4-FFF2-40B4-BE49-F238E27FC236}">
                <a16:creationId xmlns:a16="http://schemas.microsoft.com/office/drawing/2014/main" id="{53EED3F7-9A5E-F45E-9F07-04E782615AE5}"/>
              </a:ext>
            </a:extLst>
          </p:cNvPr>
          <p:cNvSpPr txBox="1">
            <a:spLocks/>
          </p:cNvSpPr>
          <p:nvPr/>
        </p:nvSpPr>
        <p:spPr>
          <a:xfrm>
            <a:off x="3077525" y="3825269"/>
            <a:ext cx="2980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tifika"/>
              <a:buNone/>
              <a:defRPr sz="24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tifika"/>
              <a:buNone/>
              <a:defRPr sz="24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tifika"/>
              <a:buNone/>
              <a:defRPr sz="24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tifika"/>
              <a:buNone/>
              <a:defRPr sz="24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tifika"/>
              <a:buNone/>
              <a:defRPr sz="24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tifika"/>
              <a:buNone/>
              <a:defRPr sz="24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tifika"/>
              <a:buNone/>
              <a:defRPr sz="24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tifika"/>
              <a:buNone/>
              <a:defRPr sz="24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tifika"/>
              <a:buNone/>
              <a:defRPr sz="24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9pPr>
          </a:lstStyle>
          <a:p>
            <a:pPr marL="0" indent="0"/>
            <a:r>
              <a:rPr lang="ar-S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الاتصال المباشر مع ناقل حيوي .</a:t>
            </a:r>
          </a:p>
        </p:txBody>
      </p:sp>
      <p:grpSp>
        <p:nvGrpSpPr>
          <p:cNvPr id="20" name="Google Shape;536;p35">
            <a:extLst>
              <a:ext uri="{FF2B5EF4-FFF2-40B4-BE49-F238E27FC236}">
                <a16:creationId xmlns:a16="http://schemas.microsoft.com/office/drawing/2014/main" id="{9DD64113-2B49-EDD5-B5B5-116522E96423}"/>
              </a:ext>
            </a:extLst>
          </p:cNvPr>
          <p:cNvGrpSpPr/>
          <p:nvPr/>
        </p:nvGrpSpPr>
        <p:grpSpPr>
          <a:xfrm rot="965751">
            <a:off x="6282297" y="2942655"/>
            <a:ext cx="1215201" cy="1244560"/>
            <a:chOff x="11865109" y="1321965"/>
            <a:chExt cx="1133227" cy="1160606"/>
          </a:xfrm>
        </p:grpSpPr>
        <p:sp>
          <p:nvSpPr>
            <p:cNvPr id="21" name="Google Shape;537;p35">
              <a:extLst>
                <a:ext uri="{FF2B5EF4-FFF2-40B4-BE49-F238E27FC236}">
                  <a16:creationId xmlns:a16="http://schemas.microsoft.com/office/drawing/2014/main" id="{7F75437B-98C2-4DB1-2854-0D9E1C67BE47}"/>
                </a:ext>
              </a:extLst>
            </p:cNvPr>
            <p:cNvSpPr/>
            <p:nvPr/>
          </p:nvSpPr>
          <p:spPr>
            <a:xfrm>
              <a:off x="11872451" y="1321965"/>
              <a:ext cx="1125885" cy="1152965"/>
            </a:xfrm>
            <a:custGeom>
              <a:avLst/>
              <a:gdLst/>
              <a:ahLst/>
              <a:cxnLst/>
              <a:rect l="l" t="t" r="r" b="b"/>
              <a:pathLst>
                <a:path w="32472" h="33253" extrusionOk="0">
                  <a:moveTo>
                    <a:pt x="32344" y="17535"/>
                  </a:moveTo>
                  <a:lnTo>
                    <a:pt x="32344" y="17535"/>
                  </a:lnTo>
                  <a:cubicBezTo>
                    <a:pt x="32372" y="17549"/>
                    <a:pt x="32401" y="17535"/>
                    <a:pt x="32415" y="17507"/>
                  </a:cubicBezTo>
                  <a:cubicBezTo>
                    <a:pt x="32415" y="17464"/>
                    <a:pt x="32415" y="17421"/>
                    <a:pt x="32415" y="17379"/>
                  </a:cubicBezTo>
                  <a:cubicBezTo>
                    <a:pt x="32443" y="17294"/>
                    <a:pt x="32457" y="17208"/>
                    <a:pt x="32457" y="17137"/>
                  </a:cubicBezTo>
                  <a:cubicBezTo>
                    <a:pt x="32415" y="16811"/>
                    <a:pt x="32372" y="16484"/>
                    <a:pt x="32316" y="16158"/>
                  </a:cubicBezTo>
                  <a:lnTo>
                    <a:pt x="32316" y="15774"/>
                  </a:lnTo>
                  <a:cubicBezTo>
                    <a:pt x="32429" y="15306"/>
                    <a:pt x="32330" y="14866"/>
                    <a:pt x="32216" y="14411"/>
                  </a:cubicBezTo>
                  <a:lnTo>
                    <a:pt x="32216" y="14411"/>
                  </a:lnTo>
                  <a:cubicBezTo>
                    <a:pt x="32103" y="14170"/>
                    <a:pt x="32088" y="13872"/>
                    <a:pt x="31918" y="13645"/>
                  </a:cubicBezTo>
                  <a:lnTo>
                    <a:pt x="31918" y="13645"/>
                  </a:lnTo>
                  <a:cubicBezTo>
                    <a:pt x="31847" y="13474"/>
                    <a:pt x="31875" y="13290"/>
                    <a:pt x="31719" y="13148"/>
                  </a:cubicBezTo>
                  <a:lnTo>
                    <a:pt x="31719" y="13148"/>
                  </a:lnTo>
                  <a:cubicBezTo>
                    <a:pt x="31591" y="12963"/>
                    <a:pt x="31705" y="12679"/>
                    <a:pt x="31478" y="12523"/>
                  </a:cubicBezTo>
                  <a:lnTo>
                    <a:pt x="31449" y="12523"/>
                  </a:lnTo>
                  <a:cubicBezTo>
                    <a:pt x="31435" y="12268"/>
                    <a:pt x="31393" y="12026"/>
                    <a:pt x="31322" y="11785"/>
                  </a:cubicBezTo>
                  <a:cubicBezTo>
                    <a:pt x="31293" y="11700"/>
                    <a:pt x="31293" y="11600"/>
                    <a:pt x="31322" y="11515"/>
                  </a:cubicBezTo>
                  <a:lnTo>
                    <a:pt x="31194" y="11373"/>
                  </a:lnTo>
                  <a:lnTo>
                    <a:pt x="31208" y="11359"/>
                  </a:lnTo>
                  <a:cubicBezTo>
                    <a:pt x="31208" y="11302"/>
                    <a:pt x="31208" y="11260"/>
                    <a:pt x="31180" y="11217"/>
                  </a:cubicBezTo>
                  <a:cubicBezTo>
                    <a:pt x="31151" y="11160"/>
                    <a:pt x="31123" y="11089"/>
                    <a:pt x="31094" y="11018"/>
                  </a:cubicBezTo>
                  <a:cubicBezTo>
                    <a:pt x="31009" y="10706"/>
                    <a:pt x="31023" y="10365"/>
                    <a:pt x="30839" y="10067"/>
                  </a:cubicBezTo>
                  <a:cubicBezTo>
                    <a:pt x="30796" y="10010"/>
                    <a:pt x="30811" y="9911"/>
                    <a:pt x="30754" y="9868"/>
                  </a:cubicBezTo>
                  <a:lnTo>
                    <a:pt x="30754" y="9868"/>
                  </a:lnTo>
                  <a:cubicBezTo>
                    <a:pt x="30697" y="9811"/>
                    <a:pt x="30711" y="9726"/>
                    <a:pt x="30654" y="9669"/>
                  </a:cubicBezTo>
                  <a:lnTo>
                    <a:pt x="30654" y="9669"/>
                  </a:lnTo>
                  <a:lnTo>
                    <a:pt x="30654" y="9669"/>
                  </a:lnTo>
                  <a:cubicBezTo>
                    <a:pt x="30569" y="9513"/>
                    <a:pt x="30541" y="9343"/>
                    <a:pt x="30456" y="9187"/>
                  </a:cubicBezTo>
                  <a:cubicBezTo>
                    <a:pt x="30370" y="9116"/>
                    <a:pt x="30456" y="8974"/>
                    <a:pt x="30356" y="8903"/>
                  </a:cubicBezTo>
                  <a:lnTo>
                    <a:pt x="30356" y="8903"/>
                  </a:lnTo>
                  <a:lnTo>
                    <a:pt x="30356" y="8903"/>
                  </a:lnTo>
                  <a:lnTo>
                    <a:pt x="30356" y="8903"/>
                  </a:lnTo>
                  <a:cubicBezTo>
                    <a:pt x="30314" y="8846"/>
                    <a:pt x="30328" y="8746"/>
                    <a:pt x="30257" y="8704"/>
                  </a:cubicBezTo>
                  <a:lnTo>
                    <a:pt x="30257" y="8704"/>
                  </a:lnTo>
                  <a:cubicBezTo>
                    <a:pt x="30228" y="8675"/>
                    <a:pt x="30200" y="8633"/>
                    <a:pt x="30172" y="8604"/>
                  </a:cubicBezTo>
                  <a:cubicBezTo>
                    <a:pt x="30157" y="8576"/>
                    <a:pt x="30157" y="8548"/>
                    <a:pt x="30157" y="8533"/>
                  </a:cubicBezTo>
                  <a:cubicBezTo>
                    <a:pt x="30129" y="8477"/>
                    <a:pt x="30101" y="8434"/>
                    <a:pt x="30072" y="8406"/>
                  </a:cubicBezTo>
                  <a:lnTo>
                    <a:pt x="30072" y="8406"/>
                  </a:lnTo>
                  <a:cubicBezTo>
                    <a:pt x="30015" y="8363"/>
                    <a:pt x="30030" y="8264"/>
                    <a:pt x="29973" y="8221"/>
                  </a:cubicBezTo>
                  <a:lnTo>
                    <a:pt x="29973" y="8221"/>
                  </a:lnTo>
                  <a:lnTo>
                    <a:pt x="29973" y="8221"/>
                  </a:lnTo>
                  <a:lnTo>
                    <a:pt x="29973" y="8221"/>
                  </a:lnTo>
                  <a:cubicBezTo>
                    <a:pt x="29916" y="8164"/>
                    <a:pt x="29930" y="8079"/>
                    <a:pt x="29873" y="8022"/>
                  </a:cubicBezTo>
                  <a:lnTo>
                    <a:pt x="29873" y="8022"/>
                  </a:lnTo>
                  <a:cubicBezTo>
                    <a:pt x="29817" y="7966"/>
                    <a:pt x="29831" y="7880"/>
                    <a:pt x="29774" y="7824"/>
                  </a:cubicBezTo>
                  <a:lnTo>
                    <a:pt x="29774" y="7824"/>
                  </a:lnTo>
                  <a:cubicBezTo>
                    <a:pt x="29746" y="7795"/>
                    <a:pt x="29703" y="7767"/>
                    <a:pt x="29689" y="7724"/>
                  </a:cubicBezTo>
                  <a:lnTo>
                    <a:pt x="29689" y="7724"/>
                  </a:lnTo>
                  <a:cubicBezTo>
                    <a:pt x="29575" y="7625"/>
                    <a:pt x="29547" y="7440"/>
                    <a:pt x="29405" y="7369"/>
                  </a:cubicBezTo>
                  <a:cubicBezTo>
                    <a:pt x="29405" y="7327"/>
                    <a:pt x="29405" y="7284"/>
                    <a:pt x="29391" y="7241"/>
                  </a:cubicBezTo>
                  <a:cubicBezTo>
                    <a:pt x="29334" y="7199"/>
                    <a:pt x="29291" y="7142"/>
                    <a:pt x="29277" y="7071"/>
                  </a:cubicBezTo>
                  <a:lnTo>
                    <a:pt x="29192" y="6972"/>
                  </a:lnTo>
                  <a:lnTo>
                    <a:pt x="29093" y="6872"/>
                  </a:lnTo>
                  <a:lnTo>
                    <a:pt x="28993" y="6773"/>
                  </a:lnTo>
                  <a:cubicBezTo>
                    <a:pt x="28965" y="6773"/>
                    <a:pt x="28951" y="6773"/>
                    <a:pt x="28922" y="6773"/>
                  </a:cubicBezTo>
                  <a:cubicBezTo>
                    <a:pt x="28922" y="6773"/>
                    <a:pt x="28922" y="6773"/>
                    <a:pt x="28922" y="6759"/>
                  </a:cubicBezTo>
                  <a:lnTo>
                    <a:pt x="28936" y="6745"/>
                  </a:lnTo>
                  <a:cubicBezTo>
                    <a:pt x="28951" y="6730"/>
                    <a:pt x="28936" y="6702"/>
                    <a:pt x="28922" y="6674"/>
                  </a:cubicBezTo>
                  <a:cubicBezTo>
                    <a:pt x="28908" y="6659"/>
                    <a:pt x="28894" y="6631"/>
                    <a:pt x="28908" y="6603"/>
                  </a:cubicBezTo>
                  <a:cubicBezTo>
                    <a:pt x="28880" y="6574"/>
                    <a:pt x="28865" y="6560"/>
                    <a:pt x="28851" y="6560"/>
                  </a:cubicBezTo>
                  <a:cubicBezTo>
                    <a:pt x="28837" y="6532"/>
                    <a:pt x="28823" y="6503"/>
                    <a:pt x="28794" y="6489"/>
                  </a:cubicBezTo>
                  <a:lnTo>
                    <a:pt x="28794" y="6489"/>
                  </a:lnTo>
                  <a:cubicBezTo>
                    <a:pt x="28766" y="6446"/>
                    <a:pt x="28738" y="6418"/>
                    <a:pt x="28709" y="6375"/>
                  </a:cubicBezTo>
                  <a:lnTo>
                    <a:pt x="28709" y="6375"/>
                  </a:lnTo>
                  <a:cubicBezTo>
                    <a:pt x="28652" y="6333"/>
                    <a:pt x="28667" y="6233"/>
                    <a:pt x="28596" y="6205"/>
                  </a:cubicBezTo>
                  <a:lnTo>
                    <a:pt x="28596" y="6205"/>
                  </a:lnTo>
                  <a:cubicBezTo>
                    <a:pt x="28581" y="6162"/>
                    <a:pt x="28539" y="6120"/>
                    <a:pt x="28510" y="6091"/>
                  </a:cubicBezTo>
                  <a:lnTo>
                    <a:pt x="28510" y="6091"/>
                  </a:lnTo>
                  <a:cubicBezTo>
                    <a:pt x="28482" y="6063"/>
                    <a:pt x="28439" y="6035"/>
                    <a:pt x="28425" y="5992"/>
                  </a:cubicBezTo>
                  <a:lnTo>
                    <a:pt x="28425" y="5992"/>
                  </a:lnTo>
                  <a:cubicBezTo>
                    <a:pt x="28312" y="5878"/>
                    <a:pt x="28212" y="5736"/>
                    <a:pt x="28113" y="5623"/>
                  </a:cubicBezTo>
                  <a:lnTo>
                    <a:pt x="28113" y="5623"/>
                  </a:lnTo>
                  <a:cubicBezTo>
                    <a:pt x="28084" y="5580"/>
                    <a:pt x="28056" y="5538"/>
                    <a:pt x="28014" y="5523"/>
                  </a:cubicBezTo>
                  <a:lnTo>
                    <a:pt x="28014" y="5523"/>
                  </a:lnTo>
                  <a:lnTo>
                    <a:pt x="28014" y="5523"/>
                  </a:lnTo>
                  <a:lnTo>
                    <a:pt x="28014" y="5523"/>
                  </a:lnTo>
                  <a:cubicBezTo>
                    <a:pt x="27985" y="5481"/>
                    <a:pt x="27957" y="5452"/>
                    <a:pt x="27914" y="5424"/>
                  </a:cubicBezTo>
                  <a:lnTo>
                    <a:pt x="27914" y="5424"/>
                  </a:lnTo>
                  <a:cubicBezTo>
                    <a:pt x="27886" y="5382"/>
                    <a:pt x="27857" y="5353"/>
                    <a:pt x="27829" y="5311"/>
                  </a:cubicBezTo>
                  <a:lnTo>
                    <a:pt x="27829" y="5311"/>
                  </a:lnTo>
                  <a:cubicBezTo>
                    <a:pt x="27758" y="5268"/>
                    <a:pt x="27786" y="5169"/>
                    <a:pt x="27715" y="5140"/>
                  </a:cubicBezTo>
                  <a:lnTo>
                    <a:pt x="27715" y="5140"/>
                  </a:lnTo>
                  <a:cubicBezTo>
                    <a:pt x="27687" y="5098"/>
                    <a:pt x="27659" y="5055"/>
                    <a:pt x="27616" y="5041"/>
                  </a:cubicBezTo>
                  <a:lnTo>
                    <a:pt x="27616" y="5041"/>
                  </a:lnTo>
                  <a:lnTo>
                    <a:pt x="27616" y="5041"/>
                  </a:lnTo>
                  <a:lnTo>
                    <a:pt x="27616" y="5041"/>
                  </a:lnTo>
                  <a:cubicBezTo>
                    <a:pt x="27588" y="4998"/>
                    <a:pt x="27559" y="4956"/>
                    <a:pt x="27517" y="4941"/>
                  </a:cubicBezTo>
                  <a:lnTo>
                    <a:pt x="27517" y="4941"/>
                  </a:lnTo>
                  <a:cubicBezTo>
                    <a:pt x="27474" y="4870"/>
                    <a:pt x="27375" y="4899"/>
                    <a:pt x="27346" y="4828"/>
                  </a:cubicBezTo>
                  <a:lnTo>
                    <a:pt x="27346" y="4828"/>
                  </a:lnTo>
                  <a:cubicBezTo>
                    <a:pt x="27304" y="4799"/>
                    <a:pt x="27275" y="4771"/>
                    <a:pt x="27261" y="4743"/>
                  </a:cubicBezTo>
                  <a:lnTo>
                    <a:pt x="27247" y="4714"/>
                  </a:lnTo>
                  <a:cubicBezTo>
                    <a:pt x="27204" y="4700"/>
                    <a:pt x="27176" y="4672"/>
                    <a:pt x="27147" y="4643"/>
                  </a:cubicBezTo>
                  <a:lnTo>
                    <a:pt x="27147" y="4643"/>
                  </a:lnTo>
                  <a:cubicBezTo>
                    <a:pt x="27119" y="4615"/>
                    <a:pt x="27091" y="4586"/>
                    <a:pt x="27048" y="4558"/>
                  </a:cubicBezTo>
                  <a:lnTo>
                    <a:pt x="27048" y="4558"/>
                  </a:lnTo>
                  <a:lnTo>
                    <a:pt x="27048" y="4558"/>
                  </a:lnTo>
                  <a:lnTo>
                    <a:pt x="27048" y="4558"/>
                  </a:lnTo>
                  <a:cubicBezTo>
                    <a:pt x="27020" y="4515"/>
                    <a:pt x="26977" y="4473"/>
                    <a:pt x="26920" y="4459"/>
                  </a:cubicBezTo>
                  <a:cubicBezTo>
                    <a:pt x="26892" y="4459"/>
                    <a:pt x="26863" y="4459"/>
                    <a:pt x="26849" y="4430"/>
                  </a:cubicBezTo>
                  <a:cubicBezTo>
                    <a:pt x="26821" y="4416"/>
                    <a:pt x="26792" y="4416"/>
                    <a:pt x="26764" y="4430"/>
                  </a:cubicBezTo>
                  <a:cubicBezTo>
                    <a:pt x="26764" y="4416"/>
                    <a:pt x="26750" y="4388"/>
                    <a:pt x="26750" y="4359"/>
                  </a:cubicBezTo>
                  <a:cubicBezTo>
                    <a:pt x="26721" y="4373"/>
                    <a:pt x="26693" y="4359"/>
                    <a:pt x="26679" y="4359"/>
                  </a:cubicBezTo>
                  <a:cubicBezTo>
                    <a:pt x="26679" y="4331"/>
                    <a:pt x="26665" y="4288"/>
                    <a:pt x="26665" y="4260"/>
                  </a:cubicBezTo>
                  <a:cubicBezTo>
                    <a:pt x="26608" y="4260"/>
                    <a:pt x="26580" y="4217"/>
                    <a:pt x="26565" y="4175"/>
                  </a:cubicBezTo>
                  <a:lnTo>
                    <a:pt x="26452" y="4075"/>
                  </a:lnTo>
                  <a:lnTo>
                    <a:pt x="26352" y="4004"/>
                  </a:lnTo>
                  <a:cubicBezTo>
                    <a:pt x="26239" y="3962"/>
                    <a:pt x="26139" y="3891"/>
                    <a:pt x="26068" y="3791"/>
                  </a:cubicBezTo>
                  <a:lnTo>
                    <a:pt x="25969" y="3706"/>
                  </a:lnTo>
                  <a:cubicBezTo>
                    <a:pt x="25884" y="3706"/>
                    <a:pt x="25813" y="3649"/>
                    <a:pt x="25784" y="3578"/>
                  </a:cubicBezTo>
                  <a:cubicBezTo>
                    <a:pt x="25756" y="3578"/>
                    <a:pt x="25728" y="3578"/>
                    <a:pt x="25713" y="3578"/>
                  </a:cubicBezTo>
                  <a:lnTo>
                    <a:pt x="25685" y="3493"/>
                  </a:lnTo>
                  <a:cubicBezTo>
                    <a:pt x="25642" y="3493"/>
                    <a:pt x="25600" y="3451"/>
                    <a:pt x="25586" y="3408"/>
                  </a:cubicBezTo>
                  <a:cubicBezTo>
                    <a:pt x="25415" y="3252"/>
                    <a:pt x="25202" y="3152"/>
                    <a:pt x="25004" y="3025"/>
                  </a:cubicBezTo>
                  <a:cubicBezTo>
                    <a:pt x="24989" y="3010"/>
                    <a:pt x="24947" y="3025"/>
                    <a:pt x="24918" y="3025"/>
                  </a:cubicBezTo>
                  <a:lnTo>
                    <a:pt x="24819" y="2911"/>
                  </a:lnTo>
                  <a:cubicBezTo>
                    <a:pt x="24720" y="2883"/>
                    <a:pt x="24677" y="2812"/>
                    <a:pt x="24620" y="2726"/>
                  </a:cubicBezTo>
                  <a:lnTo>
                    <a:pt x="23967" y="2712"/>
                  </a:lnTo>
                  <a:cubicBezTo>
                    <a:pt x="23782" y="2627"/>
                    <a:pt x="23598" y="2542"/>
                    <a:pt x="23527" y="2329"/>
                  </a:cubicBezTo>
                  <a:cubicBezTo>
                    <a:pt x="23499" y="2258"/>
                    <a:pt x="23428" y="2258"/>
                    <a:pt x="23371" y="2244"/>
                  </a:cubicBezTo>
                  <a:cubicBezTo>
                    <a:pt x="23172" y="2428"/>
                    <a:pt x="23016" y="2187"/>
                    <a:pt x="22831" y="2173"/>
                  </a:cubicBezTo>
                  <a:cubicBezTo>
                    <a:pt x="22746" y="2159"/>
                    <a:pt x="22860" y="2031"/>
                    <a:pt x="22817" y="1960"/>
                  </a:cubicBezTo>
                  <a:cubicBezTo>
                    <a:pt x="22789" y="1889"/>
                    <a:pt x="22774" y="1846"/>
                    <a:pt x="22760" y="1789"/>
                  </a:cubicBezTo>
                  <a:lnTo>
                    <a:pt x="22661" y="1690"/>
                  </a:lnTo>
                  <a:cubicBezTo>
                    <a:pt x="22547" y="1633"/>
                    <a:pt x="22576" y="1534"/>
                    <a:pt x="22561" y="1449"/>
                  </a:cubicBezTo>
                  <a:cubicBezTo>
                    <a:pt x="22533" y="1363"/>
                    <a:pt x="22462" y="1335"/>
                    <a:pt x="22377" y="1406"/>
                  </a:cubicBezTo>
                  <a:cubicBezTo>
                    <a:pt x="22207" y="1562"/>
                    <a:pt x="22207" y="1562"/>
                    <a:pt x="22065" y="1363"/>
                  </a:cubicBezTo>
                  <a:cubicBezTo>
                    <a:pt x="22065" y="1349"/>
                    <a:pt x="22050" y="1335"/>
                    <a:pt x="22050" y="1321"/>
                  </a:cubicBezTo>
                  <a:cubicBezTo>
                    <a:pt x="21994" y="1221"/>
                    <a:pt x="21937" y="1250"/>
                    <a:pt x="21866" y="1321"/>
                  </a:cubicBezTo>
                  <a:cubicBezTo>
                    <a:pt x="21852" y="1335"/>
                    <a:pt x="21823" y="1363"/>
                    <a:pt x="21795" y="1378"/>
                  </a:cubicBezTo>
                  <a:cubicBezTo>
                    <a:pt x="21724" y="1321"/>
                    <a:pt x="21653" y="1264"/>
                    <a:pt x="21582" y="1193"/>
                  </a:cubicBezTo>
                  <a:cubicBezTo>
                    <a:pt x="21440" y="1065"/>
                    <a:pt x="21440" y="1065"/>
                    <a:pt x="21227" y="1193"/>
                  </a:cubicBezTo>
                  <a:lnTo>
                    <a:pt x="21113" y="1477"/>
                  </a:lnTo>
                  <a:cubicBezTo>
                    <a:pt x="20971" y="1477"/>
                    <a:pt x="20900" y="1392"/>
                    <a:pt x="20943" y="1264"/>
                  </a:cubicBezTo>
                  <a:cubicBezTo>
                    <a:pt x="20971" y="1179"/>
                    <a:pt x="21042" y="1094"/>
                    <a:pt x="21028" y="994"/>
                  </a:cubicBezTo>
                  <a:cubicBezTo>
                    <a:pt x="20985" y="994"/>
                    <a:pt x="20957" y="994"/>
                    <a:pt x="20929" y="994"/>
                  </a:cubicBezTo>
                  <a:lnTo>
                    <a:pt x="20843" y="923"/>
                  </a:lnTo>
                  <a:lnTo>
                    <a:pt x="20858" y="909"/>
                  </a:lnTo>
                  <a:cubicBezTo>
                    <a:pt x="20872" y="881"/>
                    <a:pt x="20858" y="838"/>
                    <a:pt x="20829" y="810"/>
                  </a:cubicBezTo>
                  <a:lnTo>
                    <a:pt x="20829" y="810"/>
                  </a:lnTo>
                  <a:cubicBezTo>
                    <a:pt x="20787" y="781"/>
                    <a:pt x="20758" y="739"/>
                    <a:pt x="20730" y="710"/>
                  </a:cubicBezTo>
                  <a:lnTo>
                    <a:pt x="20730" y="710"/>
                  </a:lnTo>
                  <a:cubicBezTo>
                    <a:pt x="20645" y="639"/>
                    <a:pt x="20531" y="639"/>
                    <a:pt x="20446" y="710"/>
                  </a:cubicBezTo>
                  <a:lnTo>
                    <a:pt x="20446" y="710"/>
                  </a:lnTo>
                  <a:cubicBezTo>
                    <a:pt x="20403" y="739"/>
                    <a:pt x="20375" y="753"/>
                    <a:pt x="20332" y="753"/>
                  </a:cubicBezTo>
                  <a:cubicBezTo>
                    <a:pt x="20318" y="739"/>
                    <a:pt x="20304" y="725"/>
                    <a:pt x="20290" y="710"/>
                  </a:cubicBezTo>
                  <a:cubicBezTo>
                    <a:pt x="20276" y="696"/>
                    <a:pt x="20261" y="696"/>
                    <a:pt x="20247" y="682"/>
                  </a:cubicBezTo>
                  <a:lnTo>
                    <a:pt x="20247" y="611"/>
                  </a:lnTo>
                  <a:lnTo>
                    <a:pt x="20148" y="611"/>
                  </a:lnTo>
                  <a:lnTo>
                    <a:pt x="20148" y="611"/>
                  </a:lnTo>
                  <a:lnTo>
                    <a:pt x="20063" y="597"/>
                  </a:lnTo>
                  <a:cubicBezTo>
                    <a:pt x="20006" y="540"/>
                    <a:pt x="19935" y="512"/>
                    <a:pt x="19864" y="526"/>
                  </a:cubicBezTo>
                  <a:cubicBezTo>
                    <a:pt x="19793" y="583"/>
                    <a:pt x="19764" y="682"/>
                    <a:pt x="19793" y="767"/>
                  </a:cubicBezTo>
                  <a:lnTo>
                    <a:pt x="19665" y="710"/>
                  </a:lnTo>
                  <a:cubicBezTo>
                    <a:pt x="19651" y="639"/>
                    <a:pt x="19651" y="540"/>
                    <a:pt x="19537" y="554"/>
                  </a:cubicBezTo>
                  <a:cubicBezTo>
                    <a:pt x="19480" y="568"/>
                    <a:pt x="19466" y="654"/>
                    <a:pt x="19466" y="725"/>
                  </a:cubicBezTo>
                  <a:lnTo>
                    <a:pt x="19665" y="725"/>
                  </a:lnTo>
                  <a:cubicBezTo>
                    <a:pt x="19566" y="781"/>
                    <a:pt x="19580" y="881"/>
                    <a:pt x="19594" y="966"/>
                  </a:cubicBezTo>
                  <a:cubicBezTo>
                    <a:pt x="19566" y="909"/>
                    <a:pt x="19523" y="852"/>
                    <a:pt x="19466" y="824"/>
                  </a:cubicBezTo>
                  <a:lnTo>
                    <a:pt x="19239" y="810"/>
                  </a:lnTo>
                  <a:cubicBezTo>
                    <a:pt x="19225" y="739"/>
                    <a:pt x="19182" y="682"/>
                    <a:pt x="19168" y="611"/>
                  </a:cubicBezTo>
                  <a:cubicBezTo>
                    <a:pt x="19168" y="597"/>
                    <a:pt x="19168" y="554"/>
                    <a:pt x="19168" y="526"/>
                  </a:cubicBezTo>
                  <a:cubicBezTo>
                    <a:pt x="19140" y="497"/>
                    <a:pt x="19111" y="455"/>
                    <a:pt x="19083" y="426"/>
                  </a:cubicBezTo>
                  <a:lnTo>
                    <a:pt x="19083" y="426"/>
                  </a:lnTo>
                  <a:cubicBezTo>
                    <a:pt x="19026" y="370"/>
                    <a:pt x="18941" y="370"/>
                    <a:pt x="18884" y="426"/>
                  </a:cubicBezTo>
                  <a:lnTo>
                    <a:pt x="18884" y="426"/>
                  </a:lnTo>
                  <a:cubicBezTo>
                    <a:pt x="18827" y="526"/>
                    <a:pt x="18771" y="639"/>
                    <a:pt x="18614" y="583"/>
                  </a:cubicBezTo>
                  <a:lnTo>
                    <a:pt x="18671" y="583"/>
                  </a:lnTo>
                  <a:cubicBezTo>
                    <a:pt x="18671" y="568"/>
                    <a:pt x="18657" y="554"/>
                    <a:pt x="18657" y="540"/>
                  </a:cubicBezTo>
                  <a:lnTo>
                    <a:pt x="18558" y="441"/>
                  </a:lnTo>
                  <a:lnTo>
                    <a:pt x="18387" y="426"/>
                  </a:lnTo>
                  <a:lnTo>
                    <a:pt x="18387" y="483"/>
                  </a:lnTo>
                  <a:cubicBezTo>
                    <a:pt x="18316" y="469"/>
                    <a:pt x="18259" y="483"/>
                    <a:pt x="18203" y="426"/>
                  </a:cubicBezTo>
                  <a:lnTo>
                    <a:pt x="18203" y="426"/>
                  </a:lnTo>
                  <a:lnTo>
                    <a:pt x="18103" y="327"/>
                  </a:lnTo>
                  <a:lnTo>
                    <a:pt x="18103" y="327"/>
                  </a:lnTo>
                  <a:cubicBezTo>
                    <a:pt x="18075" y="299"/>
                    <a:pt x="18046" y="270"/>
                    <a:pt x="18018" y="228"/>
                  </a:cubicBezTo>
                  <a:lnTo>
                    <a:pt x="18018" y="228"/>
                  </a:lnTo>
                  <a:cubicBezTo>
                    <a:pt x="17862" y="412"/>
                    <a:pt x="17621" y="469"/>
                    <a:pt x="17507" y="682"/>
                  </a:cubicBezTo>
                  <a:cubicBezTo>
                    <a:pt x="17507" y="696"/>
                    <a:pt x="17507" y="710"/>
                    <a:pt x="17521" y="710"/>
                  </a:cubicBezTo>
                  <a:cubicBezTo>
                    <a:pt x="17422" y="682"/>
                    <a:pt x="17322" y="710"/>
                    <a:pt x="17251" y="767"/>
                  </a:cubicBezTo>
                  <a:cubicBezTo>
                    <a:pt x="17237" y="796"/>
                    <a:pt x="17209" y="781"/>
                    <a:pt x="17166" y="796"/>
                  </a:cubicBezTo>
                  <a:lnTo>
                    <a:pt x="17166" y="796"/>
                  </a:lnTo>
                  <a:cubicBezTo>
                    <a:pt x="17138" y="767"/>
                    <a:pt x="17095" y="739"/>
                    <a:pt x="17053" y="725"/>
                  </a:cubicBezTo>
                  <a:cubicBezTo>
                    <a:pt x="16896" y="654"/>
                    <a:pt x="16896" y="654"/>
                    <a:pt x="16953" y="455"/>
                  </a:cubicBezTo>
                  <a:cubicBezTo>
                    <a:pt x="16740" y="455"/>
                    <a:pt x="16740" y="455"/>
                    <a:pt x="16655" y="583"/>
                  </a:cubicBezTo>
                  <a:cubicBezTo>
                    <a:pt x="16612" y="654"/>
                    <a:pt x="16556" y="668"/>
                    <a:pt x="16513" y="611"/>
                  </a:cubicBezTo>
                  <a:cubicBezTo>
                    <a:pt x="16414" y="412"/>
                    <a:pt x="16258" y="412"/>
                    <a:pt x="16087" y="426"/>
                  </a:cubicBezTo>
                  <a:lnTo>
                    <a:pt x="16087" y="426"/>
                  </a:lnTo>
                  <a:cubicBezTo>
                    <a:pt x="16144" y="341"/>
                    <a:pt x="16172" y="256"/>
                    <a:pt x="16172" y="142"/>
                  </a:cubicBezTo>
                  <a:lnTo>
                    <a:pt x="16172" y="142"/>
                  </a:lnTo>
                  <a:cubicBezTo>
                    <a:pt x="15974" y="0"/>
                    <a:pt x="15945" y="228"/>
                    <a:pt x="15860" y="299"/>
                  </a:cubicBezTo>
                  <a:cubicBezTo>
                    <a:pt x="15846" y="313"/>
                    <a:pt x="15846" y="327"/>
                    <a:pt x="15846" y="327"/>
                  </a:cubicBezTo>
                  <a:cubicBezTo>
                    <a:pt x="15746" y="327"/>
                    <a:pt x="15647" y="299"/>
                    <a:pt x="15548" y="270"/>
                  </a:cubicBezTo>
                  <a:cubicBezTo>
                    <a:pt x="15548" y="270"/>
                    <a:pt x="15548" y="256"/>
                    <a:pt x="15548" y="242"/>
                  </a:cubicBezTo>
                  <a:cubicBezTo>
                    <a:pt x="15548" y="199"/>
                    <a:pt x="15533" y="171"/>
                    <a:pt x="15491" y="142"/>
                  </a:cubicBezTo>
                  <a:lnTo>
                    <a:pt x="15491" y="142"/>
                  </a:lnTo>
                  <a:cubicBezTo>
                    <a:pt x="15477" y="114"/>
                    <a:pt x="15434" y="114"/>
                    <a:pt x="15406" y="142"/>
                  </a:cubicBezTo>
                  <a:lnTo>
                    <a:pt x="15221" y="142"/>
                  </a:lnTo>
                  <a:cubicBezTo>
                    <a:pt x="15193" y="171"/>
                    <a:pt x="15136" y="171"/>
                    <a:pt x="15107" y="142"/>
                  </a:cubicBezTo>
                  <a:lnTo>
                    <a:pt x="15107" y="142"/>
                  </a:lnTo>
                  <a:cubicBezTo>
                    <a:pt x="15051" y="71"/>
                    <a:pt x="14965" y="86"/>
                    <a:pt x="14923" y="142"/>
                  </a:cubicBezTo>
                  <a:cubicBezTo>
                    <a:pt x="14923" y="171"/>
                    <a:pt x="14923" y="199"/>
                    <a:pt x="14923" y="228"/>
                  </a:cubicBezTo>
                  <a:cubicBezTo>
                    <a:pt x="14895" y="256"/>
                    <a:pt x="14895" y="284"/>
                    <a:pt x="14909" y="313"/>
                  </a:cubicBezTo>
                  <a:cubicBezTo>
                    <a:pt x="14866" y="299"/>
                    <a:pt x="14838" y="270"/>
                    <a:pt x="14824" y="228"/>
                  </a:cubicBezTo>
                  <a:lnTo>
                    <a:pt x="14710" y="142"/>
                  </a:lnTo>
                  <a:lnTo>
                    <a:pt x="14540" y="142"/>
                  </a:lnTo>
                  <a:cubicBezTo>
                    <a:pt x="14511" y="327"/>
                    <a:pt x="14511" y="327"/>
                    <a:pt x="14341" y="256"/>
                  </a:cubicBezTo>
                  <a:cubicBezTo>
                    <a:pt x="14312" y="242"/>
                    <a:pt x="14284" y="242"/>
                    <a:pt x="14256" y="242"/>
                  </a:cubicBezTo>
                  <a:cubicBezTo>
                    <a:pt x="14185" y="398"/>
                    <a:pt x="13943" y="384"/>
                    <a:pt x="13901" y="512"/>
                  </a:cubicBezTo>
                  <a:cubicBezTo>
                    <a:pt x="13801" y="739"/>
                    <a:pt x="13631" y="696"/>
                    <a:pt x="13475" y="725"/>
                  </a:cubicBezTo>
                  <a:lnTo>
                    <a:pt x="13375" y="725"/>
                  </a:lnTo>
                  <a:cubicBezTo>
                    <a:pt x="13248" y="881"/>
                    <a:pt x="13120" y="838"/>
                    <a:pt x="12992" y="725"/>
                  </a:cubicBezTo>
                  <a:cubicBezTo>
                    <a:pt x="12921" y="725"/>
                    <a:pt x="12864" y="739"/>
                    <a:pt x="12807" y="753"/>
                  </a:cubicBezTo>
                  <a:cubicBezTo>
                    <a:pt x="12708" y="796"/>
                    <a:pt x="12665" y="625"/>
                    <a:pt x="12552" y="725"/>
                  </a:cubicBezTo>
                  <a:cubicBezTo>
                    <a:pt x="12609" y="838"/>
                    <a:pt x="12651" y="952"/>
                    <a:pt x="12722" y="1079"/>
                  </a:cubicBezTo>
                  <a:cubicBezTo>
                    <a:pt x="12637" y="1108"/>
                    <a:pt x="12538" y="1094"/>
                    <a:pt x="12481" y="1023"/>
                  </a:cubicBezTo>
                  <a:cubicBezTo>
                    <a:pt x="12381" y="938"/>
                    <a:pt x="12254" y="895"/>
                    <a:pt x="12126" y="909"/>
                  </a:cubicBezTo>
                  <a:lnTo>
                    <a:pt x="12310" y="1207"/>
                  </a:lnTo>
                  <a:cubicBezTo>
                    <a:pt x="12154" y="1221"/>
                    <a:pt x="11998" y="1321"/>
                    <a:pt x="11828" y="1292"/>
                  </a:cubicBezTo>
                  <a:lnTo>
                    <a:pt x="11828" y="1292"/>
                  </a:lnTo>
                  <a:cubicBezTo>
                    <a:pt x="11643" y="1165"/>
                    <a:pt x="11416" y="1108"/>
                    <a:pt x="11189" y="1108"/>
                  </a:cubicBezTo>
                  <a:lnTo>
                    <a:pt x="11132" y="1065"/>
                  </a:lnTo>
                  <a:cubicBezTo>
                    <a:pt x="11047" y="1009"/>
                    <a:pt x="10947" y="1009"/>
                    <a:pt x="10862" y="966"/>
                  </a:cubicBezTo>
                  <a:cubicBezTo>
                    <a:pt x="10763" y="938"/>
                    <a:pt x="10720" y="938"/>
                    <a:pt x="10678" y="1023"/>
                  </a:cubicBezTo>
                  <a:cubicBezTo>
                    <a:pt x="10678" y="1051"/>
                    <a:pt x="10678" y="1079"/>
                    <a:pt x="10678" y="1108"/>
                  </a:cubicBezTo>
                  <a:cubicBezTo>
                    <a:pt x="10578" y="1207"/>
                    <a:pt x="10479" y="1150"/>
                    <a:pt x="10365" y="1108"/>
                  </a:cubicBezTo>
                  <a:cubicBezTo>
                    <a:pt x="10351" y="1108"/>
                    <a:pt x="10323" y="1108"/>
                    <a:pt x="10294" y="1108"/>
                  </a:cubicBezTo>
                  <a:cubicBezTo>
                    <a:pt x="10181" y="1207"/>
                    <a:pt x="10394" y="1520"/>
                    <a:pt x="10039" y="1477"/>
                  </a:cubicBezTo>
                  <a:cubicBezTo>
                    <a:pt x="9542" y="1420"/>
                    <a:pt x="9272" y="1804"/>
                    <a:pt x="8946" y="2059"/>
                  </a:cubicBezTo>
                  <a:lnTo>
                    <a:pt x="8946" y="2059"/>
                  </a:lnTo>
                  <a:cubicBezTo>
                    <a:pt x="8960" y="2130"/>
                    <a:pt x="9017" y="2201"/>
                    <a:pt x="8931" y="2258"/>
                  </a:cubicBezTo>
                  <a:cubicBezTo>
                    <a:pt x="8818" y="2258"/>
                    <a:pt x="8704" y="2258"/>
                    <a:pt x="8591" y="2230"/>
                  </a:cubicBezTo>
                  <a:cubicBezTo>
                    <a:pt x="8520" y="2230"/>
                    <a:pt x="8463" y="2215"/>
                    <a:pt x="8406" y="2258"/>
                  </a:cubicBezTo>
                  <a:cubicBezTo>
                    <a:pt x="8236" y="2414"/>
                    <a:pt x="8037" y="2528"/>
                    <a:pt x="7824" y="2584"/>
                  </a:cubicBezTo>
                  <a:cubicBezTo>
                    <a:pt x="7781" y="2599"/>
                    <a:pt x="7724" y="2670"/>
                    <a:pt x="7696" y="2726"/>
                  </a:cubicBezTo>
                  <a:cubicBezTo>
                    <a:pt x="7639" y="2797"/>
                    <a:pt x="7597" y="2883"/>
                    <a:pt x="7554" y="2968"/>
                  </a:cubicBezTo>
                  <a:cubicBezTo>
                    <a:pt x="7497" y="3081"/>
                    <a:pt x="7483" y="3081"/>
                    <a:pt x="7284" y="3039"/>
                  </a:cubicBezTo>
                  <a:cubicBezTo>
                    <a:pt x="7242" y="3039"/>
                    <a:pt x="7228" y="2996"/>
                    <a:pt x="7213" y="3053"/>
                  </a:cubicBezTo>
                  <a:cubicBezTo>
                    <a:pt x="7171" y="3167"/>
                    <a:pt x="7015" y="3167"/>
                    <a:pt x="6972" y="3266"/>
                  </a:cubicBezTo>
                  <a:cubicBezTo>
                    <a:pt x="6944" y="3337"/>
                    <a:pt x="7015" y="3436"/>
                    <a:pt x="6915" y="3493"/>
                  </a:cubicBezTo>
                  <a:cubicBezTo>
                    <a:pt x="6645" y="3294"/>
                    <a:pt x="6645" y="3294"/>
                    <a:pt x="6432" y="3451"/>
                  </a:cubicBezTo>
                  <a:cubicBezTo>
                    <a:pt x="6276" y="3593"/>
                    <a:pt x="6106" y="3692"/>
                    <a:pt x="5921" y="3777"/>
                  </a:cubicBezTo>
                  <a:cubicBezTo>
                    <a:pt x="5765" y="3806"/>
                    <a:pt x="5652" y="3862"/>
                    <a:pt x="5637" y="4047"/>
                  </a:cubicBezTo>
                  <a:cubicBezTo>
                    <a:pt x="5637" y="4118"/>
                    <a:pt x="5538" y="4118"/>
                    <a:pt x="5510" y="4146"/>
                  </a:cubicBezTo>
                  <a:cubicBezTo>
                    <a:pt x="5396" y="4288"/>
                    <a:pt x="5155" y="4317"/>
                    <a:pt x="5155" y="4558"/>
                  </a:cubicBezTo>
                  <a:cubicBezTo>
                    <a:pt x="4984" y="4530"/>
                    <a:pt x="4984" y="4714"/>
                    <a:pt x="4885" y="4771"/>
                  </a:cubicBezTo>
                  <a:lnTo>
                    <a:pt x="4885" y="4870"/>
                  </a:lnTo>
                  <a:lnTo>
                    <a:pt x="4885" y="4870"/>
                  </a:lnTo>
                  <a:cubicBezTo>
                    <a:pt x="4828" y="4870"/>
                    <a:pt x="4743" y="4870"/>
                    <a:pt x="4714" y="4941"/>
                  </a:cubicBezTo>
                  <a:cubicBezTo>
                    <a:pt x="4672" y="5069"/>
                    <a:pt x="4587" y="5154"/>
                    <a:pt x="4459" y="5197"/>
                  </a:cubicBezTo>
                  <a:cubicBezTo>
                    <a:pt x="4402" y="5211"/>
                    <a:pt x="4360" y="5296"/>
                    <a:pt x="4303" y="5353"/>
                  </a:cubicBezTo>
                  <a:lnTo>
                    <a:pt x="4303" y="5353"/>
                  </a:lnTo>
                  <a:cubicBezTo>
                    <a:pt x="4203" y="5353"/>
                    <a:pt x="4132" y="5382"/>
                    <a:pt x="4104" y="5495"/>
                  </a:cubicBezTo>
                  <a:cubicBezTo>
                    <a:pt x="4090" y="5552"/>
                    <a:pt x="4061" y="5609"/>
                    <a:pt x="4019" y="5651"/>
                  </a:cubicBezTo>
                  <a:lnTo>
                    <a:pt x="4019" y="5751"/>
                  </a:lnTo>
                  <a:cubicBezTo>
                    <a:pt x="3834" y="6035"/>
                    <a:pt x="3749" y="6375"/>
                    <a:pt x="3550" y="6659"/>
                  </a:cubicBezTo>
                  <a:cubicBezTo>
                    <a:pt x="3536" y="6702"/>
                    <a:pt x="3522" y="6745"/>
                    <a:pt x="3508" y="6787"/>
                  </a:cubicBezTo>
                  <a:cubicBezTo>
                    <a:pt x="3451" y="6801"/>
                    <a:pt x="3380" y="6816"/>
                    <a:pt x="3351" y="6872"/>
                  </a:cubicBezTo>
                  <a:cubicBezTo>
                    <a:pt x="3323" y="6943"/>
                    <a:pt x="3280" y="7014"/>
                    <a:pt x="3238" y="7085"/>
                  </a:cubicBezTo>
                  <a:cubicBezTo>
                    <a:pt x="3124" y="7256"/>
                    <a:pt x="2982" y="7398"/>
                    <a:pt x="3068" y="7639"/>
                  </a:cubicBezTo>
                  <a:cubicBezTo>
                    <a:pt x="3096" y="7724"/>
                    <a:pt x="3011" y="7824"/>
                    <a:pt x="2926" y="7880"/>
                  </a:cubicBezTo>
                  <a:cubicBezTo>
                    <a:pt x="2855" y="7923"/>
                    <a:pt x="2826" y="8008"/>
                    <a:pt x="2869" y="8093"/>
                  </a:cubicBezTo>
                  <a:cubicBezTo>
                    <a:pt x="2982" y="8349"/>
                    <a:pt x="2869" y="8562"/>
                    <a:pt x="2727" y="8789"/>
                  </a:cubicBezTo>
                  <a:cubicBezTo>
                    <a:pt x="2514" y="9073"/>
                    <a:pt x="2315" y="9371"/>
                    <a:pt x="2145" y="9684"/>
                  </a:cubicBezTo>
                  <a:lnTo>
                    <a:pt x="2145" y="9684"/>
                  </a:lnTo>
                  <a:lnTo>
                    <a:pt x="2045" y="9783"/>
                  </a:lnTo>
                  <a:lnTo>
                    <a:pt x="2088" y="9811"/>
                  </a:lnTo>
                  <a:lnTo>
                    <a:pt x="2088" y="9811"/>
                  </a:lnTo>
                  <a:lnTo>
                    <a:pt x="2045" y="9783"/>
                  </a:lnTo>
                  <a:cubicBezTo>
                    <a:pt x="1932" y="9797"/>
                    <a:pt x="1818" y="9882"/>
                    <a:pt x="1776" y="9996"/>
                  </a:cubicBezTo>
                  <a:cubicBezTo>
                    <a:pt x="1747" y="9996"/>
                    <a:pt x="1719" y="9996"/>
                    <a:pt x="1690" y="9996"/>
                  </a:cubicBezTo>
                  <a:cubicBezTo>
                    <a:pt x="1676" y="10053"/>
                    <a:pt x="1648" y="10109"/>
                    <a:pt x="1619" y="10166"/>
                  </a:cubicBezTo>
                  <a:cubicBezTo>
                    <a:pt x="1463" y="10393"/>
                    <a:pt x="1293" y="10621"/>
                    <a:pt x="1122" y="10848"/>
                  </a:cubicBezTo>
                  <a:cubicBezTo>
                    <a:pt x="1222" y="10919"/>
                    <a:pt x="1208" y="11061"/>
                    <a:pt x="1122" y="11132"/>
                  </a:cubicBezTo>
                  <a:cubicBezTo>
                    <a:pt x="1023" y="11217"/>
                    <a:pt x="909" y="11330"/>
                    <a:pt x="938" y="11401"/>
                  </a:cubicBezTo>
                  <a:cubicBezTo>
                    <a:pt x="1023" y="11586"/>
                    <a:pt x="924" y="11799"/>
                    <a:pt x="1080" y="11941"/>
                  </a:cubicBezTo>
                  <a:cubicBezTo>
                    <a:pt x="966" y="12055"/>
                    <a:pt x="924" y="11941"/>
                    <a:pt x="853" y="11884"/>
                  </a:cubicBezTo>
                  <a:cubicBezTo>
                    <a:pt x="838" y="11870"/>
                    <a:pt x="796" y="11856"/>
                    <a:pt x="767" y="11870"/>
                  </a:cubicBezTo>
                  <a:cubicBezTo>
                    <a:pt x="753" y="11898"/>
                    <a:pt x="739" y="11941"/>
                    <a:pt x="739" y="11984"/>
                  </a:cubicBezTo>
                  <a:cubicBezTo>
                    <a:pt x="739" y="12026"/>
                    <a:pt x="753" y="12055"/>
                    <a:pt x="782" y="12069"/>
                  </a:cubicBezTo>
                  <a:cubicBezTo>
                    <a:pt x="1051" y="12154"/>
                    <a:pt x="1023" y="12310"/>
                    <a:pt x="909" y="12509"/>
                  </a:cubicBezTo>
                  <a:cubicBezTo>
                    <a:pt x="881" y="12552"/>
                    <a:pt x="895" y="12623"/>
                    <a:pt x="881" y="12694"/>
                  </a:cubicBezTo>
                  <a:lnTo>
                    <a:pt x="924" y="12694"/>
                  </a:lnTo>
                  <a:lnTo>
                    <a:pt x="924" y="12694"/>
                  </a:lnTo>
                  <a:lnTo>
                    <a:pt x="924" y="12708"/>
                  </a:lnTo>
                  <a:lnTo>
                    <a:pt x="881" y="12694"/>
                  </a:lnTo>
                  <a:cubicBezTo>
                    <a:pt x="810" y="12764"/>
                    <a:pt x="824" y="12835"/>
                    <a:pt x="867" y="12921"/>
                  </a:cubicBezTo>
                  <a:cubicBezTo>
                    <a:pt x="895" y="12963"/>
                    <a:pt x="867" y="13034"/>
                    <a:pt x="838" y="13034"/>
                  </a:cubicBezTo>
                  <a:cubicBezTo>
                    <a:pt x="611" y="13006"/>
                    <a:pt x="739" y="13247"/>
                    <a:pt x="611" y="13290"/>
                  </a:cubicBezTo>
                  <a:cubicBezTo>
                    <a:pt x="640" y="13446"/>
                    <a:pt x="696" y="13602"/>
                    <a:pt x="782" y="13744"/>
                  </a:cubicBezTo>
                  <a:lnTo>
                    <a:pt x="782" y="13744"/>
                  </a:lnTo>
                  <a:cubicBezTo>
                    <a:pt x="696" y="13815"/>
                    <a:pt x="640" y="13844"/>
                    <a:pt x="583" y="13716"/>
                  </a:cubicBezTo>
                  <a:cubicBezTo>
                    <a:pt x="569" y="13702"/>
                    <a:pt x="540" y="13687"/>
                    <a:pt x="512" y="13659"/>
                  </a:cubicBezTo>
                  <a:cubicBezTo>
                    <a:pt x="512" y="13446"/>
                    <a:pt x="512" y="13446"/>
                    <a:pt x="341" y="13403"/>
                  </a:cubicBezTo>
                  <a:cubicBezTo>
                    <a:pt x="341" y="13460"/>
                    <a:pt x="341" y="13503"/>
                    <a:pt x="327" y="13560"/>
                  </a:cubicBezTo>
                  <a:lnTo>
                    <a:pt x="427" y="13659"/>
                  </a:lnTo>
                  <a:cubicBezTo>
                    <a:pt x="455" y="13858"/>
                    <a:pt x="469" y="14057"/>
                    <a:pt x="498" y="14241"/>
                  </a:cubicBezTo>
                  <a:cubicBezTo>
                    <a:pt x="285" y="14255"/>
                    <a:pt x="285" y="14255"/>
                    <a:pt x="228" y="14426"/>
                  </a:cubicBezTo>
                  <a:cubicBezTo>
                    <a:pt x="356" y="14426"/>
                    <a:pt x="455" y="14355"/>
                    <a:pt x="512" y="14241"/>
                  </a:cubicBezTo>
                  <a:cubicBezTo>
                    <a:pt x="611" y="14213"/>
                    <a:pt x="725" y="14255"/>
                    <a:pt x="796" y="14340"/>
                  </a:cubicBezTo>
                  <a:lnTo>
                    <a:pt x="597" y="14511"/>
                  </a:lnTo>
                  <a:cubicBezTo>
                    <a:pt x="483" y="14482"/>
                    <a:pt x="370" y="14539"/>
                    <a:pt x="327" y="14653"/>
                  </a:cubicBezTo>
                  <a:cubicBezTo>
                    <a:pt x="313" y="14681"/>
                    <a:pt x="313" y="14710"/>
                    <a:pt x="299" y="14738"/>
                  </a:cubicBezTo>
                  <a:cubicBezTo>
                    <a:pt x="242" y="14823"/>
                    <a:pt x="242" y="14937"/>
                    <a:pt x="299" y="15022"/>
                  </a:cubicBezTo>
                  <a:lnTo>
                    <a:pt x="299" y="15207"/>
                  </a:lnTo>
                  <a:lnTo>
                    <a:pt x="384" y="15221"/>
                  </a:lnTo>
                  <a:cubicBezTo>
                    <a:pt x="356" y="15306"/>
                    <a:pt x="341" y="15377"/>
                    <a:pt x="313" y="15448"/>
                  </a:cubicBezTo>
                  <a:cubicBezTo>
                    <a:pt x="228" y="15633"/>
                    <a:pt x="228" y="15633"/>
                    <a:pt x="412" y="15703"/>
                  </a:cubicBezTo>
                  <a:cubicBezTo>
                    <a:pt x="483" y="15732"/>
                    <a:pt x="526" y="15746"/>
                    <a:pt x="498" y="15831"/>
                  </a:cubicBezTo>
                  <a:cubicBezTo>
                    <a:pt x="483" y="15902"/>
                    <a:pt x="483" y="15973"/>
                    <a:pt x="398" y="15959"/>
                  </a:cubicBezTo>
                  <a:cubicBezTo>
                    <a:pt x="256" y="15945"/>
                    <a:pt x="171" y="15959"/>
                    <a:pt x="242" y="16129"/>
                  </a:cubicBezTo>
                  <a:cubicBezTo>
                    <a:pt x="256" y="16186"/>
                    <a:pt x="285" y="16243"/>
                    <a:pt x="228" y="16314"/>
                  </a:cubicBezTo>
                  <a:cubicBezTo>
                    <a:pt x="129" y="16385"/>
                    <a:pt x="129" y="16470"/>
                    <a:pt x="228" y="16541"/>
                  </a:cubicBezTo>
                  <a:cubicBezTo>
                    <a:pt x="299" y="16598"/>
                    <a:pt x="356" y="16683"/>
                    <a:pt x="384" y="16768"/>
                  </a:cubicBezTo>
                  <a:cubicBezTo>
                    <a:pt x="271" y="16825"/>
                    <a:pt x="171" y="16896"/>
                    <a:pt x="200" y="17052"/>
                  </a:cubicBezTo>
                  <a:lnTo>
                    <a:pt x="114" y="17166"/>
                  </a:lnTo>
                  <a:cubicBezTo>
                    <a:pt x="129" y="17194"/>
                    <a:pt x="129" y="17208"/>
                    <a:pt x="114" y="17237"/>
                  </a:cubicBezTo>
                  <a:lnTo>
                    <a:pt x="200" y="17251"/>
                  </a:lnTo>
                  <a:lnTo>
                    <a:pt x="200" y="17436"/>
                  </a:lnTo>
                  <a:cubicBezTo>
                    <a:pt x="129" y="17450"/>
                    <a:pt x="58" y="17492"/>
                    <a:pt x="1" y="17549"/>
                  </a:cubicBezTo>
                  <a:lnTo>
                    <a:pt x="1" y="17833"/>
                  </a:lnTo>
                  <a:cubicBezTo>
                    <a:pt x="29" y="17876"/>
                    <a:pt x="114" y="17847"/>
                    <a:pt x="100" y="17933"/>
                  </a:cubicBezTo>
                  <a:cubicBezTo>
                    <a:pt x="100" y="17961"/>
                    <a:pt x="100" y="18004"/>
                    <a:pt x="100" y="18032"/>
                  </a:cubicBezTo>
                  <a:cubicBezTo>
                    <a:pt x="43" y="18117"/>
                    <a:pt x="43" y="18231"/>
                    <a:pt x="100" y="18316"/>
                  </a:cubicBezTo>
                  <a:cubicBezTo>
                    <a:pt x="114" y="18344"/>
                    <a:pt x="114" y="18373"/>
                    <a:pt x="100" y="18415"/>
                  </a:cubicBezTo>
                  <a:cubicBezTo>
                    <a:pt x="143" y="18444"/>
                    <a:pt x="171" y="18472"/>
                    <a:pt x="200" y="18515"/>
                  </a:cubicBezTo>
                  <a:lnTo>
                    <a:pt x="200" y="18515"/>
                  </a:lnTo>
                  <a:cubicBezTo>
                    <a:pt x="441" y="18827"/>
                    <a:pt x="611" y="19182"/>
                    <a:pt x="682" y="19580"/>
                  </a:cubicBezTo>
                  <a:cubicBezTo>
                    <a:pt x="696" y="19580"/>
                    <a:pt x="696" y="19580"/>
                    <a:pt x="711" y="19580"/>
                  </a:cubicBezTo>
                  <a:lnTo>
                    <a:pt x="640" y="19594"/>
                  </a:lnTo>
                  <a:cubicBezTo>
                    <a:pt x="640" y="19693"/>
                    <a:pt x="611" y="19778"/>
                    <a:pt x="682" y="19864"/>
                  </a:cubicBezTo>
                  <a:lnTo>
                    <a:pt x="682" y="19949"/>
                  </a:lnTo>
                  <a:cubicBezTo>
                    <a:pt x="767" y="20034"/>
                    <a:pt x="682" y="20162"/>
                    <a:pt x="782" y="20247"/>
                  </a:cubicBezTo>
                  <a:lnTo>
                    <a:pt x="782" y="20247"/>
                  </a:lnTo>
                  <a:cubicBezTo>
                    <a:pt x="867" y="20318"/>
                    <a:pt x="796" y="20460"/>
                    <a:pt x="881" y="20531"/>
                  </a:cubicBezTo>
                  <a:cubicBezTo>
                    <a:pt x="938" y="20588"/>
                    <a:pt x="909" y="20673"/>
                    <a:pt x="966" y="20730"/>
                  </a:cubicBezTo>
                  <a:lnTo>
                    <a:pt x="966" y="20928"/>
                  </a:lnTo>
                  <a:cubicBezTo>
                    <a:pt x="1009" y="20957"/>
                    <a:pt x="1037" y="20985"/>
                    <a:pt x="1066" y="21028"/>
                  </a:cubicBezTo>
                  <a:lnTo>
                    <a:pt x="1066" y="21510"/>
                  </a:lnTo>
                  <a:cubicBezTo>
                    <a:pt x="1009" y="21567"/>
                    <a:pt x="1009" y="21652"/>
                    <a:pt x="1066" y="21695"/>
                  </a:cubicBezTo>
                  <a:lnTo>
                    <a:pt x="1066" y="21695"/>
                  </a:lnTo>
                  <a:cubicBezTo>
                    <a:pt x="1193" y="21880"/>
                    <a:pt x="1051" y="22093"/>
                    <a:pt x="1151" y="22277"/>
                  </a:cubicBezTo>
                  <a:lnTo>
                    <a:pt x="1151" y="22377"/>
                  </a:lnTo>
                  <a:cubicBezTo>
                    <a:pt x="1179" y="22405"/>
                    <a:pt x="1222" y="22405"/>
                    <a:pt x="1250" y="22391"/>
                  </a:cubicBezTo>
                  <a:cubicBezTo>
                    <a:pt x="1279" y="22462"/>
                    <a:pt x="1307" y="22519"/>
                    <a:pt x="1321" y="22590"/>
                  </a:cubicBezTo>
                  <a:cubicBezTo>
                    <a:pt x="1335" y="22675"/>
                    <a:pt x="1378" y="22732"/>
                    <a:pt x="1435" y="22774"/>
                  </a:cubicBezTo>
                  <a:cubicBezTo>
                    <a:pt x="1634" y="22930"/>
                    <a:pt x="1747" y="23157"/>
                    <a:pt x="1761" y="23413"/>
                  </a:cubicBezTo>
                  <a:cubicBezTo>
                    <a:pt x="1818" y="23427"/>
                    <a:pt x="1846" y="23456"/>
                    <a:pt x="1861" y="23512"/>
                  </a:cubicBezTo>
                  <a:cubicBezTo>
                    <a:pt x="1960" y="23683"/>
                    <a:pt x="2031" y="23882"/>
                    <a:pt x="2045" y="24080"/>
                  </a:cubicBezTo>
                  <a:lnTo>
                    <a:pt x="2003" y="24095"/>
                  </a:lnTo>
                  <a:lnTo>
                    <a:pt x="2031" y="24293"/>
                  </a:lnTo>
                  <a:lnTo>
                    <a:pt x="2116" y="24407"/>
                  </a:lnTo>
                  <a:lnTo>
                    <a:pt x="2116" y="24407"/>
                  </a:lnTo>
                  <a:cubicBezTo>
                    <a:pt x="2187" y="24449"/>
                    <a:pt x="2159" y="24535"/>
                    <a:pt x="2216" y="24591"/>
                  </a:cubicBezTo>
                  <a:lnTo>
                    <a:pt x="2216" y="24591"/>
                  </a:lnTo>
                  <a:cubicBezTo>
                    <a:pt x="2258" y="24620"/>
                    <a:pt x="2287" y="24648"/>
                    <a:pt x="2315" y="24691"/>
                  </a:cubicBezTo>
                  <a:lnTo>
                    <a:pt x="2315" y="24691"/>
                  </a:lnTo>
                  <a:cubicBezTo>
                    <a:pt x="2372" y="24748"/>
                    <a:pt x="2414" y="24833"/>
                    <a:pt x="2514" y="24776"/>
                  </a:cubicBezTo>
                  <a:lnTo>
                    <a:pt x="2514" y="24776"/>
                  </a:lnTo>
                  <a:lnTo>
                    <a:pt x="2514" y="24776"/>
                  </a:lnTo>
                  <a:cubicBezTo>
                    <a:pt x="2528" y="24819"/>
                    <a:pt x="2556" y="24861"/>
                    <a:pt x="2613" y="24861"/>
                  </a:cubicBezTo>
                  <a:lnTo>
                    <a:pt x="2599" y="24861"/>
                  </a:lnTo>
                  <a:cubicBezTo>
                    <a:pt x="2542" y="24918"/>
                    <a:pt x="2542" y="25003"/>
                    <a:pt x="2599" y="25060"/>
                  </a:cubicBezTo>
                  <a:lnTo>
                    <a:pt x="2599" y="25060"/>
                  </a:lnTo>
                  <a:cubicBezTo>
                    <a:pt x="2627" y="25088"/>
                    <a:pt x="2670" y="25117"/>
                    <a:pt x="2698" y="25159"/>
                  </a:cubicBezTo>
                  <a:cubicBezTo>
                    <a:pt x="2727" y="25188"/>
                    <a:pt x="2755" y="25216"/>
                    <a:pt x="2798" y="25259"/>
                  </a:cubicBezTo>
                  <a:cubicBezTo>
                    <a:pt x="2826" y="25287"/>
                    <a:pt x="2855" y="25316"/>
                    <a:pt x="2897" y="25344"/>
                  </a:cubicBezTo>
                  <a:lnTo>
                    <a:pt x="2897" y="25344"/>
                  </a:lnTo>
                  <a:lnTo>
                    <a:pt x="2982" y="25443"/>
                  </a:lnTo>
                  <a:lnTo>
                    <a:pt x="2982" y="25443"/>
                  </a:lnTo>
                  <a:cubicBezTo>
                    <a:pt x="3025" y="25472"/>
                    <a:pt x="3053" y="25514"/>
                    <a:pt x="3082" y="25543"/>
                  </a:cubicBezTo>
                  <a:lnTo>
                    <a:pt x="3082" y="25543"/>
                  </a:lnTo>
                  <a:cubicBezTo>
                    <a:pt x="3210" y="25614"/>
                    <a:pt x="3309" y="25713"/>
                    <a:pt x="3380" y="25841"/>
                  </a:cubicBezTo>
                  <a:lnTo>
                    <a:pt x="3380" y="25841"/>
                  </a:lnTo>
                  <a:cubicBezTo>
                    <a:pt x="3408" y="25869"/>
                    <a:pt x="3437" y="25898"/>
                    <a:pt x="3479" y="25926"/>
                  </a:cubicBezTo>
                  <a:lnTo>
                    <a:pt x="3479" y="25926"/>
                  </a:lnTo>
                  <a:lnTo>
                    <a:pt x="3564" y="26025"/>
                  </a:lnTo>
                  <a:lnTo>
                    <a:pt x="3564" y="26025"/>
                  </a:lnTo>
                  <a:cubicBezTo>
                    <a:pt x="3692" y="26210"/>
                    <a:pt x="3550" y="26437"/>
                    <a:pt x="3664" y="26608"/>
                  </a:cubicBezTo>
                  <a:lnTo>
                    <a:pt x="3664" y="26608"/>
                  </a:lnTo>
                  <a:cubicBezTo>
                    <a:pt x="3721" y="26664"/>
                    <a:pt x="3706" y="26750"/>
                    <a:pt x="3763" y="26806"/>
                  </a:cubicBezTo>
                  <a:cubicBezTo>
                    <a:pt x="3763" y="26835"/>
                    <a:pt x="3763" y="26863"/>
                    <a:pt x="3763" y="26892"/>
                  </a:cubicBezTo>
                  <a:cubicBezTo>
                    <a:pt x="3792" y="26934"/>
                    <a:pt x="3820" y="26963"/>
                    <a:pt x="3863" y="26991"/>
                  </a:cubicBezTo>
                  <a:cubicBezTo>
                    <a:pt x="3891" y="27019"/>
                    <a:pt x="3919" y="27062"/>
                    <a:pt x="3948" y="27090"/>
                  </a:cubicBezTo>
                  <a:lnTo>
                    <a:pt x="3948" y="27090"/>
                  </a:lnTo>
                  <a:cubicBezTo>
                    <a:pt x="3990" y="27119"/>
                    <a:pt x="4019" y="27161"/>
                    <a:pt x="4047" y="27190"/>
                  </a:cubicBezTo>
                  <a:cubicBezTo>
                    <a:pt x="4076" y="27218"/>
                    <a:pt x="4118" y="27261"/>
                    <a:pt x="4147" y="27289"/>
                  </a:cubicBezTo>
                  <a:lnTo>
                    <a:pt x="4147" y="27289"/>
                  </a:lnTo>
                  <a:cubicBezTo>
                    <a:pt x="4175" y="27317"/>
                    <a:pt x="4203" y="27346"/>
                    <a:pt x="4246" y="27388"/>
                  </a:cubicBezTo>
                  <a:lnTo>
                    <a:pt x="4246" y="27388"/>
                  </a:lnTo>
                  <a:cubicBezTo>
                    <a:pt x="4289" y="27431"/>
                    <a:pt x="4388" y="27417"/>
                    <a:pt x="4431" y="27474"/>
                  </a:cubicBezTo>
                  <a:lnTo>
                    <a:pt x="4431" y="27474"/>
                  </a:lnTo>
                  <a:cubicBezTo>
                    <a:pt x="4473" y="27516"/>
                    <a:pt x="4502" y="27545"/>
                    <a:pt x="4530" y="27573"/>
                  </a:cubicBezTo>
                  <a:lnTo>
                    <a:pt x="4530" y="27573"/>
                  </a:lnTo>
                  <a:lnTo>
                    <a:pt x="4629" y="27672"/>
                  </a:lnTo>
                  <a:lnTo>
                    <a:pt x="4629" y="27672"/>
                  </a:lnTo>
                  <a:cubicBezTo>
                    <a:pt x="4714" y="27743"/>
                    <a:pt x="4828" y="27786"/>
                    <a:pt x="4913" y="27871"/>
                  </a:cubicBezTo>
                  <a:lnTo>
                    <a:pt x="4913" y="27871"/>
                  </a:lnTo>
                  <a:lnTo>
                    <a:pt x="5013" y="27956"/>
                  </a:lnTo>
                  <a:lnTo>
                    <a:pt x="5013" y="27956"/>
                  </a:lnTo>
                  <a:cubicBezTo>
                    <a:pt x="5041" y="27999"/>
                    <a:pt x="5084" y="28027"/>
                    <a:pt x="5112" y="28056"/>
                  </a:cubicBezTo>
                  <a:lnTo>
                    <a:pt x="5112" y="28056"/>
                  </a:lnTo>
                  <a:cubicBezTo>
                    <a:pt x="5140" y="28084"/>
                    <a:pt x="5183" y="28127"/>
                    <a:pt x="5211" y="28155"/>
                  </a:cubicBezTo>
                  <a:lnTo>
                    <a:pt x="5211" y="28155"/>
                  </a:lnTo>
                  <a:cubicBezTo>
                    <a:pt x="5240" y="28184"/>
                    <a:pt x="5268" y="28212"/>
                    <a:pt x="5297" y="28255"/>
                  </a:cubicBezTo>
                  <a:lnTo>
                    <a:pt x="5297" y="28255"/>
                  </a:lnTo>
                  <a:lnTo>
                    <a:pt x="5396" y="28340"/>
                  </a:lnTo>
                  <a:lnTo>
                    <a:pt x="5396" y="28340"/>
                  </a:lnTo>
                  <a:cubicBezTo>
                    <a:pt x="5439" y="28382"/>
                    <a:pt x="5467" y="28411"/>
                    <a:pt x="5510" y="28439"/>
                  </a:cubicBezTo>
                  <a:cubicBezTo>
                    <a:pt x="5538" y="28439"/>
                    <a:pt x="5566" y="28439"/>
                    <a:pt x="5595" y="28439"/>
                  </a:cubicBezTo>
                  <a:lnTo>
                    <a:pt x="5694" y="28539"/>
                  </a:lnTo>
                  <a:lnTo>
                    <a:pt x="5794" y="28638"/>
                  </a:lnTo>
                  <a:cubicBezTo>
                    <a:pt x="5836" y="28695"/>
                    <a:pt x="5936" y="28666"/>
                    <a:pt x="5978" y="28723"/>
                  </a:cubicBezTo>
                  <a:lnTo>
                    <a:pt x="5978" y="28723"/>
                  </a:lnTo>
                  <a:lnTo>
                    <a:pt x="6078" y="28822"/>
                  </a:lnTo>
                  <a:lnTo>
                    <a:pt x="6078" y="28822"/>
                  </a:lnTo>
                  <a:cubicBezTo>
                    <a:pt x="6106" y="28865"/>
                    <a:pt x="6149" y="28893"/>
                    <a:pt x="6177" y="28922"/>
                  </a:cubicBezTo>
                  <a:cubicBezTo>
                    <a:pt x="6219" y="28922"/>
                    <a:pt x="6248" y="28922"/>
                    <a:pt x="6276" y="28922"/>
                  </a:cubicBezTo>
                  <a:lnTo>
                    <a:pt x="6376" y="29021"/>
                  </a:lnTo>
                  <a:lnTo>
                    <a:pt x="6376" y="29021"/>
                  </a:lnTo>
                  <a:cubicBezTo>
                    <a:pt x="6461" y="29092"/>
                    <a:pt x="6574" y="29135"/>
                    <a:pt x="6660" y="29206"/>
                  </a:cubicBezTo>
                  <a:lnTo>
                    <a:pt x="6660" y="29206"/>
                  </a:lnTo>
                  <a:cubicBezTo>
                    <a:pt x="6702" y="29248"/>
                    <a:pt x="6731" y="29277"/>
                    <a:pt x="6759" y="29305"/>
                  </a:cubicBezTo>
                  <a:cubicBezTo>
                    <a:pt x="6787" y="29348"/>
                    <a:pt x="6844" y="29348"/>
                    <a:pt x="6873" y="29305"/>
                  </a:cubicBezTo>
                  <a:lnTo>
                    <a:pt x="6873" y="29291"/>
                  </a:lnTo>
                  <a:lnTo>
                    <a:pt x="7512" y="29788"/>
                  </a:lnTo>
                  <a:cubicBezTo>
                    <a:pt x="7526" y="29774"/>
                    <a:pt x="7540" y="29760"/>
                    <a:pt x="7554" y="29731"/>
                  </a:cubicBezTo>
                  <a:cubicBezTo>
                    <a:pt x="7540" y="29760"/>
                    <a:pt x="7540" y="29774"/>
                    <a:pt x="7512" y="29788"/>
                  </a:cubicBezTo>
                  <a:cubicBezTo>
                    <a:pt x="7597" y="29887"/>
                    <a:pt x="7682" y="29973"/>
                    <a:pt x="7795" y="29887"/>
                  </a:cubicBezTo>
                  <a:cubicBezTo>
                    <a:pt x="7866" y="29845"/>
                    <a:pt x="7923" y="29831"/>
                    <a:pt x="7952" y="29902"/>
                  </a:cubicBezTo>
                  <a:cubicBezTo>
                    <a:pt x="8008" y="30100"/>
                    <a:pt x="8179" y="30256"/>
                    <a:pt x="8392" y="30271"/>
                  </a:cubicBezTo>
                  <a:lnTo>
                    <a:pt x="8406" y="30256"/>
                  </a:lnTo>
                  <a:lnTo>
                    <a:pt x="8406" y="30256"/>
                  </a:lnTo>
                  <a:lnTo>
                    <a:pt x="8392" y="30271"/>
                  </a:lnTo>
                  <a:cubicBezTo>
                    <a:pt x="8406" y="30327"/>
                    <a:pt x="8434" y="30370"/>
                    <a:pt x="8491" y="30370"/>
                  </a:cubicBezTo>
                  <a:lnTo>
                    <a:pt x="8505" y="30342"/>
                  </a:lnTo>
                  <a:lnTo>
                    <a:pt x="8505" y="30342"/>
                  </a:lnTo>
                  <a:lnTo>
                    <a:pt x="8477" y="30370"/>
                  </a:lnTo>
                  <a:cubicBezTo>
                    <a:pt x="8576" y="30569"/>
                    <a:pt x="8775" y="30682"/>
                    <a:pt x="8974" y="30654"/>
                  </a:cubicBezTo>
                  <a:cubicBezTo>
                    <a:pt x="9087" y="30640"/>
                    <a:pt x="9158" y="30711"/>
                    <a:pt x="9229" y="30782"/>
                  </a:cubicBezTo>
                  <a:cubicBezTo>
                    <a:pt x="9343" y="30895"/>
                    <a:pt x="9442" y="31052"/>
                    <a:pt x="9641" y="31066"/>
                  </a:cubicBezTo>
                  <a:cubicBezTo>
                    <a:pt x="9698" y="31151"/>
                    <a:pt x="9726" y="31279"/>
                    <a:pt x="9826" y="31336"/>
                  </a:cubicBezTo>
                  <a:lnTo>
                    <a:pt x="9826" y="31336"/>
                  </a:lnTo>
                  <a:cubicBezTo>
                    <a:pt x="9840" y="31407"/>
                    <a:pt x="9868" y="31463"/>
                    <a:pt x="9925" y="31492"/>
                  </a:cubicBezTo>
                  <a:cubicBezTo>
                    <a:pt x="10039" y="31534"/>
                    <a:pt x="10138" y="31591"/>
                    <a:pt x="10223" y="31662"/>
                  </a:cubicBezTo>
                  <a:cubicBezTo>
                    <a:pt x="10323" y="31790"/>
                    <a:pt x="10422" y="31662"/>
                    <a:pt x="10522" y="31634"/>
                  </a:cubicBezTo>
                  <a:lnTo>
                    <a:pt x="10536" y="31591"/>
                  </a:lnTo>
                  <a:lnTo>
                    <a:pt x="10550" y="31591"/>
                  </a:lnTo>
                  <a:lnTo>
                    <a:pt x="10522" y="31634"/>
                  </a:lnTo>
                  <a:cubicBezTo>
                    <a:pt x="10578" y="31747"/>
                    <a:pt x="10706" y="31818"/>
                    <a:pt x="10834" y="31818"/>
                  </a:cubicBezTo>
                  <a:cubicBezTo>
                    <a:pt x="10976" y="31818"/>
                    <a:pt x="11089" y="31918"/>
                    <a:pt x="11118" y="32045"/>
                  </a:cubicBezTo>
                  <a:cubicBezTo>
                    <a:pt x="11132" y="32074"/>
                    <a:pt x="11146" y="32145"/>
                    <a:pt x="11203" y="32088"/>
                  </a:cubicBezTo>
                  <a:cubicBezTo>
                    <a:pt x="11331" y="31960"/>
                    <a:pt x="11416" y="32031"/>
                    <a:pt x="11459" y="32159"/>
                  </a:cubicBezTo>
                  <a:cubicBezTo>
                    <a:pt x="11515" y="32344"/>
                    <a:pt x="11686" y="32471"/>
                    <a:pt x="11870" y="32486"/>
                  </a:cubicBezTo>
                  <a:cubicBezTo>
                    <a:pt x="12069" y="32528"/>
                    <a:pt x="12254" y="32557"/>
                    <a:pt x="12438" y="32557"/>
                  </a:cubicBezTo>
                  <a:cubicBezTo>
                    <a:pt x="12438" y="32528"/>
                    <a:pt x="12438" y="32500"/>
                    <a:pt x="12452" y="32471"/>
                  </a:cubicBezTo>
                  <a:lnTo>
                    <a:pt x="12623" y="32514"/>
                  </a:lnTo>
                  <a:cubicBezTo>
                    <a:pt x="12623" y="32528"/>
                    <a:pt x="12637" y="32557"/>
                    <a:pt x="12651" y="32585"/>
                  </a:cubicBezTo>
                  <a:cubicBezTo>
                    <a:pt x="12850" y="32599"/>
                    <a:pt x="13020" y="32755"/>
                    <a:pt x="13035" y="32968"/>
                  </a:cubicBezTo>
                  <a:lnTo>
                    <a:pt x="13233" y="32869"/>
                  </a:lnTo>
                  <a:lnTo>
                    <a:pt x="13319" y="32784"/>
                  </a:lnTo>
                  <a:cubicBezTo>
                    <a:pt x="13333" y="32812"/>
                    <a:pt x="13333" y="32841"/>
                    <a:pt x="13333" y="32855"/>
                  </a:cubicBezTo>
                  <a:cubicBezTo>
                    <a:pt x="13432" y="32855"/>
                    <a:pt x="13517" y="32954"/>
                    <a:pt x="13602" y="32883"/>
                  </a:cubicBezTo>
                  <a:cubicBezTo>
                    <a:pt x="13759" y="32755"/>
                    <a:pt x="13972" y="32699"/>
                    <a:pt x="14170" y="32727"/>
                  </a:cubicBezTo>
                  <a:cubicBezTo>
                    <a:pt x="14170" y="32727"/>
                    <a:pt x="14185" y="32699"/>
                    <a:pt x="14199" y="32699"/>
                  </a:cubicBezTo>
                  <a:lnTo>
                    <a:pt x="14682" y="32684"/>
                  </a:lnTo>
                  <a:cubicBezTo>
                    <a:pt x="14682" y="32713"/>
                    <a:pt x="14682" y="32741"/>
                    <a:pt x="14682" y="32770"/>
                  </a:cubicBezTo>
                  <a:cubicBezTo>
                    <a:pt x="14724" y="32770"/>
                    <a:pt x="14767" y="32770"/>
                    <a:pt x="14809" y="32755"/>
                  </a:cubicBezTo>
                  <a:cubicBezTo>
                    <a:pt x="15065" y="32670"/>
                    <a:pt x="15079" y="32670"/>
                    <a:pt x="15221" y="32883"/>
                  </a:cubicBezTo>
                  <a:cubicBezTo>
                    <a:pt x="15264" y="32940"/>
                    <a:pt x="15320" y="32997"/>
                    <a:pt x="15363" y="33054"/>
                  </a:cubicBezTo>
                  <a:cubicBezTo>
                    <a:pt x="15406" y="33068"/>
                    <a:pt x="15448" y="33110"/>
                    <a:pt x="15448" y="33153"/>
                  </a:cubicBezTo>
                  <a:lnTo>
                    <a:pt x="15647" y="33153"/>
                  </a:lnTo>
                  <a:lnTo>
                    <a:pt x="15746" y="33054"/>
                  </a:lnTo>
                  <a:cubicBezTo>
                    <a:pt x="15789" y="33096"/>
                    <a:pt x="15846" y="33139"/>
                    <a:pt x="15888" y="33167"/>
                  </a:cubicBezTo>
                  <a:cubicBezTo>
                    <a:pt x="16002" y="33252"/>
                    <a:pt x="16030" y="33167"/>
                    <a:pt x="16045" y="33096"/>
                  </a:cubicBezTo>
                  <a:cubicBezTo>
                    <a:pt x="16229" y="33210"/>
                    <a:pt x="16470" y="33153"/>
                    <a:pt x="16598" y="32968"/>
                  </a:cubicBezTo>
                  <a:cubicBezTo>
                    <a:pt x="16641" y="32940"/>
                    <a:pt x="16669" y="32912"/>
                    <a:pt x="16712" y="32883"/>
                  </a:cubicBezTo>
                  <a:cubicBezTo>
                    <a:pt x="16797" y="32983"/>
                    <a:pt x="16882" y="32983"/>
                    <a:pt x="16996" y="32897"/>
                  </a:cubicBezTo>
                  <a:cubicBezTo>
                    <a:pt x="17095" y="32812"/>
                    <a:pt x="17124" y="32812"/>
                    <a:pt x="17195" y="32968"/>
                  </a:cubicBezTo>
                  <a:cubicBezTo>
                    <a:pt x="17251" y="32983"/>
                    <a:pt x="17322" y="33039"/>
                    <a:pt x="17379" y="32983"/>
                  </a:cubicBezTo>
                  <a:cubicBezTo>
                    <a:pt x="17464" y="32869"/>
                    <a:pt x="17606" y="32812"/>
                    <a:pt x="17748" y="32826"/>
                  </a:cubicBezTo>
                  <a:cubicBezTo>
                    <a:pt x="17805" y="32812"/>
                    <a:pt x="17876" y="32798"/>
                    <a:pt x="17919" y="32755"/>
                  </a:cubicBezTo>
                  <a:cubicBezTo>
                    <a:pt x="18004" y="32684"/>
                    <a:pt x="17990" y="32571"/>
                    <a:pt x="17904" y="32514"/>
                  </a:cubicBezTo>
                  <a:cubicBezTo>
                    <a:pt x="17819" y="32471"/>
                    <a:pt x="17692" y="32500"/>
                    <a:pt x="17606" y="32400"/>
                  </a:cubicBezTo>
                  <a:lnTo>
                    <a:pt x="17692" y="32301"/>
                  </a:lnTo>
                  <a:cubicBezTo>
                    <a:pt x="17791" y="32344"/>
                    <a:pt x="17890" y="32415"/>
                    <a:pt x="17990" y="32315"/>
                  </a:cubicBezTo>
                  <a:cubicBezTo>
                    <a:pt x="18089" y="32230"/>
                    <a:pt x="18231" y="32173"/>
                    <a:pt x="18373" y="32202"/>
                  </a:cubicBezTo>
                  <a:lnTo>
                    <a:pt x="18373" y="32145"/>
                  </a:lnTo>
                  <a:cubicBezTo>
                    <a:pt x="18416" y="32145"/>
                    <a:pt x="18444" y="32116"/>
                    <a:pt x="18458" y="32102"/>
                  </a:cubicBezTo>
                  <a:lnTo>
                    <a:pt x="18458" y="32102"/>
                  </a:lnTo>
                  <a:cubicBezTo>
                    <a:pt x="18458" y="32145"/>
                    <a:pt x="18387" y="32173"/>
                    <a:pt x="18359" y="32216"/>
                  </a:cubicBezTo>
                  <a:cubicBezTo>
                    <a:pt x="18330" y="32372"/>
                    <a:pt x="18444" y="32429"/>
                    <a:pt x="18558" y="32486"/>
                  </a:cubicBezTo>
                  <a:lnTo>
                    <a:pt x="18558" y="32486"/>
                  </a:lnTo>
                  <a:cubicBezTo>
                    <a:pt x="18614" y="32542"/>
                    <a:pt x="18643" y="32642"/>
                    <a:pt x="18756" y="32585"/>
                  </a:cubicBezTo>
                  <a:lnTo>
                    <a:pt x="18756" y="32585"/>
                  </a:lnTo>
                  <a:cubicBezTo>
                    <a:pt x="18785" y="32557"/>
                    <a:pt x="18827" y="32528"/>
                    <a:pt x="18856" y="32486"/>
                  </a:cubicBezTo>
                  <a:lnTo>
                    <a:pt x="18955" y="32486"/>
                  </a:lnTo>
                  <a:cubicBezTo>
                    <a:pt x="19012" y="32528"/>
                    <a:pt x="18998" y="32628"/>
                    <a:pt x="19055" y="32670"/>
                  </a:cubicBezTo>
                  <a:lnTo>
                    <a:pt x="19055" y="32670"/>
                  </a:lnTo>
                  <a:cubicBezTo>
                    <a:pt x="19083" y="32699"/>
                    <a:pt x="19126" y="32699"/>
                    <a:pt x="19140" y="32670"/>
                  </a:cubicBezTo>
                  <a:cubicBezTo>
                    <a:pt x="19197" y="32528"/>
                    <a:pt x="19338" y="32528"/>
                    <a:pt x="19438" y="32471"/>
                  </a:cubicBezTo>
                  <a:lnTo>
                    <a:pt x="19438" y="32471"/>
                  </a:lnTo>
                  <a:cubicBezTo>
                    <a:pt x="19495" y="32415"/>
                    <a:pt x="19580" y="32415"/>
                    <a:pt x="19637" y="32471"/>
                  </a:cubicBezTo>
                  <a:lnTo>
                    <a:pt x="19679" y="32471"/>
                  </a:lnTo>
                  <a:lnTo>
                    <a:pt x="19722" y="32471"/>
                  </a:lnTo>
                  <a:cubicBezTo>
                    <a:pt x="19764" y="32443"/>
                    <a:pt x="19793" y="32400"/>
                    <a:pt x="19821" y="32372"/>
                  </a:cubicBezTo>
                  <a:cubicBezTo>
                    <a:pt x="19821" y="32344"/>
                    <a:pt x="19821" y="32301"/>
                    <a:pt x="19821" y="32273"/>
                  </a:cubicBezTo>
                  <a:cubicBezTo>
                    <a:pt x="19864" y="32202"/>
                    <a:pt x="19878" y="32116"/>
                    <a:pt x="19864" y="32031"/>
                  </a:cubicBezTo>
                  <a:lnTo>
                    <a:pt x="19906" y="32088"/>
                  </a:lnTo>
                  <a:lnTo>
                    <a:pt x="20006" y="32159"/>
                  </a:lnTo>
                  <a:lnTo>
                    <a:pt x="20006" y="32159"/>
                  </a:lnTo>
                  <a:lnTo>
                    <a:pt x="20105" y="32173"/>
                  </a:lnTo>
                  <a:cubicBezTo>
                    <a:pt x="20105" y="32145"/>
                    <a:pt x="20119" y="32116"/>
                    <a:pt x="20119" y="32088"/>
                  </a:cubicBezTo>
                  <a:cubicBezTo>
                    <a:pt x="20119" y="32060"/>
                    <a:pt x="20119" y="32017"/>
                    <a:pt x="20119" y="31989"/>
                  </a:cubicBezTo>
                  <a:lnTo>
                    <a:pt x="20290" y="31974"/>
                  </a:lnTo>
                  <a:lnTo>
                    <a:pt x="20318" y="31705"/>
                  </a:lnTo>
                  <a:cubicBezTo>
                    <a:pt x="20332" y="31719"/>
                    <a:pt x="20347" y="31719"/>
                    <a:pt x="20361" y="31733"/>
                  </a:cubicBezTo>
                  <a:cubicBezTo>
                    <a:pt x="20716" y="31960"/>
                    <a:pt x="20744" y="31960"/>
                    <a:pt x="20985" y="31605"/>
                  </a:cubicBezTo>
                  <a:cubicBezTo>
                    <a:pt x="21071" y="31492"/>
                    <a:pt x="21170" y="31520"/>
                    <a:pt x="21284" y="31520"/>
                  </a:cubicBezTo>
                  <a:cubicBezTo>
                    <a:pt x="21326" y="31563"/>
                    <a:pt x="21355" y="31549"/>
                    <a:pt x="21383" y="31506"/>
                  </a:cubicBezTo>
                  <a:lnTo>
                    <a:pt x="21468" y="31506"/>
                  </a:lnTo>
                  <a:cubicBezTo>
                    <a:pt x="21553" y="31350"/>
                    <a:pt x="21710" y="31520"/>
                    <a:pt x="21795" y="31421"/>
                  </a:cubicBezTo>
                  <a:cubicBezTo>
                    <a:pt x="21894" y="31307"/>
                    <a:pt x="22036" y="31364"/>
                    <a:pt x="22150" y="31336"/>
                  </a:cubicBezTo>
                  <a:cubicBezTo>
                    <a:pt x="22178" y="31336"/>
                    <a:pt x="22221" y="31378"/>
                    <a:pt x="22263" y="31407"/>
                  </a:cubicBezTo>
                  <a:cubicBezTo>
                    <a:pt x="22263" y="31506"/>
                    <a:pt x="22263" y="31591"/>
                    <a:pt x="22249" y="31690"/>
                  </a:cubicBezTo>
                  <a:cubicBezTo>
                    <a:pt x="22263" y="31733"/>
                    <a:pt x="22263" y="31761"/>
                    <a:pt x="22263" y="31790"/>
                  </a:cubicBezTo>
                  <a:cubicBezTo>
                    <a:pt x="22292" y="31818"/>
                    <a:pt x="22320" y="31861"/>
                    <a:pt x="22363" y="31889"/>
                  </a:cubicBezTo>
                  <a:lnTo>
                    <a:pt x="22448" y="31889"/>
                  </a:lnTo>
                  <a:cubicBezTo>
                    <a:pt x="22476" y="31861"/>
                    <a:pt x="22519" y="31818"/>
                    <a:pt x="22547" y="31790"/>
                  </a:cubicBezTo>
                  <a:lnTo>
                    <a:pt x="22547" y="31705"/>
                  </a:lnTo>
                  <a:cubicBezTo>
                    <a:pt x="22519" y="31662"/>
                    <a:pt x="22490" y="31634"/>
                    <a:pt x="22462" y="31591"/>
                  </a:cubicBezTo>
                  <a:lnTo>
                    <a:pt x="22462" y="31591"/>
                  </a:lnTo>
                  <a:cubicBezTo>
                    <a:pt x="22462" y="31591"/>
                    <a:pt x="22434" y="31591"/>
                    <a:pt x="22434" y="31563"/>
                  </a:cubicBezTo>
                  <a:cubicBezTo>
                    <a:pt x="22419" y="31549"/>
                    <a:pt x="22434" y="31520"/>
                    <a:pt x="22448" y="31506"/>
                  </a:cubicBezTo>
                  <a:cubicBezTo>
                    <a:pt x="22476" y="31478"/>
                    <a:pt x="22448" y="31435"/>
                    <a:pt x="22462" y="31407"/>
                  </a:cubicBezTo>
                  <a:lnTo>
                    <a:pt x="22434" y="31378"/>
                  </a:lnTo>
                  <a:cubicBezTo>
                    <a:pt x="22448" y="31364"/>
                    <a:pt x="22448" y="31350"/>
                    <a:pt x="22434" y="31321"/>
                  </a:cubicBezTo>
                  <a:cubicBezTo>
                    <a:pt x="22505" y="31336"/>
                    <a:pt x="22576" y="31336"/>
                    <a:pt x="22632" y="31307"/>
                  </a:cubicBezTo>
                  <a:cubicBezTo>
                    <a:pt x="22675" y="31279"/>
                    <a:pt x="22675" y="31208"/>
                    <a:pt x="22732" y="31208"/>
                  </a:cubicBezTo>
                  <a:lnTo>
                    <a:pt x="22831" y="31208"/>
                  </a:lnTo>
                  <a:cubicBezTo>
                    <a:pt x="22874" y="31165"/>
                    <a:pt x="22916" y="31108"/>
                    <a:pt x="22959" y="31052"/>
                  </a:cubicBezTo>
                  <a:cubicBezTo>
                    <a:pt x="22959" y="31123"/>
                    <a:pt x="22987" y="31165"/>
                    <a:pt x="23030" y="31208"/>
                  </a:cubicBezTo>
                  <a:lnTo>
                    <a:pt x="23030" y="31208"/>
                  </a:lnTo>
                  <a:cubicBezTo>
                    <a:pt x="23058" y="31250"/>
                    <a:pt x="23087" y="31279"/>
                    <a:pt x="23115" y="31307"/>
                  </a:cubicBezTo>
                  <a:lnTo>
                    <a:pt x="23115" y="31307"/>
                  </a:lnTo>
                  <a:cubicBezTo>
                    <a:pt x="23158" y="31336"/>
                    <a:pt x="23186" y="31364"/>
                    <a:pt x="23215" y="31392"/>
                  </a:cubicBezTo>
                  <a:lnTo>
                    <a:pt x="23300" y="31392"/>
                  </a:lnTo>
                  <a:cubicBezTo>
                    <a:pt x="23399" y="31321"/>
                    <a:pt x="23300" y="31179"/>
                    <a:pt x="23413" y="31108"/>
                  </a:cubicBezTo>
                  <a:lnTo>
                    <a:pt x="23413" y="31108"/>
                  </a:lnTo>
                  <a:cubicBezTo>
                    <a:pt x="23484" y="31037"/>
                    <a:pt x="23413" y="30895"/>
                    <a:pt x="23499" y="30824"/>
                  </a:cubicBezTo>
                  <a:cubicBezTo>
                    <a:pt x="23527" y="30796"/>
                    <a:pt x="23527" y="30768"/>
                    <a:pt x="23513" y="30725"/>
                  </a:cubicBezTo>
                  <a:cubicBezTo>
                    <a:pt x="23541" y="30725"/>
                    <a:pt x="23570" y="30725"/>
                    <a:pt x="23598" y="30725"/>
                  </a:cubicBezTo>
                  <a:lnTo>
                    <a:pt x="23896" y="30725"/>
                  </a:lnTo>
                  <a:lnTo>
                    <a:pt x="23797" y="31009"/>
                  </a:lnTo>
                  <a:lnTo>
                    <a:pt x="23797" y="31009"/>
                  </a:lnTo>
                  <a:cubicBezTo>
                    <a:pt x="23825" y="31052"/>
                    <a:pt x="23868" y="31080"/>
                    <a:pt x="23896" y="31108"/>
                  </a:cubicBezTo>
                  <a:lnTo>
                    <a:pt x="23896" y="31108"/>
                  </a:lnTo>
                  <a:cubicBezTo>
                    <a:pt x="23953" y="31165"/>
                    <a:pt x="24038" y="31165"/>
                    <a:pt x="24095" y="31108"/>
                  </a:cubicBezTo>
                  <a:lnTo>
                    <a:pt x="24095" y="31108"/>
                  </a:lnTo>
                  <a:cubicBezTo>
                    <a:pt x="24109" y="31080"/>
                    <a:pt x="24109" y="31052"/>
                    <a:pt x="24095" y="31023"/>
                  </a:cubicBezTo>
                  <a:cubicBezTo>
                    <a:pt x="24095" y="30981"/>
                    <a:pt x="24095" y="30952"/>
                    <a:pt x="24081" y="30924"/>
                  </a:cubicBezTo>
                  <a:cubicBezTo>
                    <a:pt x="24052" y="30895"/>
                    <a:pt x="24038" y="30853"/>
                    <a:pt x="24024" y="30810"/>
                  </a:cubicBezTo>
                  <a:cubicBezTo>
                    <a:pt x="24038" y="30824"/>
                    <a:pt x="24066" y="30824"/>
                    <a:pt x="24081" y="30824"/>
                  </a:cubicBezTo>
                  <a:lnTo>
                    <a:pt x="24180" y="30824"/>
                  </a:lnTo>
                  <a:cubicBezTo>
                    <a:pt x="24237" y="30753"/>
                    <a:pt x="24208" y="30626"/>
                    <a:pt x="24322" y="30583"/>
                  </a:cubicBezTo>
                  <a:cubicBezTo>
                    <a:pt x="24436" y="30555"/>
                    <a:pt x="24407" y="30682"/>
                    <a:pt x="24464" y="30725"/>
                  </a:cubicBezTo>
                  <a:lnTo>
                    <a:pt x="24464" y="30725"/>
                  </a:lnTo>
                  <a:cubicBezTo>
                    <a:pt x="24492" y="30753"/>
                    <a:pt x="24521" y="30782"/>
                    <a:pt x="24549" y="30824"/>
                  </a:cubicBezTo>
                  <a:lnTo>
                    <a:pt x="24549" y="30824"/>
                  </a:lnTo>
                  <a:cubicBezTo>
                    <a:pt x="24578" y="30839"/>
                    <a:pt x="24620" y="30839"/>
                    <a:pt x="24649" y="30824"/>
                  </a:cubicBezTo>
                  <a:lnTo>
                    <a:pt x="24649" y="30824"/>
                  </a:lnTo>
                  <a:cubicBezTo>
                    <a:pt x="24705" y="30768"/>
                    <a:pt x="24705" y="30682"/>
                    <a:pt x="24649" y="30626"/>
                  </a:cubicBezTo>
                  <a:lnTo>
                    <a:pt x="24649" y="30526"/>
                  </a:lnTo>
                  <a:lnTo>
                    <a:pt x="24649" y="30526"/>
                  </a:lnTo>
                  <a:lnTo>
                    <a:pt x="24649" y="30526"/>
                  </a:lnTo>
                  <a:lnTo>
                    <a:pt x="24649" y="30526"/>
                  </a:lnTo>
                  <a:cubicBezTo>
                    <a:pt x="24762" y="30540"/>
                    <a:pt x="24847" y="30441"/>
                    <a:pt x="24847" y="30342"/>
                  </a:cubicBezTo>
                  <a:cubicBezTo>
                    <a:pt x="24876" y="30313"/>
                    <a:pt x="24876" y="30271"/>
                    <a:pt x="24862" y="30242"/>
                  </a:cubicBezTo>
                  <a:lnTo>
                    <a:pt x="24933" y="30242"/>
                  </a:lnTo>
                  <a:lnTo>
                    <a:pt x="24961" y="30200"/>
                  </a:lnTo>
                  <a:cubicBezTo>
                    <a:pt x="25060" y="30015"/>
                    <a:pt x="25373" y="30072"/>
                    <a:pt x="25401" y="29802"/>
                  </a:cubicBezTo>
                  <a:cubicBezTo>
                    <a:pt x="25401" y="29788"/>
                    <a:pt x="25486" y="29774"/>
                    <a:pt x="25529" y="29774"/>
                  </a:cubicBezTo>
                  <a:cubicBezTo>
                    <a:pt x="25657" y="29760"/>
                    <a:pt x="25784" y="29788"/>
                    <a:pt x="25898" y="29845"/>
                  </a:cubicBezTo>
                  <a:cubicBezTo>
                    <a:pt x="25969" y="29561"/>
                    <a:pt x="25969" y="29547"/>
                    <a:pt x="26182" y="29575"/>
                  </a:cubicBezTo>
                  <a:cubicBezTo>
                    <a:pt x="26281" y="29589"/>
                    <a:pt x="26381" y="29618"/>
                    <a:pt x="26466" y="29646"/>
                  </a:cubicBezTo>
                  <a:cubicBezTo>
                    <a:pt x="26494" y="29433"/>
                    <a:pt x="26494" y="29433"/>
                    <a:pt x="26665" y="29447"/>
                  </a:cubicBezTo>
                  <a:cubicBezTo>
                    <a:pt x="26665" y="29348"/>
                    <a:pt x="26650" y="29234"/>
                    <a:pt x="26778" y="29177"/>
                  </a:cubicBezTo>
                  <a:lnTo>
                    <a:pt x="26807" y="29121"/>
                  </a:lnTo>
                  <a:lnTo>
                    <a:pt x="26878" y="29177"/>
                  </a:lnTo>
                  <a:cubicBezTo>
                    <a:pt x="27020" y="29177"/>
                    <a:pt x="27162" y="29106"/>
                    <a:pt x="27247" y="28993"/>
                  </a:cubicBezTo>
                  <a:cubicBezTo>
                    <a:pt x="27218" y="28993"/>
                    <a:pt x="27190" y="28993"/>
                    <a:pt x="27162" y="28993"/>
                  </a:cubicBezTo>
                  <a:cubicBezTo>
                    <a:pt x="27176" y="28822"/>
                    <a:pt x="27289" y="28780"/>
                    <a:pt x="27431" y="28780"/>
                  </a:cubicBezTo>
                  <a:lnTo>
                    <a:pt x="27545" y="28709"/>
                  </a:lnTo>
                  <a:lnTo>
                    <a:pt x="27559" y="28610"/>
                  </a:lnTo>
                  <a:cubicBezTo>
                    <a:pt x="27772" y="28553"/>
                    <a:pt x="27971" y="28453"/>
                    <a:pt x="28127" y="28326"/>
                  </a:cubicBezTo>
                  <a:lnTo>
                    <a:pt x="28127" y="28311"/>
                  </a:lnTo>
                  <a:lnTo>
                    <a:pt x="28127" y="28311"/>
                  </a:lnTo>
                  <a:lnTo>
                    <a:pt x="28127" y="28326"/>
                  </a:lnTo>
                  <a:cubicBezTo>
                    <a:pt x="28170" y="28311"/>
                    <a:pt x="28226" y="28283"/>
                    <a:pt x="28226" y="28226"/>
                  </a:cubicBezTo>
                  <a:lnTo>
                    <a:pt x="28212" y="28212"/>
                  </a:lnTo>
                  <a:lnTo>
                    <a:pt x="28212" y="28212"/>
                  </a:lnTo>
                  <a:lnTo>
                    <a:pt x="28226" y="28240"/>
                  </a:lnTo>
                  <a:lnTo>
                    <a:pt x="28312" y="28226"/>
                  </a:lnTo>
                  <a:cubicBezTo>
                    <a:pt x="28312" y="28198"/>
                    <a:pt x="28312" y="28155"/>
                    <a:pt x="28312" y="28127"/>
                  </a:cubicBezTo>
                  <a:cubicBezTo>
                    <a:pt x="28454" y="28113"/>
                    <a:pt x="28468" y="27956"/>
                    <a:pt x="28581" y="27914"/>
                  </a:cubicBezTo>
                  <a:cubicBezTo>
                    <a:pt x="28652" y="27573"/>
                    <a:pt x="28936" y="27431"/>
                    <a:pt x="29192" y="27275"/>
                  </a:cubicBezTo>
                  <a:cubicBezTo>
                    <a:pt x="29249" y="27275"/>
                    <a:pt x="29291" y="27218"/>
                    <a:pt x="29291" y="27176"/>
                  </a:cubicBezTo>
                  <a:lnTo>
                    <a:pt x="29377" y="27161"/>
                  </a:lnTo>
                  <a:cubicBezTo>
                    <a:pt x="29377" y="27105"/>
                    <a:pt x="29419" y="27062"/>
                    <a:pt x="29476" y="27062"/>
                  </a:cubicBezTo>
                  <a:cubicBezTo>
                    <a:pt x="29476" y="27034"/>
                    <a:pt x="29476" y="27019"/>
                    <a:pt x="29490" y="26991"/>
                  </a:cubicBezTo>
                  <a:lnTo>
                    <a:pt x="29660" y="26948"/>
                  </a:lnTo>
                  <a:cubicBezTo>
                    <a:pt x="29689" y="26764"/>
                    <a:pt x="29845" y="26679"/>
                    <a:pt x="29959" y="26579"/>
                  </a:cubicBezTo>
                  <a:cubicBezTo>
                    <a:pt x="29973" y="26537"/>
                    <a:pt x="30015" y="26494"/>
                    <a:pt x="30058" y="26480"/>
                  </a:cubicBezTo>
                  <a:lnTo>
                    <a:pt x="30157" y="26395"/>
                  </a:lnTo>
                  <a:lnTo>
                    <a:pt x="30157" y="26295"/>
                  </a:lnTo>
                  <a:lnTo>
                    <a:pt x="30385" y="26125"/>
                  </a:lnTo>
                  <a:cubicBezTo>
                    <a:pt x="30456" y="26082"/>
                    <a:pt x="30498" y="25997"/>
                    <a:pt x="30484" y="25926"/>
                  </a:cubicBezTo>
                  <a:cubicBezTo>
                    <a:pt x="30484" y="25898"/>
                    <a:pt x="30484" y="25855"/>
                    <a:pt x="30484" y="25827"/>
                  </a:cubicBezTo>
                  <a:cubicBezTo>
                    <a:pt x="30498" y="25756"/>
                    <a:pt x="30498" y="25685"/>
                    <a:pt x="30583" y="25642"/>
                  </a:cubicBezTo>
                  <a:cubicBezTo>
                    <a:pt x="30569" y="25486"/>
                    <a:pt x="30598" y="25344"/>
                    <a:pt x="30683" y="25230"/>
                  </a:cubicBezTo>
                  <a:cubicBezTo>
                    <a:pt x="30839" y="25003"/>
                    <a:pt x="30967" y="24748"/>
                    <a:pt x="31066" y="24478"/>
                  </a:cubicBezTo>
                  <a:lnTo>
                    <a:pt x="31066" y="24478"/>
                  </a:lnTo>
                  <a:cubicBezTo>
                    <a:pt x="31279" y="24393"/>
                    <a:pt x="31293" y="24379"/>
                    <a:pt x="31165" y="24180"/>
                  </a:cubicBezTo>
                  <a:cubicBezTo>
                    <a:pt x="31165" y="24123"/>
                    <a:pt x="31165" y="24052"/>
                    <a:pt x="31180" y="23995"/>
                  </a:cubicBezTo>
                  <a:lnTo>
                    <a:pt x="31180" y="23995"/>
                  </a:lnTo>
                  <a:lnTo>
                    <a:pt x="31251" y="23896"/>
                  </a:lnTo>
                  <a:lnTo>
                    <a:pt x="31350" y="23512"/>
                  </a:lnTo>
                  <a:cubicBezTo>
                    <a:pt x="31464" y="23299"/>
                    <a:pt x="31549" y="23086"/>
                    <a:pt x="31606" y="22859"/>
                  </a:cubicBezTo>
                  <a:cubicBezTo>
                    <a:pt x="31634" y="22646"/>
                    <a:pt x="31748" y="22462"/>
                    <a:pt x="31918" y="22348"/>
                  </a:cubicBezTo>
                  <a:cubicBezTo>
                    <a:pt x="31989" y="22277"/>
                    <a:pt x="32046" y="22206"/>
                    <a:pt x="32103" y="22135"/>
                  </a:cubicBezTo>
                  <a:cubicBezTo>
                    <a:pt x="32103" y="21809"/>
                    <a:pt x="32230" y="21510"/>
                    <a:pt x="32216" y="21184"/>
                  </a:cubicBezTo>
                  <a:cubicBezTo>
                    <a:pt x="32245" y="20999"/>
                    <a:pt x="32287" y="20801"/>
                    <a:pt x="32316" y="20602"/>
                  </a:cubicBezTo>
                  <a:cubicBezTo>
                    <a:pt x="32387" y="20531"/>
                    <a:pt x="32415" y="20446"/>
                    <a:pt x="32415" y="20346"/>
                  </a:cubicBezTo>
                  <a:lnTo>
                    <a:pt x="32415" y="19551"/>
                  </a:lnTo>
                  <a:lnTo>
                    <a:pt x="32415" y="19551"/>
                  </a:lnTo>
                  <a:cubicBezTo>
                    <a:pt x="32387" y="19537"/>
                    <a:pt x="32372" y="19523"/>
                    <a:pt x="32358" y="19523"/>
                  </a:cubicBezTo>
                  <a:cubicBezTo>
                    <a:pt x="32344" y="19509"/>
                    <a:pt x="32344" y="19494"/>
                    <a:pt x="32330" y="19480"/>
                  </a:cubicBezTo>
                  <a:cubicBezTo>
                    <a:pt x="32358" y="19480"/>
                    <a:pt x="32387" y="19466"/>
                    <a:pt x="32415" y="19452"/>
                  </a:cubicBezTo>
                  <a:cubicBezTo>
                    <a:pt x="32401" y="19423"/>
                    <a:pt x="32401" y="19395"/>
                    <a:pt x="32415" y="19352"/>
                  </a:cubicBezTo>
                  <a:cubicBezTo>
                    <a:pt x="32387" y="19239"/>
                    <a:pt x="32372" y="19111"/>
                    <a:pt x="32358" y="18983"/>
                  </a:cubicBezTo>
                  <a:cubicBezTo>
                    <a:pt x="32358" y="18912"/>
                    <a:pt x="32316" y="18813"/>
                    <a:pt x="32344" y="18756"/>
                  </a:cubicBezTo>
                  <a:cubicBezTo>
                    <a:pt x="32429" y="18501"/>
                    <a:pt x="32372" y="18245"/>
                    <a:pt x="32401" y="18004"/>
                  </a:cubicBezTo>
                  <a:cubicBezTo>
                    <a:pt x="32401" y="17975"/>
                    <a:pt x="32401" y="17933"/>
                    <a:pt x="32401" y="17904"/>
                  </a:cubicBezTo>
                  <a:cubicBezTo>
                    <a:pt x="32472" y="17762"/>
                    <a:pt x="32330" y="17663"/>
                    <a:pt x="32344" y="17535"/>
                  </a:cubicBezTo>
                  <a:close/>
                  <a:moveTo>
                    <a:pt x="12410" y="32230"/>
                  </a:moveTo>
                  <a:cubicBezTo>
                    <a:pt x="12410" y="32216"/>
                    <a:pt x="12424" y="32187"/>
                    <a:pt x="12438" y="32173"/>
                  </a:cubicBezTo>
                  <a:cubicBezTo>
                    <a:pt x="12452" y="32187"/>
                    <a:pt x="12467" y="32202"/>
                    <a:pt x="12467" y="32216"/>
                  </a:cubicBezTo>
                  <a:close/>
                  <a:moveTo>
                    <a:pt x="25046" y="3564"/>
                  </a:moveTo>
                  <a:cubicBezTo>
                    <a:pt x="25046" y="3564"/>
                    <a:pt x="25046" y="3564"/>
                    <a:pt x="25046" y="3578"/>
                  </a:cubicBezTo>
                  <a:lnTo>
                    <a:pt x="25046" y="3578"/>
                  </a:lnTo>
                  <a:close/>
                  <a:moveTo>
                    <a:pt x="29987" y="9527"/>
                  </a:moveTo>
                  <a:cubicBezTo>
                    <a:pt x="29973" y="9527"/>
                    <a:pt x="29959" y="9513"/>
                    <a:pt x="29959" y="9513"/>
                  </a:cubicBezTo>
                  <a:cubicBezTo>
                    <a:pt x="29944" y="9499"/>
                    <a:pt x="29930" y="9485"/>
                    <a:pt x="29930" y="9471"/>
                  </a:cubicBezTo>
                  <a:cubicBezTo>
                    <a:pt x="29944" y="9485"/>
                    <a:pt x="29959" y="9499"/>
                    <a:pt x="29987" y="9527"/>
                  </a:cubicBezTo>
                  <a:close/>
                  <a:moveTo>
                    <a:pt x="2187" y="10592"/>
                  </a:moveTo>
                  <a:cubicBezTo>
                    <a:pt x="2216" y="10592"/>
                    <a:pt x="2258" y="10578"/>
                    <a:pt x="2272" y="10592"/>
                  </a:cubicBezTo>
                  <a:cubicBezTo>
                    <a:pt x="2244" y="10592"/>
                    <a:pt x="2216" y="10606"/>
                    <a:pt x="2187" y="10621"/>
                  </a:cubicBezTo>
                  <a:cubicBezTo>
                    <a:pt x="2187" y="10606"/>
                    <a:pt x="2187" y="10592"/>
                    <a:pt x="2187" y="10578"/>
                  </a:cubicBezTo>
                  <a:close/>
                  <a:moveTo>
                    <a:pt x="23598" y="3380"/>
                  </a:moveTo>
                  <a:close/>
                  <a:moveTo>
                    <a:pt x="31748" y="20559"/>
                  </a:moveTo>
                  <a:lnTo>
                    <a:pt x="31733" y="20545"/>
                  </a:lnTo>
                  <a:lnTo>
                    <a:pt x="31748" y="20545"/>
                  </a:lnTo>
                  <a:close/>
                  <a:moveTo>
                    <a:pt x="16726" y="32329"/>
                  </a:moveTo>
                  <a:close/>
                  <a:moveTo>
                    <a:pt x="11217" y="30768"/>
                  </a:moveTo>
                  <a:close/>
                  <a:moveTo>
                    <a:pt x="29220" y="9286"/>
                  </a:moveTo>
                  <a:lnTo>
                    <a:pt x="29206" y="9286"/>
                  </a:lnTo>
                  <a:lnTo>
                    <a:pt x="29206" y="9286"/>
                  </a:lnTo>
                  <a:cubicBezTo>
                    <a:pt x="29206" y="9286"/>
                    <a:pt x="29206" y="9286"/>
                    <a:pt x="29206" y="9286"/>
                  </a:cubicBezTo>
                  <a:close/>
                  <a:moveTo>
                    <a:pt x="8889" y="4047"/>
                  </a:moveTo>
                  <a:cubicBezTo>
                    <a:pt x="8903" y="4061"/>
                    <a:pt x="8917" y="4075"/>
                    <a:pt x="8917" y="4075"/>
                  </a:cubicBezTo>
                  <a:lnTo>
                    <a:pt x="8917" y="4075"/>
                  </a:lnTo>
                  <a:lnTo>
                    <a:pt x="8889" y="4047"/>
                  </a:lnTo>
                  <a:close/>
                  <a:moveTo>
                    <a:pt x="4345" y="9982"/>
                  </a:moveTo>
                  <a:close/>
                  <a:moveTo>
                    <a:pt x="12964" y="4104"/>
                  </a:moveTo>
                  <a:close/>
                  <a:moveTo>
                    <a:pt x="3678" y="21482"/>
                  </a:moveTo>
                  <a:close/>
                  <a:moveTo>
                    <a:pt x="30243" y="16839"/>
                  </a:moveTo>
                  <a:cubicBezTo>
                    <a:pt x="30214" y="16825"/>
                    <a:pt x="30186" y="16797"/>
                    <a:pt x="30186" y="16754"/>
                  </a:cubicBezTo>
                  <a:cubicBezTo>
                    <a:pt x="30214" y="16740"/>
                    <a:pt x="30243" y="16740"/>
                    <a:pt x="30285" y="16740"/>
                  </a:cubicBezTo>
                  <a:cubicBezTo>
                    <a:pt x="30257" y="16768"/>
                    <a:pt x="30243" y="16797"/>
                    <a:pt x="30243" y="16839"/>
                  </a:cubicBezTo>
                  <a:close/>
                  <a:moveTo>
                    <a:pt x="9272" y="6290"/>
                  </a:moveTo>
                  <a:lnTo>
                    <a:pt x="9272" y="6290"/>
                  </a:lnTo>
                  <a:close/>
                  <a:moveTo>
                    <a:pt x="16030" y="4927"/>
                  </a:moveTo>
                  <a:lnTo>
                    <a:pt x="16030" y="4927"/>
                  </a:lnTo>
                  <a:lnTo>
                    <a:pt x="16030" y="4927"/>
                  </a:lnTo>
                  <a:cubicBezTo>
                    <a:pt x="16030" y="4913"/>
                    <a:pt x="16045" y="4927"/>
                    <a:pt x="16045" y="4927"/>
                  </a:cubicBezTo>
                  <a:close/>
                  <a:moveTo>
                    <a:pt x="22632" y="26735"/>
                  </a:moveTo>
                  <a:lnTo>
                    <a:pt x="22632" y="26707"/>
                  </a:lnTo>
                  <a:lnTo>
                    <a:pt x="22632" y="26707"/>
                  </a:lnTo>
                  <a:lnTo>
                    <a:pt x="22632" y="26721"/>
                  </a:lnTo>
                  <a:cubicBezTo>
                    <a:pt x="22632" y="26721"/>
                    <a:pt x="22647" y="26721"/>
                    <a:pt x="22647" y="26735"/>
                  </a:cubicBezTo>
                  <a:close/>
                  <a:moveTo>
                    <a:pt x="23981" y="26735"/>
                  </a:moveTo>
                  <a:cubicBezTo>
                    <a:pt x="23981" y="26764"/>
                    <a:pt x="23995" y="26806"/>
                    <a:pt x="24024" y="26835"/>
                  </a:cubicBezTo>
                  <a:cubicBezTo>
                    <a:pt x="23981" y="26821"/>
                    <a:pt x="23953" y="26764"/>
                    <a:pt x="23981" y="26721"/>
                  </a:cubicBezTo>
                  <a:close/>
                  <a:moveTo>
                    <a:pt x="21156" y="26636"/>
                  </a:moveTo>
                  <a:lnTo>
                    <a:pt x="21142" y="26650"/>
                  </a:lnTo>
                  <a:lnTo>
                    <a:pt x="21127" y="26650"/>
                  </a:lnTo>
                  <a:lnTo>
                    <a:pt x="21071" y="26707"/>
                  </a:lnTo>
                  <a:lnTo>
                    <a:pt x="21071" y="26707"/>
                  </a:lnTo>
                  <a:cubicBezTo>
                    <a:pt x="21099" y="26693"/>
                    <a:pt x="21113" y="26679"/>
                    <a:pt x="21127" y="26664"/>
                  </a:cubicBezTo>
                  <a:lnTo>
                    <a:pt x="21127" y="26664"/>
                  </a:lnTo>
                  <a:cubicBezTo>
                    <a:pt x="21127" y="26650"/>
                    <a:pt x="21142" y="26650"/>
                    <a:pt x="21142" y="26650"/>
                  </a:cubicBezTo>
                  <a:cubicBezTo>
                    <a:pt x="21170" y="26608"/>
                    <a:pt x="21198" y="26608"/>
                    <a:pt x="21227" y="26636"/>
                  </a:cubicBezTo>
                  <a:cubicBezTo>
                    <a:pt x="21213" y="26622"/>
                    <a:pt x="21184" y="26622"/>
                    <a:pt x="21156" y="26636"/>
                  </a:cubicBezTo>
                  <a:close/>
                  <a:moveTo>
                    <a:pt x="19040" y="8704"/>
                  </a:moveTo>
                  <a:lnTo>
                    <a:pt x="19055" y="8704"/>
                  </a:lnTo>
                  <a:lnTo>
                    <a:pt x="19055" y="8704"/>
                  </a:lnTo>
                  <a:cubicBezTo>
                    <a:pt x="19055" y="8704"/>
                    <a:pt x="19055" y="8704"/>
                    <a:pt x="19040" y="8704"/>
                  </a:cubicBezTo>
                  <a:close/>
                  <a:moveTo>
                    <a:pt x="9783" y="6773"/>
                  </a:moveTo>
                  <a:cubicBezTo>
                    <a:pt x="9783" y="6773"/>
                    <a:pt x="9769" y="6773"/>
                    <a:pt x="9769" y="6759"/>
                  </a:cubicBezTo>
                  <a:close/>
                  <a:moveTo>
                    <a:pt x="5353" y="19821"/>
                  </a:moveTo>
                  <a:lnTo>
                    <a:pt x="5353" y="19821"/>
                  </a:lnTo>
                  <a:cubicBezTo>
                    <a:pt x="5396" y="19793"/>
                    <a:pt x="5439" y="19793"/>
                    <a:pt x="5495" y="19793"/>
                  </a:cubicBezTo>
                  <a:cubicBezTo>
                    <a:pt x="5439" y="19807"/>
                    <a:pt x="5396" y="19821"/>
                    <a:pt x="5353" y="19821"/>
                  </a:cubicBezTo>
                  <a:close/>
                  <a:moveTo>
                    <a:pt x="12467" y="20900"/>
                  </a:moveTo>
                  <a:lnTo>
                    <a:pt x="12467" y="20900"/>
                  </a:lnTo>
                  <a:cubicBezTo>
                    <a:pt x="12495" y="20900"/>
                    <a:pt x="12481" y="20900"/>
                    <a:pt x="12467" y="20900"/>
                  </a:cubicBezTo>
                  <a:close/>
                  <a:moveTo>
                    <a:pt x="19452" y="16712"/>
                  </a:moveTo>
                  <a:cubicBezTo>
                    <a:pt x="19466" y="16726"/>
                    <a:pt x="19480" y="16740"/>
                    <a:pt x="19495" y="16754"/>
                  </a:cubicBezTo>
                  <a:cubicBezTo>
                    <a:pt x="19466" y="16740"/>
                    <a:pt x="19438" y="16712"/>
                    <a:pt x="19409" y="16697"/>
                  </a:cubicBezTo>
                  <a:cubicBezTo>
                    <a:pt x="19424" y="16697"/>
                    <a:pt x="19438" y="16697"/>
                    <a:pt x="19452" y="16712"/>
                  </a:cubicBezTo>
                  <a:close/>
                  <a:moveTo>
                    <a:pt x="20247" y="17393"/>
                  </a:moveTo>
                  <a:lnTo>
                    <a:pt x="20190" y="17379"/>
                  </a:lnTo>
                  <a:cubicBezTo>
                    <a:pt x="20219" y="17379"/>
                    <a:pt x="20233" y="17393"/>
                    <a:pt x="20247" y="17407"/>
                  </a:cubicBezTo>
                  <a:close/>
                  <a:moveTo>
                    <a:pt x="10891" y="17478"/>
                  </a:moveTo>
                  <a:close/>
                  <a:moveTo>
                    <a:pt x="11643" y="18174"/>
                  </a:moveTo>
                  <a:lnTo>
                    <a:pt x="11643" y="18174"/>
                  </a:lnTo>
                  <a:lnTo>
                    <a:pt x="11643" y="18160"/>
                  </a:lnTo>
                  <a:close/>
                  <a:moveTo>
                    <a:pt x="11217" y="13233"/>
                  </a:moveTo>
                  <a:close/>
                  <a:moveTo>
                    <a:pt x="11601" y="19821"/>
                  </a:moveTo>
                  <a:cubicBezTo>
                    <a:pt x="11615" y="19807"/>
                    <a:pt x="11615" y="19807"/>
                    <a:pt x="11629" y="19807"/>
                  </a:cubicBezTo>
                  <a:lnTo>
                    <a:pt x="11615" y="19821"/>
                  </a:lnTo>
                  <a:close/>
                  <a:moveTo>
                    <a:pt x="16215" y="20687"/>
                  </a:moveTo>
                  <a:lnTo>
                    <a:pt x="16243" y="20673"/>
                  </a:lnTo>
                  <a:cubicBezTo>
                    <a:pt x="16243" y="20687"/>
                    <a:pt x="16243" y="20687"/>
                    <a:pt x="16243" y="20701"/>
                  </a:cubicBezTo>
                  <a:close/>
                  <a:moveTo>
                    <a:pt x="12154" y="8746"/>
                  </a:moveTo>
                  <a:lnTo>
                    <a:pt x="12112" y="8746"/>
                  </a:lnTo>
                  <a:cubicBezTo>
                    <a:pt x="12126" y="8746"/>
                    <a:pt x="12140" y="8746"/>
                    <a:pt x="12154" y="8746"/>
                  </a:cubicBezTo>
                  <a:close/>
                  <a:moveTo>
                    <a:pt x="5978" y="15093"/>
                  </a:moveTo>
                  <a:lnTo>
                    <a:pt x="5992" y="15093"/>
                  </a:lnTo>
                  <a:lnTo>
                    <a:pt x="5992" y="15093"/>
                  </a:lnTo>
                  <a:cubicBezTo>
                    <a:pt x="5992" y="15093"/>
                    <a:pt x="5992" y="15093"/>
                    <a:pt x="5992" y="15093"/>
                  </a:cubicBezTo>
                  <a:close/>
                  <a:moveTo>
                    <a:pt x="6560" y="14994"/>
                  </a:moveTo>
                  <a:close/>
                  <a:moveTo>
                    <a:pt x="15363" y="7966"/>
                  </a:moveTo>
                  <a:cubicBezTo>
                    <a:pt x="15349" y="7937"/>
                    <a:pt x="15349" y="7895"/>
                    <a:pt x="15335" y="7866"/>
                  </a:cubicBezTo>
                  <a:cubicBezTo>
                    <a:pt x="15335" y="7824"/>
                    <a:pt x="15349" y="7795"/>
                    <a:pt x="15349" y="7753"/>
                  </a:cubicBezTo>
                  <a:cubicBezTo>
                    <a:pt x="15363" y="7838"/>
                    <a:pt x="15363" y="7895"/>
                    <a:pt x="15363" y="7966"/>
                  </a:cubicBezTo>
                  <a:close/>
                  <a:moveTo>
                    <a:pt x="22718" y="24080"/>
                  </a:moveTo>
                  <a:close/>
                  <a:moveTo>
                    <a:pt x="27091" y="18501"/>
                  </a:moveTo>
                  <a:cubicBezTo>
                    <a:pt x="27105" y="18571"/>
                    <a:pt x="27105" y="18642"/>
                    <a:pt x="27133" y="18699"/>
                  </a:cubicBezTo>
                  <a:cubicBezTo>
                    <a:pt x="27119" y="18685"/>
                    <a:pt x="27105" y="18671"/>
                    <a:pt x="27105" y="18657"/>
                  </a:cubicBezTo>
                  <a:cubicBezTo>
                    <a:pt x="27091" y="18600"/>
                    <a:pt x="27091" y="18557"/>
                    <a:pt x="27105" y="18501"/>
                  </a:cubicBezTo>
                  <a:close/>
                  <a:moveTo>
                    <a:pt x="6759" y="10606"/>
                  </a:moveTo>
                  <a:lnTo>
                    <a:pt x="6759" y="10606"/>
                  </a:lnTo>
                  <a:cubicBezTo>
                    <a:pt x="6759" y="10606"/>
                    <a:pt x="6759" y="10621"/>
                    <a:pt x="6745" y="10621"/>
                  </a:cubicBezTo>
                  <a:close/>
                  <a:moveTo>
                    <a:pt x="5254" y="17776"/>
                  </a:moveTo>
                  <a:lnTo>
                    <a:pt x="5254" y="17776"/>
                  </a:lnTo>
                  <a:lnTo>
                    <a:pt x="5254" y="17776"/>
                  </a:lnTo>
                  <a:cubicBezTo>
                    <a:pt x="5254" y="17776"/>
                    <a:pt x="5254" y="17776"/>
                    <a:pt x="5254" y="17776"/>
                  </a:cubicBezTo>
                  <a:close/>
                  <a:moveTo>
                    <a:pt x="5297" y="18671"/>
                  </a:moveTo>
                  <a:close/>
                  <a:moveTo>
                    <a:pt x="7625" y="22448"/>
                  </a:moveTo>
                  <a:close/>
                  <a:moveTo>
                    <a:pt x="9102" y="20815"/>
                  </a:moveTo>
                  <a:close/>
                  <a:moveTo>
                    <a:pt x="13035" y="24520"/>
                  </a:moveTo>
                  <a:cubicBezTo>
                    <a:pt x="13006" y="24520"/>
                    <a:pt x="12978" y="24520"/>
                    <a:pt x="12964" y="24506"/>
                  </a:cubicBezTo>
                  <a:close/>
                  <a:moveTo>
                    <a:pt x="26565" y="20233"/>
                  </a:moveTo>
                  <a:lnTo>
                    <a:pt x="26565" y="20247"/>
                  </a:lnTo>
                  <a:lnTo>
                    <a:pt x="26565" y="20176"/>
                  </a:lnTo>
                  <a:lnTo>
                    <a:pt x="26565" y="20176"/>
                  </a:lnTo>
                  <a:cubicBezTo>
                    <a:pt x="26594" y="20176"/>
                    <a:pt x="26608" y="20190"/>
                    <a:pt x="26622" y="20190"/>
                  </a:cubicBezTo>
                  <a:cubicBezTo>
                    <a:pt x="26608" y="20190"/>
                    <a:pt x="26580" y="20204"/>
                    <a:pt x="26565" y="20218"/>
                  </a:cubicBezTo>
                  <a:close/>
                  <a:moveTo>
                    <a:pt x="20985" y="7923"/>
                  </a:moveTo>
                  <a:lnTo>
                    <a:pt x="20985" y="7923"/>
                  </a:lnTo>
                  <a:lnTo>
                    <a:pt x="20985" y="7937"/>
                  </a:lnTo>
                  <a:close/>
                  <a:moveTo>
                    <a:pt x="19651" y="8661"/>
                  </a:moveTo>
                  <a:cubicBezTo>
                    <a:pt x="19637" y="8661"/>
                    <a:pt x="19622" y="8661"/>
                    <a:pt x="19608" y="8661"/>
                  </a:cubicBezTo>
                  <a:lnTo>
                    <a:pt x="19651" y="8647"/>
                  </a:lnTo>
                  <a:cubicBezTo>
                    <a:pt x="19651" y="8647"/>
                    <a:pt x="19651" y="8647"/>
                    <a:pt x="19651" y="8661"/>
                  </a:cubicBezTo>
                  <a:close/>
                  <a:moveTo>
                    <a:pt x="10564" y="7355"/>
                  </a:moveTo>
                  <a:cubicBezTo>
                    <a:pt x="10550" y="7341"/>
                    <a:pt x="10536" y="7341"/>
                    <a:pt x="10522" y="7327"/>
                  </a:cubicBezTo>
                  <a:cubicBezTo>
                    <a:pt x="10536" y="7327"/>
                    <a:pt x="10550" y="7327"/>
                    <a:pt x="10564" y="7327"/>
                  </a:cubicBezTo>
                  <a:cubicBezTo>
                    <a:pt x="10564" y="7327"/>
                    <a:pt x="10564" y="7341"/>
                    <a:pt x="10564" y="7341"/>
                  </a:cubicBezTo>
                  <a:close/>
                  <a:moveTo>
                    <a:pt x="6787" y="10550"/>
                  </a:moveTo>
                  <a:lnTo>
                    <a:pt x="6773" y="10550"/>
                  </a:lnTo>
                  <a:lnTo>
                    <a:pt x="6773" y="10550"/>
                  </a:lnTo>
                  <a:lnTo>
                    <a:pt x="6773" y="10550"/>
                  </a:lnTo>
                  <a:lnTo>
                    <a:pt x="6773" y="10535"/>
                  </a:lnTo>
                  <a:close/>
                  <a:moveTo>
                    <a:pt x="26906" y="20119"/>
                  </a:moveTo>
                  <a:close/>
                  <a:moveTo>
                    <a:pt x="22150" y="12282"/>
                  </a:moveTo>
                  <a:lnTo>
                    <a:pt x="22150" y="12282"/>
                  </a:lnTo>
                  <a:lnTo>
                    <a:pt x="22136" y="12296"/>
                  </a:lnTo>
                  <a:lnTo>
                    <a:pt x="22150" y="12282"/>
                  </a:lnTo>
                  <a:lnTo>
                    <a:pt x="22150" y="12282"/>
                  </a:lnTo>
                  <a:lnTo>
                    <a:pt x="22150" y="12282"/>
                  </a:lnTo>
                  <a:close/>
                  <a:moveTo>
                    <a:pt x="19793" y="7327"/>
                  </a:moveTo>
                  <a:lnTo>
                    <a:pt x="19793" y="7270"/>
                  </a:lnTo>
                  <a:cubicBezTo>
                    <a:pt x="19807" y="7284"/>
                    <a:pt x="19793" y="7312"/>
                    <a:pt x="19793" y="7327"/>
                  </a:cubicBezTo>
                  <a:close/>
                  <a:moveTo>
                    <a:pt x="13830" y="27545"/>
                  </a:moveTo>
                  <a:cubicBezTo>
                    <a:pt x="13830" y="27559"/>
                    <a:pt x="13830" y="27573"/>
                    <a:pt x="13844" y="27587"/>
                  </a:cubicBezTo>
                  <a:lnTo>
                    <a:pt x="13830" y="27587"/>
                  </a:lnTo>
                  <a:close/>
                  <a:moveTo>
                    <a:pt x="28454" y="18969"/>
                  </a:moveTo>
                  <a:close/>
                  <a:moveTo>
                    <a:pt x="14014" y="7156"/>
                  </a:moveTo>
                  <a:lnTo>
                    <a:pt x="14014" y="7156"/>
                  </a:lnTo>
                  <a:cubicBezTo>
                    <a:pt x="13986" y="7142"/>
                    <a:pt x="13957" y="7142"/>
                    <a:pt x="13943" y="7114"/>
                  </a:cubicBezTo>
                  <a:lnTo>
                    <a:pt x="13943" y="7114"/>
                  </a:lnTo>
                  <a:cubicBezTo>
                    <a:pt x="13972" y="7128"/>
                    <a:pt x="14000" y="7128"/>
                    <a:pt x="14028" y="7142"/>
                  </a:cubicBezTo>
                  <a:lnTo>
                    <a:pt x="14028" y="7170"/>
                  </a:lnTo>
                  <a:lnTo>
                    <a:pt x="14028" y="7170"/>
                  </a:lnTo>
                  <a:close/>
                  <a:moveTo>
                    <a:pt x="5893" y="10436"/>
                  </a:moveTo>
                  <a:lnTo>
                    <a:pt x="5893" y="10436"/>
                  </a:lnTo>
                  <a:lnTo>
                    <a:pt x="5893" y="10436"/>
                  </a:lnTo>
                  <a:lnTo>
                    <a:pt x="5893" y="10436"/>
                  </a:lnTo>
                  <a:lnTo>
                    <a:pt x="5893" y="10436"/>
                  </a:lnTo>
                  <a:close/>
                  <a:moveTo>
                    <a:pt x="6390" y="24265"/>
                  </a:moveTo>
                  <a:cubicBezTo>
                    <a:pt x="6376" y="24251"/>
                    <a:pt x="6361" y="24237"/>
                    <a:pt x="6333" y="24237"/>
                  </a:cubicBezTo>
                  <a:cubicBezTo>
                    <a:pt x="6361" y="24237"/>
                    <a:pt x="6376" y="24251"/>
                    <a:pt x="6390" y="24265"/>
                  </a:cubicBezTo>
                  <a:close/>
                  <a:moveTo>
                    <a:pt x="25912" y="24861"/>
                  </a:moveTo>
                  <a:close/>
                  <a:moveTo>
                    <a:pt x="27673" y="21397"/>
                  </a:moveTo>
                  <a:close/>
                  <a:moveTo>
                    <a:pt x="27971" y="20999"/>
                  </a:moveTo>
                  <a:cubicBezTo>
                    <a:pt x="27985" y="21014"/>
                    <a:pt x="28014" y="20999"/>
                    <a:pt x="28042" y="20999"/>
                  </a:cubicBezTo>
                  <a:lnTo>
                    <a:pt x="28042" y="20999"/>
                  </a:lnTo>
                  <a:cubicBezTo>
                    <a:pt x="28014" y="21014"/>
                    <a:pt x="27999" y="21014"/>
                    <a:pt x="27971" y="21014"/>
                  </a:cubicBezTo>
                  <a:close/>
                  <a:moveTo>
                    <a:pt x="21568" y="6574"/>
                  </a:moveTo>
                  <a:close/>
                  <a:moveTo>
                    <a:pt x="13248" y="6120"/>
                  </a:moveTo>
                  <a:lnTo>
                    <a:pt x="13248" y="6177"/>
                  </a:lnTo>
                  <a:cubicBezTo>
                    <a:pt x="13248" y="6162"/>
                    <a:pt x="13248" y="6148"/>
                    <a:pt x="13248" y="6120"/>
                  </a:cubicBezTo>
                  <a:close/>
                  <a:moveTo>
                    <a:pt x="10067" y="4899"/>
                  </a:moveTo>
                  <a:close/>
                  <a:moveTo>
                    <a:pt x="3295" y="13915"/>
                  </a:moveTo>
                  <a:lnTo>
                    <a:pt x="3280" y="13915"/>
                  </a:lnTo>
                  <a:lnTo>
                    <a:pt x="3280" y="13915"/>
                  </a:lnTo>
                  <a:lnTo>
                    <a:pt x="3280" y="13915"/>
                  </a:lnTo>
                  <a:lnTo>
                    <a:pt x="3280" y="13915"/>
                  </a:lnTo>
                  <a:cubicBezTo>
                    <a:pt x="3280" y="13900"/>
                    <a:pt x="3295" y="13886"/>
                    <a:pt x="3323" y="13872"/>
                  </a:cubicBezTo>
                  <a:cubicBezTo>
                    <a:pt x="3309" y="13886"/>
                    <a:pt x="3309" y="13900"/>
                    <a:pt x="3309" y="13915"/>
                  </a:cubicBezTo>
                  <a:close/>
                  <a:moveTo>
                    <a:pt x="2784" y="13829"/>
                  </a:moveTo>
                  <a:cubicBezTo>
                    <a:pt x="2784" y="13829"/>
                    <a:pt x="2784" y="13844"/>
                    <a:pt x="2784" y="13858"/>
                  </a:cubicBezTo>
                  <a:lnTo>
                    <a:pt x="2784" y="13858"/>
                  </a:lnTo>
                  <a:cubicBezTo>
                    <a:pt x="2784" y="13844"/>
                    <a:pt x="2784" y="13844"/>
                    <a:pt x="2784" y="13829"/>
                  </a:cubicBezTo>
                  <a:lnTo>
                    <a:pt x="2769" y="13844"/>
                  </a:lnTo>
                  <a:cubicBezTo>
                    <a:pt x="2769" y="13844"/>
                    <a:pt x="2769" y="13829"/>
                    <a:pt x="2784" y="13829"/>
                  </a:cubicBezTo>
                  <a:lnTo>
                    <a:pt x="2784" y="13829"/>
                  </a:lnTo>
                  <a:close/>
                  <a:moveTo>
                    <a:pt x="5694" y="23910"/>
                  </a:moveTo>
                  <a:cubicBezTo>
                    <a:pt x="5708" y="23924"/>
                    <a:pt x="5723" y="23924"/>
                    <a:pt x="5723" y="23938"/>
                  </a:cubicBezTo>
                  <a:cubicBezTo>
                    <a:pt x="5708" y="23924"/>
                    <a:pt x="5694" y="23910"/>
                    <a:pt x="5680" y="23896"/>
                  </a:cubicBezTo>
                  <a:close/>
                  <a:moveTo>
                    <a:pt x="6830" y="24563"/>
                  </a:moveTo>
                  <a:lnTo>
                    <a:pt x="6844" y="24563"/>
                  </a:lnTo>
                  <a:lnTo>
                    <a:pt x="6830" y="24577"/>
                  </a:lnTo>
                  <a:cubicBezTo>
                    <a:pt x="6830" y="24577"/>
                    <a:pt x="6844" y="24577"/>
                    <a:pt x="6830" y="24563"/>
                  </a:cubicBezTo>
                  <a:close/>
                  <a:moveTo>
                    <a:pt x="10919" y="28255"/>
                  </a:moveTo>
                  <a:close/>
                  <a:moveTo>
                    <a:pt x="20389" y="5069"/>
                  </a:moveTo>
                  <a:cubicBezTo>
                    <a:pt x="20389" y="5041"/>
                    <a:pt x="20389" y="5012"/>
                    <a:pt x="20389" y="4984"/>
                  </a:cubicBezTo>
                  <a:cubicBezTo>
                    <a:pt x="20403" y="5012"/>
                    <a:pt x="20418" y="5041"/>
                    <a:pt x="20403" y="5069"/>
                  </a:cubicBezTo>
                  <a:close/>
                  <a:moveTo>
                    <a:pt x="19963" y="5736"/>
                  </a:moveTo>
                  <a:close/>
                  <a:moveTo>
                    <a:pt x="13233" y="6006"/>
                  </a:moveTo>
                  <a:lnTo>
                    <a:pt x="13233" y="6006"/>
                  </a:lnTo>
                  <a:close/>
                  <a:moveTo>
                    <a:pt x="10152" y="4743"/>
                  </a:moveTo>
                  <a:lnTo>
                    <a:pt x="10152" y="4728"/>
                  </a:lnTo>
                  <a:lnTo>
                    <a:pt x="10152" y="4728"/>
                  </a:lnTo>
                  <a:cubicBezTo>
                    <a:pt x="10152" y="4728"/>
                    <a:pt x="10152" y="4743"/>
                    <a:pt x="10152" y="4743"/>
                  </a:cubicBezTo>
                  <a:close/>
                  <a:moveTo>
                    <a:pt x="10152" y="4728"/>
                  </a:moveTo>
                  <a:close/>
                  <a:moveTo>
                    <a:pt x="7767" y="6816"/>
                  </a:moveTo>
                  <a:lnTo>
                    <a:pt x="7767" y="6858"/>
                  </a:lnTo>
                  <a:lnTo>
                    <a:pt x="7739" y="6858"/>
                  </a:lnTo>
                  <a:close/>
                  <a:moveTo>
                    <a:pt x="1932" y="14951"/>
                  </a:moveTo>
                  <a:lnTo>
                    <a:pt x="1932" y="14951"/>
                  </a:lnTo>
                  <a:cubicBezTo>
                    <a:pt x="1932" y="14951"/>
                    <a:pt x="1932" y="14937"/>
                    <a:pt x="1932" y="14923"/>
                  </a:cubicBezTo>
                  <a:close/>
                  <a:moveTo>
                    <a:pt x="7923" y="24961"/>
                  </a:moveTo>
                  <a:lnTo>
                    <a:pt x="7923" y="24975"/>
                  </a:lnTo>
                  <a:lnTo>
                    <a:pt x="7909" y="24975"/>
                  </a:lnTo>
                  <a:close/>
                  <a:moveTo>
                    <a:pt x="23896" y="27105"/>
                  </a:moveTo>
                  <a:lnTo>
                    <a:pt x="23924" y="27076"/>
                  </a:lnTo>
                  <a:lnTo>
                    <a:pt x="23924" y="27076"/>
                  </a:lnTo>
                  <a:lnTo>
                    <a:pt x="23896" y="27090"/>
                  </a:lnTo>
                  <a:close/>
                  <a:moveTo>
                    <a:pt x="27943" y="21269"/>
                  </a:moveTo>
                  <a:close/>
                  <a:moveTo>
                    <a:pt x="29717" y="16257"/>
                  </a:moveTo>
                  <a:close/>
                  <a:moveTo>
                    <a:pt x="13460" y="6091"/>
                  </a:moveTo>
                  <a:lnTo>
                    <a:pt x="13460" y="6091"/>
                  </a:lnTo>
                  <a:lnTo>
                    <a:pt x="13460" y="6091"/>
                  </a:lnTo>
                  <a:lnTo>
                    <a:pt x="13460" y="6063"/>
                  </a:lnTo>
                  <a:lnTo>
                    <a:pt x="13475" y="6077"/>
                  </a:lnTo>
                  <a:lnTo>
                    <a:pt x="13475" y="6077"/>
                  </a:lnTo>
                  <a:close/>
                  <a:moveTo>
                    <a:pt x="8122" y="6858"/>
                  </a:moveTo>
                  <a:lnTo>
                    <a:pt x="8108" y="6858"/>
                  </a:lnTo>
                  <a:lnTo>
                    <a:pt x="8108" y="6844"/>
                  </a:lnTo>
                  <a:close/>
                  <a:moveTo>
                    <a:pt x="7455" y="6858"/>
                  </a:moveTo>
                  <a:lnTo>
                    <a:pt x="7441" y="6858"/>
                  </a:lnTo>
                  <a:cubicBezTo>
                    <a:pt x="7441" y="6858"/>
                    <a:pt x="7441" y="6858"/>
                    <a:pt x="7441" y="6844"/>
                  </a:cubicBezTo>
                  <a:close/>
                  <a:moveTo>
                    <a:pt x="2514" y="13730"/>
                  </a:moveTo>
                  <a:close/>
                  <a:moveTo>
                    <a:pt x="4615" y="24166"/>
                  </a:moveTo>
                  <a:cubicBezTo>
                    <a:pt x="4615" y="24180"/>
                    <a:pt x="4615" y="24180"/>
                    <a:pt x="4615" y="24194"/>
                  </a:cubicBezTo>
                  <a:cubicBezTo>
                    <a:pt x="4615" y="24180"/>
                    <a:pt x="4601" y="24166"/>
                    <a:pt x="4601" y="24151"/>
                  </a:cubicBezTo>
                  <a:close/>
                  <a:moveTo>
                    <a:pt x="12665" y="29603"/>
                  </a:moveTo>
                  <a:close/>
                  <a:moveTo>
                    <a:pt x="14014" y="27971"/>
                  </a:moveTo>
                  <a:close/>
                  <a:moveTo>
                    <a:pt x="24833" y="8420"/>
                  </a:moveTo>
                  <a:cubicBezTo>
                    <a:pt x="24890" y="8406"/>
                    <a:pt x="24947" y="8377"/>
                    <a:pt x="25004" y="8363"/>
                  </a:cubicBezTo>
                  <a:cubicBezTo>
                    <a:pt x="24961" y="8406"/>
                    <a:pt x="24890" y="8420"/>
                    <a:pt x="24833" y="8420"/>
                  </a:cubicBezTo>
                  <a:close/>
                  <a:moveTo>
                    <a:pt x="22746" y="8888"/>
                  </a:moveTo>
                  <a:lnTo>
                    <a:pt x="22746" y="8888"/>
                  </a:lnTo>
                  <a:cubicBezTo>
                    <a:pt x="22746" y="8888"/>
                    <a:pt x="22718" y="8874"/>
                    <a:pt x="22718" y="8860"/>
                  </a:cubicBezTo>
                  <a:lnTo>
                    <a:pt x="22746" y="8888"/>
                  </a:lnTo>
                  <a:close/>
                  <a:moveTo>
                    <a:pt x="22533" y="8803"/>
                  </a:moveTo>
                  <a:lnTo>
                    <a:pt x="22462" y="8803"/>
                  </a:lnTo>
                  <a:cubicBezTo>
                    <a:pt x="22490" y="8803"/>
                    <a:pt x="22505" y="8803"/>
                    <a:pt x="22533" y="8803"/>
                  </a:cubicBezTo>
                  <a:close/>
                  <a:moveTo>
                    <a:pt x="14341" y="3791"/>
                  </a:moveTo>
                  <a:lnTo>
                    <a:pt x="14327" y="3791"/>
                  </a:lnTo>
                  <a:close/>
                  <a:moveTo>
                    <a:pt x="7057" y="7057"/>
                  </a:moveTo>
                  <a:lnTo>
                    <a:pt x="7057" y="7000"/>
                  </a:lnTo>
                  <a:cubicBezTo>
                    <a:pt x="7071" y="7000"/>
                    <a:pt x="7086" y="7014"/>
                    <a:pt x="7086" y="7014"/>
                  </a:cubicBezTo>
                  <a:cubicBezTo>
                    <a:pt x="7086" y="7028"/>
                    <a:pt x="7071" y="7043"/>
                    <a:pt x="7057" y="7057"/>
                  </a:cubicBezTo>
                  <a:close/>
                  <a:moveTo>
                    <a:pt x="5595" y="7540"/>
                  </a:moveTo>
                  <a:lnTo>
                    <a:pt x="5595" y="7540"/>
                  </a:lnTo>
                  <a:lnTo>
                    <a:pt x="5595" y="7525"/>
                  </a:lnTo>
                  <a:close/>
                  <a:moveTo>
                    <a:pt x="3721" y="23129"/>
                  </a:moveTo>
                  <a:lnTo>
                    <a:pt x="3721" y="23143"/>
                  </a:lnTo>
                  <a:cubicBezTo>
                    <a:pt x="3706" y="23157"/>
                    <a:pt x="3678" y="23157"/>
                    <a:pt x="3650" y="23157"/>
                  </a:cubicBezTo>
                  <a:cubicBezTo>
                    <a:pt x="3678" y="23143"/>
                    <a:pt x="3692" y="23129"/>
                    <a:pt x="3721" y="23129"/>
                  </a:cubicBezTo>
                  <a:close/>
                  <a:moveTo>
                    <a:pt x="7668" y="26806"/>
                  </a:moveTo>
                  <a:lnTo>
                    <a:pt x="7668" y="26806"/>
                  </a:lnTo>
                  <a:cubicBezTo>
                    <a:pt x="7682" y="26835"/>
                    <a:pt x="7696" y="26863"/>
                    <a:pt x="7682" y="26892"/>
                  </a:cubicBezTo>
                  <a:cubicBezTo>
                    <a:pt x="7682" y="26906"/>
                    <a:pt x="7668" y="26906"/>
                    <a:pt x="7668" y="26906"/>
                  </a:cubicBezTo>
                  <a:cubicBezTo>
                    <a:pt x="7668" y="26877"/>
                    <a:pt x="7668" y="26849"/>
                    <a:pt x="7668" y="26806"/>
                  </a:cubicBezTo>
                  <a:close/>
                  <a:moveTo>
                    <a:pt x="10919" y="29121"/>
                  </a:moveTo>
                  <a:lnTo>
                    <a:pt x="10919" y="29121"/>
                  </a:lnTo>
                  <a:lnTo>
                    <a:pt x="10919" y="29135"/>
                  </a:lnTo>
                  <a:lnTo>
                    <a:pt x="10905" y="29135"/>
                  </a:lnTo>
                  <a:close/>
                  <a:moveTo>
                    <a:pt x="11217" y="29121"/>
                  </a:moveTo>
                  <a:close/>
                  <a:moveTo>
                    <a:pt x="18345" y="29987"/>
                  </a:moveTo>
                  <a:lnTo>
                    <a:pt x="18345" y="30015"/>
                  </a:lnTo>
                  <a:lnTo>
                    <a:pt x="18316" y="30015"/>
                  </a:lnTo>
                  <a:close/>
                  <a:moveTo>
                    <a:pt x="24847" y="27900"/>
                  </a:moveTo>
                  <a:close/>
                  <a:moveTo>
                    <a:pt x="25472" y="27786"/>
                  </a:moveTo>
                  <a:close/>
                  <a:moveTo>
                    <a:pt x="30385" y="21581"/>
                  </a:moveTo>
                  <a:lnTo>
                    <a:pt x="30385" y="21596"/>
                  </a:lnTo>
                  <a:lnTo>
                    <a:pt x="30385" y="21596"/>
                  </a:lnTo>
                  <a:lnTo>
                    <a:pt x="30385" y="21596"/>
                  </a:lnTo>
                  <a:close/>
                  <a:moveTo>
                    <a:pt x="28766" y="11913"/>
                  </a:moveTo>
                  <a:lnTo>
                    <a:pt x="28723" y="11941"/>
                  </a:lnTo>
                  <a:cubicBezTo>
                    <a:pt x="28723" y="11913"/>
                    <a:pt x="28752" y="11913"/>
                    <a:pt x="28766" y="11913"/>
                  </a:cubicBezTo>
                  <a:close/>
                  <a:moveTo>
                    <a:pt x="26608" y="9570"/>
                  </a:moveTo>
                  <a:close/>
                  <a:moveTo>
                    <a:pt x="13290" y="4061"/>
                  </a:moveTo>
                  <a:lnTo>
                    <a:pt x="13361" y="4061"/>
                  </a:lnTo>
                  <a:cubicBezTo>
                    <a:pt x="13290" y="4061"/>
                    <a:pt x="13233" y="4061"/>
                    <a:pt x="13177" y="4061"/>
                  </a:cubicBezTo>
                  <a:lnTo>
                    <a:pt x="13177" y="4061"/>
                  </a:lnTo>
                  <a:close/>
                  <a:moveTo>
                    <a:pt x="12197" y="3081"/>
                  </a:moveTo>
                  <a:lnTo>
                    <a:pt x="12197" y="3081"/>
                  </a:lnTo>
                  <a:cubicBezTo>
                    <a:pt x="12197" y="3096"/>
                    <a:pt x="12183" y="3096"/>
                    <a:pt x="12168" y="3110"/>
                  </a:cubicBezTo>
                  <a:lnTo>
                    <a:pt x="12168" y="3110"/>
                  </a:lnTo>
                  <a:close/>
                  <a:moveTo>
                    <a:pt x="10493" y="3081"/>
                  </a:moveTo>
                  <a:lnTo>
                    <a:pt x="10493" y="3096"/>
                  </a:lnTo>
                  <a:lnTo>
                    <a:pt x="10493" y="3096"/>
                  </a:lnTo>
                  <a:close/>
                  <a:moveTo>
                    <a:pt x="10167" y="3678"/>
                  </a:moveTo>
                  <a:lnTo>
                    <a:pt x="10152" y="3678"/>
                  </a:lnTo>
                  <a:lnTo>
                    <a:pt x="10152" y="3678"/>
                  </a:lnTo>
                  <a:cubicBezTo>
                    <a:pt x="10152" y="3678"/>
                    <a:pt x="10152" y="3678"/>
                    <a:pt x="10152" y="3678"/>
                  </a:cubicBezTo>
                  <a:close/>
                  <a:moveTo>
                    <a:pt x="4374" y="9982"/>
                  </a:moveTo>
                  <a:close/>
                  <a:moveTo>
                    <a:pt x="6475" y="26707"/>
                  </a:moveTo>
                  <a:lnTo>
                    <a:pt x="6475" y="26707"/>
                  </a:lnTo>
                  <a:lnTo>
                    <a:pt x="6475" y="26707"/>
                  </a:lnTo>
                  <a:close/>
                  <a:moveTo>
                    <a:pt x="9471" y="28155"/>
                  </a:moveTo>
                  <a:close/>
                  <a:moveTo>
                    <a:pt x="9215" y="28610"/>
                  </a:moveTo>
                  <a:lnTo>
                    <a:pt x="9244" y="28610"/>
                  </a:lnTo>
                  <a:close/>
                  <a:moveTo>
                    <a:pt x="25444" y="28354"/>
                  </a:moveTo>
                  <a:close/>
                  <a:moveTo>
                    <a:pt x="25444" y="28354"/>
                  </a:moveTo>
                  <a:close/>
                  <a:moveTo>
                    <a:pt x="27474" y="25259"/>
                  </a:moveTo>
                  <a:lnTo>
                    <a:pt x="27474" y="25259"/>
                  </a:lnTo>
                  <a:lnTo>
                    <a:pt x="27517" y="25259"/>
                  </a:lnTo>
                  <a:close/>
                  <a:moveTo>
                    <a:pt x="28340" y="24009"/>
                  </a:moveTo>
                  <a:close/>
                  <a:moveTo>
                    <a:pt x="31151" y="15576"/>
                  </a:moveTo>
                  <a:lnTo>
                    <a:pt x="31151" y="15576"/>
                  </a:lnTo>
                  <a:lnTo>
                    <a:pt x="31151" y="15576"/>
                  </a:lnTo>
                  <a:close/>
                  <a:moveTo>
                    <a:pt x="24279" y="7241"/>
                  </a:moveTo>
                  <a:close/>
                  <a:moveTo>
                    <a:pt x="19949" y="2755"/>
                  </a:moveTo>
                  <a:lnTo>
                    <a:pt x="19935" y="2726"/>
                  </a:lnTo>
                  <a:cubicBezTo>
                    <a:pt x="19935" y="2726"/>
                    <a:pt x="19935" y="2741"/>
                    <a:pt x="19949" y="2741"/>
                  </a:cubicBezTo>
                  <a:close/>
                  <a:moveTo>
                    <a:pt x="15363" y="2130"/>
                  </a:moveTo>
                  <a:lnTo>
                    <a:pt x="15363" y="2130"/>
                  </a:lnTo>
                  <a:lnTo>
                    <a:pt x="15363" y="2130"/>
                  </a:lnTo>
                  <a:lnTo>
                    <a:pt x="15363" y="2130"/>
                  </a:lnTo>
                  <a:cubicBezTo>
                    <a:pt x="15363" y="2130"/>
                    <a:pt x="15363" y="2116"/>
                    <a:pt x="15363" y="2116"/>
                  </a:cubicBezTo>
                  <a:close/>
                  <a:moveTo>
                    <a:pt x="13830" y="3479"/>
                  </a:moveTo>
                  <a:lnTo>
                    <a:pt x="13830" y="3479"/>
                  </a:lnTo>
                  <a:lnTo>
                    <a:pt x="13830" y="3479"/>
                  </a:lnTo>
                  <a:cubicBezTo>
                    <a:pt x="13830" y="3479"/>
                    <a:pt x="13830" y="3479"/>
                    <a:pt x="13830" y="3479"/>
                  </a:cubicBezTo>
                  <a:lnTo>
                    <a:pt x="13787" y="3465"/>
                  </a:lnTo>
                  <a:lnTo>
                    <a:pt x="13815" y="3465"/>
                  </a:lnTo>
                  <a:lnTo>
                    <a:pt x="13830" y="3479"/>
                  </a:lnTo>
                  <a:lnTo>
                    <a:pt x="13830" y="3479"/>
                  </a:lnTo>
                  <a:lnTo>
                    <a:pt x="13830" y="3479"/>
                  </a:lnTo>
                  <a:close/>
                  <a:moveTo>
                    <a:pt x="10152" y="3664"/>
                  </a:moveTo>
                  <a:close/>
                  <a:moveTo>
                    <a:pt x="8988" y="4160"/>
                  </a:moveTo>
                  <a:lnTo>
                    <a:pt x="8988" y="4160"/>
                  </a:lnTo>
                  <a:lnTo>
                    <a:pt x="8931" y="4089"/>
                  </a:lnTo>
                  <a:lnTo>
                    <a:pt x="8931" y="4089"/>
                  </a:lnTo>
                  <a:lnTo>
                    <a:pt x="8931" y="4089"/>
                  </a:lnTo>
                  <a:lnTo>
                    <a:pt x="8931" y="4089"/>
                  </a:lnTo>
                  <a:lnTo>
                    <a:pt x="8931" y="4089"/>
                  </a:lnTo>
                  <a:lnTo>
                    <a:pt x="9002" y="4160"/>
                  </a:lnTo>
                  <a:close/>
                  <a:moveTo>
                    <a:pt x="8988" y="4160"/>
                  </a:moveTo>
                  <a:lnTo>
                    <a:pt x="8946" y="4104"/>
                  </a:lnTo>
                  <a:lnTo>
                    <a:pt x="8988" y="4146"/>
                  </a:lnTo>
                  <a:close/>
                  <a:moveTo>
                    <a:pt x="5027" y="8278"/>
                  </a:moveTo>
                  <a:cubicBezTo>
                    <a:pt x="5027" y="8292"/>
                    <a:pt x="5027" y="8306"/>
                    <a:pt x="5027" y="8306"/>
                  </a:cubicBezTo>
                  <a:lnTo>
                    <a:pt x="5027" y="8306"/>
                  </a:lnTo>
                  <a:cubicBezTo>
                    <a:pt x="4998" y="8306"/>
                    <a:pt x="4956" y="8278"/>
                    <a:pt x="4942" y="8264"/>
                  </a:cubicBezTo>
                  <a:cubicBezTo>
                    <a:pt x="4970" y="8264"/>
                    <a:pt x="4998" y="8278"/>
                    <a:pt x="5013" y="8292"/>
                  </a:cubicBezTo>
                  <a:close/>
                  <a:moveTo>
                    <a:pt x="4445" y="10152"/>
                  </a:moveTo>
                  <a:lnTo>
                    <a:pt x="4445" y="10152"/>
                  </a:lnTo>
                  <a:lnTo>
                    <a:pt x="4445" y="10152"/>
                  </a:lnTo>
                  <a:lnTo>
                    <a:pt x="4459" y="10152"/>
                  </a:lnTo>
                  <a:close/>
                  <a:moveTo>
                    <a:pt x="4047" y="23924"/>
                  </a:moveTo>
                  <a:lnTo>
                    <a:pt x="4047" y="23924"/>
                  </a:lnTo>
                  <a:cubicBezTo>
                    <a:pt x="4033" y="23924"/>
                    <a:pt x="4019" y="23910"/>
                    <a:pt x="4005" y="23910"/>
                  </a:cubicBezTo>
                  <a:cubicBezTo>
                    <a:pt x="4019" y="23910"/>
                    <a:pt x="4033" y="23924"/>
                    <a:pt x="4047" y="23938"/>
                  </a:cubicBezTo>
                  <a:close/>
                  <a:moveTo>
                    <a:pt x="13233" y="30952"/>
                  </a:moveTo>
                  <a:lnTo>
                    <a:pt x="13248" y="30952"/>
                  </a:lnTo>
                  <a:cubicBezTo>
                    <a:pt x="13248" y="30952"/>
                    <a:pt x="13248" y="30952"/>
                    <a:pt x="13248" y="30952"/>
                  </a:cubicBezTo>
                  <a:lnTo>
                    <a:pt x="13248" y="30952"/>
                  </a:lnTo>
                  <a:lnTo>
                    <a:pt x="13248" y="30952"/>
                  </a:lnTo>
                  <a:lnTo>
                    <a:pt x="13248" y="30952"/>
                  </a:lnTo>
                  <a:cubicBezTo>
                    <a:pt x="13248" y="30966"/>
                    <a:pt x="13248" y="30966"/>
                    <a:pt x="13248" y="30966"/>
                  </a:cubicBezTo>
                  <a:close/>
                  <a:moveTo>
                    <a:pt x="31719" y="20218"/>
                  </a:moveTo>
                  <a:lnTo>
                    <a:pt x="31719" y="20218"/>
                  </a:lnTo>
                  <a:close/>
                  <a:moveTo>
                    <a:pt x="28553" y="10322"/>
                  </a:moveTo>
                  <a:cubicBezTo>
                    <a:pt x="28539" y="10337"/>
                    <a:pt x="28539" y="10337"/>
                    <a:pt x="28539" y="10337"/>
                  </a:cubicBezTo>
                  <a:lnTo>
                    <a:pt x="28539" y="10322"/>
                  </a:lnTo>
                  <a:close/>
                  <a:moveTo>
                    <a:pt x="16428" y="1278"/>
                  </a:moveTo>
                  <a:lnTo>
                    <a:pt x="16428" y="1264"/>
                  </a:lnTo>
                  <a:lnTo>
                    <a:pt x="16428" y="1264"/>
                  </a:lnTo>
                  <a:close/>
                  <a:moveTo>
                    <a:pt x="6759" y="3763"/>
                  </a:moveTo>
                  <a:lnTo>
                    <a:pt x="6759" y="3763"/>
                  </a:lnTo>
                  <a:close/>
                  <a:moveTo>
                    <a:pt x="6773" y="3777"/>
                  </a:moveTo>
                  <a:lnTo>
                    <a:pt x="6773" y="3777"/>
                  </a:lnTo>
                  <a:cubicBezTo>
                    <a:pt x="6759" y="3791"/>
                    <a:pt x="6773" y="3791"/>
                    <a:pt x="6787" y="3777"/>
                  </a:cubicBezTo>
                  <a:close/>
                  <a:moveTo>
                    <a:pt x="6660" y="28723"/>
                  </a:moveTo>
                  <a:lnTo>
                    <a:pt x="6674" y="28723"/>
                  </a:lnTo>
                  <a:lnTo>
                    <a:pt x="6660" y="28723"/>
                  </a:lnTo>
                  <a:close/>
                  <a:moveTo>
                    <a:pt x="9073" y="30171"/>
                  </a:moveTo>
                  <a:lnTo>
                    <a:pt x="9059" y="30171"/>
                  </a:lnTo>
                  <a:lnTo>
                    <a:pt x="9073" y="30171"/>
                  </a:lnTo>
                  <a:close/>
                  <a:moveTo>
                    <a:pt x="16726" y="32315"/>
                  </a:moveTo>
                  <a:close/>
                  <a:moveTo>
                    <a:pt x="17010" y="31648"/>
                  </a:moveTo>
                  <a:lnTo>
                    <a:pt x="17024" y="31648"/>
                  </a:lnTo>
                  <a:cubicBezTo>
                    <a:pt x="17010" y="31648"/>
                    <a:pt x="17010" y="31662"/>
                    <a:pt x="16996" y="31676"/>
                  </a:cubicBezTo>
                  <a:cubicBezTo>
                    <a:pt x="16996" y="31676"/>
                    <a:pt x="17010" y="31662"/>
                    <a:pt x="17010" y="31648"/>
                  </a:cubicBezTo>
                  <a:close/>
                  <a:moveTo>
                    <a:pt x="26012" y="29035"/>
                  </a:moveTo>
                  <a:lnTo>
                    <a:pt x="25983" y="29035"/>
                  </a:lnTo>
                  <a:lnTo>
                    <a:pt x="26012" y="29021"/>
                  </a:lnTo>
                  <a:cubicBezTo>
                    <a:pt x="26012" y="29035"/>
                    <a:pt x="26012" y="29035"/>
                    <a:pt x="26012" y="29050"/>
                  </a:cubicBezTo>
                  <a:close/>
                  <a:moveTo>
                    <a:pt x="27275" y="27956"/>
                  </a:moveTo>
                  <a:lnTo>
                    <a:pt x="27275" y="27956"/>
                  </a:lnTo>
                  <a:close/>
                  <a:moveTo>
                    <a:pt x="28383" y="27459"/>
                  </a:moveTo>
                  <a:cubicBezTo>
                    <a:pt x="28368" y="27459"/>
                    <a:pt x="28354" y="27459"/>
                    <a:pt x="28340" y="27445"/>
                  </a:cubicBezTo>
                  <a:close/>
                  <a:moveTo>
                    <a:pt x="28539" y="7525"/>
                  </a:moveTo>
                  <a:lnTo>
                    <a:pt x="28539" y="7525"/>
                  </a:lnTo>
                  <a:lnTo>
                    <a:pt x="28539" y="7525"/>
                  </a:lnTo>
                  <a:close/>
                  <a:moveTo>
                    <a:pt x="15945" y="654"/>
                  </a:moveTo>
                  <a:lnTo>
                    <a:pt x="15945" y="654"/>
                  </a:lnTo>
                  <a:lnTo>
                    <a:pt x="15945" y="668"/>
                  </a:lnTo>
                  <a:cubicBezTo>
                    <a:pt x="15945" y="668"/>
                    <a:pt x="15945" y="668"/>
                    <a:pt x="15945" y="668"/>
                  </a:cubicBezTo>
                  <a:close/>
                  <a:moveTo>
                    <a:pt x="15846" y="554"/>
                  </a:moveTo>
                  <a:close/>
                  <a:moveTo>
                    <a:pt x="2130" y="24066"/>
                  </a:moveTo>
                  <a:close/>
                  <a:moveTo>
                    <a:pt x="16016" y="668"/>
                  </a:moveTo>
                  <a:lnTo>
                    <a:pt x="16016" y="668"/>
                  </a:lnTo>
                  <a:lnTo>
                    <a:pt x="15959" y="668"/>
                  </a:lnTo>
                  <a:lnTo>
                    <a:pt x="15959" y="668"/>
                  </a:lnTo>
                  <a:cubicBezTo>
                    <a:pt x="15974" y="668"/>
                    <a:pt x="15988" y="668"/>
                    <a:pt x="16016" y="668"/>
                  </a:cubicBezTo>
                  <a:close/>
                  <a:moveTo>
                    <a:pt x="15051" y="441"/>
                  </a:moveTo>
                  <a:cubicBezTo>
                    <a:pt x="15051" y="441"/>
                    <a:pt x="15051" y="455"/>
                    <a:pt x="15051" y="469"/>
                  </a:cubicBezTo>
                  <a:lnTo>
                    <a:pt x="15051" y="469"/>
                  </a:lnTo>
                  <a:cubicBezTo>
                    <a:pt x="14980" y="455"/>
                    <a:pt x="14923" y="398"/>
                    <a:pt x="14909" y="327"/>
                  </a:cubicBezTo>
                  <a:cubicBezTo>
                    <a:pt x="14951" y="370"/>
                    <a:pt x="14994" y="412"/>
                    <a:pt x="15051" y="441"/>
                  </a:cubicBezTo>
                  <a:close/>
                  <a:moveTo>
                    <a:pt x="9670" y="2031"/>
                  </a:moveTo>
                  <a:lnTo>
                    <a:pt x="9670" y="2031"/>
                  </a:lnTo>
                  <a:close/>
                  <a:moveTo>
                    <a:pt x="2684" y="10535"/>
                  </a:moveTo>
                  <a:lnTo>
                    <a:pt x="2627" y="10592"/>
                  </a:lnTo>
                  <a:cubicBezTo>
                    <a:pt x="2613" y="10578"/>
                    <a:pt x="2599" y="10550"/>
                    <a:pt x="2585" y="10535"/>
                  </a:cubicBezTo>
                  <a:cubicBezTo>
                    <a:pt x="2613" y="10535"/>
                    <a:pt x="2642" y="10535"/>
                    <a:pt x="2670" y="10535"/>
                  </a:cubicBezTo>
                  <a:close/>
                  <a:moveTo>
                    <a:pt x="1066" y="11586"/>
                  </a:moveTo>
                  <a:cubicBezTo>
                    <a:pt x="1037" y="11600"/>
                    <a:pt x="1051" y="11586"/>
                    <a:pt x="1066" y="11572"/>
                  </a:cubicBezTo>
                  <a:close/>
                  <a:moveTo>
                    <a:pt x="384" y="14837"/>
                  </a:moveTo>
                  <a:lnTo>
                    <a:pt x="384" y="14837"/>
                  </a:lnTo>
                  <a:lnTo>
                    <a:pt x="384" y="14866"/>
                  </a:lnTo>
                  <a:cubicBezTo>
                    <a:pt x="341" y="14894"/>
                    <a:pt x="370" y="14781"/>
                    <a:pt x="384" y="14823"/>
                  </a:cubicBezTo>
                  <a:close/>
                  <a:moveTo>
                    <a:pt x="13645" y="32017"/>
                  </a:moveTo>
                  <a:lnTo>
                    <a:pt x="13673" y="32017"/>
                  </a:lnTo>
                  <a:lnTo>
                    <a:pt x="13645" y="32031"/>
                  </a:lnTo>
                  <a:cubicBezTo>
                    <a:pt x="13645" y="32017"/>
                    <a:pt x="13631" y="32017"/>
                    <a:pt x="13631" y="32003"/>
                  </a:cubicBezTo>
                  <a:close/>
                  <a:moveTo>
                    <a:pt x="15164" y="31861"/>
                  </a:moveTo>
                  <a:lnTo>
                    <a:pt x="15235" y="31790"/>
                  </a:lnTo>
                  <a:lnTo>
                    <a:pt x="15249" y="31832"/>
                  </a:ln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" name="Google Shape;538;p35">
              <a:extLst>
                <a:ext uri="{FF2B5EF4-FFF2-40B4-BE49-F238E27FC236}">
                  <a16:creationId xmlns:a16="http://schemas.microsoft.com/office/drawing/2014/main" id="{8E6F4322-7AD6-F2B4-AD7C-A00F73DE0562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865109" y="1326743"/>
              <a:ext cx="1131243" cy="115582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3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5057713" y="3286113"/>
            <a:ext cx="73342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3"/>
          <p:cNvPicPr preferRelativeResize="0"/>
          <p:nvPr/>
        </p:nvPicPr>
        <p:blipFill>
          <a:blip r:embed="rId4">
            <a:alphaModFix amt="86000"/>
          </a:blip>
          <a:stretch>
            <a:fillRect/>
          </a:stretch>
        </p:blipFill>
        <p:spPr>
          <a:xfrm rot="-1379977">
            <a:off x="4218963" y="3493187"/>
            <a:ext cx="942975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33"/>
          <p:cNvSpPr txBox="1">
            <a:spLocks noGrp="1"/>
          </p:cNvSpPr>
          <p:nvPr>
            <p:ph type="title"/>
          </p:nvPr>
        </p:nvSpPr>
        <p:spPr>
          <a:xfrm>
            <a:off x="4810171" y="1092736"/>
            <a:ext cx="3788700" cy="7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الناقل الحيوي ..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7" name="Google Shape;45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1625" y="86953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1975" y="424090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9175" y="35375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08175" y="238600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4813" y="630925"/>
            <a:ext cx="342900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18;p31">
            <a:extLst>
              <a:ext uri="{FF2B5EF4-FFF2-40B4-BE49-F238E27FC236}">
                <a16:creationId xmlns:a16="http://schemas.microsoft.com/office/drawing/2014/main" id="{BBE6A6DD-FAE4-F999-277D-FB902A66A33A}"/>
              </a:ext>
            </a:extLst>
          </p:cNvPr>
          <p:cNvSpPr txBox="1">
            <a:spLocks/>
          </p:cNvSpPr>
          <p:nvPr/>
        </p:nvSpPr>
        <p:spPr>
          <a:xfrm>
            <a:off x="4796868" y="1931272"/>
            <a:ext cx="3265755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المخلوق الحي الحامل للمرض كالذباب و البعوض و الذباب و الطيور والفئران . </a:t>
            </a:r>
          </a:p>
        </p:txBody>
      </p:sp>
      <p:pic>
        <p:nvPicPr>
          <p:cNvPr id="10" name="صورة 9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B50E6662-C6AE-7988-58B9-669F8B843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7455" y="843095"/>
            <a:ext cx="1326758" cy="1431179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صورة 13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DFEDCF0E-658A-CA63-7883-19C664A388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0618" y="1558685"/>
            <a:ext cx="1500384" cy="1654629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صورة 15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7E9AE441-6FFE-A2D9-7AD1-CA22A59107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849" y="2386000"/>
            <a:ext cx="1892364" cy="1259282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70BBA3F-7C2D-4F7E-9325-1F85038AA6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4031" y="3352374"/>
            <a:ext cx="1547591" cy="1372024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صورة 19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BACED014-D604-87CD-0D2B-581D5581A19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833" t="52079" r="7193"/>
          <a:stretch/>
        </p:blipFill>
        <p:spPr>
          <a:xfrm>
            <a:off x="4173233" y="2823223"/>
            <a:ext cx="1768960" cy="953099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8"/>
          <p:cNvSpPr txBox="1">
            <a:spLocks noGrp="1"/>
          </p:cNvSpPr>
          <p:nvPr>
            <p:ph type="title" idx="4"/>
          </p:nvPr>
        </p:nvSpPr>
        <p:spPr>
          <a:xfrm>
            <a:off x="713225" y="387875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كيف نحمي انفسنا من الامراض ؟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27" name="Google Shape;627;p38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581527">
            <a:off x="3525525" y="2812150"/>
            <a:ext cx="1352550" cy="360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38"/>
          <p:cNvPicPr preferRelativeResize="0"/>
          <p:nvPr/>
        </p:nvPicPr>
        <p:blipFill>
          <a:blip r:embed="rId4">
            <a:alphaModFix amt="86000"/>
          </a:blip>
          <a:stretch>
            <a:fillRect/>
          </a:stretch>
        </p:blipFill>
        <p:spPr>
          <a:xfrm rot="-1379977">
            <a:off x="7583013" y="3786187"/>
            <a:ext cx="942975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8"/>
          <p:cNvSpPr txBox="1">
            <a:spLocks noGrp="1"/>
          </p:cNvSpPr>
          <p:nvPr>
            <p:ph type="title"/>
          </p:nvPr>
        </p:nvSpPr>
        <p:spPr>
          <a:xfrm>
            <a:off x="713224" y="2699057"/>
            <a:ext cx="3440989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خلايا الدم البيضاء </a:t>
            </a:r>
            <a:r>
              <a:rPr lang="ar-SA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 الخلايا المسئولة عن حماية الجسم و محاربة الامراض و الجراثيم داخل اجسامنا . 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0" name="Google Shape;630;p38"/>
          <p:cNvSpPr txBox="1">
            <a:spLocks noGrp="1"/>
          </p:cNvSpPr>
          <p:nvPr>
            <p:ph type="title" idx="2"/>
          </p:nvPr>
        </p:nvSpPr>
        <p:spPr>
          <a:xfrm>
            <a:off x="5146375" y="2605494"/>
            <a:ext cx="30723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المناعة </a:t>
            </a:r>
            <a:r>
              <a:rPr lang="ar-SA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 قدرة الجسم على التصدي لمسببات المرض ، وهي اما تكون طبيعية او صناعية .</a:t>
            </a:r>
          </a:p>
        </p:txBody>
      </p:sp>
      <p:sp>
        <p:nvSpPr>
          <p:cNvPr id="631" name="Google Shape;631;p38"/>
          <p:cNvSpPr txBox="1">
            <a:spLocks noGrp="1"/>
          </p:cNvSpPr>
          <p:nvPr>
            <p:ph type="subTitle" idx="1"/>
          </p:nvPr>
        </p:nvSpPr>
        <p:spPr>
          <a:xfrm>
            <a:off x="1056290" y="1167429"/>
            <a:ext cx="6944617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لنحمي اجسامنا من الامراض يجب علينا ان نقوي مناعتنا .</a:t>
            </a:r>
            <a:endParaRPr sz="18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33" name="Google Shape;63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2789" y="1700724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7200" y="466170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84320" y="1700724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23000" y="3883700"/>
            <a:ext cx="342900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35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flipH="1">
            <a:off x="3870800" y="2048999"/>
            <a:ext cx="1352550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5"/>
          <p:cNvPicPr preferRelativeResize="0"/>
          <p:nvPr/>
        </p:nvPicPr>
        <p:blipFill>
          <a:blip r:embed="rId4">
            <a:alphaModFix amt="86000"/>
          </a:blip>
          <a:stretch>
            <a:fillRect/>
          </a:stretch>
        </p:blipFill>
        <p:spPr>
          <a:xfrm flipH="1">
            <a:off x="1360063" y="3749513"/>
            <a:ext cx="73342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35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 rot="1379977" flipH="1">
            <a:off x="2420750" y="3744762"/>
            <a:ext cx="942975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35"/>
          <p:cNvSpPr txBox="1">
            <a:spLocks noGrp="1"/>
          </p:cNvSpPr>
          <p:nvPr>
            <p:ph type="subTitle" idx="1"/>
          </p:nvPr>
        </p:nvSpPr>
        <p:spPr>
          <a:xfrm>
            <a:off x="5112973" y="2021884"/>
            <a:ext cx="3656395" cy="18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المناعة الطبيعية: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وهي الاستجابة السريعة من الجسم و القيام بإنتاج اجسام مضادة التي تحارب المرض 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تدوم طويلاً .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2" name="Google Shape;542;p35"/>
          <p:cNvPicPr preferRelativeResize="0"/>
          <p:nvPr/>
        </p:nvPicPr>
        <p:blipFill>
          <a:blip r:embed="rId4">
            <a:alphaModFix amt="86000"/>
          </a:blip>
          <a:stretch>
            <a:fillRect/>
          </a:stretch>
        </p:blipFill>
        <p:spPr>
          <a:xfrm>
            <a:off x="5160538" y="3940013"/>
            <a:ext cx="73342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180625" y="3749525"/>
            <a:ext cx="849400" cy="2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06462" y="1836146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1775" y="13172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90975" y="4798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40250" y="4127375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96545" y="3911837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03400" y="3502688"/>
            <a:ext cx="342900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عنوان 2">
            <a:extLst>
              <a:ext uri="{FF2B5EF4-FFF2-40B4-BE49-F238E27FC236}">
                <a16:creationId xmlns:a16="http://schemas.microsoft.com/office/drawing/2014/main" id="{A41FAE63-3070-D099-1328-8594380E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063" y="747165"/>
            <a:ext cx="4360200" cy="531900"/>
          </a:xfrm>
        </p:spPr>
        <p:txBody>
          <a:bodyPr/>
          <a:lstStyle/>
          <a:p>
            <a:r>
              <a:rPr lang="ar-SA" sz="3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أنواع المناعة ..</a:t>
            </a:r>
          </a:p>
        </p:txBody>
      </p:sp>
      <p:grpSp>
        <p:nvGrpSpPr>
          <p:cNvPr id="5" name="Google Shape;1505;p57">
            <a:extLst>
              <a:ext uri="{FF2B5EF4-FFF2-40B4-BE49-F238E27FC236}">
                <a16:creationId xmlns:a16="http://schemas.microsoft.com/office/drawing/2014/main" id="{36461272-1255-14B1-3079-9CA5AD8C6168}"/>
              </a:ext>
            </a:extLst>
          </p:cNvPr>
          <p:cNvGrpSpPr/>
          <p:nvPr/>
        </p:nvGrpSpPr>
        <p:grpSpPr>
          <a:xfrm>
            <a:off x="6509418" y="1042364"/>
            <a:ext cx="863507" cy="913977"/>
            <a:chOff x="-3695918" y="2765837"/>
            <a:chExt cx="1678594" cy="1739866"/>
          </a:xfrm>
        </p:grpSpPr>
        <p:sp>
          <p:nvSpPr>
            <p:cNvPr id="6" name="Google Shape;1506;p57">
              <a:extLst>
                <a:ext uri="{FF2B5EF4-FFF2-40B4-BE49-F238E27FC236}">
                  <a16:creationId xmlns:a16="http://schemas.microsoft.com/office/drawing/2014/main" id="{B94F5CC5-DA0D-B1E2-965B-231B0D30B327}"/>
                </a:ext>
              </a:extLst>
            </p:cNvPr>
            <p:cNvSpPr/>
            <p:nvPr/>
          </p:nvSpPr>
          <p:spPr>
            <a:xfrm>
              <a:off x="-3695918" y="2765837"/>
              <a:ext cx="1678594" cy="1739866"/>
            </a:xfrm>
            <a:custGeom>
              <a:avLst/>
              <a:gdLst/>
              <a:ahLst/>
              <a:cxnLst/>
              <a:rect l="l" t="t" r="r" b="b"/>
              <a:pathLst>
                <a:path w="32245" h="33422" extrusionOk="0">
                  <a:moveTo>
                    <a:pt x="32186" y="17925"/>
                  </a:moveTo>
                  <a:cubicBezTo>
                    <a:pt x="32156" y="17616"/>
                    <a:pt x="32245" y="17277"/>
                    <a:pt x="31892" y="17101"/>
                  </a:cubicBezTo>
                  <a:lnTo>
                    <a:pt x="31862" y="17101"/>
                  </a:lnTo>
                  <a:cubicBezTo>
                    <a:pt x="31906" y="17071"/>
                    <a:pt x="31892" y="17042"/>
                    <a:pt x="31833" y="17012"/>
                  </a:cubicBezTo>
                  <a:lnTo>
                    <a:pt x="31833" y="17012"/>
                  </a:lnTo>
                  <a:cubicBezTo>
                    <a:pt x="31833" y="16909"/>
                    <a:pt x="31847" y="16806"/>
                    <a:pt x="31892" y="16718"/>
                  </a:cubicBezTo>
                  <a:cubicBezTo>
                    <a:pt x="31950" y="16556"/>
                    <a:pt x="31965" y="16394"/>
                    <a:pt x="31921" y="16232"/>
                  </a:cubicBezTo>
                  <a:lnTo>
                    <a:pt x="31744" y="16188"/>
                  </a:lnTo>
                  <a:lnTo>
                    <a:pt x="31744" y="16188"/>
                  </a:lnTo>
                  <a:cubicBezTo>
                    <a:pt x="31744" y="16173"/>
                    <a:pt x="31744" y="16144"/>
                    <a:pt x="31744" y="16115"/>
                  </a:cubicBezTo>
                  <a:lnTo>
                    <a:pt x="31906" y="16100"/>
                  </a:lnTo>
                  <a:cubicBezTo>
                    <a:pt x="31906" y="16056"/>
                    <a:pt x="31862" y="15997"/>
                    <a:pt x="31877" y="15967"/>
                  </a:cubicBezTo>
                  <a:cubicBezTo>
                    <a:pt x="31980" y="15585"/>
                    <a:pt x="31892" y="15187"/>
                    <a:pt x="31641" y="14893"/>
                  </a:cubicBezTo>
                  <a:cubicBezTo>
                    <a:pt x="31597" y="14555"/>
                    <a:pt x="31553" y="14201"/>
                    <a:pt x="31509" y="13863"/>
                  </a:cubicBezTo>
                  <a:cubicBezTo>
                    <a:pt x="31509" y="13834"/>
                    <a:pt x="31465" y="13819"/>
                    <a:pt x="31435" y="13789"/>
                  </a:cubicBezTo>
                  <a:lnTo>
                    <a:pt x="31435" y="13510"/>
                  </a:lnTo>
                  <a:cubicBezTo>
                    <a:pt x="31494" y="13466"/>
                    <a:pt x="31553" y="13436"/>
                    <a:pt x="31612" y="13392"/>
                  </a:cubicBezTo>
                  <a:cubicBezTo>
                    <a:pt x="31612" y="13363"/>
                    <a:pt x="31612" y="13318"/>
                    <a:pt x="31627" y="13289"/>
                  </a:cubicBezTo>
                  <a:cubicBezTo>
                    <a:pt x="31583" y="13186"/>
                    <a:pt x="31553" y="13083"/>
                    <a:pt x="31509" y="12965"/>
                  </a:cubicBezTo>
                  <a:cubicBezTo>
                    <a:pt x="31465" y="12862"/>
                    <a:pt x="31435" y="12745"/>
                    <a:pt x="31318" y="12700"/>
                  </a:cubicBezTo>
                  <a:lnTo>
                    <a:pt x="31318" y="12700"/>
                  </a:lnTo>
                  <a:lnTo>
                    <a:pt x="31229" y="12494"/>
                  </a:lnTo>
                  <a:cubicBezTo>
                    <a:pt x="31273" y="12421"/>
                    <a:pt x="31273" y="12332"/>
                    <a:pt x="31244" y="12259"/>
                  </a:cubicBezTo>
                  <a:cubicBezTo>
                    <a:pt x="31156" y="12009"/>
                    <a:pt x="31023" y="11773"/>
                    <a:pt x="30832" y="11582"/>
                  </a:cubicBezTo>
                  <a:cubicBezTo>
                    <a:pt x="30906" y="11346"/>
                    <a:pt x="30906" y="11346"/>
                    <a:pt x="30729" y="11229"/>
                  </a:cubicBezTo>
                  <a:lnTo>
                    <a:pt x="30641" y="11170"/>
                  </a:lnTo>
                  <a:cubicBezTo>
                    <a:pt x="30700" y="11008"/>
                    <a:pt x="30655" y="10802"/>
                    <a:pt x="30508" y="10699"/>
                  </a:cubicBezTo>
                  <a:lnTo>
                    <a:pt x="30346" y="10552"/>
                  </a:lnTo>
                  <a:cubicBezTo>
                    <a:pt x="30332" y="10567"/>
                    <a:pt x="30332" y="10567"/>
                    <a:pt x="30317" y="10581"/>
                  </a:cubicBezTo>
                  <a:lnTo>
                    <a:pt x="30346" y="10552"/>
                  </a:lnTo>
                  <a:cubicBezTo>
                    <a:pt x="30287" y="10169"/>
                    <a:pt x="30023" y="9845"/>
                    <a:pt x="29920" y="9478"/>
                  </a:cubicBezTo>
                  <a:cubicBezTo>
                    <a:pt x="29772" y="9257"/>
                    <a:pt x="29669" y="9021"/>
                    <a:pt x="29611" y="8771"/>
                  </a:cubicBezTo>
                  <a:cubicBezTo>
                    <a:pt x="29552" y="8712"/>
                    <a:pt x="29508" y="8639"/>
                    <a:pt x="29522" y="8565"/>
                  </a:cubicBezTo>
                  <a:lnTo>
                    <a:pt x="29405" y="8462"/>
                  </a:lnTo>
                  <a:cubicBezTo>
                    <a:pt x="29405" y="8403"/>
                    <a:pt x="29405" y="8330"/>
                    <a:pt x="29390" y="8285"/>
                  </a:cubicBezTo>
                  <a:lnTo>
                    <a:pt x="29301" y="8168"/>
                  </a:lnTo>
                  <a:lnTo>
                    <a:pt x="29213" y="8153"/>
                  </a:lnTo>
                  <a:cubicBezTo>
                    <a:pt x="29154" y="7976"/>
                    <a:pt x="29051" y="7800"/>
                    <a:pt x="28919" y="7653"/>
                  </a:cubicBezTo>
                  <a:cubicBezTo>
                    <a:pt x="28904" y="7653"/>
                    <a:pt x="28889" y="7638"/>
                    <a:pt x="28875" y="7609"/>
                  </a:cubicBezTo>
                  <a:lnTo>
                    <a:pt x="28919" y="7653"/>
                  </a:lnTo>
                  <a:cubicBezTo>
                    <a:pt x="28919" y="7506"/>
                    <a:pt x="28860" y="7373"/>
                    <a:pt x="28757" y="7255"/>
                  </a:cubicBezTo>
                  <a:cubicBezTo>
                    <a:pt x="28654" y="7152"/>
                    <a:pt x="28595" y="7020"/>
                    <a:pt x="28580" y="6873"/>
                  </a:cubicBezTo>
                  <a:cubicBezTo>
                    <a:pt x="28551" y="6829"/>
                    <a:pt x="28522" y="6799"/>
                    <a:pt x="28492" y="6755"/>
                  </a:cubicBezTo>
                  <a:cubicBezTo>
                    <a:pt x="28286" y="6564"/>
                    <a:pt x="28109" y="6328"/>
                    <a:pt x="27977" y="6063"/>
                  </a:cubicBezTo>
                  <a:lnTo>
                    <a:pt x="27786" y="5946"/>
                  </a:lnTo>
                  <a:lnTo>
                    <a:pt x="27683" y="5843"/>
                  </a:lnTo>
                  <a:lnTo>
                    <a:pt x="27683" y="5651"/>
                  </a:lnTo>
                  <a:lnTo>
                    <a:pt x="27388" y="5533"/>
                  </a:lnTo>
                  <a:cubicBezTo>
                    <a:pt x="27359" y="5533"/>
                    <a:pt x="27329" y="5533"/>
                    <a:pt x="27300" y="5533"/>
                  </a:cubicBezTo>
                  <a:lnTo>
                    <a:pt x="27300" y="5533"/>
                  </a:lnTo>
                  <a:cubicBezTo>
                    <a:pt x="27226" y="5342"/>
                    <a:pt x="27065" y="5210"/>
                    <a:pt x="26873" y="5151"/>
                  </a:cubicBezTo>
                  <a:cubicBezTo>
                    <a:pt x="26770" y="5092"/>
                    <a:pt x="26667" y="5004"/>
                    <a:pt x="26608" y="4901"/>
                  </a:cubicBezTo>
                  <a:cubicBezTo>
                    <a:pt x="26564" y="4812"/>
                    <a:pt x="26520" y="4724"/>
                    <a:pt x="26476" y="4636"/>
                  </a:cubicBezTo>
                  <a:cubicBezTo>
                    <a:pt x="26417" y="4592"/>
                    <a:pt x="26373" y="4533"/>
                    <a:pt x="26358" y="4444"/>
                  </a:cubicBezTo>
                  <a:lnTo>
                    <a:pt x="25902" y="4121"/>
                  </a:lnTo>
                  <a:lnTo>
                    <a:pt x="25902" y="4121"/>
                  </a:lnTo>
                  <a:cubicBezTo>
                    <a:pt x="25578" y="3826"/>
                    <a:pt x="25240" y="3576"/>
                    <a:pt x="24872" y="3355"/>
                  </a:cubicBezTo>
                  <a:cubicBezTo>
                    <a:pt x="24769" y="3297"/>
                    <a:pt x="24784" y="3194"/>
                    <a:pt x="24813" y="3091"/>
                  </a:cubicBezTo>
                  <a:cubicBezTo>
                    <a:pt x="24828" y="3032"/>
                    <a:pt x="24769" y="3032"/>
                    <a:pt x="24725" y="3032"/>
                  </a:cubicBezTo>
                  <a:cubicBezTo>
                    <a:pt x="24681" y="3046"/>
                    <a:pt x="24636" y="3076"/>
                    <a:pt x="24577" y="3091"/>
                  </a:cubicBezTo>
                  <a:cubicBezTo>
                    <a:pt x="24548" y="2914"/>
                    <a:pt x="24666" y="2767"/>
                    <a:pt x="24666" y="2605"/>
                  </a:cubicBezTo>
                  <a:lnTo>
                    <a:pt x="24474" y="2693"/>
                  </a:lnTo>
                  <a:cubicBezTo>
                    <a:pt x="24401" y="2664"/>
                    <a:pt x="24327" y="2634"/>
                    <a:pt x="24254" y="2590"/>
                  </a:cubicBezTo>
                  <a:cubicBezTo>
                    <a:pt x="24077" y="2472"/>
                    <a:pt x="23842" y="2472"/>
                    <a:pt x="23665" y="2590"/>
                  </a:cubicBezTo>
                  <a:lnTo>
                    <a:pt x="23577" y="2575"/>
                  </a:lnTo>
                  <a:lnTo>
                    <a:pt x="23577" y="2575"/>
                  </a:lnTo>
                  <a:cubicBezTo>
                    <a:pt x="23356" y="2369"/>
                    <a:pt x="23121" y="2208"/>
                    <a:pt x="22856" y="2090"/>
                  </a:cubicBezTo>
                  <a:cubicBezTo>
                    <a:pt x="22738" y="2002"/>
                    <a:pt x="22561" y="2016"/>
                    <a:pt x="22458" y="1884"/>
                  </a:cubicBezTo>
                  <a:lnTo>
                    <a:pt x="22458" y="1884"/>
                  </a:lnTo>
                  <a:cubicBezTo>
                    <a:pt x="22370" y="1796"/>
                    <a:pt x="22238" y="1884"/>
                    <a:pt x="22149" y="1781"/>
                  </a:cubicBezTo>
                  <a:cubicBezTo>
                    <a:pt x="22120" y="1781"/>
                    <a:pt x="22090" y="1781"/>
                    <a:pt x="22061" y="1766"/>
                  </a:cubicBezTo>
                  <a:cubicBezTo>
                    <a:pt x="22017" y="1751"/>
                    <a:pt x="21973" y="1766"/>
                    <a:pt x="21958" y="1796"/>
                  </a:cubicBezTo>
                  <a:lnTo>
                    <a:pt x="21958" y="1781"/>
                  </a:lnTo>
                  <a:lnTo>
                    <a:pt x="21958" y="1781"/>
                  </a:lnTo>
                  <a:cubicBezTo>
                    <a:pt x="21884" y="1663"/>
                    <a:pt x="21767" y="1693"/>
                    <a:pt x="21664" y="1678"/>
                  </a:cubicBezTo>
                  <a:lnTo>
                    <a:pt x="21575" y="1589"/>
                  </a:lnTo>
                  <a:cubicBezTo>
                    <a:pt x="21590" y="1545"/>
                    <a:pt x="21575" y="1501"/>
                    <a:pt x="21561" y="1472"/>
                  </a:cubicBezTo>
                  <a:cubicBezTo>
                    <a:pt x="21546" y="1457"/>
                    <a:pt x="21531" y="1428"/>
                    <a:pt x="21531" y="1398"/>
                  </a:cubicBezTo>
                  <a:lnTo>
                    <a:pt x="21428" y="1295"/>
                  </a:lnTo>
                  <a:lnTo>
                    <a:pt x="21252" y="1295"/>
                  </a:lnTo>
                  <a:cubicBezTo>
                    <a:pt x="21207" y="1383"/>
                    <a:pt x="21178" y="1354"/>
                    <a:pt x="21134" y="1295"/>
                  </a:cubicBezTo>
                  <a:cubicBezTo>
                    <a:pt x="20825" y="1280"/>
                    <a:pt x="20516" y="1207"/>
                    <a:pt x="20236" y="1089"/>
                  </a:cubicBezTo>
                  <a:cubicBezTo>
                    <a:pt x="19986" y="1074"/>
                    <a:pt x="19750" y="1016"/>
                    <a:pt x="19530" y="913"/>
                  </a:cubicBezTo>
                  <a:cubicBezTo>
                    <a:pt x="19500" y="898"/>
                    <a:pt x="19471" y="898"/>
                    <a:pt x="19441" y="913"/>
                  </a:cubicBezTo>
                  <a:lnTo>
                    <a:pt x="19132" y="486"/>
                  </a:lnTo>
                  <a:cubicBezTo>
                    <a:pt x="19103" y="486"/>
                    <a:pt x="19074" y="486"/>
                    <a:pt x="19044" y="486"/>
                  </a:cubicBezTo>
                  <a:cubicBezTo>
                    <a:pt x="19029" y="471"/>
                    <a:pt x="19015" y="471"/>
                    <a:pt x="19015" y="456"/>
                  </a:cubicBezTo>
                  <a:cubicBezTo>
                    <a:pt x="18912" y="427"/>
                    <a:pt x="18823" y="339"/>
                    <a:pt x="18720" y="339"/>
                  </a:cubicBezTo>
                  <a:cubicBezTo>
                    <a:pt x="18617" y="383"/>
                    <a:pt x="18529" y="221"/>
                    <a:pt x="18426" y="294"/>
                  </a:cubicBezTo>
                  <a:cubicBezTo>
                    <a:pt x="18338" y="353"/>
                    <a:pt x="18220" y="353"/>
                    <a:pt x="18117" y="294"/>
                  </a:cubicBezTo>
                  <a:cubicBezTo>
                    <a:pt x="18073" y="265"/>
                    <a:pt x="17999" y="236"/>
                    <a:pt x="17940" y="236"/>
                  </a:cubicBezTo>
                  <a:cubicBezTo>
                    <a:pt x="17926" y="221"/>
                    <a:pt x="17926" y="206"/>
                    <a:pt x="17926" y="191"/>
                  </a:cubicBezTo>
                  <a:cubicBezTo>
                    <a:pt x="17837" y="191"/>
                    <a:pt x="17764" y="162"/>
                    <a:pt x="17720" y="88"/>
                  </a:cubicBezTo>
                  <a:lnTo>
                    <a:pt x="17499" y="88"/>
                  </a:lnTo>
                  <a:lnTo>
                    <a:pt x="17469" y="74"/>
                  </a:lnTo>
                  <a:cubicBezTo>
                    <a:pt x="17411" y="44"/>
                    <a:pt x="17352" y="30"/>
                    <a:pt x="17293" y="0"/>
                  </a:cubicBezTo>
                  <a:cubicBezTo>
                    <a:pt x="17190" y="88"/>
                    <a:pt x="17043" y="88"/>
                    <a:pt x="16940" y="0"/>
                  </a:cubicBezTo>
                  <a:cubicBezTo>
                    <a:pt x="16851" y="103"/>
                    <a:pt x="16704" y="0"/>
                    <a:pt x="16616" y="103"/>
                  </a:cubicBezTo>
                  <a:lnTo>
                    <a:pt x="16616" y="103"/>
                  </a:lnTo>
                  <a:cubicBezTo>
                    <a:pt x="16572" y="133"/>
                    <a:pt x="16513" y="147"/>
                    <a:pt x="16469" y="118"/>
                  </a:cubicBezTo>
                  <a:cubicBezTo>
                    <a:pt x="16410" y="103"/>
                    <a:pt x="16366" y="88"/>
                    <a:pt x="16307" y="59"/>
                  </a:cubicBezTo>
                  <a:cubicBezTo>
                    <a:pt x="16263" y="44"/>
                    <a:pt x="16233" y="44"/>
                    <a:pt x="16204" y="59"/>
                  </a:cubicBezTo>
                  <a:cubicBezTo>
                    <a:pt x="16130" y="103"/>
                    <a:pt x="16071" y="162"/>
                    <a:pt x="16071" y="250"/>
                  </a:cubicBezTo>
                  <a:cubicBezTo>
                    <a:pt x="16101" y="339"/>
                    <a:pt x="15998" y="265"/>
                    <a:pt x="15983" y="324"/>
                  </a:cubicBezTo>
                  <a:cubicBezTo>
                    <a:pt x="15954" y="368"/>
                    <a:pt x="15939" y="427"/>
                    <a:pt x="15939" y="486"/>
                  </a:cubicBezTo>
                  <a:lnTo>
                    <a:pt x="15806" y="500"/>
                  </a:lnTo>
                  <a:lnTo>
                    <a:pt x="15806" y="500"/>
                  </a:lnTo>
                  <a:lnTo>
                    <a:pt x="15497" y="500"/>
                  </a:lnTo>
                  <a:cubicBezTo>
                    <a:pt x="15497" y="412"/>
                    <a:pt x="15512" y="339"/>
                    <a:pt x="15615" y="309"/>
                  </a:cubicBezTo>
                  <a:cubicBezTo>
                    <a:pt x="15718" y="294"/>
                    <a:pt x="15821" y="309"/>
                    <a:pt x="15895" y="236"/>
                  </a:cubicBezTo>
                  <a:cubicBezTo>
                    <a:pt x="15954" y="191"/>
                    <a:pt x="15954" y="118"/>
                    <a:pt x="15895" y="74"/>
                  </a:cubicBezTo>
                  <a:cubicBezTo>
                    <a:pt x="15806" y="147"/>
                    <a:pt x="15689" y="177"/>
                    <a:pt x="15586" y="133"/>
                  </a:cubicBezTo>
                  <a:cubicBezTo>
                    <a:pt x="15483" y="88"/>
                    <a:pt x="15394" y="162"/>
                    <a:pt x="15306" y="177"/>
                  </a:cubicBezTo>
                  <a:cubicBezTo>
                    <a:pt x="15277" y="118"/>
                    <a:pt x="15218" y="88"/>
                    <a:pt x="15144" y="88"/>
                  </a:cubicBezTo>
                  <a:cubicBezTo>
                    <a:pt x="15115" y="74"/>
                    <a:pt x="15085" y="59"/>
                    <a:pt x="15041" y="59"/>
                  </a:cubicBezTo>
                  <a:cubicBezTo>
                    <a:pt x="14923" y="59"/>
                    <a:pt x="14806" y="15"/>
                    <a:pt x="14688" y="103"/>
                  </a:cubicBezTo>
                  <a:cubicBezTo>
                    <a:pt x="14659" y="133"/>
                    <a:pt x="14629" y="162"/>
                    <a:pt x="14600" y="191"/>
                  </a:cubicBezTo>
                  <a:lnTo>
                    <a:pt x="14497" y="206"/>
                  </a:lnTo>
                  <a:cubicBezTo>
                    <a:pt x="14394" y="133"/>
                    <a:pt x="14276" y="133"/>
                    <a:pt x="14188" y="206"/>
                  </a:cubicBezTo>
                  <a:lnTo>
                    <a:pt x="14188" y="206"/>
                  </a:lnTo>
                  <a:cubicBezTo>
                    <a:pt x="14055" y="427"/>
                    <a:pt x="13879" y="368"/>
                    <a:pt x="13687" y="294"/>
                  </a:cubicBezTo>
                  <a:lnTo>
                    <a:pt x="13687" y="294"/>
                  </a:lnTo>
                  <a:cubicBezTo>
                    <a:pt x="13555" y="236"/>
                    <a:pt x="13481" y="353"/>
                    <a:pt x="13378" y="397"/>
                  </a:cubicBezTo>
                  <a:cubicBezTo>
                    <a:pt x="13364" y="412"/>
                    <a:pt x="13349" y="442"/>
                    <a:pt x="13334" y="471"/>
                  </a:cubicBezTo>
                  <a:lnTo>
                    <a:pt x="13290" y="397"/>
                  </a:lnTo>
                  <a:cubicBezTo>
                    <a:pt x="13246" y="397"/>
                    <a:pt x="13216" y="397"/>
                    <a:pt x="13187" y="397"/>
                  </a:cubicBezTo>
                  <a:cubicBezTo>
                    <a:pt x="13187" y="368"/>
                    <a:pt x="13158" y="324"/>
                    <a:pt x="13113" y="339"/>
                  </a:cubicBezTo>
                  <a:cubicBezTo>
                    <a:pt x="13069" y="353"/>
                    <a:pt x="13099" y="383"/>
                    <a:pt x="13084" y="412"/>
                  </a:cubicBezTo>
                  <a:lnTo>
                    <a:pt x="12878" y="412"/>
                  </a:lnTo>
                  <a:cubicBezTo>
                    <a:pt x="12819" y="530"/>
                    <a:pt x="12701" y="500"/>
                    <a:pt x="12584" y="515"/>
                  </a:cubicBezTo>
                  <a:cubicBezTo>
                    <a:pt x="12481" y="545"/>
                    <a:pt x="12481" y="618"/>
                    <a:pt x="12481" y="707"/>
                  </a:cubicBezTo>
                  <a:lnTo>
                    <a:pt x="12481" y="707"/>
                  </a:lnTo>
                  <a:cubicBezTo>
                    <a:pt x="12260" y="707"/>
                    <a:pt x="12039" y="662"/>
                    <a:pt x="11818" y="780"/>
                  </a:cubicBezTo>
                  <a:cubicBezTo>
                    <a:pt x="11686" y="839"/>
                    <a:pt x="11745" y="692"/>
                    <a:pt x="11745" y="633"/>
                  </a:cubicBezTo>
                  <a:lnTo>
                    <a:pt x="11583" y="633"/>
                  </a:lnTo>
                  <a:cubicBezTo>
                    <a:pt x="11539" y="692"/>
                    <a:pt x="11509" y="765"/>
                    <a:pt x="11495" y="839"/>
                  </a:cubicBezTo>
                  <a:cubicBezTo>
                    <a:pt x="11480" y="957"/>
                    <a:pt x="11465" y="1119"/>
                    <a:pt x="11259" y="1133"/>
                  </a:cubicBezTo>
                  <a:lnTo>
                    <a:pt x="11171" y="1133"/>
                  </a:lnTo>
                  <a:lnTo>
                    <a:pt x="11068" y="1133"/>
                  </a:lnTo>
                  <a:lnTo>
                    <a:pt x="11068" y="1133"/>
                  </a:lnTo>
                  <a:cubicBezTo>
                    <a:pt x="10979" y="1148"/>
                    <a:pt x="10832" y="1060"/>
                    <a:pt x="10832" y="1207"/>
                  </a:cubicBezTo>
                  <a:cubicBezTo>
                    <a:pt x="10818" y="1354"/>
                    <a:pt x="10803" y="1413"/>
                    <a:pt x="10685" y="1428"/>
                  </a:cubicBezTo>
                  <a:cubicBezTo>
                    <a:pt x="10567" y="1428"/>
                    <a:pt x="10406" y="1531"/>
                    <a:pt x="10244" y="1472"/>
                  </a:cubicBezTo>
                  <a:cubicBezTo>
                    <a:pt x="10141" y="1442"/>
                    <a:pt x="10038" y="1516"/>
                    <a:pt x="10023" y="1619"/>
                  </a:cubicBezTo>
                  <a:cubicBezTo>
                    <a:pt x="10023" y="1737"/>
                    <a:pt x="9905" y="1840"/>
                    <a:pt x="9787" y="1825"/>
                  </a:cubicBezTo>
                  <a:cubicBezTo>
                    <a:pt x="9537" y="1796"/>
                    <a:pt x="9317" y="1913"/>
                    <a:pt x="9184" y="2119"/>
                  </a:cubicBezTo>
                  <a:cubicBezTo>
                    <a:pt x="9140" y="2178"/>
                    <a:pt x="9066" y="2222"/>
                    <a:pt x="8978" y="2237"/>
                  </a:cubicBezTo>
                  <a:cubicBezTo>
                    <a:pt x="8831" y="2281"/>
                    <a:pt x="8713" y="2384"/>
                    <a:pt x="8640" y="2531"/>
                  </a:cubicBezTo>
                  <a:cubicBezTo>
                    <a:pt x="8610" y="2517"/>
                    <a:pt x="8581" y="2517"/>
                    <a:pt x="8551" y="2531"/>
                  </a:cubicBezTo>
                  <a:lnTo>
                    <a:pt x="8257" y="2531"/>
                  </a:lnTo>
                  <a:cubicBezTo>
                    <a:pt x="8227" y="2620"/>
                    <a:pt x="8227" y="2723"/>
                    <a:pt x="8169" y="2767"/>
                  </a:cubicBezTo>
                  <a:cubicBezTo>
                    <a:pt x="8066" y="2855"/>
                    <a:pt x="7845" y="2840"/>
                    <a:pt x="7801" y="2988"/>
                  </a:cubicBezTo>
                  <a:cubicBezTo>
                    <a:pt x="7742" y="3179"/>
                    <a:pt x="7565" y="3135"/>
                    <a:pt x="7448" y="3223"/>
                  </a:cubicBezTo>
                  <a:cubicBezTo>
                    <a:pt x="7256" y="3341"/>
                    <a:pt x="7065" y="3473"/>
                    <a:pt x="6903" y="3635"/>
                  </a:cubicBezTo>
                  <a:cubicBezTo>
                    <a:pt x="6741" y="3812"/>
                    <a:pt x="6550" y="3944"/>
                    <a:pt x="6329" y="4032"/>
                  </a:cubicBezTo>
                  <a:lnTo>
                    <a:pt x="6241" y="4032"/>
                  </a:lnTo>
                  <a:cubicBezTo>
                    <a:pt x="6197" y="4121"/>
                    <a:pt x="6123" y="4135"/>
                    <a:pt x="6049" y="4150"/>
                  </a:cubicBezTo>
                  <a:cubicBezTo>
                    <a:pt x="6049" y="4238"/>
                    <a:pt x="6020" y="4312"/>
                    <a:pt x="5946" y="4341"/>
                  </a:cubicBezTo>
                  <a:cubicBezTo>
                    <a:pt x="5770" y="4547"/>
                    <a:pt x="5549" y="4695"/>
                    <a:pt x="5431" y="4930"/>
                  </a:cubicBezTo>
                  <a:cubicBezTo>
                    <a:pt x="5358" y="5063"/>
                    <a:pt x="5240" y="5048"/>
                    <a:pt x="5137" y="5048"/>
                  </a:cubicBezTo>
                  <a:cubicBezTo>
                    <a:pt x="5063" y="5180"/>
                    <a:pt x="5019" y="5342"/>
                    <a:pt x="4843" y="5357"/>
                  </a:cubicBezTo>
                  <a:cubicBezTo>
                    <a:pt x="4828" y="5416"/>
                    <a:pt x="4813" y="5475"/>
                    <a:pt x="4813" y="5533"/>
                  </a:cubicBezTo>
                  <a:lnTo>
                    <a:pt x="4784" y="5519"/>
                  </a:lnTo>
                  <a:cubicBezTo>
                    <a:pt x="4710" y="5548"/>
                    <a:pt x="4651" y="5592"/>
                    <a:pt x="4637" y="5651"/>
                  </a:cubicBezTo>
                  <a:lnTo>
                    <a:pt x="4637" y="5651"/>
                  </a:lnTo>
                  <a:lnTo>
                    <a:pt x="4637" y="5651"/>
                  </a:lnTo>
                  <a:lnTo>
                    <a:pt x="4637" y="5651"/>
                  </a:lnTo>
                  <a:cubicBezTo>
                    <a:pt x="4578" y="5740"/>
                    <a:pt x="4504" y="5798"/>
                    <a:pt x="4431" y="5857"/>
                  </a:cubicBezTo>
                  <a:cubicBezTo>
                    <a:pt x="4372" y="5931"/>
                    <a:pt x="4298" y="6004"/>
                    <a:pt x="4225" y="6063"/>
                  </a:cubicBezTo>
                  <a:cubicBezTo>
                    <a:pt x="4151" y="6166"/>
                    <a:pt x="4077" y="6269"/>
                    <a:pt x="4019" y="6372"/>
                  </a:cubicBezTo>
                  <a:cubicBezTo>
                    <a:pt x="4033" y="6402"/>
                    <a:pt x="4033" y="6431"/>
                    <a:pt x="4019" y="6461"/>
                  </a:cubicBezTo>
                  <a:cubicBezTo>
                    <a:pt x="4019" y="6519"/>
                    <a:pt x="4019" y="6593"/>
                    <a:pt x="4004" y="6637"/>
                  </a:cubicBezTo>
                  <a:lnTo>
                    <a:pt x="4004" y="6637"/>
                  </a:lnTo>
                  <a:cubicBezTo>
                    <a:pt x="3783" y="6814"/>
                    <a:pt x="3621" y="7049"/>
                    <a:pt x="3356" y="7167"/>
                  </a:cubicBezTo>
                  <a:cubicBezTo>
                    <a:pt x="3342" y="7182"/>
                    <a:pt x="3342" y="7226"/>
                    <a:pt x="3327" y="7255"/>
                  </a:cubicBezTo>
                  <a:cubicBezTo>
                    <a:pt x="3312" y="7285"/>
                    <a:pt x="3297" y="7329"/>
                    <a:pt x="3297" y="7358"/>
                  </a:cubicBezTo>
                  <a:cubicBezTo>
                    <a:pt x="3224" y="7564"/>
                    <a:pt x="3165" y="7756"/>
                    <a:pt x="2885" y="7785"/>
                  </a:cubicBezTo>
                  <a:cubicBezTo>
                    <a:pt x="2782" y="7815"/>
                    <a:pt x="2679" y="7903"/>
                    <a:pt x="2650" y="8006"/>
                  </a:cubicBezTo>
                  <a:cubicBezTo>
                    <a:pt x="2621" y="8109"/>
                    <a:pt x="2532" y="8182"/>
                    <a:pt x="2429" y="8197"/>
                  </a:cubicBezTo>
                  <a:cubicBezTo>
                    <a:pt x="2400" y="8315"/>
                    <a:pt x="2326" y="8418"/>
                    <a:pt x="2208" y="8477"/>
                  </a:cubicBezTo>
                  <a:cubicBezTo>
                    <a:pt x="2120" y="8624"/>
                    <a:pt x="2076" y="8801"/>
                    <a:pt x="2076" y="8962"/>
                  </a:cubicBezTo>
                  <a:cubicBezTo>
                    <a:pt x="1929" y="9139"/>
                    <a:pt x="1826" y="9345"/>
                    <a:pt x="1796" y="9581"/>
                  </a:cubicBezTo>
                  <a:lnTo>
                    <a:pt x="1634" y="9713"/>
                  </a:lnTo>
                  <a:cubicBezTo>
                    <a:pt x="1531" y="9919"/>
                    <a:pt x="1458" y="10140"/>
                    <a:pt x="1399" y="10375"/>
                  </a:cubicBezTo>
                  <a:cubicBezTo>
                    <a:pt x="1311" y="10405"/>
                    <a:pt x="1252" y="10478"/>
                    <a:pt x="1252" y="10567"/>
                  </a:cubicBezTo>
                  <a:cubicBezTo>
                    <a:pt x="1252" y="10640"/>
                    <a:pt x="1281" y="10714"/>
                    <a:pt x="1237" y="10802"/>
                  </a:cubicBezTo>
                  <a:cubicBezTo>
                    <a:pt x="1178" y="10964"/>
                    <a:pt x="1105" y="11126"/>
                    <a:pt x="1016" y="11273"/>
                  </a:cubicBezTo>
                  <a:cubicBezTo>
                    <a:pt x="869" y="11450"/>
                    <a:pt x="987" y="11670"/>
                    <a:pt x="869" y="11832"/>
                  </a:cubicBezTo>
                  <a:cubicBezTo>
                    <a:pt x="781" y="11935"/>
                    <a:pt x="884" y="12009"/>
                    <a:pt x="899" y="12097"/>
                  </a:cubicBezTo>
                  <a:lnTo>
                    <a:pt x="899" y="12097"/>
                  </a:lnTo>
                  <a:cubicBezTo>
                    <a:pt x="840" y="12112"/>
                    <a:pt x="810" y="12141"/>
                    <a:pt x="810" y="12215"/>
                  </a:cubicBezTo>
                  <a:cubicBezTo>
                    <a:pt x="810" y="12244"/>
                    <a:pt x="796" y="12274"/>
                    <a:pt x="796" y="12318"/>
                  </a:cubicBezTo>
                  <a:cubicBezTo>
                    <a:pt x="722" y="12391"/>
                    <a:pt x="678" y="12494"/>
                    <a:pt x="693" y="12612"/>
                  </a:cubicBezTo>
                  <a:cubicBezTo>
                    <a:pt x="560" y="12686"/>
                    <a:pt x="604" y="12803"/>
                    <a:pt x="590" y="12921"/>
                  </a:cubicBezTo>
                  <a:cubicBezTo>
                    <a:pt x="457" y="13024"/>
                    <a:pt x="487" y="13142"/>
                    <a:pt x="590" y="13245"/>
                  </a:cubicBezTo>
                  <a:lnTo>
                    <a:pt x="590" y="13245"/>
                  </a:lnTo>
                  <a:cubicBezTo>
                    <a:pt x="487" y="13583"/>
                    <a:pt x="398" y="13907"/>
                    <a:pt x="295" y="14231"/>
                  </a:cubicBezTo>
                  <a:cubicBezTo>
                    <a:pt x="413" y="14305"/>
                    <a:pt x="384" y="14422"/>
                    <a:pt x="398" y="14525"/>
                  </a:cubicBezTo>
                  <a:lnTo>
                    <a:pt x="207" y="14628"/>
                  </a:lnTo>
                  <a:cubicBezTo>
                    <a:pt x="236" y="14775"/>
                    <a:pt x="207" y="14937"/>
                    <a:pt x="119" y="15040"/>
                  </a:cubicBezTo>
                  <a:lnTo>
                    <a:pt x="119" y="15232"/>
                  </a:lnTo>
                  <a:cubicBezTo>
                    <a:pt x="236" y="15349"/>
                    <a:pt x="236" y="15541"/>
                    <a:pt x="119" y="15658"/>
                  </a:cubicBezTo>
                  <a:cubicBezTo>
                    <a:pt x="119" y="15791"/>
                    <a:pt x="119" y="15923"/>
                    <a:pt x="104" y="16041"/>
                  </a:cubicBezTo>
                  <a:lnTo>
                    <a:pt x="281" y="16159"/>
                  </a:lnTo>
                  <a:lnTo>
                    <a:pt x="281" y="16159"/>
                  </a:lnTo>
                  <a:lnTo>
                    <a:pt x="281" y="16159"/>
                  </a:lnTo>
                  <a:cubicBezTo>
                    <a:pt x="281" y="16188"/>
                    <a:pt x="281" y="16203"/>
                    <a:pt x="281" y="16232"/>
                  </a:cubicBezTo>
                  <a:cubicBezTo>
                    <a:pt x="281" y="16232"/>
                    <a:pt x="281" y="16247"/>
                    <a:pt x="281" y="16262"/>
                  </a:cubicBezTo>
                  <a:cubicBezTo>
                    <a:pt x="266" y="16247"/>
                    <a:pt x="236" y="16247"/>
                    <a:pt x="207" y="16247"/>
                  </a:cubicBezTo>
                  <a:cubicBezTo>
                    <a:pt x="1" y="16821"/>
                    <a:pt x="163" y="17395"/>
                    <a:pt x="207" y="17969"/>
                  </a:cubicBezTo>
                  <a:cubicBezTo>
                    <a:pt x="222" y="17984"/>
                    <a:pt x="251" y="17998"/>
                    <a:pt x="236" y="17998"/>
                  </a:cubicBezTo>
                  <a:cubicBezTo>
                    <a:pt x="236" y="18028"/>
                    <a:pt x="222" y="18042"/>
                    <a:pt x="207" y="18072"/>
                  </a:cubicBezTo>
                  <a:cubicBezTo>
                    <a:pt x="163" y="18101"/>
                    <a:pt x="148" y="18145"/>
                    <a:pt x="178" y="18190"/>
                  </a:cubicBezTo>
                  <a:cubicBezTo>
                    <a:pt x="384" y="18381"/>
                    <a:pt x="236" y="18661"/>
                    <a:pt x="369" y="18881"/>
                  </a:cubicBezTo>
                  <a:cubicBezTo>
                    <a:pt x="369" y="18881"/>
                    <a:pt x="384" y="18896"/>
                    <a:pt x="398" y="18896"/>
                  </a:cubicBezTo>
                  <a:cubicBezTo>
                    <a:pt x="354" y="19043"/>
                    <a:pt x="428" y="19190"/>
                    <a:pt x="560" y="19264"/>
                  </a:cubicBezTo>
                  <a:cubicBezTo>
                    <a:pt x="560" y="19293"/>
                    <a:pt x="575" y="19323"/>
                    <a:pt x="590" y="19352"/>
                  </a:cubicBezTo>
                  <a:lnTo>
                    <a:pt x="590" y="19588"/>
                  </a:lnTo>
                  <a:lnTo>
                    <a:pt x="590" y="19588"/>
                  </a:lnTo>
                  <a:cubicBezTo>
                    <a:pt x="752" y="19779"/>
                    <a:pt x="825" y="20029"/>
                    <a:pt x="781" y="20279"/>
                  </a:cubicBezTo>
                  <a:cubicBezTo>
                    <a:pt x="766" y="20338"/>
                    <a:pt x="752" y="20412"/>
                    <a:pt x="752" y="20471"/>
                  </a:cubicBezTo>
                  <a:cubicBezTo>
                    <a:pt x="752" y="20633"/>
                    <a:pt x="899" y="20721"/>
                    <a:pt x="958" y="20868"/>
                  </a:cubicBezTo>
                  <a:cubicBezTo>
                    <a:pt x="1002" y="21000"/>
                    <a:pt x="825" y="21133"/>
                    <a:pt x="928" y="21295"/>
                  </a:cubicBezTo>
                  <a:cubicBezTo>
                    <a:pt x="1031" y="21457"/>
                    <a:pt x="1105" y="21574"/>
                    <a:pt x="1178" y="21722"/>
                  </a:cubicBezTo>
                  <a:cubicBezTo>
                    <a:pt x="1178" y="21913"/>
                    <a:pt x="1222" y="22104"/>
                    <a:pt x="1325" y="22281"/>
                  </a:cubicBezTo>
                  <a:cubicBezTo>
                    <a:pt x="1428" y="22413"/>
                    <a:pt x="1428" y="22605"/>
                    <a:pt x="1296" y="22722"/>
                  </a:cubicBezTo>
                  <a:cubicBezTo>
                    <a:pt x="1311" y="23017"/>
                    <a:pt x="1399" y="23296"/>
                    <a:pt x="1576" y="23532"/>
                  </a:cubicBezTo>
                  <a:cubicBezTo>
                    <a:pt x="1576" y="23664"/>
                    <a:pt x="1590" y="23782"/>
                    <a:pt x="1605" y="23914"/>
                  </a:cubicBezTo>
                  <a:lnTo>
                    <a:pt x="1693" y="24017"/>
                  </a:lnTo>
                  <a:lnTo>
                    <a:pt x="1693" y="24415"/>
                  </a:lnTo>
                  <a:lnTo>
                    <a:pt x="1782" y="24429"/>
                  </a:lnTo>
                  <a:cubicBezTo>
                    <a:pt x="1782" y="24518"/>
                    <a:pt x="1811" y="24591"/>
                    <a:pt x="1885" y="24635"/>
                  </a:cubicBezTo>
                  <a:cubicBezTo>
                    <a:pt x="1885" y="24680"/>
                    <a:pt x="1914" y="24724"/>
                    <a:pt x="1973" y="24738"/>
                  </a:cubicBezTo>
                  <a:cubicBezTo>
                    <a:pt x="2017" y="24915"/>
                    <a:pt x="1973" y="25136"/>
                    <a:pt x="2105" y="25312"/>
                  </a:cubicBezTo>
                  <a:cubicBezTo>
                    <a:pt x="2267" y="25342"/>
                    <a:pt x="2267" y="25489"/>
                    <a:pt x="2311" y="25621"/>
                  </a:cubicBezTo>
                  <a:cubicBezTo>
                    <a:pt x="2414" y="25724"/>
                    <a:pt x="2473" y="25857"/>
                    <a:pt x="2473" y="26004"/>
                  </a:cubicBezTo>
                  <a:cubicBezTo>
                    <a:pt x="2488" y="26092"/>
                    <a:pt x="2488" y="26195"/>
                    <a:pt x="2576" y="26254"/>
                  </a:cubicBezTo>
                  <a:lnTo>
                    <a:pt x="2576" y="26254"/>
                  </a:lnTo>
                  <a:cubicBezTo>
                    <a:pt x="2576" y="26343"/>
                    <a:pt x="2576" y="26431"/>
                    <a:pt x="2679" y="26460"/>
                  </a:cubicBezTo>
                  <a:cubicBezTo>
                    <a:pt x="2724" y="26563"/>
                    <a:pt x="2753" y="26652"/>
                    <a:pt x="2797" y="26740"/>
                  </a:cubicBezTo>
                  <a:cubicBezTo>
                    <a:pt x="2827" y="26740"/>
                    <a:pt x="2856" y="26740"/>
                    <a:pt x="2885" y="26740"/>
                  </a:cubicBezTo>
                  <a:lnTo>
                    <a:pt x="2915" y="26931"/>
                  </a:lnTo>
                  <a:lnTo>
                    <a:pt x="3018" y="27020"/>
                  </a:lnTo>
                  <a:lnTo>
                    <a:pt x="3121" y="27123"/>
                  </a:lnTo>
                  <a:cubicBezTo>
                    <a:pt x="3180" y="27181"/>
                    <a:pt x="3224" y="27240"/>
                    <a:pt x="3268" y="27314"/>
                  </a:cubicBezTo>
                  <a:cubicBezTo>
                    <a:pt x="3312" y="27402"/>
                    <a:pt x="3400" y="27461"/>
                    <a:pt x="3489" y="27476"/>
                  </a:cubicBezTo>
                  <a:cubicBezTo>
                    <a:pt x="3474" y="27564"/>
                    <a:pt x="3518" y="27638"/>
                    <a:pt x="3592" y="27667"/>
                  </a:cubicBezTo>
                  <a:cubicBezTo>
                    <a:pt x="3592" y="27770"/>
                    <a:pt x="3636" y="27873"/>
                    <a:pt x="3695" y="27961"/>
                  </a:cubicBezTo>
                  <a:cubicBezTo>
                    <a:pt x="3754" y="27961"/>
                    <a:pt x="3798" y="28006"/>
                    <a:pt x="3798" y="28064"/>
                  </a:cubicBezTo>
                  <a:lnTo>
                    <a:pt x="3857" y="28064"/>
                  </a:lnTo>
                  <a:lnTo>
                    <a:pt x="3901" y="28064"/>
                  </a:lnTo>
                  <a:lnTo>
                    <a:pt x="3901" y="28064"/>
                  </a:lnTo>
                  <a:lnTo>
                    <a:pt x="3916" y="28064"/>
                  </a:lnTo>
                  <a:cubicBezTo>
                    <a:pt x="3871" y="28300"/>
                    <a:pt x="4077" y="28344"/>
                    <a:pt x="4225" y="28447"/>
                  </a:cubicBezTo>
                  <a:lnTo>
                    <a:pt x="4225" y="28447"/>
                  </a:lnTo>
                  <a:cubicBezTo>
                    <a:pt x="4239" y="28491"/>
                    <a:pt x="4283" y="28535"/>
                    <a:pt x="4328" y="28565"/>
                  </a:cubicBezTo>
                  <a:lnTo>
                    <a:pt x="4313" y="28550"/>
                  </a:lnTo>
                  <a:cubicBezTo>
                    <a:pt x="4607" y="28771"/>
                    <a:pt x="4843" y="29080"/>
                    <a:pt x="5166" y="29256"/>
                  </a:cubicBezTo>
                  <a:lnTo>
                    <a:pt x="5196" y="29256"/>
                  </a:lnTo>
                  <a:lnTo>
                    <a:pt x="5225" y="29271"/>
                  </a:lnTo>
                  <a:cubicBezTo>
                    <a:pt x="5343" y="29374"/>
                    <a:pt x="5490" y="29477"/>
                    <a:pt x="5623" y="29565"/>
                  </a:cubicBezTo>
                  <a:lnTo>
                    <a:pt x="5623" y="29565"/>
                  </a:lnTo>
                  <a:lnTo>
                    <a:pt x="5623" y="29565"/>
                  </a:lnTo>
                  <a:lnTo>
                    <a:pt x="5623" y="29565"/>
                  </a:lnTo>
                  <a:cubicBezTo>
                    <a:pt x="5682" y="29624"/>
                    <a:pt x="5755" y="29639"/>
                    <a:pt x="5829" y="29610"/>
                  </a:cubicBezTo>
                  <a:cubicBezTo>
                    <a:pt x="5829" y="29595"/>
                    <a:pt x="5829" y="29595"/>
                    <a:pt x="5829" y="29580"/>
                  </a:cubicBezTo>
                  <a:cubicBezTo>
                    <a:pt x="5932" y="29654"/>
                    <a:pt x="6064" y="29698"/>
                    <a:pt x="6049" y="29860"/>
                  </a:cubicBezTo>
                  <a:cubicBezTo>
                    <a:pt x="6152" y="29889"/>
                    <a:pt x="6226" y="29978"/>
                    <a:pt x="6241" y="30081"/>
                  </a:cubicBezTo>
                  <a:cubicBezTo>
                    <a:pt x="6285" y="30081"/>
                    <a:pt x="6329" y="30125"/>
                    <a:pt x="6344" y="30169"/>
                  </a:cubicBezTo>
                  <a:cubicBezTo>
                    <a:pt x="6417" y="30169"/>
                    <a:pt x="6491" y="30213"/>
                    <a:pt x="6520" y="30287"/>
                  </a:cubicBezTo>
                  <a:lnTo>
                    <a:pt x="6623" y="30287"/>
                  </a:lnTo>
                  <a:cubicBezTo>
                    <a:pt x="6623" y="30316"/>
                    <a:pt x="6623" y="30345"/>
                    <a:pt x="6638" y="30375"/>
                  </a:cubicBezTo>
                  <a:lnTo>
                    <a:pt x="6815" y="30390"/>
                  </a:lnTo>
                  <a:cubicBezTo>
                    <a:pt x="6829" y="30419"/>
                    <a:pt x="6829" y="30434"/>
                    <a:pt x="6844" y="30463"/>
                  </a:cubicBezTo>
                  <a:cubicBezTo>
                    <a:pt x="6874" y="30463"/>
                    <a:pt x="6903" y="30463"/>
                    <a:pt x="6932" y="30463"/>
                  </a:cubicBezTo>
                  <a:cubicBezTo>
                    <a:pt x="6962" y="30507"/>
                    <a:pt x="7006" y="30551"/>
                    <a:pt x="7050" y="30596"/>
                  </a:cubicBezTo>
                  <a:cubicBezTo>
                    <a:pt x="7035" y="30610"/>
                    <a:pt x="7035" y="30640"/>
                    <a:pt x="7050" y="30669"/>
                  </a:cubicBezTo>
                  <a:lnTo>
                    <a:pt x="7374" y="30728"/>
                  </a:lnTo>
                  <a:cubicBezTo>
                    <a:pt x="7477" y="30728"/>
                    <a:pt x="7506" y="30802"/>
                    <a:pt x="7536" y="30890"/>
                  </a:cubicBezTo>
                  <a:lnTo>
                    <a:pt x="7639" y="30978"/>
                  </a:lnTo>
                  <a:cubicBezTo>
                    <a:pt x="7845" y="31096"/>
                    <a:pt x="8066" y="31140"/>
                    <a:pt x="8272" y="31258"/>
                  </a:cubicBezTo>
                  <a:cubicBezTo>
                    <a:pt x="8478" y="31390"/>
                    <a:pt x="8684" y="31685"/>
                    <a:pt x="9007" y="31626"/>
                  </a:cubicBezTo>
                  <a:cubicBezTo>
                    <a:pt x="9037" y="31626"/>
                    <a:pt x="9081" y="31655"/>
                    <a:pt x="9096" y="31685"/>
                  </a:cubicBezTo>
                  <a:cubicBezTo>
                    <a:pt x="9302" y="31950"/>
                    <a:pt x="9626" y="32008"/>
                    <a:pt x="9920" y="32126"/>
                  </a:cubicBezTo>
                  <a:cubicBezTo>
                    <a:pt x="10008" y="32156"/>
                    <a:pt x="10096" y="32214"/>
                    <a:pt x="10155" y="32288"/>
                  </a:cubicBezTo>
                  <a:lnTo>
                    <a:pt x="10317" y="32391"/>
                  </a:lnTo>
                  <a:cubicBezTo>
                    <a:pt x="10303" y="32391"/>
                    <a:pt x="10303" y="32406"/>
                    <a:pt x="10303" y="32406"/>
                  </a:cubicBezTo>
                  <a:cubicBezTo>
                    <a:pt x="10317" y="32435"/>
                    <a:pt x="10332" y="32465"/>
                    <a:pt x="10347" y="32494"/>
                  </a:cubicBezTo>
                  <a:cubicBezTo>
                    <a:pt x="10450" y="32641"/>
                    <a:pt x="10641" y="32494"/>
                    <a:pt x="10744" y="32612"/>
                  </a:cubicBezTo>
                  <a:lnTo>
                    <a:pt x="10744" y="32612"/>
                  </a:lnTo>
                  <a:cubicBezTo>
                    <a:pt x="10773" y="32656"/>
                    <a:pt x="10818" y="32685"/>
                    <a:pt x="10847" y="32715"/>
                  </a:cubicBezTo>
                  <a:lnTo>
                    <a:pt x="10847" y="32715"/>
                  </a:lnTo>
                  <a:cubicBezTo>
                    <a:pt x="11171" y="32700"/>
                    <a:pt x="11392" y="33009"/>
                    <a:pt x="11715" y="32965"/>
                  </a:cubicBezTo>
                  <a:cubicBezTo>
                    <a:pt x="11715" y="32936"/>
                    <a:pt x="11715" y="32891"/>
                    <a:pt x="11715" y="32862"/>
                  </a:cubicBezTo>
                  <a:cubicBezTo>
                    <a:pt x="11730" y="32877"/>
                    <a:pt x="11745" y="32891"/>
                    <a:pt x="11759" y="32906"/>
                  </a:cubicBezTo>
                  <a:lnTo>
                    <a:pt x="12157" y="32936"/>
                  </a:lnTo>
                  <a:cubicBezTo>
                    <a:pt x="12171" y="32950"/>
                    <a:pt x="12171" y="32980"/>
                    <a:pt x="12171" y="32994"/>
                  </a:cubicBezTo>
                  <a:cubicBezTo>
                    <a:pt x="12275" y="32980"/>
                    <a:pt x="12378" y="32891"/>
                    <a:pt x="12466" y="33009"/>
                  </a:cubicBezTo>
                  <a:cubicBezTo>
                    <a:pt x="12701" y="32862"/>
                    <a:pt x="13025" y="32906"/>
                    <a:pt x="13202" y="33112"/>
                  </a:cubicBezTo>
                  <a:cubicBezTo>
                    <a:pt x="13334" y="33230"/>
                    <a:pt x="13511" y="33274"/>
                    <a:pt x="13673" y="33215"/>
                  </a:cubicBezTo>
                  <a:cubicBezTo>
                    <a:pt x="13731" y="33245"/>
                    <a:pt x="13790" y="33259"/>
                    <a:pt x="13864" y="33274"/>
                  </a:cubicBezTo>
                  <a:cubicBezTo>
                    <a:pt x="13952" y="33274"/>
                    <a:pt x="14055" y="33318"/>
                    <a:pt x="14099" y="33392"/>
                  </a:cubicBezTo>
                  <a:cubicBezTo>
                    <a:pt x="14202" y="33377"/>
                    <a:pt x="14305" y="33274"/>
                    <a:pt x="14408" y="33392"/>
                  </a:cubicBezTo>
                  <a:lnTo>
                    <a:pt x="14482" y="33333"/>
                  </a:lnTo>
                  <a:cubicBezTo>
                    <a:pt x="14511" y="33289"/>
                    <a:pt x="14556" y="33259"/>
                    <a:pt x="14600" y="33230"/>
                  </a:cubicBezTo>
                  <a:lnTo>
                    <a:pt x="14600" y="33230"/>
                  </a:lnTo>
                  <a:lnTo>
                    <a:pt x="14482" y="33333"/>
                  </a:lnTo>
                  <a:cubicBezTo>
                    <a:pt x="14541" y="33333"/>
                    <a:pt x="14585" y="33289"/>
                    <a:pt x="14600" y="33230"/>
                  </a:cubicBezTo>
                  <a:lnTo>
                    <a:pt x="14600" y="33230"/>
                  </a:lnTo>
                  <a:cubicBezTo>
                    <a:pt x="14776" y="33230"/>
                    <a:pt x="14982" y="33230"/>
                    <a:pt x="15174" y="33215"/>
                  </a:cubicBezTo>
                  <a:cubicBezTo>
                    <a:pt x="15291" y="33230"/>
                    <a:pt x="15394" y="33156"/>
                    <a:pt x="15409" y="33039"/>
                  </a:cubicBezTo>
                  <a:cubicBezTo>
                    <a:pt x="15439" y="33039"/>
                    <a:pt x="15483" y="33039"/>
                    <a:pt x="15512" y="33053"/>
                  </a:cubicBezTo>
                  <a:cubicBezTo>
                    <a:pt x="15674" y="33245"/>
                    <a:pt x="15939" y="33318"/>
                    <a:pt x="16189" y="33259"/>
                  </a:cubicBezTo>
                  <a:cubicBezTo>
                    <a:pt x="16292" y="33245"/>
                    <a:pt x="16395" y="33245"/>
                    <a:pt x="16483" y="33245"/>
                  </a:cubicBezTo>
                  <a:cubicBezTo>
                    <a:pt x="16498" y="33274"/>
                    <a:pt x="16498" y="33303"/>
                    <a:pt x="16498" y="33318"/>
                  </a:cubicBezTo>
                  <a:lnTo>
                    <a:pt x="17205" y="33127"/>
                  </a:lnTo>
                  <a:lnTo>
                    <a:pt x="17205" y="33215"/>
                  </a:lnTo>
                  <a:lnTo>
                    <a:pt x="17308" y="33318"/>
                  </a:lnTo>
                  <a:lnTo>
                    <a:pt x="17411" y="33421"/>
                  </a:lnTo>
                  <a:lnTo>
                    <a:pt x="17602" y="33421"/>
                  </a:lnTo>
                  <a:lnTo>
                    <a:pt x="17705" y="33318"/>
                  </a:lnTo>
                  <a:lnTo>
                    <a:pt x="17749" y="33318"/>
                  </a:lnTo>
                  <a:lnTo>
                    <a:pt x="17793" y="33318"/>
                  </a:lnTo>
                  <a:cubicBezTo>
                    <a:pt x="17837" y="33392"/>
                    <a:pt x="17911" y="33392"/>
                    <a:pt x="17985" y="33392"/>
                  </a:cubicBezTo>
                  <a:cubicBezTo>
                    <a:pt x="17999" y="33318"/>
                    <a:pt x="18043" y="33259"/>
                    <a:pt x="18117" y="33289"/>
                  </a:cubicBezTo>
                  <a:cubicBezTo>
                    <a:pt x="18367" y="33362"/>
                    <a:pt x="18632" y="33406"/>
                    <a:pt x="18897" y="33406"/>
                  </a:cubicBezTo>
                  <a:cubicBezTo>
                    <a:pt x="18971" y="33303"/>
                    <a:pt x="19044" y="33318"/>
                    <a:pt x="19118" y="33406"/>
                  </a:cubicBezTo>
                  <a:cubicBezTo>
                    <a:pt x="19191" y="33377"/>
                    <a:pt x="19221" y="33245"/>
                    <a:pt x="19309" y="33274"/>
                  </a:cubicBezTo>
                  <a:cubicBezTo>
                    <a:pt x="19471" y="33348"/>
                    <a:pt x="19574" y="33259"/>
                    <a:pt x="19677" y="33142"/>
                  </a:cubicBezTo>
                  <a:cubicBezTo>
                    <a:pt x="19692" y="33127"/>
                    <a:pt x="19765" y="33142"/>
                    <a:pt x="19809" y="33142"/>
                  </a:cubicBezTo>
                  <a:lnTo>
                    <a:pt x="19809" y="33142"/>
                  </a:lnTo>
                  <a:cubicBezTo>
                    <a:pt x="19824" y="33200"/>
                    <a:pt x="19839" y="33245"/>
                    <a:pt x="19839" y="33289"/>
                  </a:cubicBezTo>
                  <a:cubicBezTo>
                    <a:pt x="20104" y="33318"/>
                    <a:pt x="20354" y="33259"/>
                    <a:pt x="20575" y="33127"/>
                  </a:cubicBezTo>
                  <a:cubicBezTo>
                    <a:pt x="20619" y="33112"/>
                    <a:pt x="20678" y="33127"/>
                    <a:pt x="20722" y="33112"/>
                  </a:cubicBezTo>
                  <a:lnTo>
                    <a:pt x="20722" y="33200"/>
                  </a:lnTo>
                  <a:lnTo>
                    <a:pt x="20913" y="33186"/>
                  </a:lnTo>
                  <a:cubicBezTo>
                    <a:pt x="20957" y="33127"/>
                    <a:pt x="21001" y="33127"/>
                    <a:pt x="21046" y="33186"/>
                  </a:cubicBezTo>
                  <a:lnTo>
                    <a:pt x="21325" y="33097"/>
                  </a:lnTo>
                  <a:cubicBezTo>
                    <a:pt x="21399" y="32994"/>
                    <a:pt x="21516" y="33039"/>
                    <a:pt x="21619" y="33009"/>
                  </a:cubicBezTo>
                  <a:lnTo>
                    <a:pt x="21722" y="32906"/>
                  </a:lnTo>
                  <a:cubicBezTo>
                    <a:pt x="21855" y="32641"/>
                    <a:pt x="22135" y="32494"/>
                    <a:pt x="22444" y="32509"/>
                  </a:cubicBezTo>
                  <a:cubicBezTo>
                    <a:pt x="22458" y="32538"/>
                    <a:pt x="22458" y="32553"/>
                    <a:pt x="22458" y="32582"/>
                  </a:cubicBezTo>
                  <a:cubicBezTo>
                    <a:pt x="22532" y="32553"/>
                    <a:pt x="22620" y="32523"/>
                    <a:pt x="22650" y="32420"/>
                  </a:cubicBezTo>
                  <a:cubicBezTo>
                    <a:pt x="22870" y="32376"/>
                    <a:pt x="23062" y="32214"/>
                    <a:pt x="23297" y="32200"/>
                  </a:cubicBezTo>
                  <a:cubicBezTo>
                    <a:pt x="23430" y="32008"/>
                    <a:pt x="23709" y="32038"/>
                    <a:pt x="23871" y="31832"/>
                  </a:cubicBezTo>
                  <a:cubicBezTo>
                    <a:pt x="23974" y="31655"/>
                    <a:pt x="24195" y="31596"/>
                    <a:pt x="24386" y="31670"/>
                  </a:cubicBezTo>
                  <a:cubicBezTo>
                    <a:pt x="24519" y="31743"/>
                    <a:pt x="24548" y="31479"/>
                    <a:pt x="24681" y="31626"/>
                  </a:cubicBezTo>
                  <a:cubicBezTo>
                    <a:pt x="24710" y="31655"/>
                    <a:pt x="24739" y="31626"/>
                    <a:pt x="24754" y="31582"/>
                  </a:cubicBezTo>
                  <a:cubicBezTo>
                    <a:pt x="24769" y="31464"/>
                    <a:pt x="24887" y="31390"/>
                    <a:pt x="25004" y="31390"/>
                  </a:cubicBezTo>
                  <a:cubicBezTo>
                    <a:pt x="25151" y="31390"/>
                    <a:pt x="25254" y="31273"/>
                    <a:pt x="25269" y="31140"/>
                  </a:cubicBezTo>
                  <a:cubicBezTo>
                    <a:pt x="25313" y="31228"/>
                    <a:pt x="25357" y="31302"/>
                    <a:pt x="25402" y="31390"/>
                  </a:cubicBezTo>
                  <a:cubicBezTo>
                    <a:pt x="25446" y="31449"/>
                    <a:pt x="25534" y="31449"/>
                    <a:pt x="25564" y="31390"/>
                  </a:cubicBezTo>
                  <a:cubicBezTo>
                    <a:pt x="25637" y="31273"/>
                    <a:pt x="25667" y="31155"/>
                    <a:pt x="25681" y="31022"/>
                  </a:cubicBezTo>
                  <a:cubicBezTo>
                    <a:pt x="25696" y="30919"/>
                    <a:pt x="25784" y="30905"/>
                    <a:pt x="25858" y="30905"/>
                  </a:cubicBezTo>
                  <a:cubicBezTo>
                    <a:pt x="25873" y="30875"/>
                    <a:pt x="25887" y="30861"/>
                    <a:pt x="25887" y="30831"/>
                  </a:cubicBezTo>
                  <a:cubicBezTo>
                    <a:pt x="26005" y="30831"/>
                    <a:pt x="26093" y="30713"/>
                    <a:pt x="26064" y="30596"/>
                  </a:cubicBezTo>
                  <a:cubicBezTo>
                    <a:pt x="26049" y="30566"/>
                    <a:pt x="26049" y="30537"/>
                    <a:pt x="26064" y="30507"/>
                  </a:cubicBezTo>
                  <a:cubicBezTo>
                    <a:pt x="26079" y="30537"/>
                    <a:pt x="26093" y="30566"/>
                    <a:pt x="26108" y="30596"/>
                  </a:cubicBezTo>
                  <a:lnTo>
                    <a:pt x="26167" y="30625"/>
                  </a:lnTo>
                  <a:cubicBezTo>
                    <a:pt x="26108" y="30772"/>
                    <a:pt x="26196" y="30934"/>
                    <a:pt x="26343" y="30993"/>
                  </a:cubicBezTo>
                  <a:lnTo>
                    <a:pt x="26373" y="30743"/>
                  </a:lnTo>
                  <a:lnTo>
                    <a:pt x="26373" y="30743"/>
                  </a:lnTo>
                  <a:cubicBezTo>
                    <a:pt x="26402" y="30757"/>
                    <a:pt x="26446" y="30728"/>
                    <a:pt x="26461" y="30699"/>
                  </a:cubicBezTo>
                  <a:lnTo>
                    <a:pt x="26461" y="30699"/>
                  </a:lnTo>
                  <a:cubicBezTo>
                    <a:pt x="26491" y="30669"/>
                    <a:pt x="26535" y="30640"/>
                    <a:pt x="26564" y="30596"/>
                  </a:cubicBezTo>
                  <a:lnTo>
                    <a:pt x="26608" y="30596"/>
                  </a:lnTo>
                  <a:lnTo>
                    <a:pt x="26653" y="30596"/>
                  </a:lnTo>
                  <a:cubicBezTo>
                    <a:pt x="26741" y="30551"/>
                    <a:pt x="26829" y="30478"/>
                    <a:pt x="26859" y="30390"/>
                  </a:cubicBezTo>
                  <a:lnTo>
                    <a:pt x="26859" y="30390"/>
                  </a:lnTo>
                  <a:cubicBezTo>
                    <a:pt x="26932" y="30287"/>
                    <a:pt x="26962" y="30154"/>
                    <a:pt x="26932" y="30036"/>
                  </a:cubicBezTo>
                  <a:lnTo>
                    <a:pt x="26800" y="30036"/>
                  </a:lnTo>
                  <a:cubicBezTo>
                    <a:pt x="26814" y="30007"/>
                    <a:pt x="26844" y="29992"/>
                    <a:pt x="26873" y="29978"/>
                  </a:cubicBezTo>
                  <a:cubicBezTo>
                    <a:pt x="26888" y="29963"/>
                    <a:pt x="26888" y="29948"/>
                    <a:pt x="26888" y="29919"/>
                  </a:cubicBezTo>
                  <a:cubicBezTo>
                    <a:pt x="27020" y="29875"/>
                    <a:pt x="27079" y="29948"/>
                    <a:pt x="27094" y="30066"/>
                  </a:cubicBezTo>
                  <a:cubicBezTo>
                    <a:pt x="27256" y="29904"/>
                    <a:pt x="27153" y="29742"/>
                    <a:pt x="27079" y="29580"/>
                  </a:cubicBezTo>
                  <a:lnTo>
                    <a:pt x="27168" y="29477"/>
                  </a:lnTo>
                  <a:lnTo>
                    <a:pt x="27168" y="29477"/>
                  </a:lnTo>
                  <a:lnTo>
                    <a:pt x="27271" y="29492"/>
                  </a:lnTo>
                  <a:lnTo>
                    <a:pt x="27271" y="29492"/>
                  </a:lnTo>
                  <a:cubicBezTo>
                    <a:pt x="27271" y="29580"/>
                    <a:pt x="27285" y="29683"/>
                    <a:pt x="27285" y="29786"/>
                  </a:cubicBezTo>
                  <a:cubicBezTo>
                    <a:pt x="27285" y="29919"/>
                    <a:pt x="27359" y="29978"/>
                    <a:pt x="27491" y="30007"/>
                  </a:cubicBezTo>
                  <a:cubicBezTo>
                    <a:pt x="27550" y="29948"/>
                    <a:pt x="27580" y="29875"/>
                    <a:pt x="27580" y="29786"/>
                  </a:cubicBezTo>
                  <a:cubicBezTo>
                    <a:pt x="27521" y="29757"/>
                    <a:pt x="27506" y="29713"/>
                    <a:pt x="27580" y="29683"/>
                  </a:cubicBezTo>
                  <a:cubicBezTo>
                    <a:pt x="27653" y="29565"/>
                    <a:pt x="27697" y="29433"/>
                    <a:pt x="27697" y="29301"/>
                  </a:cubicBezTo>
                  <a:lnTo>
                    <a:pt x="27697" y="29301"/>
                  </a:lnTo>
                  <a:cubicBezTo>
                    <a:pt x="28006" y="29271"/>
                    <a:pt x="28006" y="29271"/>
                    <a:pt x="28006" y="29006"/>
                  </a:cubicBezTo>
                  <a:cubicBezTo>
                    <a:pt x="28006" y="28933"/>
                    <a:pt x="27962" y="28844"/>
                    <a:pt x="28036" y="28771"/>
                  </a:cubicBezTo>
                  <a:cubicBezTo>
                    <a:pt x="28109" y="28830"/>
                    <a:pt x="28168" y="28962"/>
                    <a:pt x="28271" y="28815"/>
                  </a:cubicBezTo>
                  <a:cubicBezTo>
                    <a:pt x="28315" y="28741"/>
                    <a:pt x="28360" y="28682"/>
                    <a:pt x="28448" y="28682"/>
                  </a:cubicBezTo>
                  <a:cubicBezTo>
                    <a:pt x="28566" y="28668"/>
                    <a:pt x="28669" y="28579"/>
                    <a:pt x="28713" y="28476"/>
                  </a:cubicBezTo>
                  <a:lnTo>
                    <a:pt x="28713" y="28476"/>
                  </a:lnTo>
                  <a:lnTo>
                    <a:pt x="28801" y="28388"/>
                  </a:lnTo>
                  <a:lnTo>
                    <a:pt x="28889" y="28373"/>
                  </a:lnTo>
                  <a:cubicBezTo>
                    <a:pt x="28904" y="28241"/>
                    <a:pt x="28875" y="28109"/>
                    <a:pt x="28801" y="28006"/>
                  </a:cubicBezTo>
                  <a:lnTo>
                    <a:pt x="28816" y="27814"/>
                  </a:lnTo>
                  <a:cubicBezTo>
                    <a:pt x="28948" y="27755"/>
                    <a:pt x="29037" y="27608"/>
                    <a:pt x="29198" y="27638"/>
                  </a:cubicBezTo>
                  <a:cubicBezTo>
                    <a:pt x="29213" y="27711"/>
                    <a:pt x="29184" y="27799"/>
                    <a:pt x="29095" y="27844"/>
                  </a:cubicBezTo>
                  <a:cubicBezTo>
                    <a:pt x="29051" y="27873"/>
                    <a:pt x="29022" y="27947"/>
                    <a:pt x="29081" y="27961"/>
                  </a:cubicBezTo>
                  <a:cubicBezTo>
                    <a:pt x="29257" y="28020"/>
                    <a:pt x="29184" y="28079"/>
                    <a:pt x="29081" y="28138"/>
                  </a:cubicBezTo>
                  <a:cubicBezTo>
                    <a:pt x="29037" y="28182"/>
                    <a:pt x="29007" y="28241"/>
                    <a:pt x="29022" y="28300"/>
                  </a:cubicBezTo>
                  <a:lnTo>
                    <a:pt x="28992" y="28329"/>
                  </a:lnTo>
                  <a:lnTo>
                    <a:pt x="29022" y="28624"/>
                  </a:lnTo>
                  <a:cubicBezTo>
                    <a:pt x="29051" y="28609"/>
                    <a:pt x="29081" y="28609"/>
                    <a:pt x="29110" y="28624"/>
                  </a:cubicBezTo>
                  <a:cubicBezTo>
                    <a:pt x="29228" y="28565"/>
                    <a:pt x="29287" y="28432"/>
                    <a:pt x="29243" y="28315"/>
                  </a:cubicBezTo>
                  <a:lnTo>
                    <a:pt x="29243" y="28315"/>
                  </a:lnTo>
                  <a:cubicBezTo>
                    <a:pt x="29257" y="28315"/>
                    <a:pt x="29287" y="28300"/>
                    <a:pt x="29301" y="28300"/>
                  </a:cubicBezTo>
                  <a:cubicBezTo>
                    <a:pt x="29301" y="28241"/>
                    <a:pt x="29316" y="28182"/>
                    <a:pt x="29331" y="28123"/>
                  </a:cubicBezTo>
                  <a:cubicBezTo>
                    <a:pt x="29360" y="28079"/>
                    <a:pt x="29390" y="28050"/>
                    <a:pt x="29419" y="28020"/>
                  </a:cubicBezTo>
                  <a:lnTo>
                    <a:pt x="29419" y="28020"/>
                  </a:lnTo>
                  <a:lnTo>
                    <a:pt x="29419" y="27799"/>
                  </a:lnTo>
                  <a:cubicBezTo>
                    <a:pt x="29419" y="27726"/>
                    <a:pt x="29419" y="27667"/>
                    <a:pt x="29405" y="27623"/>
                  </a:cubicBezTo>
                  <a:lnTo>
                    <a:pt x="29316" y="27623"/>
                  </a:lnTo>
                  <a:cubicBezTo>
                    <a:pt x="29316" y="27535"/>
                    <a:pt x="29463" y="27476"/>
                    <a:pt x="29419" y="27432"/>
                  </a:cubicBezTo>
                  <a:cubicBezTo>
                    <a:pt x="29198" y="27299"/>
                    <a:pt x="29301" y="27181"/>
                    <a:pt x="29375" y="27049"/>
                  </a:cubicBezTo>
                  <a:cubicBezTo>
                    <a:pt x="29405" y="26975"/>
                    <a:pt x="29434" y="26887"/>
                    <a:pt x="29434" y="26813"/>
                  </a:cubicBezTo>
                  <a:lnTo>
                    <a:pt x="29434" y="26813"/>
                  </a:lnTo>
                  <a:lnTo>
                    <a:pt x="29625" y="26710"/>
                  </a:lnTo>
                  <a:cubicBezTo>
                    <a:pt x="29684" y="26725"/>
                    <a:pt x="29714" y="26799"/>
                    <a:pt x="29684" y="26872"/>
                  </a:cubicBezTo>
                  <a:cubicBezTo>
                    <a:pt x="29655" y="26946"/>
                    <a:pt x="29669" y="27020"/>
                    <a:pt x="29714" y="27093"/>
                  </a:cubicBezTo>
                  <a:cubicBezTo>
                    <a:pt x="29640" y="27167"/>
                    <a:pt x="29581" y="27240"/>
                    <a:pt x="29714" y="27299"/>
                  </a:cubicBezTo>
                  <a:lnTo>
                    <a:pt x="29714" y="27417"/>
                  </a:lnTo>
                  <a:cubicBezTo>
                    <a:pt x="29714" y="27461"/>
                    <a:pt x="29625" y="27520"/>
                    <a:pt x="29669" y="27579"/>
                  </a:cubicBezTo>
                  <a:cubicBezTo>
                    <a:pt x="29699" y="27593"/>
                    <a:pt x="29758" y="27579"/>
                    <a:pt x="29802" y="27579"/>
                  </a:cubicBezTo>
                  <a:lnTo>
                    <a:pt x="29802" y="27579"/>
                  </a:lnTo>
                  <a:lnTo>
                    <a:pt x="29802" y="27623"/>
                  </a:lnTo>
                  <a:cubicBezTo>
                    <a:pt x="29831" y="27608"/>
                    <a:pt x="29861" y="27593"/>
                    <a:pt x="29890" y="27593"/>
                  </a:cubicBezTo>
                  <a:cubicBezTo>
                    <a:pt x="29890" y="27505"/>
                    <a:pt x="29934" y="27432"/>
                    <a:pt x="29993" y="27387"/>
                  </a:cubicBezTo>
                  <a:cubicBezTo>
                    <a:pt x="30052" y="27299"/>
                    <a:pt x="30111" y="27226"/>
                    <a:pt x="30081" y="27108"/>
                  </a:cubicBezTo>
                  <a:cubicBezTo>
                    <a:pt x="29978" y="27020"/>
                    <a:pt x="30008" y="26902"/>
                    <a:pt x="30008" y="26799"/>
                  </a:cubicBezTo>
                  <a:lnTo>
                    <a:pt x="30023" y="26313"/>
                  </a:lnTo>
                  <a:lnTo>
                    <a:pt x="30023" y="26313"/>
                  </a:lnTo>
                  <a:cubicBezTo>
                    <a:pt x="30052" y="26269"/>
                    <a:pt x="30081" y="26240"/>
                    <a:pt x="30111" y="26210"/>
                  </a:cubicBezTo>
                  <a:cubicBezTo>
                    <a:pt x="30302" y="26166"/>
                    <a:pt x="30435" y="26401"/>
                    <a:pt x="30626" y="26298"/>
                  </a:cubicBezTo>
                  <a:cubicBezTo>
                    <a:pt x="30685" y="26195"/>
                    <a:pt x="30626" y="26063"/>
                    <a:pt x="30700" y="25975"/>
                  </a:cubicBezTo>
                  <a:cubicBezTo>
                    <a:pt x="30700" y="25916"/>
                    <a:pt x="30714" y="25842"/>
                    <a:pt x="30714" y="25798"/>
                  </a:cubicBezTo>
                  <a:cubicBezTo>
                    <a:pt x="30744" y="25754"/>
                    <a:pt x="30773" y="25724"/>
                    <a:pt x="30803" y="25680"/>
                  </a:cubicBezTo>
                  <a:cubicBezTo>
                    <a:pt x="30803" y="25651"/>
                    <a:pt x="30817" y="25621"/>
                    <a:pt x="30817" y="25592"/>
                  </a:cubicBezTo>
                  <a:cubicBezTo>
                    <a:pt x="30817" y="25592"/>
                    <a:pt x="30832" y="25577"/>
                    <a:pt x="30847" y="25548"/>
                  </a:cubicBezTo>
                  <a:cubicBezTo>
                    <a:pt x="30847" y="25533"/>
                    <a:pt x="30847" y="25518"/>
                    <a:pt x="30847" y="25504"/>
                  </a:cubicBezTo>
                  <a:lnTo>
                    <a:pt x="30832" y="25504"/>
                  </a:lnTo>
                  <a:lnTo>
                    <a:pt x="30832" y="25504"/>
                  </a:lnTo>
                  <a:lnTo>
                    <a:pt x="30832" y="25504"/>
                  </a:lnTo>
                  <a:cubicBezTo>
                    <a:pt x="30832" y="25504"/>
                    <a:pt x="30832" y="25504"/>
                    <a:pt x="30847" y="25518"/>
                  </a:cubicBezTo>
                  <a:lnTo>
                    <a:pt x="30847" y="25518"/>
                  </a:lnTo>
                  <a:cubicBezTo>
                    <a:pt x="30891" y="25548"/>
                    <a:pt x="30964" y="25533"/>
                    <a:pt x="31009" y="25474"/>
                  </a:cubicBezTo>
                  <a:lnTo>
                    <a:pt x="31097" y="25386"/>
                  </a:lnTo>
                  <a:cubicBezTo>
                    <a:pt x="31141" y="25357"/>
                    <a:pt x="31185" y="25312"/>
                    <a:pt x="31215" y="25283"/>
                  </a:cubicBezTo>
                  <a:cubicBezTo>
                    <a:pt x="31200" y="25254"/>
                    <a:pt x="31200" y="25224"/>
                    <a:pt x="31215" y="25195"/>
                  </a:cubicBezTo>
                  <a:cubicBezTo>
                    <a:pt x="31185" y="25165"/>
                    <a:pt x="31141" y="25121"/>
                    <a:pt x="31112" y="25092"/>
                  </a:cubicBezTo>
                  <a:lnTo>
                    <a:pt x="31112" y="25092"/>
                  </a:lnTo>
                  <a:lnTo>
                    <a:pt x="31067" y="25077"/>
                  </a:lnTo>
                  <a:lnTo>
                    <a:pt x="31038" y="25048"/>
                  </a:lnTo>
                  <a:lnTo>
                    <a:pt x="31038" y="25003"/>
                  </a:lnTo>
                  <a:lnTo>
                    <a:pt x="31082" y="25018"/>
                  </a:lnTo>
                  <a:lnTo>
                    <a:pt x="31112" y="24989"/>
                  </a:lnTo>
                  <a:lnTo>
                    <a:pt x="31112" y="24989"/>
                  </a:lnTo>
                  <a:cubicBezTo>
                    <a:pt x="31156" y="24900"/>
                    <a:pt x="31229" y="24827"/>
                    <a:pt x="31303" y="24768"/>
                  </a:cubicBezTo>
                  <a:cubicBezTo>
                    <a:pt x="31303" y="24738"/>
                    <a:pt x="31303" y="24709"/>
                    <a:pt x="31303" y="24680"/>
                  </a:cubicBezTo>
                  <a:cubicBezTo>
                    <a:pt x="31347" y="24665"/>
                    <a:pt x="31347" y="24621"/>
                    <a:pt x="31332" y="24577"/>
                  </a:cubicBezTo>
                  <a:cubicBezTo>
                    <a:pt x="31332" y="24577"/>
                    <a:pt x="31318" y="24577"/>
                    <a:pt x="31303" y="24562"/>
                  </a:cubicBezTo>
                  <a:lnTo>
                    <a:pt x="31494" y="24385"/>
                  </a:lnTo>
                  <a:cubicBezTo>
                    <a:pt x="31347" y="24268"/>
                    <a:pt x="31494" y="24165"/>
                    <a:pt x="31509" y="24062"/>
                  </a:cubicBezTo>
                  <a:lnTo>
                    <a:pt x="31509" y="24062"/>
                  </a:lnTo>
                  <a:cubicBezTo>
                    <a:pt x="31627" y="23914"/>
                    <a:pt x="31627" y="23914"/>
                    <a:pt x="31524" y="23738"/>
                  </a:cubicBezTo>
                  <a:cubicBezTo>
                    <a:pt x="31362" y="23694"/>
                    <a:pt x="31185" y="23767"/>
                    <a:pt x="31112" y="23914"/>
                  </a:cubicBezTo>
                  <a:cubicBezTo>
                    <a:pt x="31097" y="23870"/>
                    <a:pt x="31082" y="23826"/>
                    <a:pt x="31053" y="23782"/>
                  </a:cubicBezTo>
                  <a:cubicBezTo>
                    <a:pt x="31038" y="23767"/>
                    <a:pt x="31023" y="23752"/>
                    <a:pt x="31009" y="23752"/>
                  </a:cubicBezTo>
                  <a:cubicBezTo>
                    <a:pt x="31038" y="23723"/>
                    <a:pt x="31067" y="23679"/>
                    <a:pt x="31067" y="23649"/>
                  </a:cubicBezTo>
                  <a:cubicBezTo>
                    <a:pt x="31067" y="23635"/>
                    <a:pt x="31067" y="23620"/>
                    <a:pt x="31067" y="23605"/>
                  </a:cubicBezTo>
                  <a:lnTo>
                    <a:pt x="31200" y="23458"/>
                  </a:lnTo>
                  <a:cubicBezTo>
                    <a:pt x="31332" y="23223"/>
                    <a:pt x="31200" y="23046"/>
                    <a:pt x="31097" y="22855"/>
                  </a:cubicBezTo>
                  <a:cubicBezTo>
                    <a:pt x="31097" y="22825"/>
                    <a:pt x="31112" y="22796"/>
                    <a:pt x="31112" y="22766"/>
                  </a:cubicBezTo>
                  <a:cubicBezTo>
                    <a:pt x="31185" y="22766"/>
                    <a:pt x="31259" y="22722"/>
                    <a:pt x="31303" y="22663"/>
                  </a:cubicBezTo>
                  <a:cubicBezTo>
                    <a:pt x="31347" y="22663"/>
                    <a:pt x="31391" y="22693"/>
                    <a:pt x="31406" y="22737"/>
                  </a:cubicBezTo>
                  <a:cubicBezTo>
                    <a:pt x="31435" y="22811"/>
                    <a:pt x="31450" y="22884"/>
                    <a:pt x="31480" y="22972"/>
                  </a:cubicBezTo>
                  <a:cubicBezTo>
                    <a:pt x="31494" y="23134"/>
                    <a:pt x="31494" y="23134"/>
                    <a:pt x="31686" y="23149"/>
                  </a:cubicBezTo>
                  <a:cubicBezTo>
                    <a:pt x="31730" y="23031"/>
                    <a:pt x="31627" y="22928"/>
                    <a:pt x="31627" y="22825"/>
                  </a:cubicBezTo>
                  <a:cubicBezTo>
                    <a:pt x="31627" y="22796"/>
                    <a:pt x="31641" y="22766"/>
                    <a:pt x="31656" y="22737"/>
                  </a:cubicBezTo>
                  <a:cubicBezTo>
                    <a:pt x="31671" y="22752"/>
                    <a:pt x="31700" y="22766"/>
                    <a:pt x="31715" y="22796"/>
                  </a:cubicBezTo>
                  <a:cubicBezTo>
                    <a:pt x="31774" y="22840"/>
                    <a:pt x="31833" y="22855"/>
                    <a:pt x="31906" y="22855"/>
                  </a:cubicBezTo>
                  <a:lnTo>
                    <a:pt x="31906" y="22560"/>
                  </a:lnTo>
                  <a:cubicBezTo>
                    <a:pt x="31862" y="22531"/>
                    <a:pt x="31833" y="22502"/>
                    <a:pt x="31789" y="22472"/>
                  </a:cubicBezTo>
                  <a:cubicBezTo>
                    <a:pt x="31627" y="22443"/>
                    <a:pt x="31686" y="22340"/>
                    <a:pt x="31715" y="22251"/>
                  </a:cubicBezTo>
                  <a:lnTo>
                    <a:pt x="31818" y="22148"/>
                  </a:lnTo>
                  <a:cubicBezTo>
                    <a:pt x="31803" y="22104"/>
                    <a:pt x="31789" y="22045"/>
                    <a:pt x="31774" y="21986"/>
                  </a:cubicBezTo>
                  <a:lnTo>
                    <a:pt x="31774" y="21986"/>
                  </a:lnTo>
                  <a:cubicBezTo>
                    <a:pt x="31744" y="21928"/>
                    <a:pt x="31715" y="21839"/>
                    <a:pt x="31656" y="21795"/>
                  </a:cubicBezTo>
                  <a:cubicBezTo>
                    <a:pt x="31553" y="21722"/>
                    <a:pt x="31583" y="21633"/>
                    <a:pt x="31612" y="21545"/>
                  </a:cubicBezTo>
                  <a:lnTo>
                    <a:pt x="31612" y="21545"/>
                  </a:lnTo>
                  <a:cubicBezTo>
                    <a:pt x="31686" y="21545"/>
                    <a:pt x="31759" y="21574"/>
                    <a:pt x="31803" y="21648"/>
                  </a:cubicBezTo>
                  <a:cubicBezTo>
                    <a:pt x="31847" y="21692"/>
                    <a:pt x="31877" y="21677"/>
                    <a:pt x="31921" y="21648"/>
                  </a:cubicBezTo>
                  <a:lnTo>
                    <a:pt x="31921" y="21457"/>
                  </a:lnTo>
                  <a:cubicBezTo>
                    <a:pt x="31862" y="21383"/>
                    <a:pt x="31789" y="21310"/>
                    <a:pt x="31730" y="21236"/>
                  </a:cubicBezTo>
                  <a:cubicBezTo>
                    <a:pt x="31568" y="21030"/>
                    <a:pt x="31465" y="20824"/>
                    <a:pt x="31656" y="20574"/>
                  </a:cubicBezTo>
                  <a:cubicBezTo>
                    <a:pt x="31686" y="20500"/>
                    <a:pt x="31700" y="20427"/>
                    <a:pt x="31700" y="20338"/>
                  </a:cubicBezTo>
                  <a:cubicBezTo>
                    <a:pt x="31686" y="20206"/>
                    <a:pt x="31730" y="20088"/>
                    <a:pt x="31847" y="20000"/>
                  </a:cubicBezTo>
                  <a:cubicBezTo>
                    <a:pt x="31936" y="19926"/>
                    <a:pt x="31862" y="19823"/>
                    <a:pt x="31818" y="19750"/>
                  </a:cubicBezTo>
                  <a:cubicBezTo>
                    <a:pt x="31906" y="19705"/>
                    <a:pt x="31980" y="19632"/>
                    <a:pt x="32024" y="19544"/>
                  </a:cubicBezTo>
                  <a:cubicBezTo>
                    <a:pt x="32083" y="19441"/>
                    <a:pt x="32024" y="19323"/>
                    <a:pt x="32024" y="19220"/>
                  </a:cubicBezTo>
                  <a:cubicBezTo>
                    <a:pt x="32024" y="19043"/>
                    <a:pt x="32053" y="18881"/>
                    <a:pt x="32112" y="18705"/>
                  </a:cubicBezTo>
                  <a:lnTo>
                    <a:pt x="32112" y="18440"/>
                  </a:lnTo>
                  <a:cubicBezTo>
                    <a:pt x="32083" y="18263"/>
                    <a:pt x="32201" y="18101"/>
                    <a:pt x="32186" y="17925"/>
                  </a:cubicBezTo>
                  <a:close/>
                  <a:moveTo>
                    <a:pt x="10258" y="2075"/>
                  </a:moveTo>
                  <a:lnTo>
                    <a:pt x="10258" y="2090"/>
                  </a:lnTo>
                  <a:lnTo>
                    <a:pt x="10258" y="2090"/>
                  </a:lnTo>
                  <a:cubicBezTo>
                    <a:pt x="10258" y="2090"/>
                    <a:pt x="10258" y="2075"/>
                    <a:pt x="10258" y="2075"/>
                  </a:cubicBezTo>
                  <a:close/>
                  <a:moveTo>
                    <a:pt x="9346" y="31140"/>
                  </a:moveTo>
                  <a:lnTo>
                    <a:pt x="9346" y="31140"/>
                  </a:lnTo>
                  <a:lnTo>
                    <a:pt x="9361" y="31140"/>
                  </a:lnTo>
                  <a:lnTo>
                    <a:pt x="9361" y="31125"/>
                  </a:lnTo>
                  <a:close/>
                  <a:moveTo>
                    <a:pt x="21546" y="3120"/>
                  </a:moveTo>
                  <a:close/>
                  <a:moveTo>
                    <a:pt x="17720" y="2016"/>
                  </a:moveTo>
                  <a:lnTo>
                    <a:pt x="17720" y="2016"/>
                  </a:lnTo>
                  <a:cubicBezTo>
                    <a:pt x="17720" y="2016"/>
                    <a:pt x="17720" y="2016"/>
                    <a:pt x="17720" y="2016"/>
                  </a:cubicBezTo>
                  <a:lnTo>
                    <a:pt x="17720" y="2016"/>
                  </a:lnTo>
                  <a:lnTo>
                    <a:pt x="17720" y="2016"/>
                  </a:lnTo>
                  <a:close/>
                  <a:moveTo>
                    <a:pt x="24872" y="6343"/>
                  </a:moveTo>
                  <a:lnTo>
                    <a:pt x="24872" y="6343"/>
                  </a:lnTo>
                  <a:cubicBezTo>
                    <a:pt x="24872" y="6358"/>
                    <a:pt x="24872" y="6372"/>
                    <a:pt x="24857" y="6372"/>
                  </a:cubicBezTo>
                  <a:cubicBezTo>
                    <a:pt x="24857" y="6372"/>
                    <a:pt x="24857" y="6358"/>
                    <a:pt x="24857" y="6343"/>
                  </a:cubicBezTo>
                  <a:lnTo>
                    <a:pt x="24872" y="6343"/>
                  </a:lnTo>
                  <a:close/>
                  <a:moveTo>
                    <a:pt x="28801" y="23090"/>
                  </a:moveTo>
                  <a:close/>
                  <a:moveTo>
                    <a:pt x="9110" y="10670"/>
                  </a:moveTo>
                  <a:lnTo>
                    <a:pt x="9110" y="10670"/>
                  </a:lnTo>
                  <a:lnTo>
                    <a:pt x="9110" y="10714"/>
                  </a:lnTo>
                  <a:cubicBezTo>
                    <a:pt x="9110" y="10699"/>
                    <a:pt x="9110" y="10684"/>
                    <a:pt x="9110" y="10670"/>
                  </a:cubicBezTo>
                  <a:close/>
                  <a:moveTo>
                    <a:pt x="14276" y="8227"/>
                  </a:moveTo>
                  <a:cubicBezTo>
                    <a:pt x="14276" y="8241"/>
                    <a:pt x="14276" y="8241"/>
                    <a:pt x="14276" y="8241"/>
                  </a:cubicBezTo>
                  <a:lnTo>
                    <a:pt x="14276" y="8241"/>
                  </a:lnTo>
                  <a:cubicBezTo>
                    <a:pt x="14276" y="8241"/>
                    <a:pt x="14276" y="8241"/>
                    <a:pt x="14276" y="8227"/>
                  </a:cubicBezTo>
                  <a:close/>
                  <a:moveTo>
                    <a:pt x="17396" y="6122"/>
                  </a:moveTo>
                  <a:close/>
                  <a:moveTo>
                    <a:pt x="10862" y="21648"/>
                  </a:moveTo>
                  <a:lnTo>
                    <a:pt x="10862" y="21648"/>
                  </a:lnTo>
                  <a:lnTo>
                    <a:pt x="10862" y="21648"/>
                  </a:lnTo>
                  <a:lnTo>
                    <a:pt x="10862" y="21648"/>
                  </a:lnTo>
                  <a:lnTo>
                    <a:pt x="10862" y="21648"/>
                  </a:lnTo>
                  <a:lnTo>
                    <a:pt x="10862" y="21648"/>
                  </a:lnTo>
                  <a:lnTo>
                    <a:pt x="10862" y="21648"/>
                  </a:lnTo>
                  <a:lnTo>
                    <a:pt x="10862" y="21648"/>
                  </a:lnTo>
                  <a:close/>
                  <a:moveTo>
                    <a:pt x="10258" y="19750"/>
                  </a:moveTo>
                  <a:lnTo>
                    <a:pt x="10258" y="19750"/>
                  </a:lnTo>
                  <a:close/>
                  <a:moveTo>
                    <a:pt x="14188" y="19131"/>
                  </a:moveTo>
                  <a:lnTo>
                    <a:pt x="14188" y="19131"/>
                  </a:lnTo>
                  <a:lnTo>
                    <a:pt x="14173" y="19131"/>
                  </a:lnTo>
                  <a:close/>
                  <a:moveTo>
                    <a:pt x="12775" y="19028"/>
                  </a:moveTo>
                  <a:close/>
                  <a:moveTo>
                    <a:pt x="11450" y="22163"/>
                  </a:moveTo>
                  <a:close/>
                  <a:moveTo>
                    <a:pt x="11362" y="22663"/>
                  </a:moveTo>
                  <a:lnTo>
                    <a:pt x="11362" y="22663"/>
                  </a:lnTo>
                  <a:close/>
                  <a:moveTo>
                    <a:pt x="11612" y="21471"/>
                  </a:moveTo>
                  <a:lnTo>
                    <a:pt x="11598" y="21442"/>
                  </a:lnTo>
                  <a:lnTo>
                    <a:pt x="11642" y="21471"/>
                  </a:lnTo>
                  <a:close/>
                  <a:moveTo>
                    <a:pt x="11362" y="22663"/>
                  </a:moveTo>
                  <a:close/>
                  <a:moveTo>
                    <a:pt x="21016" y="18293"/>
                  </a:moveTo>
                  <a:cubicBezTo>
                    <a:pt x="21016" y="18249"/>
                    <a:pt x="21060" y="18204"/>
                    <a:pt x="21104" y="18204"/>
                  </a:cubicBezTo>
                  <a:cubicBezTo>
                    <a:pt x="21075" y="18234"/>
                    <a:pt x="21046" y="18263"/>
                    <a:pt x="21016" y="18293"/>
                  </a:cubicBezTo>
                  <a:close/>
                  <a:moveTo>
                    <a:pt x="20898" y="22296"/>
                  </a:moveTo>
                  <a:cubicBezTo>
                    <a:pt x="20869" y="22310"/>
                    <a:pt x="20840" y="22325"/>
                    <a:pt x="20825" y="22310"/>
                  </a:cubicBezTo>
                  <a:cubicBezTo>
                    <a:pt x="20781" y="22296"/>
                    <a:pt x="20766" y="22266"/>
                    <a:pt x="20781" y="22222"/>
                  </a:cubicBezTo>
                  <a:cubicBezTo>
                    <a:pt x="20810" y="22251"/>
                    <a:pt x="20854" y="22281"/>
                    <a:pt x="20898" y="22296"/>
                  </a:cubicBezTo>
                  <a:close/>
                  <a:moveTo>
                    <a:pt x="23665" y="19985"/>
                  </a:moveTo>
                  <a:lnTo>
                    <a:pt x="23665" y="20000"/>
                  </a:lnTo>
                  <a:cubicBezTo>
                    <a:pt x="23665" y="20014"/>
                    <a:pt x="23665" y="20014"/>
                    <a:pt x="23650" y="20029"/>
                  </a:cubicBezTo>
                  <a:cubicBezTo>
                    <a:pt x="23665" y="20014"/>
                    <a:pt x="23665" y="20000"/>
                    <a:pt x="23665" y="19985"/>
                  </a:cubicBezTo>
                  <a:close/>
                  <a:moveTo>
                    <a:pt x="23665" y="19941"/>
                  </a:moveTo>
                  <a:lnTo>
                    <a:pt x="23650" y="19941"/>
                  </a:lnTo>
                  <a:cubicBezTo>
                    <a:pt x="23650" y="19941"/>
                    <a:pt x="23650" y="19941"/>
                    <a:pt x="23650" y="19941"/>
                  </a:cubicBezTo>
                  <a:lnTo>
                    <a:pt x="23650" y="19941"/>
                  </a:lnTo>
                  <a:lnTo>
                    <a:pt x="23650" y="19941"/>
                  </a:lnTo>
                  <a:cubicBezTo>
                    <a:pt x="23665" y="19941"/>
                    <a:pt x="23665" y="19941"/>
                    <a:pt x="23680" y="19941"/>
                  </a:cubicBezTo>
                  <a:close/>
                  <a:moveTo>
                    <a:pt x="23047" y="17027"/>
                  </a:moveTo>
                  <a:close/>
                  <a:moveTo>
                    <a:pt x="10067" y="21354"/>
                  </a:moveTo>
                  <a:close/>
                  <a:moveTo>
                    <a:pt x="20722" y="21236"/>
                  </a:moveTo>
                  <a:lnTo>
                    <a:pt x="20722" y="21251"/>
                  </a:lnTo>
                  <a:lnTo>
                    <a:pt x="20707" y="21236"/>
                  </a:lnTo>
                  <a:close/>
                  <a:moveTo>
                    <a:pt x="24666" y="19647"/>
                  </a:moveTo>
                  <a:close/>
                  <a:moveTo>
                    <a:pt x="19471" y="16218"/>
                  </a:moveTo>
                  <a:cubicBezTo>
                    <a:pt x="19500" y="16218"/>
                    <a:pt x="19515" y="16232"/>
                    <a:pt x="19544" y="16247"/>
                  </a:cubicBezTo>
                  <a:cubicBezTo>
                    <a:pt x="19515" y="16247"/>
                    <a:pt x="19471" y="16232"/>
                    <a:pt x="19441" y="16218"/>
                  </a:cubicBezTo>
                  <a:lnTo>
                    <a:pt x="19441" y="16218"/>
                  </a:lnTo>
                  <a:close/>
                  <a:moveTo>
                    <a:pt x="10126" y="22207"/>
                  </a:moveTo>
                  <a:cubicBezTo>
                    <a:pt x="10126" y="22222"/>
                    <a:pt x="10126" y="22237"/>
                    <a:pt x="10126" y="22251"/>
                  </a:cubicBezTo>
                  <a:lnTo>
                    <a:pt x="10082" y="22178"/>
                  </a:lnTo>
                  <a:close/>
                  <a:moveTo>
                    <a:pt x="23739" y="17410"/>
                  </a:moveTo>
                  <a:cubicBezTo>
                    <a:pt x="23739" y="17395"/>
                    <a:pt x="23739" y="17395"/>
                    <a:pt x="23739" y="17380"/>
                  </a:cubicBezTo>
                  <a:cubicBezTo>
                    <a:pt x="23768" y="17424"/>
                    <a:pt x="23812" y="17469"/>
                    <a:pt x="23842" y="17498"/>
                  </a:cubicBezTo>
                  <a:cubicBezTo>
                    <a:pt x="23798" y="17483"/>
                    <a:pt x="23753" y="17439"/>
                    <a:pt x="23739" y="17410"/>
                  </a:cubicBezTo>
                  <a:close/>
                  <a:moveTo>
                    <a:pt x="19280" y="12362"/>
                  </a:moveTo>
                  <a:lnTo>
                    <a:pt x="19250" y="12377"/>
                  </a:lnTo>
                  <a:cubicBezTo>
                    <a:pt x="19250" y="12362"/>
                    <a:pt x="19265" y="12362"/>
                    <a:pt x="19280" y="12362"/>
                  </a:cubicBezTo>
                  <a:close/>
                  <a:moveTo>
                    <a:pt x="11377" y="18440"/>
                  </a:moveTo>
                  <a:close/>
                  <a:moveTo>
                    <a:pt x="21958" y="13819"/>
                  </a:moveTo>
                  <a:close/>
                  <a:moveTo>
                    <a:pt x="17837" y="23973"/>
                  </a:moveTo>
                  <a:lnTo>
                    <a:pt x="17852" y="23988"/>
                  </a:lnTo>
                  <a:lnTo>
                    <a:pt x="17837" y="23988"/>
                  </a:lnTo>
                  <a:close/>
                  <a:moveTo>
                    <a:pt x="19706" y="9742"/>
                  </a:moveTo>
                  <a:lnTo>
                    <a:pt x="19706" y="9742"/>
                  </a:lnTo>
                  <a:lnTo>
                    <a:pt x="19692" y="9728"/>
                  </a:lnTo>
                  <a:close/>
                  <a:moveTo>
                    <a:pt x="11274" y="27608"/>
                  </a:moveTo>
                  <a:lnTo>
                    <a:pt x="11274" y="27623"/>
                  </a:lnTo>
                  <a:lnTo>
                    <a:pt x="11259" y="27623"/>
                  </a:lnTo>
                  <a:close/>
                  <a:moveTo>
                    <a:pt x="11274" y="27608"/>
                  </a:moveTo>
                  <a:lnTo>
                    <a:pt x="11289" y="27593"/>
                  </a:lnTo>
                  <a:lnTo>
                    <a:pt x="11289" y="27608"/>
                  </a:lnTo>
                  <a:close/>
                  <a:moveTo>
                    <a:pt x="16219" y="26195"/>
                  </a:moveTo>
                  <a:lnTo>
                    <a:pt x="16219" y="26195"/>
                  </a:lnTo>
                  <a:lnTo>
                    <a:pt x="16219" y="26195"/>
                  </a:lnTo>
                  <a:lnTo>
                    <a:pt x="16219" y="26195"/>
                  </a:lnTo>
                  <a:lnTo>
                    <a:pt x="16219" y="26195"/>
                  </a:lnTo>
                  <a:lnTo>
                    <a:pt x="16219" y="26210"/>
                  </a:lnTo>
                  <a:close/>
                  <a:moveTo>
                    <a:pt x="12863" y="10979"/>
                  </a:moveTo>
                  <a:lnTo>
                    <a:pt x="12863" y="10979"/>
                  </a:lnTo>
                  <a:lnTo>
                    <a:pt x="12863" y="10979"/>
                  </a:lnTo>
                  <a:cubicBezTo>
                    <a:pt x="12863" y="10979"/>
                    <a:pt x="12863" y="10964"/>
                    <a:pt x="12863" y="10964"/>
                  </a:cubicBezTo>
                  <a:close/>
                  <a:moveTo>
                    <a:pt x="5829" y="17012"/>
                  </a:moveTo>
                  <a:lnTo>
                    <a:pt x="5814" y="17027"/>
                  </a:lnTo>
                  <a:cubicBezTo>
                    <a:pt x="5814" y="17027"/>
                    <a:pt x="5814" y="17027"/>
                    <a:pt x="5814" y="17012"/>
                  </a:cubicBezTo>
                  <a:lnTo>
                    <a:pt x="5814" y="17012"/>
                  </a:lnTo>
                  <a:close/>
                  <a:moveTo>
                    <a:pt x="5505" y="20073"/>
                  </a:moveTo>
                  <a:close/>
                  <a:moveTo>
                    <a:pt x="9449" y="24694"/>
                  </a:moveTo>
                  <a:lnTo>
                    <a:pt x="9449" y="24694"/>
                  </a:lnTo>
                  <a:lnTo>
                    <a:pt x="9449" y="24694"/>
                  </a:lnTo>
                  <a:cubicBezTo>
                    <a:pt x="9420" y="24753"/>
                    <a:pt x="9405" y="24709"/>
                    <a:pt x="9449" y="24694"/>
                  </a:cubicBezTo>
                  <a:close/>
                  <a:moveTo>
                    <a:pt x="11347" y="28285"/>
                  </a:moveTo>
                  <a:lnTo>
                    <a:pt x="11347" y="28285"/>
                  </a:lnTo>
                  <a:cubicBezTo>
                    <a:pt x="11347" y="28300"/>
                    <a:pt x="11333" y="28300"/>
                    <a:pt x="11333" y="28315"/>
                  </a:cubicBezTo>
                  <a:cubicBezTo>
                    <a:pt x="11333" y="28300"/>
                    <a:pt x="11347" y="28300"/>
                    <a:pt x="11347" y="28300"/>
                  </a:cubicBezTo>
                  <a:close/>
                  <a:moveTo>
                    <a:pt x="11362" y="27608"/>
                  </a:moveTo>
                  <a:lnTo>
                    <a:pt x="11362" y="27608"/>
                  </a:lnTo>
                  <a:lnTo>
                    <a:pt x="11362" y="27593"/>
                  </a:lnTo>
                  <a:lnTo>
                    <a:pt x="11362" y="27593"/>
                  </a:lnTo>
                  <a:lnTo>
                    <a:pt x="11362" y="27593"/>
                  </a:lnTo>
                  <a:close/>
                  <a:moveTo>
                    <a:pt x="23871" y="14305"/>
                  </a:moveTo>
                  <a:lnTo>
                    <a:pt x="23871" y="14290"/>
                  </a:lnTo>
                  <a:lnTo>
                    <a:pt x="23871" y="14290"/>
                  </a:lnTo>
                  <a:close/>
                  <a:moveTo>
                    <a:pt x="16807" y="5622"/>
                  </a:moveTo>
                  <a:lnTo>
                    <a:pt x="16807" y="5622"/>
                  </a:lnTo>
                  <a:lnTo>
                    <a:pt x="16807" y="5622"/>
                  </a:lnTo>
                  <a:lnTo>
                    <a:pt x="16807" y="5622"/>
                  </a:lnTo>
                  <a:close/>
                  <a:moveTo>
                    <a:pt x="3503" y="15703"/>
                  </a:moveTo>
                  <a:lnTo>
                    <a:pt x="3503" y="15703"/>
                  </a:lnTo>
                  <a:lnTo>
                    <a:pt x="3489" y="15703"/>
                  </a:lnTo>
                  <a:close/>
                  <a:moveTo>
                    <a:pt x="27388" y="19764"/>
                  </a:moveTo>
                  <a:cubicBezTo>
                    <a:pt x="27374" y="19794"/>
                    <a:pt x="27359" y="19823"/>
                    <a:pt x="27359" y="19853"/>
                  </a:cubicBezTo>
                  <a:cubicBezTo>
                    <a:pt x="27359" y="19823"/>
                    <a:pt x="27359" y="19794"/>
                    <a:pt x="27388" y="19764"/>
                  </a:cubicBezTo>
                  <a:close/>
                  <a:moveTo>
                    <a:pt x="15792" y="29624"/>
                  </a:moveTo>
                  <a:close/>
                  <a:moveTo>
                    <a:pt x="24416" y="10522"/>
                  </a:moveTo>
                  <a:cubicBezTo>
                    <a:pt x="24357" y="10581"/>
                    <a:pt x="24254" y="10581"/>
                    <a:pt x="24180" y="10522"/>
                  </a:cubicBezTo>
                  <a:cubicBezTo>
                    <a:pt x="24254" y="10522"/>
                    <a:pt x="24342" y="10522"/>
                    <a:pt x="24416" y="10522"/>
                  </a:cubicBezTo>
                  <a:close/>
                  <a:moveTo>
                    <a:pt x="20648" y="5342"/>
                  </a:moveTo>
                  <a:lnTo>
                    <a:pt x="20619" y="5342"/>
                  </a:lnTo>
                  <a:lnTo>
                    <a:pt x="20633" y="5327"/>
                  </a:lnTo>
                  <a:cubicBezTo>
                    <a:pt x="20648" y="5327"/>
                    <a:pt x="20648" y="5342"/>
                    <a:pt x="20648" y="5342"/>
                  </a:cubicBezTo>
                  <a:close/>
                  <a:moveTo>
                    <a:pt x="9758" y="6225"/>
                  </a:moveTo>
                  <a:lnTo>
                    <a:pt x="9758" y="6225"/>
                  </a:lnTo>
                  <a:lnTo>
                    <a:pt x="9758" y="6196"/>
                  </a:lnTo>
                  <a:cubicBezTo>
                    <a:pt x="9758" y="6196"/>
                    <a:pt x="9758" y="6210"/>
                    <a:pt x="9758" y="6225"/>
                  </a:cubicBezTo>
                  <a:close/>
                  <a:moveTo>
                    <a:pt x="25873" y="26578"/>
                  </a:moveTo>
                  <a:lnTo>
                    <a:pt x="25873" y="26578"/>
                  </a:lnTo>
                  <a:cubicBezTo>
                    <a:pt x="25873" y="26578"/>
                    <a:pt x="25873" y="26578"/>
                    <a:pt x="25873" y="26593"/>
                  </a:cubicBezTo>
                  <a:close/>
                  <a:moveTo>
                    <a:pt x="28580" y="20456"/>
                  </a:moveTo>
                  <a:cubicBezTo>
                    <a:pt x="28522" y="20485"/>
                    <a:pt x="28463" y="20515"/>
                    <a:pt x="28418" y="20559"/>
                  </a:cubicBezTo>
                  <a:lnTo>
                    <a:pt x="28404" y="20544"/>
                  </a:lnTo>
                  <a:cubicBezTo>
                    <a:pt x="28463" y="20530"/>
                    <a:pt x="28522" y="20485"/>
                    <a:pt x="28580" y="20471"/>
                  </a:cubicBezTo>
                  <a:close/>
                  <a:moveTo>
                    <a:pt x="28507" y="10831"/>
                  </a:moveTo>
                  <a:lnTo>
                    <a:pt x="28507" y="10846"/>
                  </a:lnTo>
                  <a:cubicBezTo>
                    <a:pt x="28507" y="10846"/>
                    <a:pt x="28507" y="10831"/>
                    <a:pt x="28507" y="10831"/>
                  </a:cubicBezTo>
                  <a:close/>
                  <a:moveTo>
                    <a:pt x="28448" y="10728"/>
                  </a:moveTo>
                  <a:close/>
                  <a:moveTo>
                    <a:pt x="28507" y="10758"/>
                  </a:moveTo>
                  <a:lnTo>
                    <a:pt x="28507" y="10758"/>
                  </a:lnTo>
                  <a:close/>
                  <a:moveTo>
                    <a:pt x="19044" y="3974"/>
                  </a:moveTo>
                  <a:cubicBezTo>
                    <a:pt x="19029" y="3915"/>
                    <a:pt x="19029" y="3871"/>
                    <a:pt x="19029" y="3812"/>
                  </a:cubicBezTo>
                  <a:cubicBezTo>
                    <a:pt x="19044" y="3871"/>
                    <a:pt x="19074" y="3915"/>
                    <a:pt x="19044" y="3974"/>
                  </a:cubicBezTo>
                  <a:close/>
                  <a:moveTo>
                    <a:pt x="9228" y="6034"/>
                  </a:moveTo>
                  <a:lnTo>
                    <a:pt x="9243" y="6034"/>
                  </a:lnTo>
                  <a:lnTo>
                    <a:pt x="9243" y="6034"/>
                  </a:lnTo>
                  <a:lnTo>
                    <a:pt x="9243" y="6034"/>
                  </a:lnTo>
                  <a:lnTo>
                    <a:pt x="9243" y="6034"/>
                  </a:lnTo>
                  <a:cubicBezTo>
                    <a:pt x="9243" y="6034"/>
                    <a:pt x="9228" y="6034"/>
                    <a:pt x="9228" y="6034"/>
                  </a:cubicBezTo>
                  <a:cubicBezTo>
                    <a:pt x="9228" y="6034"/>
                    <a:pt x="9243" y="6034"/>
                    <a:pt x="9243" y="6034"/>
                  </a:cubicBezTo>
                  <a:close/>
                  <a:moveTo>
                    <a:pt x="9213" y="6829"/>
                  </a:moveTo>
                  <a:cubicBezTo>
                    <a:pt x="9184" y="6829"/>
                    <a:pt x="9169" y="6829"/>
                    <a:pt x="9140" y="6814"/>
                  </a:cubicBezTo>
                  <a:lnTo>
                    <a:pt x="9140" y="6814"/>
                  </a:lnTo>
                  <a:cubicBezTo>
                    <a:pt x="9169" y="6814"/>
                    <a:pt x="9199" y="6814"/>
                    <a:pt x="9213" y="6829"/>
                  </a:cubicBezTo>
                  <a:close/>
                  <a:moveTo>
                    <a:pt x="2076" y="15953"/>
                  </a:moveTo>
                  <a:cubicBezTo>
                    <a:pt x="2032" y="15953"/>
                    <a:pt x="2002" y="15938"/>
                    <a:pt x="1973" y="15938"/>
                  </a:cubicBezTo>
                  <a:cubicBezTo>
                    <a:pt x="2002" y="15938"/>
                    <a:pt x="2047" y="15938"/>
                    <a:pt x="2076" y="15953"/>
                  </a:cubicBezTo>
                  <a:close/>
                  <a:moveTo>
                    <a:pt x="20530" y="29816"/>
                  </a:moveTo>
                  <a:close/>
                  <a:moveTo>
                    <a:pt x="16116" y="3105"/>
                  </a:moveTo>
                  <a:cubicBezTo>
                    <a:pt x="16101" y="3120"/>
                    <a:pt x="16101" y="3120"/>
                    <a:pt x="16101" y="3135"/>
                  </a:cubicBezTo>
                  <a:cubicBezTo>
                    <a:pt x="16101" y="3120"/>
                    <a:pt x="16101" y="3120"/>
                    <a:pt x="16101" y="3105"/>
                  </a:cubicBezTo>
                  <a:close/>
                  <a:moveTo>
                    <a:pt x="22753" y="30331"/>
                  </a:moveTo>
                  <a:close/>
                  <a:moveTo>
                    <a:pt x="30214" y="13892"/>
                  </a:moveTo>
                  <a:close/>
                  <a:moveTo>
                    <a:pt x="27977" y="9345"/>
                  </a:moveTo>
                  <a:cubicBezTo>
                    <a:pt x="27977" y="9345"/>
                    <a:pt x="27992" y="9345"/>
                    <a:pt x="27992" y="9360"/>
                  </a:cubicBezTo>
                  <a:lnTo>
                    <a:pt x="27977" y="9374"/>
                  </a:lnTo>
                  <a:cubicBezTo>
                    <a:pt x="27977" y="9374"/>
                    <a:pt x="27977" y="9345"/>
                    <a:pt x="27977" y="9345"/>
                  </a:cubicBezTo>
                  <a:close/>
                  <a:moveTo>
                    <a:pt x="24268" y="4238"/>
                  </a:moveTo>
                  <a:lnTo>
                    <a:pt x="24254" y="4224"/>
                  </a:lnTo>
                  <a:lnTo>
                    <a:pt x="24254" y="4224"/>
                  </a:lnTo>
                  <a:lnTo>
                    <a:pt x="24254" y="4224"/>
                  </a:lnTo>
                  <a:cubicBezTo>
                    <a:pt x="24254" y="4224"/>
                    <a:pt x="24268" y="4238"/>
                    <a:pt x="24268" y="4238"/>
                  </a:cubicBezTo>
                  <a:close/>
                  <a:moveTo>
                    <a:pt x="20751" y="3694"/>
                  </a:moveTo>
                  <a:lnTo>
                    <a:pt x="20707" y="3694"/>
                  </a:lnTo>
                  <a:cubicBezTo>
                    <a:pt x="20722" y="3694"/>
                    <a:pt x="20736" y="3694"/>
                    <a:pt x="20751" y="3694"/>
                  </a:cubicBezTo>
                  <a:close/>
                  <a:moveTo>
                    <a:pt x="18926" y="3694"/>
                  </a:moveTo>
                  <a:cubicBezTo>
                    <a:pt x="18941" y="3723"/>
                    <a:pt x="18985" y="3753"/>
                    <a:pt x="19015" y="3782"/>
                  </a:cubicBezTo>
                  <a:lnTo>
                    <a:pt x="18985" y="3782"/>
                  </a:lnTo>
                  <a:cubicBezTo>
                    <a:pt x="18941" y="3753"/>
                    <a:pt x="18926" y="3723"/>
                    <a:pt x="18926" y="3709"/>
                  </a:cubicBezTo>
                  <a:close/>
                  <a:moveTo>
                    <a:pt x="18617" y="3223"/>
                  </a:moveTo>
                  <a:lnTo>
                    <a:pt x="18617" y="3223"/>
                  </a:lnTo>
                  <a:lnTo>
                    <a:pt x="18632" y="3223"/>
                  </a:lnTo>
                  <a:cubicBezTo>
                    <a:pt x="18632" y="3223"/>
                    <a:pt x="18632" y="3223"/>
                    <a:pt x="18617" y="3238"/>
                  </a:cubicBezTo>
                  <a:close/>
                  <a:moveTo>
                    <a:pt x="11362" y="3576"/>
                  </a:moveTo>
                  <a:close/>
                  <a:moveTo>
                    <a:pt x="6932" y="9963"/>
                  </a:moveTo>
                  <a:close/>
                  <a:moveTo>
                    <a:pt x="1487" y="14790"/>
                  </a:moveTo>
                  <a:lnTo>
                    <a:pt x="1487" y="14805"/>
                  </a:lnTo>
                  <a:lnTo>
                    <a:pt x="1487" y="14805"/>
                  </a:lnTo>
                  <a:lnTo>
                    <a:pt x="1443" y="14775"/>
                  </a:lnTo>
                  <a:close/>
                  <a:moveTo>
                    <a:pt x="11774" y="30934"/>
                  </a:moveTo>
                  <a:lnTo>
                    <a:pt x="11774" y="30934"/>
                  </a:lnTo>
                  <a:lnTo>
                    <a:pt x="11774" y="30934"/>
                  </a:lnTo>
                  <a:lnTo>
                    <a:pt x="11745" y="30919"/>
                  </a:lnTo>
                  <a:close/>
                  <a:moveTo>
                    <a:pt x="12745" y="29565"/>
                  </a:moveTo>
                  <a:lnTo>
                    <a:pt x="12745" y="29551"/>
                  </a:lnTo>
                  <a:cubicBezTo>
                    <a:pt x="12745" y="29477"/>
                    <a:pt x="12745" y="29418"/>
                    <a:pt x="12745" y="29345"/>
                  </a:cubicBezTo>
                  <a:cubicBezTo>
                    <a:pt x="12745" y="29315"/>
                    <a:pt x="12745" y="29271"/>
                    <a:pt x="12775" y="29256"/>
                  </a:cubicBezTo>
                  <a:cubicBezTo>
                    <a:pt x="12819" y="29227"/>
                    <a:pt x="12878" y="29242"/>
                    <a:pt x="12907" y="29301"/>
                  </a:cubicBezTo>
                  <a:cubicBezTo>
                    <a:pt x="12922" y="29345"/>
                    <a:pt x="12966" y="29389"/>
                    <a:pt x="13010" y="29433"/>
                  </a:cubicBezTo>
                  <a:cubicBezTo>
                    <a:pt x="12922" y="29462"/>
                    <a:pt x="12834" y="29507"/>
                    <a:pt x="12745" y="29565"/>
                  </a:cubicBezTo>
                  <a:close/>
                  <a:moveTo>
                    <a:pt x="19854" y="32200"/>
                  </a:moveTo>
                  <a:cubicBezTo>
                    <a:pt x="19868" y="32200"/>
                    <a:pt x="19883" y="32200"/>
                    <a:pt x="19898" y="32214"/>
                  </a:cubicBezTo>
                  <a:cubicBezTo>
                    <a:pt x="19883" y="32200"/>
                    <a:pt x="19854" y="32200"/>
                    <a:pt x="19839" y="32200"/>
                  </a:cubicBezTo>
                  <a:close/>
                  <a:moveTo>
                    <a:pt x="28301" y="8550"/>
                  </a:moveTo>
                  <a:cubicBezTo>
                    <a:pt x="28301" y="8550"/>
                    <a:pt x="28315" y="8565"/>
                    <a:pt x="28315" y="8565"/>
                  </a:cubicBezTo>
                  <a:lnTo>
                    <a:pt x="28286" y="8565"/>
                  </a:lnTo>
                  <a:cubicBezTo>
                    <a:pt x="28301" y="8565"/>
                    <a:pt x="28301" y="8565"/>
                    <a:pt x="28301" y="8550"/>
                  </a:cubicBezTo>
                  <a:close/>
                  <a:moveTo>
                    <a:pt x="25078" y="6019"/>
                  </a:moveTo>
                  <a:lnTo>
                    <a:pt x="25078" y="6019"/>
                  </a:lnTo>
                  <a:lnTo>
                    <a:pt x="25078" y="6019"/>
                  </a:lnTo>
                  <a:lnTo>
                    <a:pt x="25078" y="6019"/>
                  </a:lnTo>
                  <a:lnTo>
                    <a:pt x="25093" y="6019"/>
                  </a:lnTo>
                  <a:lnTo>
                    <a:pt x="25107" y="6019"/>
                  </a:lnTo>
                  <a:close/>
                  <a:moveTo>
                    <a:pt x="6829" y="6019"/>
                  </a:moveTo>
                  <a:lnTo>
                    <a:pt x="6829" y="6049"/>
                  </a:lnTo>
                  <a:cubicBezTo>
                    <a:pt x="6829" y="6034"/>
                    <a:pt x="6829" y="6034"/>
                    <a:pt x="6829" y="6034"/>
                  </a:cubicBezTo>
                  <a:close/>
                  <a:moveTo>
                    <a:pt x="5888" y="7123"/>
                  </a:moveTo>
                  <a:close/>
                  <a:moveTo>
                    <a:pt x="3091" y="24606"/>
                  </a:moveTo>
                  <a:cubicBezTo>
                    <a:pt x="3077" y="24621"/>
                    <a:pt x="3062" y="24621"/>
                    <a:pt x="3033" y="24650"/>
                  </a:cubicBezTo>
                  <a:cubicBezTo>
                    <a:pt x="3047" y="24621"/>
                    <a:pt x="3077" y="24621"/>
                    <a:pt x="3091" y="24606"/>
                  </a:cubicBezTo>
                  <a:close/>
                  <a:moveTo>
                    <a:pt x="28713" y="10360"/>
                  </a:moveTo>
                  <a:close/>
                  <a:moveTo>
                    <a:pt x="2753" y="24135"/>
                  </a:moveTo>
                  <a:close/>
                  <a:moveTo>
                    <a:pt x="5520" y="28123"/>
                  </a:moveTo>
                  <a:lnTo>
                    <a:pt x="5520" y="28123"/>
                  </a:lnTo>
                  <a:lnTo>
                    <a:pt x="5534" y="28123"/>
                  </a:lnTo>
                  <a:close/>
                  <a:moveTo>
                    <a:pt x="15806" y="32141"/>
                  </a:moveTo>
                  <a:lnTo>
                    <a:pt x="15806" y="32141"/>
                  </a:lnTo>
                  <a:lnTo>
                    <a:pt x="15792" y="32141"/>
                  </a:lnTo>
                  <a:lnTo>
                    <a:pt x="15806" y="32126"/>
                  </a:lnTo>
                  <a:cubicBezTo>
                    <a:pt x="15806" y="32126"/>
                    <a:pt x="15806" y="32141"/>
                    <a:pt x="15806" y="32141"/>
                  </a:cubicBezTo>
                  <a:close/>
                  <a:moveTo>
                    <a:pt x="19706" y="32568"/>
                  </a:moveTo>
                  <a:lnTo>
                    <a:pt x="19721" y="32568"/>
                  </a:lnTo>
                  <a:lnTo>
                    <a:pt x="19721" y="32582"/>
                  </a:lnTo>
                  <a:close/>
                  <a:moveTo>
                    <a:pt x="20045" y="32641"/>
                  </a:moveTo>
                  <a:lnTo>
                    <a:pt x="20045" y="32641"/>
                  </a:lnTo>
                  <a:close/>
                  <a:moveTo>
                    <a:pt x="23253" y="31493"/>
                  </a:moveTo>
                  <a:cubicBezTo>
                    <a:pt x="23268" y="31493"/>
                    <a:pt x="23268" y="31508"/>
                    <a:pt x="23282" y="31508"/>
                  </a:cubicBezTo>
                  <a:lnTo>
                    <a:pt x="23268" y="31523"/>
                  </a:lnTo>
                  <a:cubicBezTo>
                    <a:pt x="23268" y="31508"/>
                    <a:pt x="23253" y="31508"/>
                    <a:pt x="23253" y="31493"/>
                  </a:cubicBezTo>
                  <a:close/>
                  <a:moveTo>
                    <a:pt x="26888" y="28094"/>
                  </a:moveTo>
                  <a:close/>
                  <a:moveTo>
                    <a:pt x="2900" y="25989"/>
                  </a:moveTo>
                  <a:close/>
                  <a:moveTo>
                    <a:pt x="6829" y="30125"/>
                  </a:moveTo>
                  <a:close/>
                  <a:moveTo>
                    <a:pt x="28831" y="27373"/>
                  </a:moveTo>
                  <a:cubicBezTo>
                    <a:pt x="28831" y="27387"/>
                    <a:pt x="28845" y="27402"/>
                    <a:pt x="28845" y="27432"/>
                  </a:cubicBezTo>
                  <a:cubicBezTo>
                    <a:pt x="28831" y="27402"/>
                    <a:pt x="28831" y="27387"/>
                    <a:pt x="28816" y="27373"/>
                  </a:cubicBezTo>
                  <a:close/>
                  <a:moveTo>
                    <a:pt x="11789" y="1030"/>
                  </a:moveTo>
                  <a:cubicBezTo>
                    <a:pt x="11789" y="1045"/>
                    <a:pt x="11789" y="1060"/>
                    <a:pt x="11789" y="1060"/>
                  </a:cubicBezTo>
                  <a:lnTo>
                    <a:pt x="11745" y="1060"/>
                  </a:lnTo>
                  <a:cubicBezTo>
                    <a:pt x="11759" y="1045"/>
                    <a:pt x="11774" y="1030"/>
                    <a:pt x="11789" y="1030"/>
                  </a:cubicBezTo>
                  <a:close/>
                  <a:moveTo>
                    <a:pt x="6815" y="30139"/>
                  </a:moveTo>
                  <a:lnTo>
                    <a:pt x="6815" y="30125"/>
                  </a:lnTo>
                  <a:cubicBezTo>
                    <a:pt x="6829" y="30125"/>
                    <a:pt x="6829" y="30125"/>
                    <a:pt x="6844" y="30139"/>
                  </a:cubicBezTo>
                  <a:close/>
                  <a:moveTo>
                    <a:pt x="27050" y="29433"/>
                  </a:moveTo>
                  <a:lnTo>
                    <a:pt x="27079" y="29433"/>
                  </a:lnTo>
                  <a:lnTo>
                    <a:pt x="27079" y="29433"/>
                  </a:lnTo>
                  <a:close/>
                  <a:moveTo>
                    <a:pt x="28492" y="28418"/>
                  </a:moveTo>
                  <a:lnTo>
                    <a:pt x="28492" y="28418"/>
                  </a:lnTo>
                  <a:lnTo>
                    <a:pt x="28492" y="28418"/>
                  </a:lnTo>
                  <a:lnTo>
                    <a:pt x="28492" y="28388"/>
                  </a:lnTo>
                  <a:cubicBezTo>
                    <a:pt x="28492" y="28373"/>
                    <a:pt x="28492" y="28388"/>
                    <a:pt x="28507" y="28388"/>
                  </a:cubicBezTo>
                  <a:cubicBezTo>
                    <a:pt x="28507" y="28403"/>
                    <a:pt x="28507" y="28403"/>
                    <a:pt x="28507" y="28418"/>
                  </a:cubicBezTo>
                  <a:lnTo>
                    <a:pt x="28522" y="28418"/>
                  </a:lnTo>
                  <a:cubicBezTo>
                    <a:pt x="28522" y="28418"/>
                    <a:pt x="28507" y="28418"/>
                    <a:pt x="28507" y="28418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" name="Google Shape;1507;p57">
              <a:extLst>
                <a:ext uri="{FF2B5EF4-FFF2-40B4-BE49-F238E27FC236}">
                  <a16:creationId xmlns:a16="http://schemas.microsoft.com/office/drawing/2014/main" id="{6A0D6206-7738-9028-4E5C-23366FB2C26E}"/>
                </a:ext>
              </a:extLst>
            </p:cNvPr>
            <p:cNvPicPr preferRelativeResize="0"/>
            <p:nvPr/>
          </p:nvPicPr>
          <p:blipFill>
            <a:blip r:embed="rId12">
              <a:alphaModFix amt="89000"/>
            </a:blip>
            <a:stretch>
              <a:fillRect/>
            </a:stretch>
          </p:blipFill>
          <p:spPr>
            <a:xfrm>
              <a:off x="-3694820" y="2768995"/>
              <a:ext cx="1676400" cy="1733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Google Shape;534;p35">
            <a:extLst>
              <a:ext uri="{FF2B5EF4-FFF2-40B4-BE49-F238E27FC236}">
                <a16:creationId xmlns:a16="http://schemas.microsoft.com/office/drawing/2014/main" id="{3FFA9E69-BAFE-8BE9-3CA5-4D087EB2832A}"/>
              </a:ext>
            </a:extLst>
          </p:cNvPr>
          <p:cNvSpPr txBox="1">
            <a:spLocks/>
          </p:cNvSpPr>
          <p:nvPr/>
        </p:nvSpPr>
        <p:spPr>
          <a:xfrm>
            <a:off x="432514" y="2166123"/>
            <a:ext cx="3656395" cy="18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ntari"/>
              <a:buNone/>
              <a:defRPr sz="30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ntari"/>
              <a:buNone/>
              <a:defRPr sz="30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ntari"/>
              <a:buNone/>
              <a:defRPr sz="30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ntari"/>
              <a:buNone/>
              <a:defRPr sz="30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ntari"/>
              <a:buNone/>
              <a:defRPr sz="30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ntari"/>
              <a:buNone/>
              <a:defRPr sz="30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ntari"/>
              <a:buNone/>
              <a:defRPr sz="30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ntari"/>
              <a:buNone/>
              <a:defRPr sz="30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ntari"/>
              <a:buNone/>
              <a:defRPr sz="30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 algn="ctr"/>
            <a:r>
              <a:rPr lang="ar-SA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المناعة الاصطناعية:</a:t>
            </a:r>
          </a:p>
          <a:p>
            <a:pPr marL="0" indent="0" algn="ctr"/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تكون عن طريق التطعيم و أخذ اللقاح .</a:t>
            </a:r>
          </a:p>
          <a:p>
            <a:pPr marL="0" indent="0" algn="ctr"/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لا تدوم طويلاً لذلك يجب اخذ بعض اللقاحات اكثر من مرة ، وبعضها قد يدوم مدى الحياة .</a:t>
            </a:r>
          </a:p>
        </p:txBody>
      </p:sp>
      <p:grpSp>
        <p:nvGrpSpPr>
          <p:cNvPr id="9" name="Google Shape;651;p39">
            <a:extLst>
              <a:ext uri="{FF2B5EF4-FFF2-40B4-BE49-F238E27FC236}">
                <a16:creationId xmlns:a16="http://schemas.microsoft.com/office/drawing/2014/main" id="{5F3CCDFC-4563-ECAA-EDC7-25C2413F6EF9}"/>
              </a:ext>
            </a:extLst>
          </p:cNvPr>
          <p:cNvGrpSpPr/>
          <p:nvPr/>
        </p:nvGrpSpPr>
        <p:grpSpPr>
          <a:xfrm>
            <a:off x="1726775" y="1172811"/>
            <a:ext cx="863507" cy="843247"/>
            <a:chOff x="10424986" y="1339047"/>
            <a:chExt cx="1137392" cy="1131237"/>
          </a:xfrm>
        </p:grpSpPr>
        <p:sp>
          <p:nvSpPr>
            <p:cNvPr id="10" name="Google Shape;652;p39">
              <a:extLst>
                <a:ext uri="{FF2B5EF4-FFF2-40B4-BE49-F238E27FC236}">
                  <a16:creationId xmlns:a16="http://schemas.microsoft.com/office/drawing/2014/main" id="{6F04C135-00EF-4DFE-AAD6-3DE90141D678}"/>
                </a:ext>
              </a:extLst>
            </p:cNvPr>
            <p:cNvSpPr/>
            <p:nvPr/>
          </p:nvSpPr>
          <p:spPr>
            <a:xfrm>
              <a:off x="10428736" y="1342284"/>
              <a:ext cx="1132785" cy="1124776"/>
            </a:xfrm>
            <a:custGeom>
              <a:avLst/>
              <a:gdLst/>
              <a:ahLst/>
              <a:cxnLst/>
              <a:rect l="l" t="t" r="r" b="b"/>
              <a:pathLst>
                <a:path w="32671" h="32440" extrusionOk="0">
                  <a:moveTo>
                    <a:pt x="17876" y="68"/>
                  </a:moveTo>
                  <a:lnTo>
                    <a:pt x="17876" y="139"/>
                  </a:lnTo>
                  <a:lnTo>
                    <a:pt x="17947" y="68"/>
                  </a:lnTo>
                  <a:close/>
                  <a:moveTo>
                    <a:pt x="15037" y="451"/>
                  </a:moveTo>
                  <a:cubicBezTo>
                    <a:pt x="15037" y="451"/>
                    <a:pt x="15037" y="451"/>
                    <a:pt x="15037" y="465"/>
                  </a:cubicBezTo>
                  <a:lnTo>
                    <a:pt x="15022" y="451"/>
                  </a:lnTo>
                  <a:close/>
                  <a:moveTo>
                    <a:pt x="18629" y="1345"/>
                  </a:moveTo>
                  <a:cubicBezTo>
                    <a:pt x="18629" y="1345"/>
                    <a:pt x="18629" y="1360"/>
                    <a:pt x="18629" y="1360"/>
                  </a:cubicBezTo>
                  <a:lnTo>
                    <a:pt x="18614" y="1345"/>
                  </a:lnTo>
                  <a:close/>
                  <a:moveTo>
                    <a:pt x="14440" y="1771"/>
                  </a:moveTo>
                  <a:lnTo>
                    <a:pt x="14412" y="1786"/>
                  </a:lnTo>
                  <a:lnTo>
                    <a:pt x="14426" y="1771"/>
                  </a:lnTo>
                  <a:close/>
                  <a:moveTo>
                    <a:pt x="17706" y="2595"/>
                  </a:moveTo>
                  <a:lnTo>
                    <a:pt x="17663" y="2609"/>
                  </a:lnTo>
                  <a:cubicBezTo>
                    <a:pt x="17677" y="2595"/>
                    <a:pt x="17692" y="2595"/>
                    <a:pt x="17706" y="2595"/>
                  </a:cubicBezTo>
                  <a:close/>
                  <a:moveTo>
                    <a:pt x="24294" y="10177"/>
                  </a:moveTo>
                  <a:lnTo>
                    <a:pt x="24294" y="10191"/>
                  </a:lnTo>
                  <a:lnTo>
                    <a:pt x="24279" y="10191"/>
                  </a:lnTo>
                  <a:cubicBezTo>
                    <a:pt x="24279" y="10191"/>
                    <a:pt x="24294" y="10177"/>
                    <a:pt x="24294" y="10177"/>
                  </a:cubicBezTo>
                  <a:close/>
                  <a:moveTo>
                    <a:pt x="26026" y="11028"/>
                  </a:moveTo>
                  <a:lnTo>
                    <a:pt x="26012" y="11043"/>
                  </a:lnTo>
                  <a:cubicBezTo>
                    <a:pt x="26012" y="11043"/>
                    <a:pt x="26012" y="11028"/>
                    <a:pt x="26026" y="11028"/>
                  </a:cubicBezTo>
                  <a:close/>
                  <a:moveTo>
                    <a:pt x="20261" y="11085"/>
                  </a:moveTo>
                  <a:lnTo>
                    <a:pt x="20276" y="11114"/>
                  </a:lnTo>
                  <a:lnTo>
                    <a:pt x="20261" y="11114"/>
                  </a:lnTo>
                  <a:lnTo>
                    <a:pt x="20261" y="11085"/>
                  </a:lnTo>
                  <a:close/>
                  <a:moveTo>
                    <a:pt x="25912" y="13783"/>
                  </a:moveTo>
                  <a:lnTo>
                    <a:pt x="25898" y="13797"/>
                  </a:lnTo>
                  <a:cubicBezTo>
                    <a:pt x="25898" y="13783"/>
                    <a:pt x="25898" y="13783"/>
                    <a:pt x="25898" y="13783"/>
                  </a:cubicBezTo>
                  <a:close/>
                  <a:moveTo>
                    <a:pt x="24492" y="14706"/>
                  </a:moveTo>
                  <a:lnTo>
                    <a:pt x="24492" y="14720"/>
                  </a:lnTo>
                  <a:lnTo>
                    <a:pt x="24478" y="14706"/>
                  </a:lnTo>
                  <a:close/>
                  <a:moveTo>
                    <a:pt x="10110" y="15785"/>
                  </a:moveTo>
                  <a:lnTo>
                    <a:pt x="10138" y="15813"/>
                  </a:lnTo>
                  <a:lnTo>
                    <a:pt x="10110" y="15842"/>
                  </a:lnTo>
                  <a:cubicBezTo>
                    <a:pt x="10110" y="15827"/>
                    <a:pt x="10110" y="15813"/>
                    <a:pt x="10110" y="15799"/>
                  </a:cubicBezTo>
                  <a:cubicBezTo>
                    <a:pt x="10110" y="15785"/>
                    <a:pt x="10110" y="15785"/>
                    <a:pt x="10110" y="15785"/>
                  </a:cubicBezTo>
                  <a:close/>
                  <a:moveTo>
                    <a:pt x="27943" y="16126"/>
                  </a:moveTo>
                  <a:lnTo>
                    <a:pt x="27957" y="16140"/>
                  </a:lnTo>
                  <a:lnTo>
                    <a:pt x="27971" y="16140"/>
                  </a:lnTo>
                  <a:lnTo>
                    <a:pt x="27957" y="16154"/>
                  </a:lnTo>
                  <a:cubicBezTo>
                    <a:pt x="27957" y="16154"/>
                    <a:pt x="27957" y="16154"/>
                    <a:pt x="27957" y="16140"/>
                  </a:cubicBezTo>
                  <a:cubicBezTo>
                    <a:pt x="27957" y="16140"/>
                    <a:pt x="27943" y="16140"/>
                    <a:pt x="27943" y="16126"/>
                  </a:cubicBezTo>
                  <a:close/>
                  <a:moveTo>
                    <a:pt x="13617" y="16779"/>
                  </a:moveTo>
                  <a:lnTo>
                    <a:pt x="13603" y="16793"/>
                  </a:lnTo>
                  <a:lnTo>
                    <a:pt x="13603" y="16779"/>
                  </a:lnTo>
                  <a:close/>
                  <a:moveTo>
                    <a:pt x="26423" y="17375"/>
                  </a:moveTo>
                  <a:cubicBezTo>
                    <a:pt x="26438" y="17389"/>
                    <a:pt x="26452" y="17403"/>
                    <a:pt x="26466" y="17418"/>
                  </a:cubicBezTo>
                  <a:lnTo>
                    <a:pt x="26423" y="17418"/>
                  </a:lnTo>
                  <a:lnTo>
                    <a:pt x="26423" y="17375"/>
                  </a:lnTo>
                  <a:close/>
                  <a:moveTo>
                    <a:pt x="6376" y="17773"/>
                  </a:moveTo>
                  <a:lnTo>
                    <a:pt x="6390" y="17787"/>
                  </a:lnTo>
                  <a:cubicBezTo>
                    <a:pt x="6390" y="17787"/>
                    <a:pt x="6376" y="17801"/>
                    <a:pt x="6376" y="17801"/>
                  </a:cubicBezTo>
                  <a:cubicBezTo>
                    <a:pt x="6376" y="17787"/>
                    <a:pt x="6376" y="17787"/>
                    <a:pt x="6376" y="17773"/>
                  </a:cubicBezTo>
                  <a:close/>
                  <a:moveTo>
                    <a:pt x="3028" y="17799"/>
                  </a:moveTo>
                  <a:cubicBezTo>
                    <a:pt x="3034" y="17799"/>
                    <a:pt x="3039" y="17807"/>
                    <a:pt x="3039" y="17815"/>
                  </a:cubicBezTo>
                  <a:cubicBezTo>
                    <a:pt x="3032" y="17808"/>
                    <a:pt x="3029" y="17804"/>
                    <a:pt x="3025" y="17804"/>
                  </a:cubicBezTo>
                  <a:cubicBezTo>
                    <a:pt x="3021" y="17804"/>
                    <a:pt x="3018" y="17808"/>
                    <a:pt x="3011" y="17815"/>
                  </a:cubicBezTo>
                  <a:cubicBezTo>
                    <a:pt x="3017" y="17803"/>
                    <a:pt x="3023" y="17799"/>
                    <a:pt x="3028" y="17799"/>
                  </a:cubicBezTo>
                  <a:close/>
                  <a:moveTo>
                    <a:pt x="3059" y="17829"/>
                  </a:moveTo>
                  <a:cubicBezTo>
                    <a:pt x="3064" y="17833"/>
                    <a:pt x="3068" y="17836"/>
                    <a:pt x="3068" y="17844"/>
                  </a:cubicBezTo>
                  <a:cubicBezTo>
                    <a:pt x="3068" y="17844"/>
                    <a:pt x="3064" y="17836"/>
                    <a:pt x="3059" y="17829"/>
                  </a:cubicBezTo>
                  <a:close/>
                  <a:moveTo>
                    <a:pt x="21511" y="19008"/>
                  </a:moveTo>
                  <a:lnTo>
                    <a:pt x="21497" y="19022"/>
                  </a:lnTo>
                  <a:lnTo>
                    <a:pt x="21497" y="19008"/>
                  </a:lnTo>
                  <a:close/>
                  <a:moveTo>
                    <a:pt x="3848" y="19675"/>
                  </a:moveTo>
                  <a:cubicBezTo>
                    <a:pt x="3905" y="19689"/>
                    <a:pt x="3962" y="19718"/>
                    <a:pt x="3990" y="19760"/>
                  </a:cubicBezTo>
                  <a:cubicBezTo>
                    <a:pt x="3948" y="19732"/>
                    <a:pt x="3891" y="19703"/>
                    <a:pt x="3848" y="19675"/>
                  </a:cubicBezTo>
                  <a:close/>
                  <a:moveTo>
                    <a:pt x="28837" y="20328"/>
                  </a:moveTo>
                  <a:cubicBezTo>
                    <a:pt x="28837" y="20342"/>
                    <a:pt x="28823" y="20371"/>
                    <a:pt x="28809" y="20385"/>
                  </a:cubicBezTo>
                  <a:cubicBezTo>
                    <a:pt x="28809" y="20380"/>
                    <a:pt x="28809" y="20371"/>
                    <a:pt x="28809" y="20371"/>
                  </a:cubicBezTo>
                  <a:cubicBezTo>
                    <a:pt x="28809" y="20357"/>
                    <a:pt x="28823" y="20342"/>
                    <a:pt x="28837" y="20328"/>
                  </a:cubicBezTo>
                  <a:close/>
                  <a:moveTo>
                    <a:pt x="23342" y="20357"/>
                  </a:moveTo>
                  <a:cubicBezTo>
                    <a:pt x="23342" y="20385"/>
                    <a:pt x="23328" y="20413"/>
                    <a:pt x="23314" y="20428"/>
                  </a:cubicBezTo>
                  <a:cubicBezTo>
                    <a:pt x="23300" y="20413"/>
                    <a:pt x="23286" y="20399"/>
                    <a:pt x="23271" y="20385"/>
                  </a:cubicBezTo>
                  <a:lnTo>
                    <a:pt x="23342" y="20357"/>
                  </a:lnTo>
                  <a:close/>
                  <a:moveTo>
                    <a:pt x="23655" y="22160"/>
                  </a:moveTo>
                  <a:lnTo>
                    <a:pt x="23683" y="22174"/>
                  </a:lnTo>
                  <a:lnTo>
                    <a:pt x="23655" y="22174"/>
                  </a:lnTo>
                  <a:lnTo>
                    <a:pt x="23655" y="22160"/>
                  </a:lnTo>
                  <a:close/>
                  <a:moveTo>
                    <a:pt x="14398" y="22273"/>
                  </a:moveTo>
                  <a:lnTo>
                    <a:pt x="14398" y="22273"/>
                  </a:lnTo>
                  <a:cubicBezTo>
                    <a:pt x="14383" y="22316"/>
                    <a:pt x="14369" y="22358"/>
                    <a:pt x="14327" y="22387"/>
                  </a:cubicBezTo>
                  <a:cubicBezTo>
                    <a:pt x="14355" y="22344"/>
                    <a:pt x="14383" y="22302"/>
                    <a:pt x="14398" y="22273"/>
                  </a:cubicBezTo>
                  <a:close/>
                  <a:moveTo>
                    <a:pt x="29050" y="22571"/>
                  </a:moveTo>
                  <a:lnTo>
                    <a:pt x="29093" y="22600"/>
                  </a:lnTo>
                  <a:cubicBezTo>
                    <a:pt x="29078" y="22600"/>
                    <a:pt x="29064" y="22586"/>
                    <a:pt x="29050" y="22586"/>
                  </a:cubicBezTo>
                  <a:lnTo>
                    <a:pt x="29050" y="22571"/>
                  </a:lnTo>
                  <a:close/>
                  <a:moveTo>
                    <a:pt x="16797" y="22586"/>
                  </a:moveTo>
                  <a:cubicBezTo>
                    <a:pt x="16797" y="22614"/>
                    <a:pt x="16797" y="22657"/>
                    <a:pt x="16797" y="22685"/>
                  </a:cubicBezTo>
                  <a:lnTo>
                    <a:pt x="16740" y="22685"/>
                  </a:lnTo>
                  <a:cubicBezTo>
                    <a:pt x="16769" y="22657"/>
                    <a:pt x="16783" y="22614"/>
                    <a:pt x="16797" y="22586"/>
                  </a:cubicBezTo>
                  <a:close/>
                  <a:moveTo>
                    <a:pt x="20631" y="23182"/>
                  </a:moveTo>
                  <a:cubicBezTo>
                    <a:pt x="20645" y="23196"/>
                    <a:pt x="20645" y="23225"/>
                    <a:pt x="20645" y="23253"/>
                  </a:cubicBezTo>
                  <a:cubicBezTo>
                    <a:pt x="20659" y="23296"/>
                    <a:pt x="20645" y="23324"/>
                    <a:pt x="20631" y="23367"/>
                  </a:cubicBezTo>
                  <a:lnTo>
                    <a:pt x="20616" y="23367"/>
                  </a:lnTo>
                  <a:cubicBezTo>
                    <a:pt x="20631" y="23310"/>
                    <a:pt x="20631" y="23239"/>
                    <a:pt x="20631" y="23182"/>
                  </a:cubicBezTo>
                  <a:close/>
                  <a:moveTo>
                    <a:pt x="24293" y="23523"/>
                  </a:moveTo>
                  <a:cubicBezTo>
                    <a:pt x="24279" y="23537"/>
                    <a:pt x="24279" y="23537"/>
                    <a:pt x="24279" y="23551"/>
                  </a:cubicBezTo>
                  <a:cubicBezTo>
                    <a:pt x="24279" y="23537"/>
                    <a:pt x="24279" y="23537"/>
                    <a:pt x="24279" y="23537"/>
                  </a:cubicBezTo>
                  <a:lnTo>
                    <a:pt x="24293" y="23523"/>
                  </a:lnTo>
                  <a:close/>
                  <a:moveTo>
                    <a:pt x="30654" y="24318"/>
                  </a:moveTo>
                  <a:lnTo>
                    <a:pt x="30654" y="24318"/>
                  </a:lnTo>
                  <a:cubicBezTo>
                    <a:pt x="30654" y="24332"/>
                    <a:pt x="30640" y="24346"/>
                    <a:pt x="30626" y="24360"/>
                  </a:cubicBezTo>
                  <a:lnTo>
                    <a:pt x="30654" y="24318"/>
                  </a:lnTo>
                  <a:close/>
                  <a:moveTo>
                    <a:pt x="16400" y="24247"/>
                  </a:moveTo>
                  <a:cubicBezTo>
                    <a:pt x="16400" y="24304"/>
                    <a:pt x="16400" y="24375"/>
                    <a:pt x="16385" y="24431"/>
                  </a:cubicBezTo>
                  <a:cubicBezTo>
                    <a:pt x="16385" y="24417"/>
                    <a:pt x="16371" y="24403"/>
                    <a:pt x="16371" y="24375"/>
                  </a:cubicBezTo>
                  <a:lnTo>
                    <a:pt x="16357" y="24375"/>
                  </a:lnTo>
                  <a:cubicBezTo>
                    <a:pt x="16357" y="24332"/>
                    <a:pt x="16371" y="24275"/>
                    <a:pt x="16400" y="24247"/>
                  </a:cubicBezTo>
                  <a:close/>
                  <a:moveTo>
                    <a:pt x="18614" y="24772"/>
                  </a:moveTo>
                  <a:cubicBezTo>
                    <a:pt x="18614" y="24772"/>
                    <a:pt x="18614" y="24786"/>
                    <a:pt x="18614" y="24801"/>
                  </a:cubicBezTo>
                  <a:lnTo>
                    <a:pt x="18600" y="24772"/>
                  </a:lnTo>
                  <a:close/>
                  <a:moveTo>
                    <a:pt x="9996" y="26859"/>
                  </a:moveTo>
                  <a:lnTo>
                    <a:pt x="10025" y="26902"/>
                  </a:lnTo>
                  <a:lnTo>
                    <a:pt x="9982" y="26873"/>
                  </a:lnTo>
                  <a:lnTo>
                    <a:pt x="9996" y="26859"/>
                  </a:lnTo>
                  <a:close/>
                  <a:moveTo>
                    <a:pt x="19452" y="27243"/>
                  </a:moveTo>
                  <a:lnTo>
                    <a:pt x="19495" y="27285"/>
                  </a:lnTo>
                  <a:lnTo>
                    <a:pt x="19452" y="27257"/>
                  </a:lnTo>
                  <a:lnTo>
                    <a:pt x="19452" y="27243"/>
                  </a:lnTo>
                  <a:close/>
                  <a:moveTo>
                    <a:pt x="26381" y="27427"/>
                  </a:moveTo>
                  <a:cubicBezTo>
                    <a:pt x="26395" y="27427"/>
                    <a:pt x="26395" y="27427"/>
                    <a:pt x="26381" y="27441"/>
                  </a:cubicBezTo>
                  <a:lnTo>
                    <a:pt x="26381" y="27427"/>
                  </a:lnTo>
                  <a:close/>
                  <a:moveTo>
                    <a:pt x="26821" y="27711"/>
                  </a:moveTo>
                  <a:lnTo>
                    <a:pt x="26835" y="27740"/>
                  </a:lnTo>
                  <a:lnTo>
                    <a:pt x="26835" y="27754"/>
                  </a:lnTo>
                  <a:lnTo>
                    <a:pt x="26793" y="27754"/>
                  </a:lnTo>
                  <a:cubicBezTo>
                    <a:pt x="26793" y="27740"/>
                    <a:pt x="26807" y="27725"/>
                    <a:pt x="26821" y="27711"/>
                  </a:cubicBezTo>
                  <a:close/>
                  <a:moveTo>
                    <a:pt x="16783" y="31090"/>
                  </a:moveTo>
                  <a:lnTo>
                    <a:pt x="16797" y="31104"/>
                  </a:lnTo>
                  <a:lnTo>
                    <a:pt x="16783" y="31104"/>
                  </a:lnTo>
                  <a:lnTo>
                    <a:pt x="16783" y="31090"/>
                  </a:lnTo>
                  <a:close/>
                  <a:moveTo>
                    <a:pt x="18268" y="0"/>
                  </a:moveTo>
                  <a:cubicBezTo>
                    <a:pt x="18231" y="0"/>
                    <a:pt x="18196" y="18"/>
                    <a:pt x="18174" y="53"/>
                  </a:cubicBezTo>
                  <a:cubicBezTo>
                    <a:pt x="18103" y="96"/>
                    <a:pt x="18032" y="139"/>
                    <a:pt x="18032" y="224"/>
                  </a:cubicBezTo>
                  <a:cubicBezTo>
                    <a:pt x="17990" y="181"/>
                    <a:pt x="17933" y="153"/>
                    <a:pt x="17876" y="139"/>
                  </a:cubicBezTo>
                  <a:cubicBezTo>
                    <a:pt x="17865" y="135"/>
                    <a:pt x="17853" y="133"/>
                    <a:pt x="17842" y="133"/>
                  </a:cubicBezTo>
                  <a:cubicBezTo>
                    <a:pt x="17812" y="133"/>
                    <a:pt x="17783" y="146"/>
                    <a:pt x="17763" y="167"/>
                  </a:cubicBezTo>
                  <a:cubicBezTo>
                    <a:pt x="17763" y="195"/>
                    <a:pt x="17763" y="224"/>
                    <a:pt x="17763" y="266"/>
                  </a:cubicBezTo>
                  <a:lnTo>
                    <a:pt x="17663" y="266"/>
                  </a:lnTo>
                  <a:lnTo>
                    <a:pt x="17663" y="167"/>
                  </a:lnTo>
                  <a:cubicBezTo>
                    <a:pt x="17578" y="139"/>
                    <a:pt x="17489" y="124"/>
                    <a:pt x="17401" y="124"/>
                  </a:cubicBezTo>
                  <a:cubicBezTo>
                    <a:pt x="17312" y="124"/>
                    <a:pt x="17223" y="139"/>
                    <a:pt x="17138" y="167"/>
                  </a:cubicBezTo>
                  <a:cubicBezTo>
                    <a:pt x="17067" y="167"/>
                    <a:pt x="16996" y="167"/>
                    <a:pt x="16925" y="181"/>
                  </a:cubicBezTo>
                  <a:cubicBezTo>
                    <a:pt x="16882" y="195"/>
                    <a:pt x="16826" y="210"/>
                    <a:pt x="16783" y="238"/>
                  </a:cubicBezTo>
                  <a:cubicBezTo>
                    <a:pt x="16783" y="210"/>
                    <a:pt x="16769" y="181"/>
                    <a:pt x="16740" y="167"/>
                  </a:cubicBezTo>
                  <a:cubicBezTo>
                    <a:pt x="16712" y="139"/>
                    <a:pt x="16676" y="124"/>
                    <a:pt x="16641" y="124"/>
                  </a:cubicBezTo>
                  <a:cubicBezTo>
                    <a:pt x="16605" y="124"/>
                    <a:pt x="16570" y="139"/>
                    <a:pt x="16542" y="167"/>
                  </a:cubicBezTo>
                  <a:cubicBezTo>
                    <a:pt x="16527" y="181"/>
                    <a:pt x="16506" y="188"/>
                    <a:pt x="16485" y="188"/>
                  </a:cubicBezTo>
                  <a:cubicBezTo>
                    <a:pt x="16463" y="188"/>
                    <a:pt x="16442" y="181"/>
                    <a:pt x="16428" y="167"/>
                  </a:cubicBezTo>
                  <a:cubicBezTo>
                    <a:pt x="16404" y="127"/>
                    <a:pt x="16362" y="109"/>
                    <a:pt x="16320" y="109"/>
                  </a:cubicBezTo>
                  <a:cubicBezTo>
                    <a:pt x="16287" y="109"/>
                    <a:pt x="16254" y="120"/>
                    <a:pt x="16229" y="139"/>
                  </a:cubicBezTo>
                  <a:lnTo>
                    <a:pt x="16030" y="153"/>
                  </a:lnTo>
                  <a:cubicBezTo>
                    <a:pt x="16016" y="174"/>
                    <a:pt x="15991" y="185"/>
                    <a:pt x="15965" y="185"/>
                  </a:cubicBezTo>
                  <a:cubicBezTo>
                    <a:pt x="15938" y="185"/>
                    <a:pt x="15910" y="174"/>
                    <a:pt x="15888" y="153"/>
                  </a:cubicBezTo>
                  <a:lnTo>
                    <a:pt x="15732" y="153"/>
                  </a:lnTo>
                  <a:cubicBezTo>
                    <a:pt x="15704" y="167"/>
                    <a:pt x="15690" y="195"/>
                    <a:pt x="15675" y="224"/>
                  </a:cubicBezTo>
                  <a:cubicBezTo>
                    <a:pt x="15675" y="238"/>
                    <a:pt x="15675" y="238"/>
                    <a:pt x="15675" y="252"/>
                  </a:cubicBezTo>
                  <a:lnTo>
                    <a:pt x="15619" y="252"/>
                  </a:lnTo>
                  <a:cubicBezTo>
                    <a:pt x="15619" y="281"/>
                    <a:pt x="15619" y="309"/>
                    <a:pt x="15604" y="337"/>
                  </a:cubicBezTo>
                  <a:cubicBezTo>
                    <a:pt x="15576" y="309"/>
                    <a:pt x="15548" y="281"/>
                    <a:pt x="15505" y="238"/>
                  </a:cubicBezTo>
                  <a:cubicBezTo>
                    <a:pt x="15427" y="210"/>
                    <a:pt x="15342" y="195"/>
                    <a:pt x="15257" y="195"/>
                  </a:cubicBezTo>
                  <a:cubicBezTo>
                    <a:pt x="15171" y="195"/>
                    <a:pt x="15086" y="210"/>
                    <a:pt x="15008" y="238"/>
                  </a:cubicBezTo>
                  <a:lnTo>
                    <a:pt x="14895" y="238"/>
                  </a:lnTo>
                  <a:cubicBezTo>
                    <a:pt x="14883" y="232"/>
                    <a:pt x="14869" y="229"/>
                    <a:pt x="14854" y="229"/>
                  </a:cubicBezTo>
                  <a:cubicBezTo>
                    <a:pt x="14833" y="229"/>
                    <a:pt x="14812" y="235"/>
                    <a:pt x="14795" y="252"/>
                  </a:cubicBezTo>
                  <a:cubicBezTo>
                    <a:pt x="14781" y="273"/>
                    <a:pt x="14760" y="284"/>
                    <a:pt x="14738" y="284"/>
                  </a:cubicBezTo>
                  <a:cubicBezTo>
                    <a:pt x="14717" y="284"/>
                    <a:pt x="14696" y="273"/>
                    <a:pt x="14682" y="252"/>
                  </a:cubicBezTo>
                  <a:cubicBezTo>
                    <a:pt x="14667" y="259"/>
                    <a:pt x="14653" y="263"/>
                    <a:pt x="14639" y="263"/>
                  </a:cubicBezTo>
                  <a:cubicBezTo>
                    <a:pt x="14625" y="263"/>
                    <a:pt x="14611" y="259"/>
                    <a:pt x="14596" y="252"/>
                  </a:cubicBezTo>
                  <a:cubicBezTo>
                    <a:pt x="14568" y="281"/>
                    <a:pt x="14525" y="309"/>
                    <a:pt x="14483" y="337"/>
                  </a:cubicBezTo>
                  <a:lnTo>
                    <a:pt x="14383" y="337"/>
                  </a:lnTo>
                  <a:cubicBezTo>
                    <a:pt x="14369" y="352"/>
                    <a:pt x="14352" y="359"/>
                    <a:pt x="14332" y="359"/>
                  </a:cubicBezTo>
                  <a:cubicBezTo>
                    <a:pt x="14312" y="359"/>
                    <a:pt x="14291" y="352"/>
                    <a:pt x="14270" y="337"/>
                  </a:cubicBezTo>
                  <a:lnTo>
                    <a:pt x="14185" y="337"/>
                  </a:lnTo>
                  <a:cubicBezTo>
                    <a:pt x="14156" y="366"/>
                    <a:pt x="14117" y="380"/>
                    <a:pt x="14078" y="380"/>
                  </a:cubicBezTo>
                  <a:cubicBezTo>
                    <a:pt x="14039" y="380"/>
                    <a:pt x="14000" y="366"/>
                    <a:pt x="13972" y="337"/>
                  </a:cubicBezTo>
                  <a:lnTo>
                    <a:pt x="13872" y="337"/>
                  </a:lnTo>
                  <a:cubicBezTo>
                    <a:pt x="13825" y="379"/>
                    <a:pt x="13767" y="386"/>
                    <a:pt x="13706" y="386"/>
                  </a:cubicBezTo>
                  <a:cubicBezTo>
                    <a:pt x="13678" y="386"/>
                    <a:pt x="13649" y="384"/>
                    <a:pt x="13621" y="384"/>
                  </a:cubicBezTo>
                  <a:cubicBezTo>
                    <a:pt x="13565" y="384"/>
                    <a:pt x="13510" y="390"/>
                    <a:pt x="13461" y="423"/>
                  </a:cubicBezTo>
                  <a:lnTo>
                    <a:pt x="13446" y="423"/>
                  </a:lnTo>
                  <a:cubicBezTo>
                    <a:pt x="13439" y="444"/>
                    <a:pt x="13422" y="454"/>
                    <a:pt x="13402" y="454"/>
                  </a:cubicBezTo>
                  <a:cubicBezTo>
                    <a:pt x="13382" y="454"/>
                    <a:pt x="13361" y="444"/>
                    <a:pt x="13347" y="423"/>
                  </a:cubicBezTo>
                  <a:lnTo>
                    <a:pt x="13162" y="423"/>
                  </a:lnTo>
                  <a:cubicBezTo>
                    <a:pt x="13072" y="502"/>
                    <a:pt x="12946" y="545"/>
                    <a:pt x="12826" y="545"/>
                  </a:cubicBezTo>
                  <a:cubicBezTo>
                    <a:pt x="12796" y="545"/>
                    <a:pt x="12765" y="542"/>
                    <a:pt x="12736" y="536"/>
                  </a:cubicBezTo>
                  <a:lnTo>
                    <a:pt x="12651" y="536"/>
                  </a:lnTo>
                  <a:cubicBezTo>
                    <a:pt x="12601" y="575"/>
                    <a:pt x="12544" y="581"/>
                    <a:pt x="12486" y="581"/>
                  </a:cubicBezTo>
                  <a:cubicBezTo>
                    <a:pt x="12459" y="581"/>
                    <a:pt x="12432" y="580"/>
                    <a:pt x="12405" y="580"/>
                  </a:cubicBezTo>
                  <a:cubicBezTo>
                    <a:pt x="12342" y="580"/>
                    <a:pt x="12280" y="587"/>
                    <a:pt x="12225" y="635"/>
                  </a:cubicBezTo>
                  <a:cubicBezTo>
                    <a:pt x="12169" y="692"/>
                    <a:pt x="12083" y="678"/>
                    <a:pt x="12027" y="735"/>
                  </a:cubicBezTo>
                  <a:cubicBezTo>
                    <a:pt x="12003" y="773"/>
                    <a:pt x="11979" y="785"/>
                    <a:pt x="11956" y="785"/>
                  </a:cubicBezTo>
                  <a:cubicBezTo>
                    <a:pt x="11908" y="785"/>
                    <a:pt x="11861" y="735"/>
                    <a:pt x="11814" y="735"/>
                  </a:cubicBezTo>
                  <a:cubicBezTo>
                    <a:pt x="11785" y="763"/>
                    <a:pt x="11743" y="806"/>
                    <a:pt x="11714" y="834"/>
                  </a:cubicBezTo>
                  <a:lnTo>
                    <a:pt x="11615" y="834"/>
                  </a:lnTo>
                  <a:cubicBezTo>
                    <a:pt x="11586" y="806"/>
                    <a:pt x="11547" y="792"/>
                    <a:pt x="11508" y="792"/>
                  </a:cubicBezTo>
                  <a:cubicBezTo>
                    <a:pt x="11469" y="792"/>
                    <a:pt x="11430" y="806"/>
                    <a:pt x="11402" y="834"/>
                  </a:cubicBezTo>
                  <a:cubicBezTo>
                    <a:pt x="11402" y="877"/>
                    <a:pt x="11416" y="934"/>
                    <a:pt x="11430" y="976"/>
                  </a:cubicBezTo>
                  <a:cubicBezTo>
                    <a:pt x="11430" y="1019"/>
                    <a:pt x="11444" y="1104"/>
                    <a:pt x="11402" y="1104"/>
                  </a:cubicBezTo>
                  <a:cubicBezTo>
                    <a:pt x="11389" y="1102"/>
                    <a:pt x="11376" y="1102"/>
                    <a:pt x="11363" y="1102"/>
                  </a:cubicBezTo>
                  <a:cubicBezTo>
                    <a:pt x="11163" y="1102"/>
                    <a:pt x="11065" y="1305"/>
                    <a:pt x="10891" y="1345"/>
                  </a:cubicBezTo>
                  <a:cubicBezTo>
                    <a:pt x="10877" y="1345"/>
                    <a:pt x="10862" y="1360"/>
                    <a:pt x="10862" y="1374"/>
                  </a:cubicBezTo>
                  <a:cubicBezTo>
                    <a:pt x="10848" y="1388"/>
                    <a:pt x="10848" y="1388"/>
                    <a:pt x="10862" y="1402"/>
                  </a:cubicBezTo>
                  <a:cubicBezTo>
                    <a:pt x="10735" y="1402"/>
                    <a:pt x="10607" y="1416"/>
                    <a:pt x="10479" y="1445"/>
                  </a:cubicBezTo>
                  <a:lnTo>
                    <a:pt x="10096" y="1445"/>
                  </a:lnTo>
                  <a:cubicBezTo>
                    <a:pt x="10081" y="1459"/>
                    <a:pt x="10064" y="1466"/>
                    <a:pt x="10046" y="1466"/>
                  </a:cubicBezTo>
                  <a:cubicBezTo>
                    <a:pt x="10028" y="1466"/>
                    <a:pt x="10010" y="1459"/>
                    <a:pt x="9996" y="1445"/>
                  </a:cubicBezTo>
                  <a:cubicBezTo>
                    <a:pt x="9968" y="1473"/>
                    <a:pt x="9925" y="1516"/>
                    <a:pt x="9911" y="1558"/>
                  </a:cubicBezTo>
                  <a:cubicBezTo>
                    <a:pt x="9853" y="1658"/>
                    <a:pt x="9829" y="1699"/>
                    <a:pt x="9773" y="1699"/>
                  </a:cubicBezTo>
                  <a:cubicBezTo>
                    <a:pt x="9734" y="1699"/>
                    <a:pt x="9679" y="1679"/>
                    <a:pt x="9585" y="1644"/>
                  </a:cubicBezTo>
                  <a:cubicBezTo>
                    <a:pt x="9542" y="1715"/>
                    <a:pt x="9443" y="1686"/>
                    <a:pt x="9386" y="1757"/>
                  </a:cubicBezTo>
                  <a:cubicBezTo>
                    <a:pt x="9378" y="1756"/>
                    <a:pt x="9369" y="1756"/>
                    <a:pt x="9361" y="1756"/>
                  </a:cubicBezTo>
                  <a:cubicBezTo>
                    <a:pt x="9246" y="1756"/>
                    <a:pt x="9159" y="1850"/>
                    <a:pt x="9173" y="1956"/>
                  </a:cubicBezTo>
                  <a:cubicBezTo>
                    <a:pt x="9159" y="1984"/>
                    <a:pt x="9173" y="2027"/>
                    <a:pt x="9187" y="2055"/>
                  </a:cubicBezTo>
                  <a:lnTo>
                    <a:pt x="9173" y="2055"/>
                  </a:lnTo>
                  <a:lnTo>
                    <a:pt x="9073" y="1956"/>
                  </a:lnTo>
                  <a:lnTo>
                    <a:pt x="8974" y="1956"/>
                  </a:lnTo>
                  <a:lnTo>
                    <a:pt x="8974" y="2169"/>
                  </a:lnTo>
                  <a:cubicBezTo>
                    <a:pt x="8690" y="2396"/>
                    <a:pt x="8406" y="2637"/>
                    <a:pt x="8108" y="2850"/>
                  </a:cubicBezTo>
                  <a:cubicBezTo>
                    <a:pt x="8018" y="2915"/>
                    <a:pt x="8009" y="3083"/>
                    <a:pt x="7882" y="3083"/>
                  </a:cubicBezTo>
                  <a:cubicBezTo>
                    <a:pt x="7869" y="3083"/>
                    <a:pt x="7854" y="3082"/>
                    <a:pt x="7838" y="3078"/>
                  </a:cubicBezTo>
                  <a:lnTo>
                    <a:pt x="7739" y="3078"/>
                  </a:lnTo>
                  <a:lnTo>
                    <a:pt x="7526" y="3092"/>
                  </a:lnTo>
                  <a:lnTo>
                    <a:pt x="7426" y="3205"/>
                  </a:lnTo>
                  <a:lnTo>
                    <a:pt x="7426" y="3305"/>
                  </a:lnTo>
                  <a:cubicBezTo>
                    <a:pt x="7441" y="3319"/>
                    <a:pt x="7455" y="3347"/>
                    <a:pt x="7483" y="3362"/>
                  </a:cubicBezTo>
                  <a:cubicBezTo>
                    <a:pt x="7469" y="3358"/>
                    <a:pt x="7455" y="3356"/>
                    <a:pt x="7441" y="3356"/>
                  </a:cubicBezTo>
                  <a:cubicBezTo>
                    <a:pt x="7399" y="3356"/>
                    <a:pt x="7359" y="3372"/>
                    <a:pt x="7327" y="3404"/>
                  </a:cubicBezTo>
                  <a:cubicBezTo>
                    <a:pt x="7299" y="3432"/>
                    <a:pt x="7260" y="3447"/>
                    <a:pt x="7221" y="3447"/>
                  </a:cubicBezTo>
                  <a:cubicBezTo>
                    <a:pt x="7181" y="3447"/>
                    <a:pt x="7142" y="3432"/>
                    <a:pt x="7114" y="3404"/>
                  </a:cubicBezTo>
                  <a:lnTo>
                    <a:pt x="7015" y="3404"/>
                  </a:lnTo>
                  <a:cubicBezTo>
                    <a:pt x="6986" y="3432"/>
                    <a:pt x="6944" y="3461"/>
                    <a:pt x="6915" y="3503"/>
                  </a:cubicBezTo>
                  <a:cubicBezTo>
                    <a:pt x="6909" y="3503"/>
                    <a:pt x="6902" y="3503"/>
                    <a:pt x="6896" y="3503"/>
                  </a:cubicBezTo>
                  <a:cubicBezTo>
                    <a:pt x="6755" y="3503"/>
                    <a:pt x="6712" y="3649"/>
                    <a:pt x="6603" y="3716"/>
                  </a:cubicBezTo>
                  <a:cubicBezTo>
                    <a:pt x="6560" y="3759"/>
                    <a:pt x="6546" y="3844"/>
                    <a:pt x="6575" y="3915"/>
                  </a:cubicBezTo>
                  <a:cubicBezTo>
                    <a:pt x="6546" y="3915"/>
                    <a:pt x="6532" y="3915"/>
                    <a:pt x="6518" y="3929"/>
                  </a:cubicBezTo>
                  <a:cubicBezTo>
                    <a:pt x="6504" y="3958"/>
                    <a:pt x="6504" y="3986"/>
                    <a:pt x="6489" y="4000"/>
                  </a:cubicBezTo>
                  <a:lnTo>
                    <a:pt x="6106" y="4029"/>
                  </a:lnTo>
                  <a:lnTo>
                    <a:pt x="6106" y="4242"/>
                  </a:lnTo>
                  <a:lnTo>
                    <a:pt x="5978" y="4426"/>
                  </a:lnTo>
                  <a:cubicBezTo>
                    <a:pt x="5966" y="4424"/>
                    <a:pt x="5954" y="4423"/>
                    <a:pt x="5942" y="4423"/>
                  </a:cubicBezTo>
                  <a:cubicBezTo>
                    <a:pt x="5799" y="4423"/>
                    <a:pt x="5674" y="4557"/>
                    <a:pt x="5532" y="4557"/>
                  </a:cubicBezTo>
                  <a:cubicBezTo>
                    <a:pt x="5520" y="4557"/>
                    <a:pt x="5508" y="4556"/>
                    <a:pt x="5495" y="4554"/>
                  </a:cubicBezTo>
                  <a:cubicBezTo>
                    <a:pt x="5495" y="4583"/>
                    <a:pt x="5481" y="4611"/>
                    <a:pt x="5467" y="4639"/>
                  </a:cubicBezTo>
                  <a:cubicBezTo>
                    <a:pt x="5467" y="4650"/>
                    <a:pt x="5455" y="4653"/>
                    <a:pt x="5441" y="4653"/>
                  </a:cubicBezTo>
                  <a:cubicBezTo>
                    <a:pt x="5425" y="4653"/>
                    <a:pt x="5405" y="4649"/>
                    <a:pt x="5393" y="4649"/>
                  </a:cubicBezTo>
                  <a:cubicBezTo>
                    <a:pt x="5386" y="4649"/>
                    <a:pt x="5382" y="4650"/>
                    <a:pt x="5382" y="4654"/>
                  </a:cubicBezTo>
                  <a:cubicBezTo>
                    <a:pt x="5311" y="4909"/>
                    <a:pt x="5084" y="4994"/>
                    <a:pt x="4899" y="5108"/>
                  </a:cubicBezTo>
                  <a:cubicBezTo>
                    <a:pt x="4814" y="5165"/>
                    <a:pt x="4743" y="5250"/>
                    <a:pt x="4729" y="5349"/>
                  </a:cubicBezTo>
                  <a:lnTo>
                    <a:pt x="4360" y="5477"/>
                  </a:lnTo>
                  <a:cubicBezTo>
                    <a:pt x="4232" y="5534"/>
                    <a:pt x="4218" y="5676"/>
                    <a:pt x="4161" y="5789"/>
                  </a:cubicBezTo>
                  <a:lnTo>
                    <a:pt x="4047" y="5775"/>
                  </a:lnTo>
                  <a:lnTo>
                    <a:pt x="3948" y="5875"/>
                  </a:lnTo>
                  <a:cubicBezTo>
                    <a:pt x="3948" y="5946"/>
                    <a:pt x="3948" y="6017"/>
                    <a:pt x="3948" y="6088"/>
                  </a:cubicBezTo>
                  <a:lnTo>
                    <a:pt x="3721" y="6371"/>
                  </a:lnTo>
                  <a:cubicBezTo>
                    <a:pt x="3565" y="6457"/>
                    <a:pt x="3423" y="6556"/>
                    <a:pt x="3323" y="6684"/>
                  </a:cubicBezTo>
                  <a:cubicBezTo>
                    <a:pt x="3252" y="6826"/>
                    <a:pt x="3110" y="6911"/>
                    <a:pt x="3096" y="7081"/>
                  </a:cubicBezTo>
                  <a:cubicBezTo>
                    <a:pt x="2997" y="7167"/>
                    <a:pt x="3011" y="7280"/>
                    <a:pt x="2997" y="7394"/>
                  </a:cubicBezTo>
                  <a:cubicBezTo>
                    <a:pt x="2883" y="7394"/>
                    <a:pt x="2769" y="7465"/>
                    <a:pt x="2741" y="7578"/>
                  </a:cubicBezTo>
                  <a:cubicBezTo>
                    <a:pt x="2670" y="7820"/>
                    <a:pt x="2599" y="8061"/>
                    <a:pt x="2556" y="8302"/>
                  </a:cubicBezTo>
                  <a:cubicBezTo>
                    <a:pt x="2514" y="8601"/>
                    <a:pt x="2429" y="8885"/>
                    <a:pt x="2301" y="9154"/>
                  </a:cubicBezTo>
                  <a:cubicBezTo>
                    <a:pt x="2088" y="9325"/>
                    <a:pt x="1918" y="9538"/>
                    <a:pt x="1804" y="9779"/>
                  </a:cubicBezTo>
                  <a:cubicBezTo>
                    <a:pt x="1776" y="9850"/>
                    <a:pt x="1776" y="9935"/>
                    <a:pt x="1690" y="9978"/>
                  </a:cubicBezTo>
                  <a:cubicBezTo>
                    <a:pt x="1719" y="10304"/>
                    <a:pt x="1577" y="10617"/>
                    <a:pt x="1335" y="10815"/>
                  </a:cubicBezTo>
                  <a:cubicBezTo>
                    <a:pt x="1293" y="10844"/>
                    <a:pt x="1293" y="10929"/>
                    <a:pt x="1279" y="10986"/>
                  </a:cubicBezTo>
                  <a:cubicBezTo>
                    <a:pt x="1260" y="10978"/>
                    <a:pt x="1243" y="10974"/>
                    <a:pt x="1227" y="10974"/>
                  </a:cubicBezTo>
                  <a:cubicBezTo>
                    <a:pt x="1159" y="10974"/>
                    <a:pt x="1115" y="11042"/>
                    <a:pt x="1080" y="11099"/>
                  </a:cubicBezTo>
                  <a:cubicBezTo>
                    <a:pt x="1009" y="11156"/>
                    <a:pt x="1023" y="11256"/>
                    <a:pt x="966" y="11312"/>
                  </a:cubicBezTo>
                  <a:cubicBezTo>
                    <a:pt x="881" y="11398"/>
                    <a:pt x="952" y="11540"/>
                    <a:pt x="867" y="11639"/>
                  </a:cubicBezTo>
                  <a:lnTo>
                    <a:pt x="867" y="11809"/>
                  </a:lnTo>
                  <a:cubicBezTo>
                    <a:pt x="909" y="12150"/>
                    <a:pt x="569" y="12391"/>
                    <a:pt x="626" y="12732"/>
                  </a:cubicBezTo>
                  <a:lnTo>
                    <a:pt x="455" y="12746"/>
                  </a:lnTo>
                  <a:cubicBezTo>
                    <a:pt x="455" y="12775"/>
                    <a:pt x="441" y="12803"/>
                    <a:pt x="441" y="12832"/>
                  </a:cubicBezTo>
                  <a:lnTo>
                    <a:pt x="58" y="13172"/>
                  </a:lnTo>
                  <a:cubicBezTo>
                    <a:pt x="15" y="13400"/>
                    <a:pt x="1" y="13641"/>
                    <a:pt x="43" y="13868"/>
                  </a:cubicBezTo>
                  <a:lnTo>
                    <a:pt x="143" y="13882"/>
                  </a:lnTo>
                  <a:lnTo>
                    <a:pt x="157" y="14180"/>
                  </a:lnTo>
                  <a:lnTo>
                    <a:pt x="256" y="14195"/>
                  </a:lnTo>
                  <a:cubicBezTo>
                    <a:pt x="256" y="14223"/>
                    <a:pt x="256" y="14251"/>
                    <a:pt x="256" y="14280"/>
                  </a:cubicBezTo>
                  <a:cubicBezTo>
                    <a:pt x="282" y="14280"/>
                    <a:pt x="307" y="14280"/>
                    <a:pt x="332" y="14290"/>
                  </a:cubicBezTo>
                  <a:lnTo>
                    <a:pt x="332" y="14290"/>
                  </a:lnTo>
                  <a:lnTo>
                    <a:pt x="327" y="14294"/>
                  </a:lnTo>
                  <a:cubicBezTo>
                    <a:pt x="327" y="14322"/>
                    <a:pt x="342" y="14365"/>
                    <a:pt x="356" y="14393"/>
                  </a:cubicBezTo>
                  <a:cubicBezTo>
                    <a:pt x="356" y="14663"/>
                    <a:pt x="342" y="14933"/>
                    <a:pt x="327" y="15203"/>
                  </a:cubicBezTo>
                  <a:cubicBezTo>
                    <a:pt x="327" y="15700"/>
                    <a:pt x="413" y="16182"/>
                    <a:pt x="356" y="16679"/>
                  </a:cubicBezTo>
                  <a:cubicBezTo>
                    <a:pt x="327" y="16807"/>
                    <a:pt x="356" y="16949"/>
                    <a:pt x="441" y="17063"/>
                  </a:cubicBezTo>
                  <a:cubicBezTo>
                    <a:pt x="299" y="17318"/>
                    <a:pt x="597" y="17531"/>
                    <a:pt x="512" y="17773"/>
                  </a:cubicBezTo>
                  <a:cubicBezTo>
                    <a:pt x="725" y="17915"/>
                    <a:pt x="569" y="18099"/>
                    <a:pt x="555" y="18269"/>
                  </a:cubicBezTo>
                  <a:cubicBezTo>
                    <a:pt x="590" y="18269"/>
                    <a:pt x="640" y="18248"/>
                    <a:pt x="675" y="18248"/>
                  </a:cubicBezTo>
                  <a:cubicBezTo>
                    <a:pt x="711" y="18248"/>
                    <a:pt x="732" y="18269"/>
                    <a:pt x="711" y="18355"/>
                  </a:cubicBezTo>
                  <a:cubicBezTo>
                    <a:pt x="682" y="18454"/>
                    <a:pt x="611" y="18553"/>
                    <a:pt x="711" y="18639"/>
                  </a:cubicBezTo>
                  <a:cubicBezTo>
                    <a:pt x="881" y="18809"/>
                    <a:pt x="839" y="19008"/>
                    <a:pt x="839" y="19207"/>
                  </a:cubicBezTo>
                  <a:cubicBezTo>
                    <a:pt x="839" y="19278"/>
                    <a:pt x="810" y="19363"/>
                    <a:pt x="839" y="19405"/>
                  </a:cubicBezTo>
                  <a:cubicBezTo>
                    <a:pt x="1023" y="19618"/>
                    <a:pt x="995" y="19916"/>
                    <a:pt x="1151" y="20144"/>
                  </a:cubicBezTo>
                  <a:cubicBezTo>
                    <a:pt x="1264" y="20328"/>
                    <a:pt x="1307" y="20555"/>
                    <a:pt x="1293" y="20768"/>
                  </a:cubicBezTo>
                  <a:cubicBezTo>
                    <a:pt x="1293" y="20981"/>
                    <a:pt x="1335" y="21208"/>
                    <a:pt x="1435" y="21407"/>
                  </a:cubicBezTo>
                  <a:cubicBezTo>
                    <a:pt x="1477" y="21492"/>
                    <a:pt x="1506" y="21592"/>
                    <a:pt x="1534" y="21677"/>
                  </a:cubicBezTo>
                  <a:cubicBezTo>
                    <a:pt x="1690" y="22089"/>
                    <a:pt x="1747" y="22529"/>
                    <a:pt x="1989" y="22912"/>
                  </a:cubicBezTo>
                  <a:cubicBezTo>
                    <a:pt x="1989" y="23054"/>
                    <a:pt x="2017" y="23210"/>
                    <a:pt x="2102" y="23338"/>
                  </a:cubicBezTo>
                  <a:cubicBezTo>
                    <a:pt x="2131" y="23438"/>
                    <a:pt x="2173" y="23523"/>
                    <a:pt x="2187" y="23622"/>
                  </a:cubicBezTo>
                  <a:cubicBezTo>
                    <a:pt x="2258" y="23665"/>
                    <a:pt x="2301" y="23736"/>
                    <a:pt x="2315" y="23821"/>
                  </a:cubicBezTo>
                  <a:lnTo>
                    <a:pt x="2400" y="23934"/>
                  </a:lnTo>
                  <a:cubicBezTo>
                    <a:pt x="2528" y="24005"/>
                    <a:pt x="2642" y="24105"/>
                    <a:pt x="2713" y="24233"/>
                  </a:cubicBezTo>
                  <a:lnTo>
                    <a:pt x="2713" y="24446"/>
                  </a:lnTo>
                  <a:cubicBezTo>
                    <a:pt x="2784" y="24488"/>
                    <a:pt x="2826" y="24573"/>
                    <a:pt x="2812" y="24644"/>
                  </a:cubicBezTo>
                  <a:lnTo>
                    <a:pt x="2926" y="24644"/>
                  </a:lnTo>
                  <a:cubicBezTo>
                    <a:pt x="2926" y="24687"/>
                    <a:pt x="2926" y="24715"/>
                    <a:pt x="2926" y="24744"/>
                  </a:cubicBezTo>
                  <a:lnTo>
                    <a:pt x="3039" y="24843"/>
                  </a:lnTo>
                  <a:cubicBezTo>
                    <a:pt x="3096" y="24886"/>
                    <a:pt x="3139" y="24957"/>
                    <a:pt x="3153" y="25042"/>
                  </a:cubicBezTo>
                  <a:cubicBezTo>
                    <a:pt x="3309" y="25156"/>
                    <a:pt x="3408" y="25354"/>
                    <a:pt x="3636" y="25383"/>
                  </a:cubicBezTo>
                  <a:cubicBezTo>
                    <a:pt x="3721" y="25624"/>
                    <a:pt x="3962" y="25794"/>
                    <a:pt x="3962" y="26078"/>
                  </a:cubicBezTo>
                  <a:cubicBezTo>
                    <a:pt x="4019" y="26121"/>
                    <a:pt x="4061" y="26192"/>
                    <a:pt x="4061" y="26277"/>
                  </a:cubicBezTo>
                  <a:lnTo>
                    <a:pt x="4147" y="26291"/>
                  </a:lnTo>
                  <a:lnTo>
                    <a:pt x="4147" y="26391"/>
                  </a:lnTo>
                  <a:lnTo>
                    <a:pt x="4260" y="26490"/>
                  </a:lnTo>
                  <a:cubicBezTo>
                    <a:pt x="4360" y="26519"/>
                    <a:pt x="4374" y="26604"/>
                    <a:pt x="4374" y="26675"/>
                  </a:cubicBezTo>
                  <a:lnTo>
                    <a:pt x="4487" y="26788"/>
                  </a:lnTo>
                  <a:lnTo>
                    <a:pt x="4573" y="26902"/>
                  </a:lnTo>
                  <a:lnTo>
                    <a:pt x="4672" y="27015"/>
                  </a:lnTo>
                  <a:lnTo>
                    <a:pt x="4757" y="27015"/>
                  </a:lnTo>
                  <a:cubicBezTo>
                    <a:pt x="4771" y="27044"/>
                    <a:pt x="4771" y="27072"/>
                    <a:pt x="4771" y="27101"/>
                  </a:cubicBezTo>
                  <a:cubicBezTo>
                    <a:pt x="4871" y="27129"/>
                    <a:pt x="4913" y="27228"/>
                    <a:pt x="4970" y="27299"/>
                  </a:cubicBezTo>
                  <a:cubicBezTo>
                    <a:pt x="5070" y="27299"/>
                    <a:pt x="5141" y="27370"/>
                    <a:pt x="5155" y="27456"/>
                  </a:cubicBezTo>
                  <a:lnTo>
                    <a:pt x="5197" y="27697"/>
                  </a:lnTo>
                  <a:lnTo>
                    <a:pt x="5282" y="27825"/>
                  </a:lnTo>
                  <a:lnTo>
                    <a:pt x="5368" y="27839"/>
                  </a:lnTo>
                  <a:cubicBezTo>
                    <a:pt x="5368" y="27853"/>
                    <a:pt x="5382" y="27867"/>
                    <a:pt x="5396" y="27867"/>
                  </a:cubicBezTo>
                  <a:cubicBezTo>
                    <a:pt x="5538" y="28080"/>
                    <a:pt x="5751" y="28208"/>
                    <a:pt x="5992" y="28236"/>
                  </a:cubicBezTo>
                  <a:cubicBezTo>
                    <a:pt x="5992" y="28350"/>
                    <a:pt x="6035" y="28449"/>
                    <a:pt x="6106" y="28535"/>
                  </a:cubicBezTo>
                  <a:lnTo>
                    <a:pt x="6205" y="28520"/>
                  </a:lnTo>
                  <a:lnTo>
                    <a:pt x="6319" y="28634"/>
                  </a:lnTo>
                  <a:cubicBezTo>
                    <a:pt x="6589" y="28719"/>
                    <a:pt x="6830" y="28861"/>
                    <a:pt x="7029" y="29060"/>
                  </a:cubicBezTo>
                  <a:lnTo>
                    <a:pt x="7128" y="29060"/>
                  </a:lnTo>
                  <a:lnTo>
                    <a:pt x="7242" y="29245"/>
                  </a:lnTo>
                  <a:lnTo>
                    <a:pt x="7341" y="29259"/>
                  </a:lnTo>
                  <a:cubicBezTo>
                    <a:pt x="7355" y="29287"/>
                    <a:pt x="7355" y="29316"/>
                    <a:pt x="7355" y="29344"/>
                  </a:cubicBezTo>
                  <a:cubicBezTo>
                    <a:pt x="7483" y="29372"/>
                    <a:pt x="7583" y="29458"/>
                    <a:pt x="7654" y="29571"/>
                  </a:cubicBezTo>
                  <a:cubicBezTo>
                    <a:pt x="7796" y="29571"/>
                    <a:pt x="7938" y="29571"/>
                    <a:pt x="7966" y="29756"/>
                  </a:cubicBezTo>
                  <a:cubicBezTo>
                    <a:pt x="8080" y="29784"/>
                    <a:pt x="8193" y="29756"/>
                    <a:pt x="8264" y="29869"/>
                  </a:cubicBezTo>
                  <a:lnTo>
                    <a:pt x="8449" y="29898"/>
                  </a:lnTo>
                  <a:cubicBezTo>
                    <a:pt x="8449" y="29926"/>
                    <a:pt x="8463" y="29940"/>
                    <a:pt x="8477" y="29969"/>
                  </a:cubicBezTo>
                  <a:cubicBezTo>
                    <a:pt x="8576" y="29969"/>
                    <a:pt x="8676" y="30054"/>
                    <a:pt x="8690" y="30167"/>
                  </a:cubicBezTo>
                  <a:cubicBezTo>
                    <a:pt x="8697" y="30160"/>
                    <a:pt x="8704" y="30157"/>
                    <a:pt x="8711" y="30157"/>
                  </a:cubicBezTo>
                  <a:cubicBezTo>
                    <a:pt x="8718" y="30157"/>
                    <a:pt x="8726" y="30160"/>
                    <a:pt x="8733" y="30167"/>
                  </a:cubicBezTo>
                  <a:cubicBezTo>
                    <a:pt x="9102" y="30338"/>
                    <a:pt x="9471" y="30522"/>
                    <a:pt x="9854" y="30707"/>
                  </a:cubicBezTo>
                  <a:cubicBezTo>
                    <a:pt x="9868" y="30721"/>
                    <a:pt x="9883" y="30764"/>
                    <a:pt x="9897" y="30792"/>
                  </a:cubicBezTo>
                  <a:cubicBezTo>
                    <a:pt x="9935" y="30787"/>
                    <a:pt x="9973" y="30785"/>
                    <a:pt x="10011" y="30785"/>
                  </a:cubicBezTo>
                  <a:cubicBezTo>
                    <a:pt x="10195" y="30785"/>
                    <a:pt x="10366" y="30842"/>
                    <a:pt x="10507" y="30948"/>
                  </a:cubicBezTo>
                  <a:cubicBezTo>
                    <a:pt x="10621" y="31048"/>
                    <a:pt x="10777" y="31090"/>
                    <a:pt x="10919" y="31090"/>
                  </a:cubicBezTo>
                  <a:lnTo>
                    <a:pt x="11033" y="31190"/>
                  </a:lnTo>
                  <a:cubicBezTo>
                    <a:pt x="11118" y="31190"/>
                    <a:pt x="11189" y="31218"/>
                    <a:pt x="11246" y="31289"/>
                  </a:cubicBezTo>
                  <a:cubicBezTo>
                    <a:pt x="11331" y="31289"/>
                    <a:pt x="11402" y="31332"/>
                    <a:pt x="11459" y="31388"/>
                  </a:cubicBezTo>
                  <a:cubicBezTo>
                    <a:pt x="11601" y="31417"/>
                    <a:pt x="11743" y="31388"/>
                    <a:pt x="11856" y="31502"/>
                  </a:cubicBezTo>
                  <a:cubicBezTo>
                    <a:pt x="11941" y="31502"/>
                    <a:pt x="12012" y="31545"/>
                    <a:pt x="12055" y="31616"/>
                  </a:cubicBezTo>
                  <a:lnTo>
                    <a:pt x="12240" y="31616"/>
                  </a:lnTo>
                  <a:cubicBezTo>
                    <a:pt x="12225" y="31658"/>
                    <a:pt x="12254" y="31701"/>
                    <a:pt x="12296" y="31701"/>
                  </a:cubicBezTo>
                  <a:lnTo>
                    <a:pt x="12339" y="31701"/>
                  </a:lnTo>
                  <a:lnTo>
                    <a:pt x="12367" y="31715"/>
                  </a:lnTo>
                  <a:cubicBezTo>
                    <a:pt x="12538" y="31786"/>
                    <a:pt x="12736" y="31786"/>
                    <a:pt x="12893" y="31914"/>
                  </a:cubicBezTo>
                  <a:cubicBezTo>
                    <a:pt x="12914" y="31949"/>
                    <a:pt x="12953" y="31967"/>
                    <a:pt x="12992" y="31967"/>
                  </a:cubicBezTo>
                  <a:cubicBezTo>
                    <a:pt x="13031" y="31967"/>
                    <a:pt x="13070" y="31949"/>
                    <a:pt x="13091" y="31914"/>
                  </a:cubicBezTo>
                  <a:cubicBezTo>
                    <a:pt x="13106" y="31900"/>
                    <a:pt x="13127" y="31892"/>
                    <a:pt x="13148" y="31892"/>
                  </a:cubicBezTo>
                  <a:cubicBezTo>
                    <a:pt x="13170" y="31892"/>
                    <a:pt x="13191" y="31900"/>
                    <a:pt x="13205" y="31914"/>
                  </a:cubicBezTo>
                  <a:cubicBezTo>
                    <a:pt x="13233" y="31942"/>
                    <a:pt x="13248" y="31956"/>
                    <a:pt x="13276" y="31956"/>
                  </a:cubicBezTo>
                  <a:cubicBezTo>
                    <a:pt x="13276" y="31985"/>
                    <a:pt x="13290" y="31999"/>
                    <a:pt x="13319" y="32013"/>
                  </a:cubicBezTo>
                  <a:lnTo>
                    <a:pt x="13617" y="32042"/>
                  </a:lnTo>
                  <a:lnTo>
                    <a:pt x="13659" y="32056"/>
                  </a:lnTo>
                  <a:lnTo>
                    <a:pt x="13674" y="32056"/>
                  </a:lnTo>
                  <a:cubicBezTo>
                    <a:pt x="13688" y="32084"/>
                    <a:pt x="13702" y="32098"/>
                    <a:pt x="13716" y="32127"/>
                  </a:cubicBezTo>
                  <a:cubicBezTo>
                    <a:pt x="13753" y="32154"/>
                    <a:pt x="13795" y="32170"/>
                    <a:pt x="13840" y="32170"/>
                  </a:cubicBezTo>
                  <a:cubicBezTo>
                    <a:pt x="13865" y="32170"/>
                    <a:pt x="13890" y="32165"/>
                    <a:pt x="13915" y="32155"/>
                  </a:cubicBezTo>
                  <a:cubicBezTo>
                    <a:pt x="13929" y="32169"/>
                    <a:pt x="13929" y="32184"/>
                    <a:pt x="13929" y="32212"/>
                  </a:cubicBezTo>
                  <a:cubicBezTo>
                    <a:pt x="14003" y="32203"/>
                    <a:pt x="14071" y="32133"/>
                    <a:pt x="14137" y="32133"/>
                  </a:cubicBezTo>
                  <a:cubicBezTo>
                    <a:pt x="14172" y="32133"/>
                    <a:pt x="14207" y="32153"/>
                    <a:pt x="14241" y="32212"/>
                  </a:cubicBezTo>
                  <a:cubicBezTo>
                    <a:pt x="14328" y="32199"/>
                    <a:pt x="14417" y="32176"/>
                    <a:pt x="14502" y="32176"/>
                  </a:cubicBezTo>
                  <a:cubicBezTo>
                    <a:pt x="14599" y="32176"/>
                    <a:pt x="14691" y="32205"/>
                    <a:pt x="14767" y="32311"/>
                  </a:cubicBezTo>
                  <a:cubicBezTo>
                    <a:pt x="14809" y="32315"/>
                    <a:pt x="14853" y="32317"/>
                    <a:pt x="14897" y="32317"/>
                  </a:cubicBezTo>
                  <a:cubicBezTo>
                    <a:pt x="15029" y="32317"/>
                    <a:pt x="15164" y="32301"/>
                    <a:pt x="15292" y="32269"/>
                  </a:cubicBezTo>
                  <a:cubicBezTo>
                    <a:pt x="15311" y="32261"/>
                    <a:pt x="15330" y="32258"/>
                    <a:pt x="15349" y="32258"/>
                  </a:cubicBezTo>
                  <a:cubicBezTo>
                    <a:pt x="15399" y="32258"/>
                    <a:pt x="15446" y="32284"/>
                    <a:pt x="15477" y="32326"/>
                  </a:cubicBezTo>
                  <a:cubicBezTo>
                    <a:pt x="15538" y="32343"/>
                    <a:pt x="15610" y="32355"/>
                    <a:pt x="15683" y="32355"/>
                  </a:cubicBezTo>
                  <a:cubicBezTo>
                    <a:pt x="15729" y="32355"/>
                    <a:pt x="15774" y="32351"/>
                    <a:pt x="15817" y="32340"/>
                  </a:cubicBezTo>
                  <a:cubicBezTo>
                    <a:pt x="15834" y="32337"/>
                    <a:pt x="15851" y="32336"/>
                    <a:pt x="15867" y="32336"/>
                  </a:cubicBezTo>
                  <a:cubicBezTo>
                    <a:pt x="15949" y="32336"/>
                    <a:pt x="16028" y="32366"/>
                    <a:pt x="16087" y="32425"/>
                  </a:cubicBezTo>
                  <a:cubicBezTo>
                    <a:pt x="16192" y="32399"/>
                    <a:pt x="16296" y="32351"/>
                    <a:pt x="16401" y="32351"/>
                  </a:cubicBezTo>
                  <a:cubicBezTo>
                    <a:pt x="16467" y="32351"/>
                    <a:pt x="16533" y="32370"/>
                    <a:pt x="16598" y="32425"/>
                  </a:cubicBezTo>
                  <a:cubicBezTo>
                    <a:pt x="16683" y="32400"/>
                    <a:pt x="16762" y="32354"/>
                    <a:pt x="16839" y="32354"/>
                  </a:cubicBezTo>
                  <a:cubicBezTo>
                    <a:pt x="16892" y="32354"/>
                    <a:pt x="16944" y="32376"/>
                    <a:pt x="16996" y="32439"/>
                  </a:cubicBezTo>
                  <a:cubicBezTo>
                    <a:pt x="17116" y="32439"/>
                    <a:pt x="17228" y="32397"/>
                    <a:pt x="17344" y="32397"/>
                  </a:cubicBezTo>
                  <a:cubicBezTo>
                    <a:pt x="17379" y="32397"/>
                    <a:pt x="17414" y="32401"/>
                    <a:pt x="17450" y="32411"/>
                  </a:cubicBezTo>
                  <a:cubicBezTo>
                    <a:pt x="17543" y="32425"/>
                    <a:pt x="17635" y="32432"/>
                    <a:pt x="17727" y="32432"/>
                  </a:cubicBezTo>
                  <a:cubicBezTo>
                    <a:pt x="17819" y="32432"/>
                    <a:pt x="17912" y="32425"/>
                    <a:pt x="18004" y="32411"/>
                  </a:cubicBezTo>
                  <a:cubicBezTo>
                    <a:pt x="18047" y="32311"/>
                    <a:pt x="18189" y="32354"/>
                    <a:pt x="18231" y="32240"/>
                  </a:cubicBezTo>
                  <a:cubicBezTo>
                    <a:pt x="18302" y="32240"/>
                    <a:pt x="18359" y="32269"/>
                    <a:pt x="18430" y="32283"/>
                  </a:cubicBezTo>
                  <a:cubicBezTo>
                    <a:pt x="18541" y="32353"/>
                    <a:pt x="18664" y="32387"/>
                    <a:pt x="18786" y="32387"/>
                  </a:cubicBezTo>
                  <a:cubicBezTo>
                    <a:pt x="18961" y="32387"/>
                    <a:pt x="19134" y="32317"/>
                    <a:pt x="19268" y="32184"/>
                  </a:cubicBezTo>
                  <a:cubicBezTo>
                    <a:pt x="19339" y="32127"/>
                    <a:pt x="19410" y="32084"/>
                    <a:pt x="19481" y="32042"/>
                  </a:cubicBezTo>
                  <a:cubicBezTo>
                    <a:pt x="19592" y="32091"/>
                    <a:pt x="19724" y="32130"/>
                    <a:pt x="19850" y="32130"/>
                  </a:cubicBezTo>
                  <a:cubicBezTo>
                    <a:pt x="19869" y="32130"/>
                    <a:pt x="19888" y="32129"/>
                    <a:pt x="19906" y="32127"/>
                  </a:cubicBezTo>
                  <a:cubicBezTo>
                    <a:pt x="19920" y="32128"/>
                    <a:pt x="19933" y="32129"/>
                    <a:pt x="19946" y="32129"/>
                  </a:cubicBezTo>
                  <a:cubicBezTo>
                    <a:pt x="20088" y="32129"/>
                    <a:pt x="20225" y="32059"/>
                    <a:pt x="20290" y="31942"/>
                  </a:cubicBezTo>
                  <a:cubicBezTo>
                    <a:pt x="20432" y="31928"/>
                    <a:pt x="20560" y="31900"/>
                    <a:pt x="20687" y="31843"/>
                  </a:cubicBezTo>
                  <a:cubicBezTo>
                    <a:pt x="20687" y="31900"/>
                    <a:pt x="20702" y="31956"/>
                    <a:pt x="20716" y="31999"/>
                  </a:cubicBezTo>
                  <a:cubicBezTo>
                    <a:pt x="20943" y="31928"/>
                    <a:pt x="21213" y="31928"/>
                    <a:pt x="21383" y="31701"/>
                  </a:cubicBezTo>
                  <a:cubicBezTo>
                    <a:pt x="21440" y="31644"/>
                    <a:pt x="21539" y="31644"/>
                    <a:pt x="21624" y="31616"/>
                  </a:cubicBezTo>
                  <a:cubicBezTo>
                    <a:pt x="21643" y="31617"/>
                    <a:pt x="21662" y="31618"/>
                    <a:pt x="21681" y="31618"/>
                  </a:cubicBezTo>
                  <a:cubicBezTo>
                    <a:pt x="21846" y="31618"/>
                    <a:pt x="22010" y="31563"/>
                    <a:pt x="22150" y="31474"/>
                  </a:cubicBezTo>
                  <a:cubicBezTo>
                    <a:pt x="22235" y="31431"/>
                    <a:pt x="22334" y="31403"/>
                    <a:pt x="22434" y="31388"/>
                  </a:cubicBezTo>
                  <a:cubicBezTo>
                    <a:pt x="22526" y="31138"/>
                    <a:pt x="22765" y="30974"/>
                    <a:pt x="23036" y="30974"/>
                  </a:cubicBezTo>
                  <a:cubicBezTo>
                    <a:pt x="23058" y="30974"/>
                    <a:pt x="23079" y="30975"/>
                    <a:pt x="23101" y="30977"/>
                  </a:cubicBezTo>
                  <a:lnTo>
                    <a:pt x="23243" y="30977"/>
                  </a:lnTo>
                  <a:cubicBezTo>
                    <a:pt x="23243" y="30948"/>
                    <a:pt x="23257" y="30920"/>
                    <a:pt x="23271" y="30892"/>
                  </a:cubicBezTo>
                  <a:cubicBezTo>
                    <a:pt x="23669" y="30750"/>
                    <a:pt x="24052" y="30551"/>
                    <a:pt x="24407" y="30281"/>
                  </a:cubicBezTo>
                  <a:lnTo>
                    <a:pt x="24805" y="30082"/>
                  </a:lnTo>
                  <a:lnTo>
                    <a:pt x="24904" y="29969"/>
                  </a:lnTo>
                  <a:lnTo>
                    <a:pt x="25202" y="29855"/>
                  </a:lnTo>
                  <a:cubicBezTo>
                    <a:pt x="25217" y="29685"/>
                    <a:pt x="25344" y="29585"/>
                    <a:pt x="25444" y="29472"/>
                  </a:cubicBezTo>
                  <a:cubicBezTo>
                    <a:pt x="25484" y="29417"/>
                    <a:pt x="25525" y="29399"/>
                    <a:pt x="25567" y="29399"/>
                  </a:cubicBezTo>
                  <a:cubicBezTo>
                    <a:pt x="25614" y="29399"/>
                    <a:pt x="25662" y="29421"/>
                    <a:pt x="25713" y="29443"/>
                  </a:cubicBezTo>
                  <a:lnTo>
                    <a:pt x="26225" y="29131"/>
                  </a:lnTo>
                  <a:cubicBezTo>
                    <a:pt x="26267" y="28946"/>
                    <a:pt x="26409" y="28790"/>
                    <a:pt x="26594" y="28733"/>
                  </a:cubicBezTo>
                  <a:cubicBezTo>
                    <a:pt x="26636" y="28719"/>
                    <a:pt x="26707" y="28691"/>
                    <a:pt x="26722" y="28662"/>
                  </a:cubicBezTo>
                  <a:cubicBezTo>
                    <a:pt x="26736" y="28478"/>
                    <a:pt x="26977" y="28449"/>
                    <a:pt x="26991" y="28307"/>
                  </a:cubicBezTo>
                  <a:cubicBezTo>
                    <a:pt x="27006" y="28080"/>
                    <a:pt x="27261" y="28137"/>
                    <a:pt x="27318" y="27967"/>
                  </a:cubicBezTo>
                  <a:cubicBezTo>
                    <a:pt x="27375" y="27839"/>
                    <a:pt x="27474" y="27740"/>
                    <a:pt x="27602" y="27697"/>
                  </a:cubicBezTo>
                  <a:cubicBezTo>
                    <a:pt x="27801" y="27583"/>
                    <a:pt x="27957" y="27399"/>
                    <a:pt x="28198" y="27328"/>
                  </a:cubicBezTo>
                  <a:cubicBezTo>
                    <a:pt x="28283" y="27299"/>
                    <a:pt x="28298" y="27186"/>
                    <a:pt x="28312" y="27101"/>
                  </a:cubicBezTo>
                  <a:cubicBezTo>
                    <a:pt x="28340" y="27101"/>
                    <a:pt x="28369" y="27101"/>
                    <a:pt x="28383" y="27072"/>
                  </a:cubicBezTo>
                  <a:cubicBezTo>
                    <a:pt x="28468" y="27044"/>
                    <a:pt x="28539" y="27001"/>
                    <a:pt x="28596" y="26944"/>
                  </a:cubicBezTo>
                  <a:cubicBezTo>
                    <a:pt x="28681" y="26859"/>
                    <a:pt x="28780" y="26802"/>
                    <a:pt x="28894" y="26774"/>
                  </a:cubicBezTo>
                  <a:cubicBezTo>
                    <a:pt x="28894" y="26746"/>
                    <a:pt x="28894" y="26731"/>
                    <a:pt x="28894" y="26717"/>
                  </a:cubicBezTo>
                  <a:cubicBezTo>
                    <a:pt x="28894" y="26717"/>
                    <a:pt x="28880" y="26703"/>
                    <a:pt x="28880" y="26675"/>
                  </a:cubicBezTo>
                  <a:cubicBezTo>
                    <a:pt x="28865" y="26632"/>
                    <a:pt x="28880" y="26604"/>
                    <a:pt x="28908" y="26575"/>
                  </a:cubicBezTo>
                  <a:cubicBezTo>
                    <a:pt x="29093" y="26561"/>
                    <a:pt x="29178" y="26377"/>
                    <a:pt x="29320" y="26277"/>
                  </a:cubicBezTo>
                  <a:cubicBezTo>
                    <a:pt x="29320" y="26249"/>
                    <a:pt x="29320" y="26206"/>
                    <a:pt x="29320" y="26178"/>
                  </a:cubicBezTo>
                  <a:cubicBezTo>
                    <a:pt x="29419" y="26093"/>
                    <a:pt x="29306" y="25979"/>
                    <a:pt x="29348" y="25880"/>
                  </a:cubicBezTo>
                  <a:lnTo>
                    <a:pt x="29348" y="25880"/>
                  </a:lnTo>
                  <a:cubicBezTo>
                    <a:pt x="29374" y="25885"/>
                    <a:pt x="29400" y="25888"/>
                    <a:pt x="29424" y="25888"/>
                  </a:cubicBezTo>
                  <a:cubicBezTo>
                    <a:pt x="29521" y="25888"/>
                    <a:pt x="29604" y="25845"/>
                    <a:pt x="29661" y="25766"/>
                  </a:cubicBezTo>
                  <a:cubicBezTo>
                    <a:pt x="29732" y="25652"/>
                    <a:pt x="29803" y="25553"/>
                    <a:pt x="29874" y="25439"/>
                  </a:cubicBezTo>
                  <a:cubicBezTo>
                    <a:pt x="29906" y="25448"/>
                    <a:pt x="29932" y="25452"/>
                    <a:pt x="29953" y="25452"/>
                  </a:cubicBezTo>
                  <a:cubicBezTo>
                    <a:pt x="30106" y="25452"/>
                    <a:pt x="29985" y="25246"/>
                    <a:pt x="30072" y="25184"/>
                  </a:cubicBezTo>
                  <a:cubicBezTo>
                    <a:pt x="30101" y="25141"/>
                    <a:pt x="30129" y="25099"/>
                    <a:pt x="30143" y="25056"/>
                  </a:cubicBezTo>
                  <a:cubicBezTo>
                    <a:pt x="30150" y="25057"/>
                    <a:pt x="30157" y="25057"/>
                    <a:pt x="30163" y="25057"/>
                  </a:cubicBezTo>
                  <a:cubicBezTo>
                    <a:pt x="30296" y="25057"/>
                    <a:pt x="30388" y="24939"/>
                    <a:pt x="30517" y="24939"/>
                  </a:cubicBezTo>
                  <a:cubicBezTo>
                    <a:pt x="30529" y="24939"/>
                    <a:pt x="30542" y="24940"/>
                    <a:pt x="30555" y="24943"/>
                  </a:cubicBezTo>
                  <a:cubicBezTo>
                    <a:pt x="30598" y="24872"/>
                    <a:pt x="30683" y="24843"/>
                    <a:pt x="30754" y="24843"/>
                  </a:cubicBezTo>
                  <a:cubicBezTo>
                    <a:pt x="30825" y="24616"/>
                    <a:pt x="30811" y="24360"/>
                    <a:pt x="30938" y="24162"/>
                  </a:cubicBezTo>
                  <a:cubicBezTo>
                    <a:pt x="31052" y="24005"/>
                    <a:pt x="30882" y="24005"/>
                    <a:pt x="30867" y="23920"/>
                  </a:cubicBezTo>
                  <a:cubicBezTo>
                    <a:pt x="31009" y="23892"/>
                    <a:pt x="31151" y="23892"/>
                    <a:pt x="31166" y="23707"/>
                  </a:cubicBezTo>
                  <a:cubicBezTo>
                    <a:pt x="31193" y="23680"/>
                    <a:pt x="31220" y="23670"/>
                    <a:pt x="31247" y="23670"/>
                  </a:cubicBezTo>
                  <a:cubicBezTo>
                    <a:pt x="31262" y="23670"/>
                    <a:pt x="31278" y="23674"/>
                    <a:pt x="31293" y="23679"/>
                  </a:cubicBezTo>
                  <a:cubicBezTo>
                    <a:pt x="31350" y="23693"/>
                    <a:pt x="31407" y="23707"/>
                    <a:pt x="31464" y="23707"/>
                  </a:cubicBezTo>
                  <a:cubicBezTo>
                    <a:pt x="31464" y="23594"/>
                    <a:pt x="31464" y="23480"/>
                    <a:pt x="31577" y="23395"/>
                  </a:cubicBezTo>
                  <a:lnTo>
                    <a:pt x="31662" y="23296"/>
                  </a:lnTo>
                  <a:lnTo>
                    <a:pt x="31662" y="23196"/>
                  </a:lnTo>
                  <a:lnTo>
                    <a:pt x="31563" y="23097"/>
                  </a:lnTo>
                  <a:cubicBezTo>
                    <a:pt x="31535" y="23054"/>
                    <a:pt x="31492" y="23026"/>
                    <a:pt x="31464" y="22997"/>
                  </a:cubicBezTo>
                  <a:lnTo>
                    <a:pt x="31563" y="22997"/>
                  </a:lnTo>
                  <a:cubicBezTo>
                    <a:pt x="31620" y="22926"/>
                    <a:pt x="31705" y="22941"/>
                    <a:pt x="31762" y="22884"/>
                  </a:cubicBezTo>
                  <a:cubicBezTo>
                    <a:pt x="31804" y="22855"/>
                    <a:pt x="31833" y="22813"/>
                    <a:pt x="31875" y="22784"/>
                  </a:cubicBezTo>
                  <a:cubicBezTo>
                    <a:pt x="31961" y="22699"/>
                    <a:pt x="31875" y="22557"/>
                    <a:pt x="31975" y="22472"/>
                  </a:cubicBezTo>
                  <a:cubicBezTo>
                    <a:pt x="31961" y="22444"/>
                    <a:pt x="31961" y="22415"/>
                    <a:pt x="31975" y="22387"/>
                  </a:cubicBezTo>
                  <a:cubicBezTo>
                    <a:pt x="31890" y="22259"/>
                    <a:pt x="31819" y="22131"/>
                    <a:pt x="31975" y="22060"/>
                  </a:cubicBezTo>
                  <a:lnTo>
                    <a:pt x="32174" y="21961"/>
                  </a:lnTo>
                  <a:cubicBezTo>
                    <a:pt x="32188" y="21748"/>
                    <a:pt x="32159" y="21535"/>
                    <a:pt x="32273" y="21350"/>
                  </a:cubicBezTo>
                  <a:lnTo>
                    <a:pt x="32174" y="21237"/>
                  </a:lnTo>
                  <a:lnTo>
                    <a:pt x="32174" y="21038"/>
                  </a:lnTo>
                  <a:lnTo>
                    <a:pt x="32259" y="21024"/>
                  </a:lnTo>
                  <a:cubicBezTo>
                    <a:pt x="32259" y="20939"/>
                    <a:pt x="32301" y="20868"/>
                    <a:pt x="32372" y="20825"/>
                  </a:cubicBezTo>
                  <a:lnTo>
                    <a:pt x="32458" y="20541"/>
                  </a:lnTo>
                  <a:lnTo>
                    <a:pt x="32330" y="20527"/>
                  </a:lnTo>
                  <a:cubicBezTo>
                    <a:pt x="32316" y="20499"/>
                    <a:pt x="32316" y="20484"/>
                    <a:pt x="32301" y="20456"/>
                  </a:cubicBezTo>
                  <a:cubicBezTo>
                    <a:pt x="32330" y="20413"/>
                    <a:pt x="32344" y="20371"/>
                    <a:pt x="32372" y="20314"/>
                  </a:cubicBezTo>
                  <a:cubicBezTo>
                    <a:pt x="32429" y="20257"/>
                    <a:pt x="32415" y="20172"/>
                    <a:pt x="32472" y="20101"/>
                  </a:cubicBezTo>
                  <a:cubicBezTo>
                    <a:pt x="32472" y="20101"/>
                    <a:pt x="32486" y="20101"/>
                    <a:pt x="32500" y="20073"/>
                  </a:cubicBezTo>
                  <a:cubicBezTo>
                    <a:pt x="32514" y="20058"/>
                    <a:pt x="32500" y="20030"/>
                    <a:pt x="32486" y="20002"/>
                  </a:cubicBezTo>
                  <a:cubicBezTo>
                    <a:pt x="32472" y="19973"/>
                    <a:pt x="32472" y="19945"/>
                    <a:pt x="32486" y="19916"/>
                  </a:cubicBezTo>
                  <a:cubicBezTo>
                    <a:pt x="32486" y="19916"/>
                    <a:pt x="32472" y="19902"/>
                    <a:pt x="32458" y="19874"/>
                  </a:cubicBezTo>
                  <a:cubicBezTo>
                    <a:pt x="32458" y="19845"/>
                    <a:pt x="32458" y="19817"/>
                    <a:pt x="32486" y="19803"/>
                  </a:cubicBezTo>
                  <a:cubicBezTo>
                    <a:pt x="32529" y="19760"/>
                    <a:pt x="32557" y="19732"/>
                    <a:pt x="32585" y="19675"/>
                  </a:cubicBezTo>
                  <a:cubicBezTo>
                    <a:pt x="32585" y="19661"/>
                    <a:pt x="32585" y="19632"/>
                    <a:pt x="32585" y="19604"/>
                  </a:cubicBezTo>
                  <a:cubicBezTo>
                    <a:pt x="32557" y="19561"/>
                    <a:pt x="32529" y="19533"/>
                    <a:pt x="32500" y="19490"/>
                  </a:cubicBezTo>
                  <a:lnTo>
                    <a:pt x="32500" y="19519"/>
                  </a:lnTo>
                  <a:cubicBezTo>
                    <a:pt x="32344" y="19349"/>
                    <a:pt x="32514" y="19107"/>
                    <a:pt x="32387" y="18923"/>
                  </a:cubicBezTo>
                  <a:cubicBezTo>
                    <a:pt x="32330" y="18553"/>
                    <a:pt x="32557" y="18241"/>
                    <a:pt x="32585" y="17886"/>
                  </a:cubicBezTo>
                  <a:cubicBezTo>
                    <a:pt x="32642" y="17844"/>
                    <a:pt x="32642" y="17744"/>
                    <a:pt x="32585" y="17687"/>
                  </a:cubicBezTo>
                  <a:cubicBezTo>
                    <a:pt x="32443" y="17560"/>
                    <a:pt x="32671" y="17418"/>
                    <a:pt x="32585" y="17276"/>
                  </a:cubicBezTo>
                  <a:lnTo>
                    <a:pt x="32486" y="17176"/>
                  </a:lnTo>
                  <a:cubicBezTo>
                    <a:pt x="32472" y="17134"/>
                    <a:pt x="32472" y="17105"/>
                    <a:pt x="32472" y="17077"/>
                  </a:cubicBezTo>
                  <a:cubicBezTo>
                    <a:pt x="32458" y="17048"/>
                    <a:pt x="32429" y="17048"/>
                    <a:pt x="32401" y="17048"/>
                  </a:cubicBezTo>
                  <a:cubicBezTo>
                    <a:pt x="32415" y="17020"/>
                    <a:pt x="32443" y="16992"/>
                    <a:pt x="32458" y="16949"/>
                  </a:cubicBezTo>
                  <a:cubicBezTo>
                    <a:pt x="32458" y="16921"/>
                    <a:pt x="32458" y="16892"/>
                    <a:pt x="32458" y="16850"/>
                  </a:cubicBezTo>
                  <a:cubicBezTo>
                    <a:pt x="32443" y="16821"/>
                    <a:pt x="32443" y="16779"/>
                    <a:pt x="32415" y="16750"/>
                  </a:cubicBezTo>
                  <a:cubicBezTo>
                    <a:pt x="32387" y="16736"/>
                    <a:pt x="32387" y="16693"/>
                    <a:pt x="32415" y="16665"/>
                  </a:cubicBezTo>
                  <a:cubicBezTo>
                    <a:pt x="32429" y="16622"/>
                    <a:pt x="32443" y="16580"/>
                    <a:pt x="32472" y="16537"/>
                  </a:cubicBezTo>
                  <a:cubicBezTo>
                    <a:pt x="32472" y="16509"/>
                    <a:pt x="32472" y="16495"/>
                    <a:pt x="32472" y="16466"/>
                  </a:cubicBezTo>
                  <a:cubicBezTo>
                    <a:pt x="32415" y="16395"/>
                    <a:pt x="32443" y="16296"/>
                    <a:pt x="32387" y="16225"/>
                  </a:cubicBezTo>
                  <a:lnTo>
                    <a:pt x="32358" y="16225"/>
                  </a:lnTo>
                  <a:cubicBezTo>
                    <a:pt x="32387" y="16140"/>
                    <a:pt x="32401" y="16040"/>
                    <a:pt x="32372" y="15941"/>
                  </a:cubicBezTo>
                  <a:lnTo>
                    <a:pt x="32273" y="15941"/>
                  </a:lnTo>
                  <a:cubicBezTo>
                    <a:pt x="32287" y="15870"/>
                    <a:pt x="32287" y="15785"/>
                    <a:pt x="32372" y="15742"/>
                  </a:cubicBezTo>
                  <a:lnTo>
                    <a:pt x="32372" y="15543"/>
                  </a:lnTo>
                  <a:cubicBezTo>
                    <a:pt x="32323" y="15573"/>
                    <a:pt x="32274" y="15584"/>
                    <a:pt x="32227" y="15584"/>
                  </a:cubicBezTo>
                  <a:cubicBezTo>
                    <a:pt x="32141" y="15584"/>
                    <a:pt x="32058" y="15548"/>
                    <a:pt x="31975" y="15529"/>
                  </a:cubicBezTo>
                  <a:lnTo>
                    <a:pt x="31975" y="15472"/>
                  </a:lnTo>
                  <a:cubicBezTo>
                    <a:pt x="32088" y="15302"/>
                    <a:pt x="32159" y="15132"/>
                    <a:pt x="32017" y="14947"/>
                  </a:cubicBezTo>
                  <a:cubicBezTo>
                    <a:pt x="31918" y="14834"/>
                    <a:pt x="32017" y="14720"/>
                    <a:pt x="32060" y="14621"/>
                  </a:cubicBezTo>
                  <a:lnTo>
                    <a:pt x="32159" y="14621"/>
                  </a:lnTo>
                  <a:lnTo>
                    <a:pt x="32159" y="14422"/>
                  </a:lnTo>
                  <a:lnTo>
                    <a:pt x="32003" y="14251"/>
                  </a:lnTo>
                  <a:cubicBezTo>
                    <a:pt x="32060" y="14209"/>
                    <a:pt x="32103" y="14152"/>
                    <a:pt x="32159" y="14109"/>
                  </a:cubicBezTo>
                  <a:cubicBezTo>
                    <a:pt x="32202" y="14038"/>
                    <a:pt x="32131" y="13911"/>
                    <a:pt x="32188" y="13868"/>
                  </a:cubicBezTo>
                  <a:cubicBezTo>
                    <a:pt x="32543" y="13556"/>
                    <a:pt x="32387" y="13087"/>
                    <a:pt x="32529" y="12718"/>
                  </a:cubicBezTo>
                  <a:cubicBezTo>
                    <a:pt x="32600" y="12448"/>
                    <a:pt x="32429" y="12178"/>
                    <a:pt x="32145" y="12136"/>
                  </a:cubicBezTo>
                  <a:cubicBezTo>
                    <a:pt x="31847" y="12079"/>
                    <a:pt x="31606" y="11852"/>
                    <a:pt x="31535" y="11540"/>
                  </a:cubicBezTo>
                  <a:lnTo>
                    <a:pt x="31336" y="11341"/>
                  </a:lnTo>
                  <a:cubicBezTo>
                    <a:pt x="31320" y="11317"/>
                    <a:pt x="31296" y="11307"/>
                    <a:pt x="31270" y="11307"/>
                  </a:cubicBezTo>
                  <a:cubicBezTo>
                    <a:pt x="31249" y="11307"/>
                    <a:pt x="31227" y="11314"/>
                    <a:pt x="31208" y="11327"/>
                  </a:cubicBezTo>
                  <a:cubicBezTo>
                    <a:pt x="31024" y="11014"/>
                    <a:pt x="30896" y="10674"/>
                    <a:pt x="30825" y="10304"/>
                  </a:cubicBezTo>
                  <a:cubicBezTo>
                    <a:pt x="30825" y="10262"/>
                    <a:pt x="30754" y="10233"/>
                    <a:pt x="30725" y="10205"/>
                  </a:cubicBezTo>
                  <a:cubicBezTo>
                    <a:pt x="30669" y="10091"/>
                    <a:pt x="30470" y="10049"/>
                    <a:pt x="30555" y="9878"/>
                  </a:cubicBezTo>
                  <a:cubicBezTo>
                    <a:pt x="30427" y="9665"/>
                    <a:pt x="30328" y="9438"/>
                    <a:pt x="30243" y="9197"/>
                  </a:cubicBezTo>
                  <a:cubicBezTo>
                    <a:pt x="30157" y="8927"/>
                    <a:pt x="30030" y="8672"/>
                    <a:pt x="29859" y="8459"/>
                  </a:cubicBezTo>
                  <a:cubicBezTo>
                    <a:pt x="29817" y="8402"/>
                    <a:pt x="29803" y="8345"/>
                    <a:pt x="29760" y="8274"/>
                  </a:cubicBezTo>
                  <a:cubicBezTo>
                    <a:pt x="29746" y="8274"/>
                    <a:pt x="29717" y="8260"/>
                    <a:pt x="29689" y="8246"/>
                  </a:cubicBezTo>
                  <a:cubicBezTo>
                    <a:pt x="29646" y="8217"/>
                    <a:pt x="29618" y="8175"/>
                    <a:pt x="29590" y="8146"/>
                  </a:cubicBezTo>
                  <a:lnTo>
                    <a:pt x="29590" y="8146"/>
                  </a:lnTo>
                  <a:lnTo>
                    <a:pt x="29689" y="8246"/>
                  </a:lnTo>
                  <a:cubicBezTo>
                    <a:pt x="29689" y="8203"/>
                    <a:pt x="29646" y="8146"/>
                    <a:pt x="29590" y="8146"/>
                  </a:cubicBezTo>
                  <a:lnTo>
                    <a:pt x="29575" y="7749"/>
                  </a:lnTo>
                  <a:cubicBezTo>
                    <a:pt x="29462" y="7692"/>
                    <a:pt x="29377" y="7578"/>
                    <a:pt x="29362" y="7451"/>
                  </a:cubicBezTo>
                  <a:lnTo>
                    <a:pt x="28667" y="6528"/>
                  </a:lnTo>
                  <a:cubicBezTo>
                    <a:pt x="28667" y="6528"/>
                    <a:pt x="28681" y="6513"/>
                    <a:pt x="28681" y="6485"/>
                  </a:cubicBezTo>
                  <a:cubicBezTo>
                    <a:pt x="28695" y="6457"/>
                    <a:pt x="28681" y="6428"/>
                    <a:pt x="28652" y="6414"/>
                  </a:cubicBezTo>
                  <a:cubicBezTo>
                    <a:pt x="28383" y="6272"/>
                    <a:pt x="28298" y="5946"/>
                    <a:pt x="28028" y="5789"/>
                  </a:cubicBezTo>
                  <a:lnTo>
                    <a:pt x="27943" y="5704"/>
                  </a:lnTo>
                  <a:cubicBezTo>
                    <a:pt x="27857" y="5633"/>
                    <a:pt x="27786" y="5562"/>
                    <a:pt x="27715" y="5491"/>
                  </a:cubicBezTo>
                  <a:lnTo>
                    <a:pt x="27715" y="5505"/>
                  </a:lnTo>
                  <a:cubicBezTo>
                    <a:pt x="27644" y="5420"/>
                    <a:pt x="27573" y="5349"/>
                    <a:pt x="27502" y="5278"/>
                  </a:cubicBezTo>
                  <a:lnTo>
                    <a:pt x="27417" y="5193"/>
                  </a:lnTo>
                  <a:cubicBezTo>
                    <a:pt x="27389" y="5150"/>
                    <a:pt x="27346" y="5122"/>
                    <a:pt x="27304" y="5108"/>
                  </a:cubicBezTo>
                  <a:cubicBezTo>
                    <a:pt x="27304" y="5094"/>
                    <a:pt x="27304" y="5094"/>
                    <a:pt x="27304" y="5079"/>
                  </a:cubicBezTo>
                  <a:cubicBezTo>
                    <a:pt x="27077" y="4923"/>
                    <a:pt x="26892" y="4725"/>
                    <a:pt x="26778" y="4469"/>
                  </a:cubicBezTo>
                  <a:cubicBezTo>
                    <a:pt x="26693" y="4426"/>
                    <a:pt x="26622" y="4355"/>
                    <a:pt x="26565" y="4270"/>
                  </a:cubicBezTo>
                  <a:cubicBezTo>
                    <a:pt x="26281" y="4128"/>
                    <a:pt x="26040" y="3901"/>
                    <a:pt x="25855" y="3645"/>
                  </a:cubicBezTo>
                  <a:cubicBezTo>
                    <a:pt x="25657" y="3560"/>
                    <a:pt x="25472" y="3418"/>
                    <a:pt x="25344" y="3234"/>
                  </a:cubicBezTo>
                  <a:cubicBezTo>
                    <a:pt x="25302" y="3205"/>
                    <a:pt x="25273" y="3163"/>
                    <a:pt x="25245" y="3134"/>
                  </a:cubicBezTo>
                  <a:cubicBezTo>
                    <a:pt x="25131" y="3120"/>
                    <a:pt x="25046" y="3049"/>
                    <a:pt x="25018" y="2936"/>
                  </a:cubicBezTo>
                  <a:cubicBezTo>
                    <a:pt x="24947" y="2907"/>
                    <a:pt x="24876" y="2879"/>
                    <a:pt x="24805" y="2836"/>
                  </a:cubicBezTo>
                  <a:cubicBezTo>
                    <a:pt x="24535" y="2652"/>
                    <a:pt x="24294" y="2453"/>
                    <a:pt x="24038" y="2268"/>
                  </a:cubicBezTo>
                  <a:lnTo>
                    <a:pt x="23996" y="2112"/>
                  </a:lnTo>
                  <a:cubicBezTo>
                    <a:pt x="23953" y="2137"/>
                    <a:pt x="23913" y="2148"/>
                    <a:pt x="23875" y="2148"/>
                  </a:cubicBezTo>
                  <a:cubicBezTo>
                    <a:pt x="23786" y="2148"/>
                    <a:pt x="23706" y="2091"/>
                    <a:pt x="23626" y="2041"/>
                  </a:cubicBezTo>
                  <a:cubicBezTo>
                    <a:pt x="23413" y="1928"/>
                    <a:pt x="23300" y="1686"/>
                    <a:pt x="23058" y="1644"/>
                  </a:cubicBezTo>
                  <a:cubicBezTo>
                    <a:pt x="22831" y="1601"/>
                    <a:pt x="22604" y="1416"/>
                    <a:pt x="22377" y="1317"/>
                  </a:cubicBezTo>
                  <a:cubicBezTo>
                    <a:pt x="22306" y="1289"/>
                    <a:pt x="22235" y="1232"/>
                    <a:pt x="22164" y="1175"/>
                  </a:cubicBezTo>
                  <a:cubicBezTo>
                    <a:pt x="22235" y="1076"/>
                    <a:pt x="22150" y="1019"/>
                    <a:pt x="22065" y="962"/>
                  </a:cubicBezTo>
                  <a:cubicBezTo>
                    <a:pt x="22036" y="934"/>
                    <a:pt x="21994" y="891"/>
                    <a:pt x="21965" y="863"/>
                  </a:cubicBezTo>
                  <a:cubicBezTo>
                    <a:pt x="21923" y="820"/>
                    <a:pt x="21894" y="792"/>
                    <a:pt x="21852" y="763"/>
                  </a:cubicBezTo>
                  <a:lnTo>
                    <a:pt x="21823" y="735"/>
                  </a:lnTo>
                  <a:lnTo>
                    <a:pt x="21795" y="749"/>
                  </a:lnTo>
                  <a:lnTo>
                    <a:pt x="21781" y="721"/>
                  </a:lnTo>
                  <a:cubicBezTo>
                    <a:pt x="21781" y="692"/>
                    <a:pt x="21766" y="678"/>
                    <a:pt x="21752" y="650"/>
                  </a:cubicBezTo>
                  <a:cubicBezTo>
                    <a:pt x="21724" y="621"/>
                    <a:pt x="21688" y="607"/>
                    <a:pt x="21653" y="607"/>
                  </a:cubicBezTo>
                  <a:cubicBezTo>
                    <a:pt x="21617" y="607"/>
                    <a:pt x="21582" y="621"/>
                    <a:pt x="21553" y="650"/>
                  </a:cubicBezTo>
                  <a:lnTo>
                    <a:pt x="21454" y="650"/>
                  </a:lnTo>
                  <a:cubicBezTo>
                    <a:pt x="21433" y="645"/>
                    <a:pt x="21411" y="643"/>
                    <a:pt x="21390" y="643"/>
                  </a:cubicBezTo>
                  <a:cubicBezTo>
                    <a:pt x="21281" y="643"/>
                    <a:pt x="21177" y="698"/>
                    <a:pt x="21074" y="698"/>
                  </a:cubicBezTo>
                  <a:cubicBezTo>
                    <a:pt x="21025" y="698"/>
                    <a:pt x="20977" y="686"/>
                    <a:pt x="20929" y="650"/>
                  </a:cubicBezTo>
                  <a:cubicBezTo>
                    <a:pt x="20900" y="621"/>
                    <a:pt x="20858" y="593"/>
                    <a:pt x="20829" y="550"/>
                  </a:cubicBezTo>
                  <a:lnTo>
                    <a:pt x="20730" y="550"/>
                  </a:lnTo>
                  <a:cubicBezTo>
                    <a:pt x="20523" y="417"/>
                    <a:pt x="20286" y="345"/>
                    <a:pt x="20035" y="345"/>
                  </a:cubicBezTo>
                  <a:cubicBezTo>
                    <a:pt x="19992" y="345"/>
                    <a:pt x="19950" y="347"/>
                    <a:pt x="19906" y="352"/>
                  </a:cubicBezTo>
                  <a:cubicBezTo>
                    <a:pt x="19878" y="366"/>
                    <a:pt x="19864" y="394"/>
                    <a:pt x="19850" y="437"/>
                  </a:cubicBezTo>
                  <a:cubicBezTo>
                    <a:pt x="19821" y="408"/>
                    <a:pt x="19793" y="394"/>
                    <a:pt x="19750" y="394"/>
                  </a:cubicBezTo>
                  <a:cubicBezTo>
                    <a:pt x="19594" y="380"/>
                    <a:pt x="19438" y="323"/>
                    <a:pt x="19282" y="252"/>
                  </a:cubicBezTo>
                  <a:lnTo>
                    <a:pt x="19197" y="252"/>
                  </a:lnTo>
                  <a:cubicBezTo>
                    <a:pt x="19111" y="210"/>
                    <a:pt x="19168" y="167"/>
                    <a:pt x="19197" y="139"/>
                  </a:cubicBezTo>
                  <a:cubicBezTo>
                    <a:pt x="19156" y="90"/>
                    <a:pt x="19116" y="74"/>
                    <a:pt x="19074" y="74"/>
                  </a:cubicBezTo>
                  <a:cubicBezTo>
                    <a:pt x="19041" y="74"/>
                    <a:pt x="19006" y="84"/>
                    <a:pt x="18969" y="96"/>
                  </a:cubicBezTo>
                  <a:cubicBezTo>
                    <a:pt x="18870" y="110"/>
                    <a:pt x="18785" y="124"/>
                    <a:pt x="18685" y="139"/>
                  </a:cubicBezTo>
                  <a:cubicBezTo>
                    <a:pt x="18657" y="110"/>
                    <a:pt x="18622" y="96"/>
                    <a:pt x="18584" y="96"/>
                  </a:cubicBezTo>
                  <a:cubicBezTo>
                    <a:pt x="18547" y="96"/>
                    <a:pt x="18508" y="110"/>
                    <a:pt x="18472" y="139"/>
                  </a:cubicBezTo>
                  <a:lnTo>
                    <a:pt x="18373" y="53"/>
                  </a:lnTo>
                  <a:cubicBezTo>
                    <a:pt x="18345" y="18"/>
                    <a:pt x="18306" y="0"/>
                    <a:pt x="18268" y="0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" name="Google Shape;653;p39">
              <a:extLst>
                <a:ext uri="{FF2B5EF4-FFF2-40B4-BE49-F238E27FC236}">
                  <a16:creationId xmlns:a16="http://schemas.microsoft.com/office/drawing/2014/main" id="{831A651A-95A6-5EB3-0D21-D2DFFFB9A054}"/>
                </a:ext>
              </a:extLst>
            </p:cNvPr>
            <p:cNvPicPr preferRelativeResize="0"/>
            <p:nvPr/>
          </p:nvPicPr>
          <p:blipFill>
            <a:blip r:embed="rId13">
              <a:alphaModFix amt="77000"/>
            </a:blip>
            <a:stretch>
              <a:fillRect/>
            </a:stretch>
          </p:blipFill>
          <p:spPr>
            <a:xfrm>
              <a:off x="10424986" y="1339047"/>
              <a:ext cx="1137392" cy="11312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27856">
            <a:off x="2375725" y="3134163"/>
            <a:ext cx="849400" cy="2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2"/>
          <p:cNvPicPr preferRelativeResize="0"/>
          <p:nvPr/>
        </p:nvPicPr>
        <p:blipFill>
          <a:blip r:embed="rId4">
            <a:alphaModFix amt="86000"/>
          </a:blip>
          <a:stretch>
            <a:fillRect/>
          </a:stretch>
        </p:blipFill>
        <p:spPr>
          <a:xfrm>
            <a:off x="0" y="2571750"/>
            <a:ext cx="1304925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2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>
            <a:off x="7575292" y="3343275"/>
            <a:ext cx="135255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2"/>
          <p:cNvSpPr txBox="1">
            <a:spLocks noGrp="1"/>
          </p:cNvSpPr>
          <p:nvPr>
            <p:ph type="title"/>
          </p:nvPr>
        </p:nvSpPr>
        <p:spPr>
          <a:xfrm>
            <a:off x="3183967" y="2656378"/>
            <a:ext cx="50676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التطعيم :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وهو أخذ الطعم عن طريق الفم أو الحقن ، ويتكون من اجسام طبيعية تمنحنا مناعة طبيعية ضد مرض معين .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33" name="Google Shape;433;p32"/>
          <p:cNvGrpSpPr/>
          <p:nvPr/>
        </p:nvGrpSpPr>
        <p:grpSpPr>
          <a:xfrm rot="1047354">
            <a:off x="3609251" y="3581348"/>
            <a:ext cx="1067607" cy="1106067"/>
            <a:chOff x="10341275" y="2788533"/>
            <a:chExt cx="1144574" cy="1185806"/>
          </a:xfrm>
        </p:grpSpPr>
        <p:sp>
          <p:nvSpPr>
            <p:cNvPr id="434" name="Google Shape;434;p32"/>
            <p:cNvSpPr/>
            <p:nvPr/>
          </p:nvSpPr>
          <p:spPr>
            <a:xfrm>
              <a:off x="10341275" y="2788533"/>
              <a:ext cx="1144574" cy="1180044"/>
            </a:xfrm>
            <a:custGeom>
              <a:avLst/>
              <a:gdLst/>
              <a:ahLst/>
              <a:cxnLst/>
              <a:rect l="l" t="t" r="r" b="b"/>
              <a:pathLst>
                <a:path w="33011" h="34034" extrusionOk="0">
                  <a:moveTo>
                    <a:pt x="32812" y="20502"/>
                  </a:moveTo>
                  <a:cubicBezTo>
                    <a:pt x="32798" y="20445"/>
                    <a:pt x="32812" y="20403"/>
                    <a:pt x="32840" y="20346"/>
                  </a:cubicBezTo>
                  <a:cubicBezTo>
                    <a:pt x="32954" y="20176"/>
                    <a:pt x="32982" y="19949"/>
                    <a:pt x="32925" y="19736"/>
                  </a:cubicBezTo>
                  <a:cubicBezTo>
                    <a:pt x="32840" y="19523"/>
                    <a:pt x="33011" y="19324"/>
                    <a:pt x="32897" y="19125"/>
                  </a:cubicBezTo>
                  <a:lnTo>
                    <a:pt x="32897" y="18898"/>
                  </a:lnTo>
                  <a:cubicBezTo>
                    <a:pt x="32968" y="18756"/>
                    <a:pt x="32954" y="18586"/>
                    <a:pt x="32869" y="18444"/>
                  </a:cubicBezTo>
                  <a:cubicBezTo>
                    <a:pt x="32798" y="18259"/>
                    <a:pt x="32982" y="18160"/>
                    <a:pt x="32925" y="17989"/>
                  </a:cubicBezTo>
                  <a:cubicBezTo>
                    <a:pt x="32826" y="17606"/>
                    <a:pt x="32897" y="17208"/>
                    <a:pt x="32798" y="16825"/>
                  </a:cubicBezTo>
                  <a:cubicBezTo>
                    <a:pt x="32656" y="16314"/>
                    <a:pt x="32656" y="15774"/>
                    <a:pt x="32556" y="15249"/>
                  </a:cubicBezTo>
                  <a:cubicBezTo>
                    <a:pt x="32485" y="14951"/>
                    <a:pt x="32457" y="14653"/>
                    <a:pt x="32457" y="14355"/>
                  </a:cubicBezTo>
                  <a:cubicBezTo>
                    <a:pt x="32556" y="14142"/>
                    <a:pt x="32556" y="13914"/>
                    <a:pt x="32485" y="13701"/>
                  </a:cubicBezTo>
                  <a:cubicBezTo>
                    <a:pt x="32457" y="13602"/>
                    <a:pt x="32457" y="13503"/>
                    <a:pt x="32485" y="13403"/>
                  </a:cubicBezTo>
                  <a:cubicBezTo>
                    <a:pt x="32499" y="13375"/>
                    <a:pt x="32542" y="13346"/>
                    <a:pt x="32542" y="13318"/>
                  </a:cubicBezTo>
                  <a:cubicBezTo>
                    <a:pt x="32656" y="12921"/>
                    <a:pt x="32414" y="12622"/>
                    <a:pt x="32244" y="12310"/>
                  </a:cubicBezTo>
                  <a:cubicBezTo>
                    <a:pt x="32230" y="12296"/>
                    <a:pt x="32187" y="12296"/>
                    <a:pt x="32144" y="12282"/>
                  </a:cubicBezTo>
                  <a:cubicBezTo>
                    <a:pt x="32130" y="12168"/>
                    <a:pt x="32144" y="12012"/>
                    <a:pt x="32088" y="11941"/>
                  </a:cubicBezTo>
                  <a:cubicBezTo>
                    <a:pt x="31903" y="11770"/>
                    <a:pt x="31917" y="11543"/>
                    <a:pt x="31903" y="11316"/>
                  </a:cubicBezTo>
                  <a:cubicBezTo>
                    <a:pt x="31747" y="11217"/>
                    <a:pt x="31846" y="11018"/>
                    <a:pt x="31761" y="10890"/>
                  </a:cubicBezTo>
                  <a:cubicBezTo>
                    <a:pt x="31619" y="10663"/>
                    <a:pt x="31534" y="10422"/>
                    <a:pt x="31520" y="10152"/>
                  </a:cubicBezTo>
                  <a:cubicBezTo>
                    <a:pt x="31477" y="9896"/>
                    <a:pt x="31364" y="9641"/>
                    <a:pt x="31165" y="9470"/>
                  </a:cubicBezTo>
                  <a:cubicBezTo>
                    <a:pt x="31023" y="8988"/>
                    <a:pt x="30838" y="8519"/>
                    <a:pt x="30625" y="8065"/>
                  </a:cubicBezTo>
                  <a:cubicBezTo>
                    <a:pt x="30554" y="7809"/>
                    <a:pt x="30469" y="7568"/>
                    <a:pt x="30384" y="7312"/>
                  </a:cubicBezTo>
                  <a:cubicBezTo>
                    <a:pt x="30128" y="6830"/>
                    <a:pt x="29915" y="6318"/>
                    <a:pt x="29560" y="5892"/>
                  </a:cubicBezTo>
                  <a:cubicBezTo>
                    <a:pt x="29546" y="5694"/>
                    <a:pt x="29390" y="5594"/>
                    <a:pt x="29305" y="5452"/>
                  </a:cubicBezTo>
                  <a:cubicBezTo>
                    <a:pt x="29149" y="5197"/>
                    <a:pt x="28879" y="5055"/>
                    <a:pt x="28780" y="4771"/>
                  </a:cubicBezTo>
                  <a:cubicBezTo>
                    <a:pt x="28694" y="4558"/>
                    <a:pt x="28552" y="4373"/>
                    <a:pt x="28354" y="4246"/>
                  </a:cubicBezTo>
                  <a:cubicBezTo>
                    <a:pt x="28339" y="4104"/>
                    <a:pt x="28197" y="4047"/>
                    <a:pt x="28126" y="3933"/>
                  </a:cubicBezTo>
                  <a:cubicBezTo>
                    <a:pt x="27970" y="3791"/>
                    <a:pt x="27857" y="3607"/>
                    <a:pt x="27786" y="3408"/>
                  </a:cubicBezTo>
                  <a:cubicBezTo>
                    <a:pt x="27516" y="3365"/>
                    <a:pt x="27416" y="3124"/>
                    <a:pt x="27232" y="2982"/>
                  </a:cubicBezTo>
                  <a:lnTo>
                    <a:pt x="27133" y="2854"/>
                  </a:lnTo>
                  <a:cubicBezTo>
                    <a:pt x="26962" y="2741"/>
                    <a:pt x="26806" y="2613"/>
                    <a:pt x="26636" y="2499"/>
                  </a:cubicBezTo>
                  <a:cubicBezTo>
                    <a:pt x="26508" y="2414"/>
                    <a:pt x="26352" y="2357"/>
                    <a:pt x="26281" y="2201"/>
                  </a:cubicBezTo>
                  <a:cubicBezTo>
                    <a:pt x="26153" y="2102"/>
                    <a:pt x="26025" y="2002"/>
                    <a:pt x="25912" y="1889"/>
                  </a:cubicBezTo>
                  <a:cubicBezTo>
                    <a:pt x="25812" y="1789"/>
                    <a:pt x="25656" y="1747"/>
                    <a:pt x="25514" y="1761"/>
                  </a:cubicBezTo>
                  <a:cubicBezTo>
                    <a:pt x="25500" y="1732"/>
                    <a:pt x="25500" y="1704"/>
                    <a:pt x="25500" y="1676"/>
                  </a:cubicBezTo>
                  <a:cubicBezTo>
                    <a:pt x="25471" y="1690"/>
                    <a:pt x="25429" y="1676"/>
                    <a:pt x="25400" y="1661"/>
                  </a:cubicBezTo>
                  <a:lnTo>
                    <a:pt x="25187" y="1448"/>
                  </a:lnTo>
                  <a:cubicBezTo>
                    <a:pt x="25088" y="1406"/>
                    <a:pt x="25017" y="1335"/>
                    <a:pt x="24974" y="1236"/>
                  </a:cubicBezTo>
                  <a:cubicBezTo>
                    <a:pt x="24889" y="1236"/>
                    <a:pt x="24804" y="1179"/>
                    <a:pt x="24761" y="1108"/>
                  </a:cubicBezTo>
                  <a:lnTo>
                    <a:pt x="24435" y="1108"/>
                  </a:lnTo>
                  <a:cubicBezTo>
                    <a:pt x="24435" y="1051"/>
                    <a:pt x="24435" y="980"/>
                    <a:pt x="24421" y="909"/>
                  </a:cubicBezTo>
                  <a:cubicBezTo>
                    <a:pt x="24392" y="909"/>
                    <a:pt x="24364" y="909"/>
                    <a:pt x="24336" y="909"/>
                  </a:cubicBezTo>
                  <a:cubicBezTo>
                    <a:pt x="24179" y="1008"/>
                    <a:pt x="24151" y="994"/>
                    <a:pt x="24108" y="795"/>
                  </a:cubicBezTo>
                  <a:lnTo>
                    <a:pt x="23924" y="795"/>
                  </a:lnTo>
                  <a:cubicBezTo>
                    <a:pt x="23924" y="753"/>
                    <a:pt x="23910" y="710"/>
                    <a:pt x="23881" y="682"/>
                  </a:cubicBezTo>
                  <a:lnTo>
                    <a:pt x="23881" y="682"/>
                  </a:lnTo>
                  <a:cubicBezTo>
                    <a:pt x="23824" y="625"/>
                    <a:pt x="23725" y="639"/>
                    <a:pt x="23668" y="582"/>
                  </a:cubicBezTo>
                  <a:cubicBezTo>
                    <a:pt x="23626" y="582"/>
                    <a:pt x="23597" y="582"/>
                    <a:pt x="23569" y="582"/>
                  </a:cubicBezTo>
                  <a:cubicBezTo>
                    <a:pt x="23526" y="540"/>
                    <a:pt x="23484" y="511"/>
                    <a:pt x="23441" y="483"/>
                  </a:cubicBezTo>
                  <a:cubicBezTo>
                    <a:pt x="23413" y="483"/>
                    <a:pt x="23370" y="483"/>
                    <a:pt x="23342" y="483"/>
                  </a:cubicBezTo>
                  <a:cubicBezTo>
                    <a:pt x="23228" y="369"/>
                    <a:pt x="23043" y="497"/>
                    <a:pt x="22916" y="369"/>
                  </a:cubicBezTo>
                  <a:lnTo>
                    <a:pt x="22916" y="369"/>
                  </a:lnTo>
                  <a:cubicBezTo>
                    <a:pt x="22873" y="341"/>
                    <a:pt x="22845" y="298"/>
                    <a:pt x="22802" y="270"/>
                  </a:cubicBezTo>
                  <a:cubicBezTo>
                    <a:pt x="22774" y="270"/>
                    <a:pt x="22731" y="270"/>
                    <a:pt x="22703" y="270"/>
                  </a:cubicBezTo>
                  <a:lnTo>
                    <a:pt x="22589" y="171"/>
                  </a:lnTo>
                  <a:lnTo>
                    <a:pt x="22589" y="171"/>
                  </a:lnTo>
                  <a:cubicBezTo>
                    <a:pt x="22461" y="85"/>
                    <a:pt x="22305" y="43"/>
                    <a:pt x="22163" y="57"/>
                  </a:cubicBezTo>
                  <a:cubicBezTo>
                    <a:pt x="22121" y="156"/>
                    <a:pt x="22035" y="227"/>
                    <a:pt x="21936" y="270"/>
                  </a:cubicBezTo>
                  <a:cubicBezTo>
                    <a:pt x="21893" y="242"/>
                    <a:pt x="21851" y="227"/>
                    <a:pt x="21794" y="213"/>
                  </a:cubicBezTo>
                  <a:cubicBezTo>
                    <a:pt x="21283" y="156"/>
                    <a:pt x="20772" y="156"/>
                    <a:pt x="20275" y="57"/>
                  </a:cubicBezTo>
                  <a:cubicBezTo>
                    <a:pt x="20218" y="29"/>
                    <a:pt x="20161" y="29"/>
                    <a:pt x="20119" y="57"/>
                  </a:cubicBezTo>
                  <a:cubicBezTo>
                    <a:pt x="19877" y="213"/>
                    <a:pt x="19664" y="71"/>
                    <a:pt x="19451" y="29"/>
                  </a:cubicBezTo>
                  <a:cubicBezTo>
                    <a:pt x="19281" y="0"/>
                    <a:pt x="19111" y="0"/>
                    <a:pt x="18940" y="29"/>
                  </a:cubicBezTo>
                  <a:cubicBezTo>
                    <a:pt x="18429" y="128"/>
                    <a:pt x="17904" y="171"/>
                    <a:pt x="17393" y="171"/>
                  </a:cubicBezTo>
                  <a:cubicBezTo>
                    <a:pt x="17123" y="142"/>
                    <a:pt x="16853" y="171"/>
                    <a:pt x="16583" y="242"/>
                  </a:cubicBezTo>
                  <a:cubicBezTo>
                    <a:pt x="16314" y="313"/>
                    <a:pt x="16030" y="355"/>
                    <a:pt x="15746" y="369"/>
                  </a:cubicBezTo>
                  <a:cubicBezTo>
                    <a:pt x="15348" y="412"/>
                    <a:pt x="14965" y="455"/>
                    <a:pt x="14581" y="497"/>
                  </a:cubicBezTo>
                  <a:cubicBezTo>
                    <a:pt x="14539" y="497"/>
                    <a:pt x="14496" y="554"/>
                    <a:pt x="14454" y="597"/>
                  </a:cubicBezTo>
                  <a:lnTo>
                    <a:pt x="14454" y="597"/>
                  </a:lnTo>
                  <a:cubicBezTo>
                    <a:pt x="14340" y="597"/>
                    <a:pt x="14212" y="625"/>
                    <a:pt x="14127" y="497"/>
                  </a:cubicBezTo>
                  <a:lnTo>
                    <a:pt x="14042" y="497"/>
                  </a:lnTo>
                  <a:lnTo>
                    <a:pt x="13928" y="597"/>
                  </a:lnTo>
                  <a:cubicBezTo>
                    <a:pt x="13886" y="639"/>
                    <a:pt x="13843" y="682"/>
                    <a:pt x="13801" y="696"/>
                  </a:cubicBezTo>
                  <a:cubicBezTo>
                    <a:pt x="13233" y="767"/>
                    <a:pt x="12693" y="895"/>
                    <a:pt x="12154" y="1079"/>
                  </a:cubicBezTo>
                  <a:cubicBezTo>
                    <a:pt x="11898" y="1193"/>
                    <a:pt x="11614" y="1250"/>
                    <a:pt x="11330" y="1250"/>
                  </a:cubicBezTo>
                  <a:cubicBezTo>
                    <a:pt x="11330" y="1292"/>
                    <a:pt x="11316" y="1307"/>
                    <a:pt x="11316" y="1349"/>
                  </a:cubicBezTo>
                  <a:lnTo>
                    <a:pt x="11103" y="1363"/>
                  </a:lnTo>
                  <a:lnTo>
                    <a:pt x="10862" y="1534"/>
                  </a:lnTo>
                  <a:cubicBezTo>
                    <a:pt x="10734" y="1534"/>
                    <a:pt x="10620" y="1576"/>
                    <a:pt x="10521" y="1661"/>
                  </a:cubicBezTo>
                  <a:cubicBezTo>
                    <a:pt x="10421" y="1747"/>
                    <a:pt x="10279" y="1789"/>
                    <a:pt x="10137" y="1789"/>
                  </a:cubicBezTo>
                  <a:cubicBezTo>
                    <a:pt x="10123" y="1818"/>
                    <a:pt x="10123" y="1860"/>
                    <a:pt x="10137" y="1889"/>
                  </a:cubicBezTo>
                  <a:cubicBezTo>
                    <a:pt x="9924" y="2045"/>
                    <a:pt x="9626" y="2073"/>
                    <a:pt x="9470" y="2315"/>
                  </a:cubicBezTo>
                  <a:cubicBezTo>
                    <a:pt x="9399" y="2357"/>
                    <a:pt x="9342" y="2400"/>
                    <a:pt x="9271" y="2442"/>
                  </a:cubicBezTo>
                  <a:cubicBezTo>
                    <a:pt x="9186" y="2542"/>
                    <a:pt x="9101" y="2627"/>
                    <a:pt x="9030" y="2726"/>
                  </a:cubicBezTo>
                  <a:lnTo>
                    <a:pt x="9030" y="2726"/>
                  </a:lnTo>
                  <a:cubicBezTo>
                    <a:pt x="8916" y="2769"/>
                    <a:pt x="8803" y="2812"/>
                    <a:pt x="8703" y="2897"/>
                  </a:cubicBezTo>
                  <a:cubicBezTo>
                    <a:pt x="8533" y="2996"/>
                    <a:pt x="8405" y="3181"/>
                    <a:pt x="8178" y="3195"/>
                  </a:cubicBezTo>
                  <a:cubicBezTo>
                    <a:pt x="8121" y="3308"/>
                    <a:pt x="7994" y="3394"/>
                    <a:pt x="7866" y="3422"/>
                  </a:cubicBezTo>
                  <a:cubicBezTo>
                    <a:pt x="7866" y="3450"/>
                    <a:pt x="7866" y="3479"/>
                    <a:pt x="7866" y="3521"/>
                  </a:cubicBezTo>
                  <a:lnTo>
                    <a:pt x="7724" y="3706"/>
                  </a:lnTo>
                  <a:lnTo>
                    <a:pt x="7724" y="3706"/>
                  </a:lnTo>
                  <a:lnTo>
                    <a:pt x="7610" y="3820"/>
                  </a:lnTo>
                  <a:lnTo>
                    <a:pt x="7639" y="3848"/>
                  </a:lnTo>
                  <a:lnTo>
                    <a:pt x="7639" y="3848"/>
                  </a:lnTo>
                  <a:lnTo>
                    <a:pt x="7624" y="3805"/>
                  </a:lnTo>
                  <a:cubicBezTo>
                    <a:pt x="7582" y="3848"/>
                    <a:pt x="7553" y="3876"/>
                    <a:pt x="7511" y="3919"/>
                  </a:cubicBezTo>
                  <a:cubicBezTo>
                    <a:pt x="7213" y="4047"/>
                    <a:pt x="6986" y="4274"/>
                    <a:pt x="6858" y="4572"/>
                  </a:cubicBezTo>
                  <a:lnTo>
                    <a:pt x="6687" y="4615"/>
                  </a:lnTo>
                  <a:cubicBezTo>
                    <a:pt x="6673" y="4671"/>
                    <a:pt x="6659" y="4728"/>
                    <a:pt x="6645" y="4785"/>
                  </a:cubicBezTo>
                  <a:lnTo>
                    <a:pt x="6673" y="4813"/>
                  </a:lnTo>
                  <a:lnTo>
                    <a:pt x="6673" y="4813"/>
                  </a:lnTo>
                  <a:lnTo>
                    <a:pt x="6645" y="4785"/>
                  </a:lnTo>
                  <a:cubicBezTo>
                    <a:pt x="6588" y="4799"/>
                    <a:pt x="6545" y="4842"/>
                    <a:pt x="6531" y="4884"/>
                  </a:cubicBezTo>
                  <a:cubicBezTo>
                    <a:pt x="6418" y="4913"/>
                    <a:pt x="6332" y="4970"/>
                    <a:pt x="6261" y="5055"/>
                  </a:cubicBezTo>
                  <a:cubicBezTo>
                    <a:pt x="5963" y="5396"/>
                    <a:pt x="5637" y="5722"/>
                    <a:pt x="5268" y="6006"/>
                  </a:cubicBezTo>
                  <a:cubicBezTo>
                    <a:pt x="4984" y="6191"/>
                    <a:pt x="4756" y="6446"/>
                    <a:pt x="4586" y="6744"/>
                  </a:cubicBezTo>
                  <a:cubicBezTo>
                    <a:pt x="4458" y="6872"/>
                    <a:pt x="4345" y="7071"/>
                    <a:pt x="4174" y="7114"/>
                  </a:cubicBezTo>
                  <a:cubicBezTo>
                    <a:pt x="3933" y="7185"/>
                    <a:pt x="3919" y="7440"/>
                    <a:pt x="3734" y="7525"/>
                  </a:cubicBezTo>
                  <a:cubicBezTo>
                    <a:pt x="3706" y="7525"/>
                    <a:pt x="3677" y="7525"/>
                    <a:pt x="3635" y="7525"/>
                  </a:cubicBezTo>
                  <a:cubicBezTo>
                    <a:pt x="3621" y="7639"/>
                    <a:pt x="3550" y="7724"/>
                    <a:pt x="3436" y="7752"/>
                  </a:cubicBezTo>
                  <a:cubicBezTo>
                    <a:pt x="3408" y="7838"/>
                    <a:pt x="3365" y="7923"/>
                    <a:pt x="3322" y="7994"/>
                  </a:cubicBezTo>
                  <a:cubicBezTo>
                    <a:pt x="3067" y="8335"/>
                    <a:pt x="2840" y="8689"/>
                    <a:pt x="2627" y="9059"/>
                  </a:cubicBezTo>
                  <a:cubicBezTo>
                    <a:pt x="2471" y="9371"/>
                    <a:pt x="2258" y="9655"/>
                    <a:pt x="2016" y="9911"/>
                  </a:cubicBezTo>
                  <a:cubicBezTo>
                    <a:pt x="1988" y="10081"/>
                    <a:pt x="1832" y="10237"/>
                    <a:pt x="1903" y="10436"/>
                  </a:cubicBezTo>
                  <a:cubicBezTo>
                    <a:pt x="1817" y="10663"/>
                    <a:pt x="1604" y="10819"/>
                    <a:pt x="1576" y="11075"/>
                  </a:cubicBezTo>
                  <a:cubicBezTo>
                    <a:pt x="1576" y="11089"/>
                    <a:pt x="1505" y="11103"/>
                    <a:pt x="1477" y="11117"/>
                  </a:cubicBezTo>
                  <a:cubicBezTo>
                    <a:pt x="1420" y="11430"/>
                    <a:pt x="1335" y="11742"/>
                    <a:pt x="1235" y="12040"/>
                  </a:cubicBezTo>
                  <a:cubicBezTo>
                    <a:pt x="980" y="12054"/>
                    <a:pt x="1150" y="12310"/>
                    <a:pt x="1022" y="12395"/>
                  </a:cubicBezTo>
                  <a:cubicBezTo>
                    <a:pt x="1037" y="12438"/>
                    <a:pt x="1037" y="12466"/>
                    <a:pt x="1022" y="12495"/>
                  </a:cubicBezTo>
                  <a:cubicBezTo>
                    <a:pt x="966" y="12566"/>
                    <a:pt x="980" y="12651"/>
                    <a:pt x="923" y="12722"/>
                  </a:cubicBezTo>
                  <a:cubicBezTo>
                    <a:pt x="795" y="13133"/>
                    <a:pt x="682" y="13574"/>
                    <a:pt x="611" y="14014"/>
                  </a:cubicBezTo>
                  <a:cubicBezTo>
                    <a:pt x="469" y="14866"/>
                    <a:pt x="0" y="15718"/>
                    <a:pt x="383" y="16626"/>
                  </a:cubicBezTo>
                  <a:lnTo>
                    <a:pt x="383" y="16626"/>
                  </a:lnTo>
                  <a:lnTo>
                    <a:pt x="383" y="16626"/>
                  </a:lnTo>
                  <a:lnTo>
                    <a:pt x="383" y="16626"/>
                  </a:lnTo>
                  <a:cubicBezTo>
                    <a:pt x="383" y="16626"/>
                    <a:pt x="369" y="16640"/>
                    <a:pt x="355" y="16655"/>
                  </a:cubicBezTo>
                  <a:cubicBezTo>
                    <a:pt x="355" y="16683"/>
                    <a:pt x="355" y="16697"/>
                    <a:pt x="383" y="16726"/>
                  </a:cubicBezTo>
                  <a:lnTo>
                    <a:pt x="383" y="16726"/>
                  </a:lnTo>
                  <a:cubicBezTo>
                    <a:pt x="540" y="16896"/>
                    <a:pt x="312" y="17166"/>
                    <a:pt x="554" y="17294"/>
                  </a:cubicBezTo>
                  <a:cubicBezTo>
                    <a:pt x="568" y="17294"/>
                    <a:pt x="582" y="17294"/>
                    <a:pt x="596" y="17279"/>
                  </a:cubicBezTo>
                  <a:cubicBezTo>
                    <a:pt x="582" y="17393"/>
                    <a:pt x="611" y="17521"/>
                    <a:pt x="696" y="17606"/>
                  </a:cubicBezTo>
                  <a:cubicBezTo>
                    <a:pt x="738" y="17876"/>
                    <a:pt x="696" y="18160"/>
                    <a:pt x="596" y="18415"/>
                  </a:cubicBezTo>
                  <a:cubicBezTo>
                    <a:pt x="582" y="18472"/>
                    <a:pt x="582" y="18515"/>
                    <a:pt x="596" y="18571"/>
                  </a:cubicBezTo>
                  <a:cubicBezTo>
                    <a:pt x="568" y="18586"/>
                    <a:pt x="554" y="18600"/>
                    <a:pt x="554" y="18628"/>
                  </a:cubicBezTo>
                  <a:cubicBezTo>
                    <a:pt x="568" y="18799"/>
                    <a:pt x="483" y="18969"/>
                    <a:pt x="611" y="19111"/>
                  </a:cubicBezTo>
                  <a:lnTo>
                    <a:pt x="611" y="19111"/>
                  </a:lnTo>
                  <a:cubicBezTo>
                    <a:pt x="653" y="19338"/>
                    <a:pt x="426" y="19551"/>
                    <a:pt x="611" y="19778"/>
                  </a:cubicBezTo>
                  <a:lnTo>
                    <a:pt x="611" y="19764"/>
                  </a:lnTo>
                  <a:cubicBezTo>
                    <a:pt x="639" y="19807"/>
                    <a:pt x="667" y="19849"/>
                    <a:pt x="710" y="19878"/>
                  </a:cubicBezTo>
                  <a:lnTo>
                    <a:pt x="710" y="19878"/>
                  </a:lnTo>
                  <a:cubicBezTo>
                    <a:pt x="738" y="20133"/>
                    <a:pt x="554" y="20389"/>
                    <a:pt x="710" y="20644"/>
                  </a:cubicBezTo>
                  <a:cubicBezTo>
                    <a:pt x="767" y="20701"/>
                    <a:pt x="753" y="20786"/>
                    <a:pt x="809" y="20857"/>
                  </a:cubicBezTo>
                  <a:cubicBezTo>
                    <a:pt x="824" y="20886"/>
                    <a:pt x="824" y="20914"/>
                    <a:pt x="824" y="20942"/>
                  </a:cubicBezTo>
                  <a:cubicBezTo>
                    <a:pt x="966" y="21226"/>
                    <a:pt x="951" y="21539"/>
                    <a:pt x="1037" y="21837"/>
                  </a:cubicBezTo>
                  <a:cubicBezTo>
                    <a:pt x="1065" y="21851"/>
                    <a:pt x="1093" y="21865"/>
                    <a:pt x="1122" y="21851"/>
                  </a:cubicBezTo>
                  <a:lnTo>
                    <a:pt x="1122" y="21851"/>
                  </a:lnTo>
                  <a:cubicBezTo>
                    <a:pt x="1136" y="21908"/>
                    <a:pt x="1178" y="21936"/>
                    <a:pt x="1235" y="21950"/>
                  </a:cubicBezTo>
                  <a:lnTo>
                    <a:pt x="1235" y="21950"/>
                  </a:lnTo>
                  <a:cubicBezTo>
                    <a:pt x="1249" y="22078"/>
                    <a:pt x="1249" y="22220"/>
                    <a:pt x="1264" y="22348"/>
                  </a:cubicBezTo>
                  <a:lnTo>
                    <a:pt x="1349" y="22376"/>
                  </a:lnTo>
                  <a:lnTo>
                    <a:pt x="1363" y="22575"/>
                  </a:lnTo>
                  <a:lnTo>
                    <a:pt x="1462" y="22689"/>
                  </a:lnTo>
                  <a:cubicBezTo>
                    <a:pt x="1448" y="22774"/>
                    <a:pt x="1477" y="22873"/>
                    <a:pt x="1548" y="22930"/>
                  </a:cubicBezTo>
                  <a:lnTo>
                    <a:pt x="1548" y="22930"/>
                  </a:lnTo>
                  <a:lnTo>
                    <a:pt x="1590" y="23214"/>
                  </a:lnTo>
                  <a:cubicBezTo>
                    <a:pt x="1619" y="23228"/>
                    <a:pt x="1647" y="23228"/>
                    <a:pt x="1675" y="23228"/>
                  </a:cubicBezTo>
                  <a:cubicBezTo>
                    <a:pt x="1690" y="23285"/>
                    <a:pt x="1718" y="23328"/>
                    <a:pt x="1775" y="23356"/>
                  </a:cubicBezTo>
                  <a:cubicBezTo>
                    <a:pt x="1789" y="23413"/>
                    <a:pt x="1789" y="23484"/>
                    <a:pt x="1803" y="23541"/>
                  </a:cubicBezTo>
                  <a:lnTo>
                    <a:pt x="1917" y="23654"/>
                  </a:lnTo>
                  <a:lnTo>
                    <a:pt x="2016" y="23768"/>
                  </a:lnTo>
                  <a:cubicBezTo>
                    <a:pt x="2087" y="23825"/>
                    <a:pt x="2116" y="23910"/>
                    <a:pt x="2116" y="23995"/>
                  </a:cubicBezTo>
                  <a:cubicBezTo>
                    <a:pt x="2229" y="24066"/>
                    <a:pt x="2229" y="24180"/>
                    <a:pt x="2243" y="24307"/>
                  </a:cubicBezTo>
                  <a:lnTo>
                    <a:pt x="2329" y="24322"/>
                  </a:lnTo>
                  <a:cubicBezTo>
                    <a:pt x="2314" y="24364"/>
                    <a:pt x="2314" y="24393"/>
                    <a:pt x="2329" y="24435"/>
                  </a:cubicBezTo>
                  <a:cubicBezTo>
                    <a:pt x="2456" y="24535"/>
                    <a:pt x="2542" y="24691"/>
                    <a:pt x="2542" y="24861"/>
                  </a:cubicBezTo>
                  <a:lnTo>
                    <a:pt x="2726" y="24875"/>
                  </a:lnTo>
                  <a:cubicBezTo>
                    <a:pt x="2896" y="25145"/>
                    <a:pt x="3053" y="25429"/>
                    <a:pt x="3195" y="25727"/>
                  </a:cubicBezTo>
                  <a:cubicBezTo>
                    <a:pt x="3237" y="25741"/>
                    <a:pt x="3280" y="25784"/>
                    <a:pt x="3294" y="25841"/>
                  </a:cubicBezTo>
                  <a:cubicBezTo>
                    <a:pt x="3365" y="25883"/>
                    <a:pt x="3422" y="25969"/>
                    <a:pt x="3408" y="26054"/>
                  </a:cubicBezTo>
                  <a:cubicBezTo>
                    <a:pt x="3564" y="26153"/>
                    <a:pt x="3677" y="26309"/>
                    <a:pt x="3734" y="26480"/>
                  </a:cubicBezTo>
                  <a:lnTo>
                    <a:pt x="3905" y="26607"/>
                  </a:lnTo>
                  <a:cubicBezTo>
                    <a:pt x="3919" y="26650"/>
                    <a:pt x="3933" y="26678"/>
                    <a:pt x="3947" y="26707"/>
                  </a:cubicBezTo>
                  <a:cubicBezTo>
                    <a:pt x="3947" y="26749"/>
                    <a:pt x="3933" y="26778"/>
                    <a:pt x="3933" y="26820"/>
                  </a:cubicBezTo>
                  <a:cubicBezTo>
                    <a:pt x="4075" y="26891"/>
                    <a:pt x="4188" y="27005"/>
                    <a:pt x="4259" y="27133"/>
                  </a:cubicBezTo>
                  <a:cubicBezTo>
                    <a:pt x="4345" y="27190"/>
                    <a:pt x="4387" y="27261"/>
                    <a:pt x="4387" y="27346"/>
                  </a:cubicBezTo>
                  <a:cubicBezTo>
                    <a:pt x="4444" y="27403"/>
                    <a:pt x="4487" y="27474"/>
                    <a:pt x="4487" y="27559"/>
                  </a:cubicBezTo>
                  <a:cubicBezTo>
                    <a:pt x="4529" y="27559"/>
                    <a:pt x="4558" y="27559"/>
                    <a:pt x="4586" y="27559"/>
                  </a:cubicBezTo>
                  <a:lnTo>
                    <a:pt x="4600" y="27658"/>
                  </a:lnTo>
                  <a:lnTo>
                    <a:pt x="4700" y="27772"/>
                  </a:lnTo>
                  <a:lnTo>
                    <a:pt x="4799" y="27899"/>
                  </a:lnTo>
                  <a:lnTo>
                    <a:pt x="4913" y="28013"/>
                  </a:lnTo>
                  <a:cubicBezTo>
                    <a:pt x="5012" y="28041"/>
                    <a:pt x="5097" y="28112"/>
                    <a:pt x="5140" y="28212"/>
                  </a:cubicBezTo>
                  <a:lnTo>
                    <a:pt x="5253" y="28311"/>
                  </a:lnTo>
                  <a:cubicBezTo>
                    <a:pt x="5367" y="28311"/>
                    <a:pt x="5466" y="28411"/>
                    <a:pt x="5466" y="28538"/>
                  </a:cubicBezTo>
                  <a:lnTo>
                    <a:pt x="5580" y="28638"/>
                  </a:lnTo>
                  <a:cubicBezTo>
                    <a:pt x="5665" y="28680"/>
                    <a:pt x="5750" y="28751"/>
                    <a:pt x="5793" y="28851"/>
                  </a:cubicBezTo>
                  <a:lnTo>
                    <a:pt x="5892" y="28964"/>
                  </a:lnTo>
                  <a:lnTo>
                    <a:pt x="6006" y="29064"/>
                  </a:lnTo>
                  <a:cubicBezTo>
                    <a:pt x="6176" y="29092"/>
                    <a:pt x="6318" y="29234"/>
                    <a:pt x="6332" y="29404"/>
                  </a:cubicBezTo>
                  <a:cubicBezTo>
                    <a:pt x="6545" y="29518"/>
                    <a:pt x="6631" y="29759"/>
                    <a:pt x="6858" y="29845"/>
                  </a:cubicBezTo>
                  <a:lnTo>
                    <a:pt x="7213" y="30271"/>
                  </a:lnTo>
                  <a:cubicBezTo>
                    <a:pt x="7340" y="30342"/>
                    <a:pt x="7440" y="30498"/>
                    <a:pt x="7610" y="30512"/>
                  </a:cubicBezTo>
                  <a:lnTo>
                    <a:pt x="7752" y="30696"/>
                  </a:lnTo>
                  <a:cubicBezTo>
                    <a:pt x="7837" y="30696"/>
                    <a:pt x="7923" y="30725"/>
                    <a:pt x="7951" y="30824"/>
                  </a:cubicBezTo>
                  <a:cubicBezTo>
                    <a:pt x="8107" y="30881"/>
                    <a:pt x="8207" y="31037"/>
                    <a:pt x="8377" y="31066"/>
                  </a:cubicBezTo>
                  <a:lnTo>
                    <a:pt x="8377" y="31066"/>
                  </a:lnTo>
                  <a:cubicBezTo>
                    <a:pt x="8434" y="31151"/>
                    <a:pt x="8576" y="31137"/>
                    <a:pt x="8604" y="31250"/>
                  </a:cubicBezTo>
                  <a:lnTo>
                    <a:pt x="8902" y="31264"/>
                  </a:lnTo>
                  <a:lnTo>
                    <a:pt x="8902" y="31264"/>
                  </a:lnTo>
                  <a:cubicBezTo>
                    <a:pt x="9030" y="31492"/>
                    <a:pt x="9229" y="31676"/>
                    <a:pt x="9470" y="31804"/>
                  </a:cubicBezTo>
                  <a:cubicBezTo>
                    <a:pt x="9570" y="31847"/>
                    <a:pt x="9655" y="31918"/>
                    <a:pt x="9697" y="32003"/>
                  </a:cubicBezTo>
                  <a:cubicBezTo>
                    <a:pt x="9797" y="32045"/>
                    <a:pt x="9882" y="32102"/>
                    <a:pt x="9981" y="32130"/>
                  </a:cubicBezTo>
                  <a:cubicBezTo>
                    <a:pt x="10066" y="32159"/>
                    <a:pt x="10123" y="32230"/>
                    <a:pt x="10137" y="32329"/>
                  </a:cubicBezTo>
                  <a:cubicBezTo>
                    <a:pt x="10322" y="32372"/>
                    <a:pt x="10492" y="32414"/>
                    <a:pt x="10677" y="32485"/>
                  </a:cubicBezTo>
                  <a:cubicBezTo>
                    <a:pt x="10720" y="32514"/>
                    <a:pt x="10748" y="32599"/>
                    <a:pt x="10791" y="32642"/>
                  </a:cubicBezTo>
                  <a:lnTo>
                    <a:pt x="11089" y="32670"/>
                  </a:lnTo>
                  <a:lnTo>
                    <a:pt x="11089" y="32670"/>
                  </a:lnTo>
                  <a:lnTo>
                    <a:pt x="11089" y="32784"/>
                  </a:lnTo>
                  <a:lnTo>
                    <a:pt x="11202" y="32784"/>
                  </a:lnTo>
                  <a:lnTo>
                    <a:pt x="11202" y="32784"/>
                  </a:lnTo>
                  <a:cubicBezTo>
                    <a:pt x="11231" y="32784"/>
                    <a:pt x="11259" y="32798"/>
                    <a:pt x="11302" y="32798"/>
                  </a:cubicBezTo>
                  <a:cubicBezTo>
                    <a:pt x="11344" y="32869"/>
                    <a:pt x="11415" y="32911"/>
                    <a:pt x="11515" y="32911"/>
                  </a:cubicBezTo>
                  <a:lnTo>
                    <a:pt x="11515" y="32911"/>
                  </a:lnTo>
                  <a:cubicBezTo>
                    <a:pt x="11515" y="32940"/>
                    <a:pt x="11515" y="32968"/>
                    <a:pt x="11529" y="32997"/>
                  </a:cubicBezTo>
                  <a:cubicBezTo>
                    <a:pt x="11756" y="33082"/>
                    <a:pt x="12012" y="33124"/>
                    <a:pt x="12253" y="33110"/>
                  </a:cubicBezTo>
                  <a:cubicBezTo>
                    <a:pt x="12253" y="33110"/>
                    <a:pt x="12253" y="33124"/>
                    <a:pt x="12253" y="33139"/>
                  </a:cubicBezTo>
                  <a:cubicBezTo>
                    <a:pt x="12253" y="33167"/>
                    <a:pt x="12267" y="33195"/>
                    <a:pt x="12281" y="33224"/>
                  </a:cubicBezTo>
                  <a:lnTo>
                    <a:pt x="12281" y="33224"/>
                  </a:lnTo>
                  <a:cubicBezTo>
                    <a:pt x="12324" y="33252"/>
                    <a:pt x="12352" y="33295"/>
                    <a:pt x="12395" y="33323"/>
                  </a:cubicBezTo>
                  <a:lnTo>
                    <a:pt x="12395" y="33323"/>
                  </a:lnTo>
                  <a:cubicBezTo>
                    <a:pt x="12452" y="33394"/>
                    <a:pt x="12551" y="33366"/>
                    <a:pt x="12622" y="33437"/>
                  </a:cubicBezTo>
                  <a:lnTo>
                    <a:pt x="12835" y="33437"/>
                  </a:lnTo>
                  <a:lnTo>
                    <a:pt x="13062" y="33423"/>
                  </a:lnTo>
                  <a:lnTo>
                    <a:pt x="13105" y="33423"/>
                  </a:lnTo>
                  <a:lnTo>
                    <a:pt x="13147" y="33423"/>
                  </a:lnTo>
                  <a:lnTo>
                    <a:pt x="13147" y="33423"/>
                  </a:lnTo>
                  <a:cubicBezTo>
                    <a:pt x="13304" y="33479"/>
                    <a:pt x="13446" y="33550"/>
                    <a:pt x="13602" y="33593"/>
                  </a:cubicBezTo>
                  <a:cubicBezTo>
                    <a:pt x="13772" y="33650"/>
                    <a:pt x="13943" y="33664"/>
                    <a:pt x="14127" y="33635"/>
                  </a:cubicBezTo>
                  <a:cubicBezTo>
                    <a:pt x="14198" y="33621"/>
                    <a:pt x="14255" y="33579"/>
                    <a:pt x="14283" y="33508"/>
                  </a:cubicBezTo>
                  <a:cubicBezTo>
                    <a:pt x="14312" y="33437"/>
                    <a:pt x="14212" y="33323"/>
                    <a:pt x="14354" y="33281"/>
                  </a:cubicBezTo>
                  <a:lnTo>
                    <a:pt x="14979" y="33550"/>
                  </a:lnTo>
                  <a:cubicBezTo>
                    <a:pt x="14979" y="33607"/>
                    <a:pt x="15007" y="33664"/>
                    <a:pt x="15078" y="33692"/>
                  </a:cubicBezTo>
                  <a:cubicBezTo>
                    <a:pt x="15419" y="33848"/>
                    <a:pt x="15817" y="33919"/>
                    <a:pt x="16200" y="33863"/>
                  </a:cubicBezTo>
                  <a:lnTo>
                    <a:pt x="16200" y="33863"/>
                  </a:lnTo>
                  <a:cubicBezTo>
                    <a:pt x="16527" y="34033"/>
                    <a:pt x="16853" y="33919"/>
                    <a:pt x="17180" y="33863"/>
                  </a:cubicBezTo>
                  <a:lnTo>
                    <a:pt x="17222" y="33863"/>
                  </a:lnTo>
                  <a:lnTo>
                    <a:pt x="17265" y="33877"/>
                  </a:lnTo>
                  <a:cubicBezTo>
                    <a:pt x="17393" y="33763"/>
                    <a:pt x="17591" y="33891"/>
                    <a:pt x="17719" y="33763"/>
                  </a:cubicBezTo>
                  <a:lnTo>
                    <a:pt x="17719" y="33763"/>
                  </a:lnTo>
                  <a:cubicBezTo>
                    <a:pt x="17776" y="33721"/>
                    <a:pt x="17890" y="33735"/>
                    <a:pt x="17946" y="33678"/>
                  </a:cubicBezTo>
                  <a:cubicBezTo>
                    <a:pt x="18188" y="33806"/>
                    <a:pt x="18415" y="33863"/>
                    <a:pt x="18656" y="33635"/>
                  </a:cubicBezTo>
                  <a:cubicBezTo>
                    <a:pt x="18685" y="33607"/>
                    <a:pt x="18756" y="33593"/>
                    <a:pt x="18798" y="33579"/>
                  </a:cubicBezTo>
                  <a:cubicBezTo>
                    <a:pt x="18827" y="33593"/>
                    <a:pt x="18869" y="33635"/>
                    <a:pt x="18883" y="33635"/>
                  </a:cubicBezTo>
                  <a:cubicBezTo>
                    <a:pt x="19224" y="33493"/>
                    <a:pt x="19608" y="33423"/>
                    <a:pt x="19977" y="33423"/>
                  </a:cubicBezTo>
                  <a:cubicBezTo>
                    <a:pt x="20034" y="33408"/>
                    <a:pt x="20076" y="33394"/>
                    <a:pt x="20119" y="33352"/>
                  </a:cubicBezTo>
                  <a:cubicBezTo>
                    <a:pt x="20218" y="33394"/>
                    <a:pt x="20289" y="33550"/>
                    <a:pt x="20431" y="33408"/>
                  </a:cubicBezTo>
                  <a:cubicBezTo>
                    <a:pt x="20545" y="33323"/>
                    <a:pt x="20672" y="33266"/>
                    <a:pt x="20814" y="33281"/>
                  </a:cubicBezTo>
                  <a:cubicBezTo>
                    <a:pt x="20956" y="33295"/>
                    <a:pt x="21098" y="33238"/>
                    <a:pt x="21198" y="33124"/>
                  </a:cubicBezTo>
                  <a:lnTo>
                    <a:pt x="21198" y="33124"/>
                  </a:lnTo>
                  <a:cubicBezTo>
                    <a:pt x="21297" y="33110"/>
                    <a:pt x="21411" y="33238"/>
                    <a:pt x="21524" y="33124"/>
                  </a:cubicBezTo>
                  <a:lnTo>
                    <a:pt x="21737" y="33124"/>
                  </a:lnTo>
                  <a:lnTo>
                    <a:pt x="21950" y="33110"/>
                  </a:lnTo>
                  <a:cubicBezTo>
                    <a:pt x="22007" y="33181"/>
                    <a:pt x="22121" y="33167"/>
                    <a:pt x="22163" y="33096"/>
                  </a:cubicBezTo>
                  <a:cubicBezTo>
                    <a:pt x="22163" y="33068"/>
                    <a:pt x="22163" y="33039"/>
                    <a:pt x="22163" y="32997"/>
                  </a:cubicBezTo>
                  <a:cubicBezTo>
                    <a:pt x="22319" y="32869"/>
                    <a:pt x="22547" y="33025"/>
                    <a:pt x="22703" y="32897"/>
                  </a:cubicBezTo>
                  <a:lnTo>
                    <a:pt x="22703" y="32897"/>
                  </a:lnTo>
                  <a:cubicBezTo>
                    <a:pt x="22760" y="32826"/>
                    <a:pt x="22859" y="32855"/>
                    <a:pt x="22916" y="32769"/>
                  </a:cubicBezTo>
                  <a:cubicBezTo>
                    <a:pt x="22916" y="32741"/>
                    <a:pt x="22916" y="32698"/>
                    <a:pt x="22930" y="32670"/>
                  </a:cubicBezTo>
                  <a:cubicBezTo>
                    <a:pt x="22958" y="32642"/>
                    <a:pt x="23015" y="32642"/>
                    <a:pt x="23043" y="32670"/>
                  </a:cubicBezTo>
                  <a:lnTo>
                    <a:pt x="23086" y="32670"/>
                  </a:lnTo>
                  <a:lnTo>
                    <a:pt x="23143" y="32670"/>
                  </a:lnTo>
                  <a:cubicBezTo>
                    <a:pt x="23157" y="32713"/>
                    <a:pt x="23214" y="32713"/>
                    <a:pt x="23242" y="32670"/>
                  </a:cubicBezTo>
                  <a:lnTo>
                    <a:pt x="23242" y="32670"/>
                  </a:lnTo>
                  <a:cubicBezTo>
                    <a:pt x="23299" y="32613"/>
                    <a:pt x="23413" y="32627"/>
                    <a:pt x="23455" y="32556"/>
                  </a:cubicBezTo>
                  <a:cubicBezTo>
                    <a:pt x="23455" y="32514"/>
                    <a:pt x="23455" y="32485"/>
                    <a:pt x="23469" y="32457"/>
                  </a:cubicBezTo>
                  <a:cubicBezTo>
                    <a:pt x="23512" y="32414"/>
                    <a:pt x="23526" y="32343"/>
                    <a:pt x="23512" y="32287"/>
                  </a:cubicBezTo>
                  <a:cubicBezTo>
                    <a:pt x="23555" y="32329"/>
                    <a:pt x="23583" y="32400"/>
                    <a:pt x="23583" y="32457"/>
                  </a:cubicBezTo>
                  <a:lnTo>
                    <a:pt x="23782" y="32457"/>
                  </a:lnTo>
                  <a:cubicBezTo>
                    <a:pt x="23782" y="32343"/>
                    <a:pt x="23881" y="32244"/>
                    <a:pt x="24009" y="32258"/>
                  </a:cubicBezTo>
                  <a:cubicBezTo>
                    <a:pt x="24009" y="32216"/>
                    <a:pt x="24009" y="32173"/>
                    <a:pt x="24009" y="32145"/>
                  </a:cubicBezTo>
                  <a:cubicBezTo>
                    <a:pt x="24094" y="32088"/>
                    <a:pt x="24194" y="32045"/>
                    <a:pt x="24222" y="31932"/>
                  </a:cubicBezTo>
                  <a:lnTo>
                    <a:pt x="24222" y="31932"/>
                  </a:lnTo>
                  <a:cubicBezTo>
                    <a:pt x="24336" y="31832"/>
                    <a:pt x="24421" y="31903"/>
                    <a:pt x="24506" y="31974"/>
                  </a:cubicBezTo>
                  <a:cubicBezTo>
                    <a:pt x="24676" y="31832"/>
                    <a:pt x="24903" y="31932"/>
                    <a:pt x="25088" y="31804"/>
                  </a:cubicBezTo>
                  <a:cubicBezTo>
                    <a:pt x="25088" y="31776"/>
                    <a:pt x="25088" y="31747"/>
                    <a:pt x="25102" y="31719"/>
                  </a:cubicBezTo>
                  <a:lnTo>
                    <a:pt x="25301" y="31719"/>
                  </a:lnTo>
                  <a:lnTo>
                    <a:pt x="25301" y="31619"/>
                  </a:lnTo>
                  <a:lnTo>
                    <a:pt x="25301" y="31619"/>
                  </a:lnTo>
                  <a:lnTo>
                    <a:pt x="25301" y="31619"/>
                  </a:lnTo>
                  <a:cubicBezTo>
                    <a:pt x="25344" y="31634"/>
                    <a:pt x="25372" y="31634"/>
                    <a:pt x="25415" y="31619"/>
                  </a:cubicBezTo>
                  <a:cubicBezTo>
                    <a:pt x="25457" y="31534"/>
                    <a:pt x="25528" y="31492"/>
                    <a:pt x="25628" y="31506"/>
                  </a:cubicBezTo>
                  <a:cubicBezTo>
                    <a:pt x="25670" y="31463"/>
                    <a:pt x="25741" y="31435"/>
                    <a:pt x="25798" y="31406"/>
                  </a:cubicBezTo>
                  <a:lnTo>
                    <a:pt x="25826" y="31392"/>
                  </a:lnTo>
                  <a:lnTo>
                    <a:pt x="26053" y="31392"/>
                  </a:lnTo>
                  <a:lnTo>
                    <a:pt x="26053" y="31321"/>
                  </a:lnTo>
                  <a:cubicBezTo>
                    <a:pt x="26082" y="31335"/>
                    <a:pt x="26124" y="31335"/>
                    <a:pt x="26153" y="31293"/>
                  </a:cubicBezTo>
                  <a:lnTo>
                    <a:pt x="26153" y="31293"/>
                  </a:lnTo>
                  <a:cubicBezTo>
                    <a:pt x="26181" y="31264"/>
                    <a:pt x="26195" y="31236"/>
                    <a:pt x="26210" y="31208"/>
                  </a:cubicBezTo>
                  <a:cubicBezTo>
                    <a:pt x="26210" y="31208"/>
                    <a:pt x="26224" y="31193"/>
                    <a:pt x="26224" y="31193"/>
                  </a:cubicBezTo>
                  <a:lnTo>
                    <a:pt x="26266" y="31193"/>
                  </a:lnTo>
                  <a:lnTo>
                    <a:pt x="26266" y="31137"/>
                  </a:lnTo>
                  <a:lnTo>
                    <a:pt x="26281" y="31122"/>
                  </a:lnTo>
                  <a:lnTo>
                    <a:pt x="26309" y="31094"/>
                  </a:lnTo>
                  <a:lnTo>
                    <a:pt x="26323" y="31080"/>
                  </a:lnTo>
                  <a:lnTo>
                    <a:pt x="26380" y="31080"/>
                  </a:lnTo>
                  <a:lnTo>
                    <a:pt x="26380" y="31051"/>
                  </a:lnTo>
                  <a:lnTo>
                    <a:pt x="26394" y="31023"/>
                  </a:lnTo>
                  <a:cubicBezTo>
                    <a:pt x="26423" y="31023"/>
                    <a:pt x="26465" y="30995"/>
                    <a:pt x="26479" y="30980"/>
                  </a:cubicBezTo>
                  <a:lnTo>
                    <a:pt x="26522" y="30980"/>
                  </a:lnTo>
                  <a:lnTo>
                    <a:pt x="26579" y="30980"/>
                  </a:lnTo>
                  <a:cubicBezTo>
                    <a:pt x="26621" y="30952"/>
                    <a:pt x="26621" y="30867"/>
                    <a:pt x="26707" y="30867"/>
                  </a:cubicBezTo>
                  <a:lnTo>
                    <a:pt x="26806" y="30867"/>
                  </a:lnTo>
                  <a:cubicBezTo>
                    <a:pt x="26834" y="30838"/>
                    <a:pt x="26877" y="30796"/>
                    <a:pt x="26920" y="30753"/>
                  </a:cubicBezTo>
                  <a:cubicBezTo>
                    <a:pt x="26920" y="30725"/>
                    <a:pt x="26920" y="30696"/>
                    <a:pt x="26920" y="30668"/>
                  </a:cubicBezTo>
                  <a:cubicBezTo>
                    <a:pt x="26863" y="30554"/>
                    <a:pt x="26735" y="30640"/>
                    <a:pt x="26692" y="30569"/>
                  </a:cubicBezTo>
                  <a:cubicBezTo>
                    <a:pt x="26849" y="30597"/>
                    <a:pt x="26991" y="30484"/>
                    <a:pt x="27133" y="30441"/>
                  </a:cubicBezTo>
                  <a:cubicBezTo>
                    <a:pt x="27260" y="30441"/>
                    <a:pt x="27260" y="30086"/>
                    <a:pt x="27459" y="30327"/>
                  </a:cubicBezTo>
                  <a:lnTo>
                    <a:pt x="27459" y="30327"/>
                  </a:lnTo>
                  <a:cubicBezTo>
                    <a:pt x="27502" y="30285"/>
                    <a:pt x="27530" y="30256"/>
                    <a:pt x="27573" y="30214"/>
                  </a:cubicBezTo>
                  <a:cubicBezTo>
                    <a:pt x="27573" y="30185"/>
                    <a:pt x="27573" y="30143"/>
                    <a:pt x="27573" y="30114"/>
                  </a:cubicBezTo>
                  <a:cubicBezTo>
                    <a:pt x="27629" y="30043"/>
                    <a:pt x="27729" y="30072"/>
                    <a:pt x="27786" y="30001"/>
                  </a:cubicBezTo>
                  <a:lnTo>
                    <a:pt x="27786" y="29788"/>
                  </a:lnTo>
                  <a:cubicBezTo>
                    <a:pt x="27899" y="29717"/>
                    <a:pt x="28084" y="29703"/>
                    <a:pt x="28041" y="29490"/>
                  </a:cubicBezTo>
                  <a:cubicBezTo>
                    <a:pt x="28070" y="29490"/>
                    <a:pt x="28084" y="29490"/>
                    <a:pt x="28098" y="29461"/>
                  </a:cubicBezTo>
                  <a:lnTo>
                    <a:pt x="28098" y="29461"/>
                  </a:lnTo>
                  <a:cubicBezTo>
                    <a:pt x="28141" y="29419"/>
                    <a:pt x="28169" y="29376"/>
                    <a:pt x="28212" y="29348"/>
                  </a:cubicBezTo>
                  <a:lnTo>
                    <a:pt x="28212" y="29248"/>
                  </a:lnTo>
                  <a:cubicBezTo>
                    <a:pt x="28254" y="29206"/>
                    <a:pt x="28283" y="29163"/>
                    <a:pt x="28311" y="29135"/>
                  </a:cubicBezTo>
                  <a:lnTo>
                    <a:pt x="28311" y="29021"/>
                  </a:lnTo>
                  <a:cubicBezTo>
                    <a:pt x="28339" y="28993"/>
                    <a:pt x="28354" y="28950"/>
                    <a:pt x="28325" y="28908"/>
                  </a:cubicBezTo>
                  <a:cubicBezTo>
                    <a:pt x="28410" y="28865"/>
                    <a:pt x="28410" y="28879"/>
                    <a:pt x="28425" y="29021"/>
                  </a:cubicBezTo>
                  <a:lnTo>
                    <a:pt x="28638" y="29021"/>
                  </a:lnTo>
                  <a:cubicBezTo>
                    <a:pt x="28822" y="28922"/>
                    <a:pt x="28879" y="28680"/>
                    <a:pt x="29078" y="28595"/>
                  </a:cubicBezTo>
                  <a:cubicBezTo>
                    <a:pt x="29063" y="28496"/>
                    <a:pt x="29106" y="28425"/>
                    <a:pt x="29177" y="28368"/>
                  </a:cubicBezTo>
                  <a:cubicBezTo>
                    <a:pt x="29163" y="28283"/>
                    <a:pt x="29205" y="28198"/>
                    <a:pt x="29291" y="28155"/>
                  </a:cubicBezTo>
                  <a:lnTo>
                    <a:pt x="29291" y="28056"/>
                  </a:lnTo>
                  <a:lnTo>
                    <a:pt x="29489" y="28027"/>
                  </a:lnTo>
                  <a:cubicBezTo>
                    <a:pt x="29461" y="27857"/>
                    <a:pt x="29560" y="27686"/>
                    <a:pt x="29717" y="27615"/>
                  </a:cubicBezTo>
                  <a:cubicBezTo>
                    <a:pt x="29717" y="27488"/>
                    <a:pt x="29702" y="27360"/>
                    <a:pt x="29830" y="27289"/>
                  </a:cubicBezTo>
                  <a:cubicBezTo>
                    <a:pt x="29859" y="27246"/>
                    <a:pt x="29887" y="27218"/>
                    <a:pt x="29930" y="27175"/>
                  </a:cubicBezTo>
                  <a:cubicBezTo>
                    <a:pt x="29944" y="27048"/>
                    <a:pt x="29986" y="26991"/>
                    <a:pt x="30128" y="27005"/>
                  </a:cubicBezTo>
                  <a:cubicBezTo>
                    <a:pt x="30313" y="27005"/>
                    <a:pt x="30341" y="26962"/>
                    <a:pt x="30285" y="26835"/>
                  </a:cubicBezTo>
                  <a:cubicBezTo>
                    <a:pt x="30228" y="26707"/>
                    <a:pt x="30199" y="26664"/>
                    <a:pt x="30355" y="26622"/>
                  </a:cubicBezTo>
                  <a:cubicBezTo>
                    <a:pt x="30469" y="26593"/>
                    <a:pt x="30483" y="26494"/>
                    <a:pt x="30455" y="26409"/>
                  </a:cubicBezTo>
                  <a:cubicBezTo>
                    <a:pt x="30441" y="26338"/>
                    <a:pt x="30412" y="26281"/>
                    <a:pt x="30384" y="26210"/>
                  </a:cubicBezTo>
                  <a:lnTo>
                    <a:pt x="30583" y="26210"/>
                  </a:lnTo>
                  <a:lnTo>
                    <a:pt x="31009" y="26309"/>
                  </a:lnTo>
                  <a:lnTo>
                    <a:pt x="31009" y="26111"/>
                  </a:lnTo>
                  <a:cubicBezTo>
                    <a:pt x="31009" y="26111"/>
                    <a:pt x="30994" y="26096"/>
                    <a:pt x="30980" y="26068"/>
                  </a:cubicBezTo>
                  <a:cubicBezTo>
                    <a:pt x="30980" y="26040"/>
                    <a:pt x="30994" y="26011"/>
                    <a:pt x="31009" y="25997"/>
                  </a:cubicBezTo>
                  <a:lnTo>
                    <a:pt x="31009" y="25997"/>
                  </a:lnTo>
                  <a:cubicBezTo>
                    <a:pt x="31051" y="25969"/>
                    <a:pt x="31065" y="25926"/>
                    <a:pt x="31065" y="25869"/>
                  </a:cubicBezTo>
                  <a:cubicBezTo>
                    <a:pt x="31108" y="25898"/>
                    <a:pt x="31165" y="25940"/>
                    <a:pt x="31222" y="25869"/>
                  </a:cubicBezTo>
                  <a:cubicBezTo>
                    <a:pt x="31222" y="25841"/>
                    <a:pt x="31222" y="25812"/>
                    <a:pt x="31222" y="25784"/>
                  </a:cubicBezTo>
                  <a:cubicBezTo>
                    <a:pt x="31406" y="25670"/>
                    <a:pt x="31392" y="25358"/>
                    <a:pt x="31648" y="25330"/>
                  </a:cubicBezTo>
                  <a:cubicBezTo>
                    <a:pt x="31648" y="25301"/>
                    <a:pt x="31648" y="25273"/>
                    <a:pt x="31648" y="25244"/>
                  </a:cubicBezTo>
                  <a:cubicBezTo>
                    <a:pt x="31591" y="25188"/>
                    <a:pt x="31591" y="25088"/>
                    <a:pt x="31648" y="25031"/>
                  </a:cubicBezTo>
                  <a:cubicBezTo>
                    <a:pt x="31690" y="25017"/>
                    <a:pt x="31719" y="25017"/>
                    <a:pt x="31747" y="25017"/>
                  </a:cubicBezTo>
                  <a:cubicBezTo>
                    <a:pt x="31889" y="24904"/>
                    <a:pt x="31747" y="24705"/>
                    <a:pt x="31875" y="24591"/>
                  </a:cubicBezTo>
                  <a:lnTo>
                    <a:pt x="31875" y="24591"/>
                  </a:lnTo>
                  <a:cubicBezTo>
                    <a:pt x="31903" y="24549"/>
                    <a:pt x="31946" y="24520"/>
                    <a:pt x="31974" y="24478"/>
                  </a:cubicBezTo>
                  <a:cubicBezTo>
                    <a:pt x="32045" y="24393"/>
                    <a:pt x="32059" y="24265"/>
                    <a:pt x="32002" y="24165"/>
                  </a:cubicBezTo>
                  <a:cubicBezTo>
                    <a:pt x="31974" y="24137"/>
                    <a:pt x="31931" y="24137"/>
                    <a:pt x="31903" y="24151"/>
                  </a:cubicBezTo>
                  <a:cubicBezTo>
                    <a:pt x="31903" y="24123"/>
                    <a:pt x="31931" y="24123"/>
                    <a:pt x="31931" y="24109"/>
                  </a:cubicBezTo>
                  <a:cubicBezTo>
                    <a:pt x="32031" y="24052"/>
                    <a:pt x="32073" y="23924"/>
                    <a:pt x="32002" y="23825"/>
                  </a:cubicBezTo>
                  <a:cubicBezTo>
                    <a:pt x="32215" y="23825"/>
                    <a:pt x="32116" y="23526"/>
                    <a:pt x="32301" y="23498"/>
                  </a:cubicBezTo>
                  <a:cubicBezTo>
                    <a:pt x="32372" y="23441"/>
                    <a:pt x="32343" y="23342"/>
                    <a:pt x="32414" y="23271"/>
                  </a:cubicBezTo>
                  <a:cubicBezTo>
                    <a:pt x="32400" y="23242"/>
                    <a:pt x="32400" y="23214"/>
                    <a:pt x="32414" y="23172"/>
                  </a:cubicBezTo>
                  <a:cubicBezTo>
                    <a:pt x="32443" y="23143"/>
                    <a:pt x="32485" y="23101"/>
                    <a:pt x="32514" y="23058"/>
                  </a:cubicBezTo>
                  <a:lnTo>
                    <a:pt x="32514" y="23058"/>
                  </a:lnTo>
                  <a:cubicBezTo>
                    <a:pt x="32585" y="23001"/>
                    <a:pt x="32556" y="22902"/>
                    <a:pt x="32627" y="22845"/>
                  </a:cubicBezTo>
                  <a:cubicBezTo>
                    <a:pt x="32613" y="22817"/>
                    <a:pt x="32613" y="22788"/>
                    <a:pt x="32627" y="22760"/>
                  </a:cubicBezTo>
                  <a:cubicBezTo>
                    <a:pt x="32585" y="22703"/>
                    <a:pt x="32570" y="22632"/>
                    <a:pt x="32585" y="22561"/>
                  </a:cubicBezTo>
                  <a:cubicBezTo>
                    <a:pt x="32599" y="22561"/>
                    <a:pt x="32613" y="22547"/>
                    <a:pt x="32627" y="22518"/>
                  </a:cubicBezTo>
                  <a:lnTo>
                    <a:pt x="32627" y="22518"/>
                  </a:lnTo>
                  <a:cubicBezTo>
                    <a:pt x="32670" y="22490"/>
                    <a:pt x="32698" y="22447"/>
                    <a:pt x="32741" y="22419"/>
                  </a:cubicBezTo>
                  <a:lnTo>
                    <a:pt x="32741" y="22305"/>
                  </a:lnTo>
                  <a:cubicBezTo>
                    <a:pt x="32727" y="22305"/>
                    <a:pt x="32712" y="22291"/>
                    <a:pt x="32712" y="22263"/>
                  </a:cubicBezTo>
                  <a:cubicBezTo>
                    <a:pt x="32698" y="22249"/>
                    <a:pt x="32712" y="22220"/>
                    <a:pt x="32741" y="22192"/>
                  </a:cubicBezTo>
                  <a:cubicBezTo>
                    <a:pt x="32727" y="22163"/>
                    <a:pt x="32727" y="22121"/>
                    <a:pt x="32741" y="22092"/>
                  </a:cubicBezTo>
                  <a:lnTo>
                    <a:pt x="32741" y="21539"/>
                  </a:lnTo>
                  <a:cubicBezTo>
                    <a:pt x="32755" y="21170"/>
                    <a:pt x="32911" y="20843"/>
                    <a:pt x="32812" y="20502"/>
                  </a:cubicBezTo>
                  <a:close/>
                  <a:moveTo>
                    <a:pt x="27899" y="28979"/>
                  </a:moveTo>
                  <a:close/>
                  <a:moveTo>
                    <a:pt x="24662" y="31591"/>
                  </a:moveTo>
                  <a:lnTo>
                    <a:pt x="24662" y="31591"/>
                  </a:lnTo>
                  <a:lnTo>
                    <a:pt x="24662" y="31591"/>
                  </a:lnTo>
                  <a:lnTo>
                    <a:pt x="24676" y="31577"/>
                  </a:lnTo>
                  <a:cubicBezTo>
                    <a:pt x="24676" y="31577"/>
                    <a:pt x="24676" y="31577"/>
                    <a:pt x="24662" y="31591"/>
                  </a:cubicBezTo>
                  <a:close/>
                  <a:moveTo>
                    <a:pt x="18159" y="32784"/>
                  </a:moveTo>
                  <a:lnTo>
                    <a:pt x="18145" y="32784"/>
                  </a:lnTo>
                  <a:lnTo>
                    <a:pt x="18145" y="32784"/>
                  </a:lnTo>
                  <a:cubicBezTo>
                    <a:pt x="18159" y="32784"/>
                    <a:pt x="18159" y="32784"/>
                    <a:pt x="18159" y="32798"/>
                  </a:cubicBezTo>
                  <a:close/>
                  <a:moveTo>
                    <a:pt x="8178" y="30086"/>
                  </a:moveTo>
                  <a:lnTo>
                    <a:pt x="8178" y="30072"/>
                  </a:lnTo>
                  <a:lnTo>
                    <a:pt x="8207" y="30072"/>
                  </a:lnTo>
                  <a:close/>
                  <a:moveTo>
                    <a:pt x="26011" y="30413"/>
                  </a:moveTo>
                  <a:close/>
                  <a:moveTo>
                    <a:pt x="31051" y="14908"/>
                  </a:moveTo>
                  <a:cubicBezTo>
                    <a:pt x="30994" y="14937"/>
                    <a:pt x="30923" y="14937"/>
                    <a:pt x="30867" y="14908"/>
                  </a:cubicBezTo>
                  <a:cubicBezTo>
                    <a:pt x="30923" y="14922"/>
                    <a:pt x="30980" y="14922"/>
                    <a:pt x="31051" y="14908"/>
                  </a:cubicBezTo>
                  <a:close/>
                  <a:moveTo>
                    <a:pt x="3763" y="21425"/>
                  </a:moveTo>
                  <a:cubicBezTo>
                    <a:pt x="3763" y="21425"/>
                    <a:pt x="3763" y="21411"/>
                    <a:pt x="3763" y="21411"/>
                  </a:cubicBezTo>
                  <a:cubicBezTo>
                    <a:pt x="3791" y="21425"/>
                    <a:pt x="3805" y="21425"/>
                    <a:pt x="3834" y="21425"/>
                  </a:cubicBezTo>
                  <a:cubicBezTo>
                    <a:pt x="3805" y="21454"/>
                    <a:pt x="3777" y="21454"/>
                    <a:pt x="3763" y="21425"/>
                  </a:cubicBezTo>
                  <a:close/>
                  <a:moveTo>
                    <a:pt x="4600" y="21397"/>
                  </a:moveTo>
                  <a:lnTo>
                    <a:pt x="4515" y="21383"/>
                  </a:lnTo>
                  <a:lnTo>
                    <a:pt x="4572" y="21368"/>
                  </a:lnTo>
                  <a:cubicBezTo>
                    <a:pt x="4586" y="21383"/>
                    <a:pt x="4586" y="21383"/>
                    <a:pt x="4600" y="21397"/>
                  </a:cubicBezTo>
                  <a:close/>
                  <a:moveTo>
                    <a:pt x="19991" y="4600"/>
                  </a:moveTo>
                  <a:lnTo>
                    <a:pt x="19991" y="4600"/>
                  </a:lnTo>
                  <a:close/>
                  <a:moveTo>
                    <a:pt x="30611" y="14567"/>
                  </a:moveTo>
                  <a:close/>
                  <a:moveTo>
                    <a:pt x="7312" y="25770"/>
                  </a:moveTo>
                  <a:close/>
                  <a:moveTo>
                    <a:pt x="4728" y="15022"/>
                  </a:moveTo>
                  <a:lnTo>
                    <a:pt x="4742" y="15008"/>
                  </a:lnTo>
                  <a:cubicBezTo>
                    <a:pt x="4742" y="15008"/>
                    <a:pt x="4742" y="15022"/>
                    <a:pt x="4742" y="15022"/>
                  </a:cubicBezTo>
                  <a:close/>
                  <a:moveTo>
                    <a:pt x="11117" y="12622"/>
                  </a:moveTo>
                  <a:lnTo>
                    <a:pt x="11146" y="12651"/>
                  </a:lnTo>
                  <a:lnTo>
                    <a:pt x="11174" y="12679"/>
                  </a:lnTo>
                  <a:cubicBezTo>
                    <a:pt x="11131" y="12651"/>
                    <a:pt x="11117" y="12637"/>
                    <a:pt x="11117" y="12608"/>
                  </a:cubicBezTo>
                  <a:close/>
                  <a:moveTo>
                    <a:pt x="25982" y="10493"/>
                  </a:moveTo>
                  <a:lnTo>
                    <a:pt x="25968" y="10493"/>
                  </a:lnTo>
                  <a:lnTo>
                    <a:pt x="25968" y="10493"/>
                  </a:lnTo>
                  <a:lnTo>
                    <a:pt x="25982" y="10493"/>
                  </a:lnTo>
                  <a:cubicBezTo>
                    <a:pt x="25968" y="10407"/>
                    <a:pt x="26053" y="10521"/>
                    <a:pt x="25982" y="10493"/>
                  </a:cubicBezTo>
                  <a:close/>
                  <a:moveTo>
                    <a:pt x="9058" y="16655"/>
                  </a:moveTo>
                  <a:lnTo>
                    <a:pt x="9058" y="16640"/>
                  </a:lnTo>
                  <a:lnTo>
                    <a:pt x="9073" y="16640"/>
                  </a:lnTo>
                  <a:close/>
                  <a:moveTo>
                    <a:pt x="20403" y="15803"/>
                  </a:moveTo>
                  <a:close/>
                  <a:moveTo>
                    <a:pt x="21184" y="15760"/>
                  </a:moveTo>
                  <a:lnTo>
                    <a:pt x="21184" y="15760"/>
                  </a:lnTo>
                  <a:cubicBezTo>
                    <a:pt x="21184" y="15760"/>
                    <a:pt x="21184" y="15774"/>
                    <a:pt x="21184" y="15774"/>
                  </a:cubicBezTo>
                  <a:lnTo>
                    <a:pt x="21169" y="15774"/>
                  </a:lnTo>
                  <a:close/>
                  <a:moveTo>
                    <a:pt x="22589" y="17166"/>
                  </a:moveTo>
                  <a:lnTo>
                    <a:pt x="22603" y="17166"/>
                  </a:lnTo>
                  <a:lnTo>
                    <a:pt x="22603" y="17166"/>
                  </a:lnTo>
                  <a:lnTo>
                    <a:pt x="22589" y="17180"/>
                  </a:lnTo>
                  <a:close/>
                  <a:moveTo>
                    <a:pt x="25727" y="13772"/>
                  </a:moveTo>
                  <a:close/>
                  <a:moveTo>
                    <a:pt x="25628" y="13488"/>
                  </a:moveTo>
                  <a:close/>
                  <a:moveTo>
                    <a:pt x="22476" y="11330"/>
                  </a:moveTo>
                  <a:lnTo>
                    <a:pt x="22476" y="11330"/>
                  </a:lnTo>
                  <a:close/>
                  <a:moveTo>
                    <a:pt x="20800" y="9470"/>
                  </a:moveTo>
                  <a:cubicBezTo>
                    <a:pt x="20800" y="9456"/>
                    <a:pt x="20814" y="9442"/>
                    <a:pt x="20814" y="9428"/>
                  </a:cubicBezTo>
                  <a:lnTo>
                    <a:pt x="20843" y="9442"/>
                  </a:lnTo>
                  <a:close/>
                  <a:moveTo>
                    <a:pt x="10237" y="15107"/>
                  </a:moveTo>
                  <a:close/>
                  <a:moveTo>
                    <a:pt x="12835" y="16839"/>
                  </a:moveTo>
                  <a:close/>
                  <a:moveTo>
                    <a:pt x="25088" y="18770"/>
                  </a:moveTo>
                  <a:lnTo>
                    <a:pt x="25088" y="18770"/>
                  </a:lnTo>
                  <a:lnTo>
                    <a:pt x="25088" y="18770"/>
                  </a:lnTo>
                  <a:close/>
                  <a:moveTo>
                    <a:pt x="9924" y="14894"/>
                  </a:moveTo>
                  <a:lnTo>
                    <a:pt x="9924" y="14894"/>
                  </a:lnTo>
                  <a:close/>
                  <a:moveTo>
                    <a:pt x="9697" y="19224"/>
                  </a:moveTo>
                  <a:cubicBezTo>
                    <a:pt x="9697" y="19224"/>
                    <a:pt x="9697" y="19224"/>
                    <a:pt x="9697" y="19224"/>
                  </a:cubicBezTo>
                  <a:lnTo>
                    <a:pt x="9683" y="19224"/>
                  </a:lnTo>
                  <a:close/>
                  <a:moveTo>
                    <a:pt x="18472" y="20857"/>
                  </a:moveTo>
                  <a:lnTo>
                    <a:pt x="18472" y="20857"/>
                  </a:lnTo>
                  <a:close/>
                  <a:moveTo>
                    <a:pt x="28581" y="12821"/>
                  </a:moveTo>
                  <a:cubicBezTo>
                    <a:pt x="28581" y="12821"/>
                    <a:pt x="28581" y="12821"/>
                    <a:pt x="28581" y="12835"/>
                  </a:cubicBezTo>
                  <a:lnTo>
                    <a:pt x="28581" y="12835"/>
                  </a:lnTo>
                  <a:close/>
                  <a:moveTo>
                    <a:pt x="15944" y="6560"/>
                  </a:moveTo>
                  <a:cubicBezTo>
                    <a:pt x="15930" y="6588"/>
                    <a:pt x="15916" y="6602"/>
                    <a:pt x="15888" y="6602"/>
                  </a:cubicBezTo>
                  <a:cubicBezTo>
                    <a:pt x="15902" y="6588"/>
                    <a:pt x="15930" y="6574"/>
                    <a:pt x="15944" y="6560"/>
                  </a:cubicBezTo>
                  <a:close/>
                  <a:moveTo>
                    <a:pt x="23597" y="20630"/>
                  </a:moveTo>
                  <a:lnTo>
                    <a:pt x="23540" y="20559"/>
                  </a:lnTo>
                  <a:cubicBezTo>
                    <a:pt x="23583" y="20559"/>
                    <a:pt x="23597" y="20573"/>
                    <a:pt x="23597" y="20630"/>
                  </a:cubicBezTo>
                  <a:close/>
                  <a:moveTo>
                    <a:pt x="6631" y="13119"/>
                  </a:moveTo>
                  <a:lnTo>
                    <a:pt x="6687" y="13077"/>
                  </a:lnTo>
                  <a:cubicBezTo>
                    <a:pt x="6673" y="13091"/>
                    <a:pt x="6645" y="13105"/>
                    <a:pt x="6631" y="13119"/>
                  </a:cubicBezTo>
                  <a:close/>
                  <a:moveTo>
                    <a:pt x="6205" y="13318"/>
                  </a:moveTo>
                  <a:cubicBezTo>
                    <a:pt x="6190" y="13318"/>
                    <a:pt x="6176" y="13304"/>
                    <a:pt x="6176" y="13304"/>
                  </a:cubicBezTo>
                  <a:lnTo>
                    <a:pt x="6332" y="13247"/>
                  </a:lnTo>
                  <a:cubicBezTo>
                    <a:pt x="6290" y="13304"/>
                    <a:pt x="6261" y="13346"/>
                    <a:pt x="6205" y="13318"/>
                  </a:cubicBezTo>
                  <a:close/>
                  <a:moveTo>
                    <a:pt x="28907" y="11004"/>
                  </a:moveTo>
                  <a:close/>
                  <a:moveTo>
                    <a:pt x="7312" y="25841"/>
                  </a:moveTo>
                  <a:close/>
                  <a:moveTo>
                    <a:pt x="10507" y="19920"/>
                  </a:moveTo>
                  <a:close/>
                  <a:moveTo>
                    <a:pt x="25755" y="5793"/>
                  </a:moveTo>
                  <a:lnTo>
                    <a:pt x="25755" y="5793"/>
                  </a:lnTo>
                  <a:close/>
                  <a:moveTo>
                    <a:pt x="9442" y="27005"/>
                  </a:moveTo>
                  <a:cubicBezTo>
                    <a:pt x="9428" y="26991"/>
                    <a:pt x="9413" y="26977"/>
                    <a:pt x="9399" y="26962"/>
                  </a:cubicBezTo>
                  <a:lnTo>
                    <a:pt x="9399" y="26962"/>
                  </a:lnTo>
                  <a:cubicBezTo>
                    <a:pt x="9413" y="26977"/>
                    <a:pt x="9428" y="26991"/>
                    <a:pt x="9442" y="27005"/>
                  </a:cubicBezTo>
                  <a:close/>
                  <a:moveTo>
                    <a:pt x="15334" y="27474"/>
                  </a:moveTo>
                  <a:lnTo>
                    <a:pt x="15334" y="27459"/>
                  </a:lnTo>
                  <a:lnTo>
                    <a:pt x="15362" y="27474"/>
                  </a:lnTo>
                  <a:close/>
                  <a:moveTo>
                    <a:pt x="21439" y="23058"/>
                  </a:moveTo>
                  <a:cubicBezTo>
                    <a:pt x="21397" y="23044"/>
                    <a:pt x="21354" y="23015"/>
                    <a:pt x="21354" y="22959"/>
                  </a:cubicBezTo>
                  <a:close/>
                  <a:moveTo>
                    <a:pt x="27800" y="8505"/>
                  </a:moveTo>
                  <a:close/>
                  <a:moveTo>
                    <a:pt x="26692" y="6247"/>
                  </a:moveTo>
                  <a:cubicBezTo>
                    <a:pt x="26707" y="6247"/>
                    <a:pt x="26707" y="6262"/>
                    <a:pt x="26692" y="6276"/>
                  </a:cubicBezTo>
                  <a:cubicBezTo>
                    <a:pt x="26707" y="6262"/>
                    <a:pt x="26707" y="6247"/>
                    <a:pt x="26692" y="6247"/>
                  </a:cubicBezTo>
                  <a:close/>
                  <a:moveTo>
                    <a:pt x="6531" y="10876"/>
                  </a:moveTo>
                  <a:close/>
                  <a:moveTo>
                    <a:pt x="19764" y="22149"/>
                  </a:moveTo>
                  <a:lnTo>
                    <a:pt x="19764" y="22149"/>
                  </a:lnTo>
                  <a:close/>
                  <a:moveTo>
                    <a:pt x="21510" y="25500"/>
                  </a:moveTo>
                  <a:lnTo>
                    <a:pt x="21510" y="25514"/>
                  </a:lnTo>
                  <a:cubicBezTo>
                    <a:pt x="21496" y="25514"/>
                    <a:pt x="21496" y="25514"/>
                    <a:pt x="21482" y="25500"/>
                  </a:cubicBezTo>
                  <a:close/>
                  <a:moveTo>
                    <a:pt x="22845" y="2485"/>
                  </a:moveTo>
                  <a:cubicBezTo>
                    <a:pt x="22831" y="2471"/>
                    <a:pt x="22816" y="2457"/>
                    <a:pt x="22802" y="2442"/>
                  </a:cubicBezTo>
                  <a:lnTo>
                    <a:pt x="22845" y="2485"/>
                  </a:lnTo>
                  <a:close/>
                  <a:moveTo>
                    <a:pt x="20971" y="4047"/>
                  </a:moveTo>
                  <a:lnTo>
                    <a:pt x="20971" y="4047"/>
                  </a:lnTo>
                  <a:close/>
                  <a:moveTo>
                    <a:pt x="12310" y="24023"/>
                  </a:moveTo>
                  <a:lnTo>
                    <a:pt x="12352" y="24080"/>
                  </a:lnTo>
                  <a:cubicBezTo>
                    <a:pt x="12338" y="24066"/>
                    <a:pt x="12324" y="24052"/>
                    <a:pt x="12310" y="24023"/>
                  </a:cubicBezTo>
                  <a:close/>
                  <a:moveTo>
                    <a:pt x="25528" y="29745"/>
                  </a:moveTo>
                  <a:lnTo>
                    <a:pt x="25514" y="29745"/>
                  </a:lnTo>
                  <a:lnTo>
                    <a:pt x="25528" y="29731"/>
                  </a:lnTo>
                  <a:lnTo>
                    <a:pt x="25528" y="29745"/>
                  </a:lnTo>
                  <a:close/>
                  <a:moveTo>
                    <a:pt x="29390" y="10251"/>
                  </a:moveTo>
                  <a:close/>
                  <a:moveTo>
                    <a:pt x="2314" y="15561"/>
                  </a:moveTo>
                  <a:lnTo>
                    <a:pt x="2314" y="15561"/>
                  </a:lnTo>
                  <a:cubicBezTo>
                    <a:pt x="2314" y="15547"/>
                    <a:pt x="2329" y="15533"/>
                    <a:pt x="2329" y="15533"/>
                  </a:cubicBezTo>
                  <a:cubicBezTo>
                    <a:pt x="2329" y="15533"/>
                    <a:pt x="2329" y="15547"/>
                    <a:pt x="2314" y="15547"/>
                  </a:cubicBezTo>
                  <a:lnTo>
                    <a:pt x="2314" y="15547"/>
                  </a:lnTo>
                  <a:cubicBezTo>
                    <a:pt x="2314" y="15547"/>
                    <a:pt x="2314" y="15547"/>
                    <a:pt x="2314" y="15561"/>
                  </a:cubicBezTo>
                  <a:close/>
                  <a:moveTo>
                    <a:pt x="3947" y="24435"/>
                  </a:moveTo>
                  <a:lnTo>
                    <a:pt x="3947" y="24435"/>
                  </a:lnTo>
                  <a:lnTo>
                    <a:pt x="3947" y="24435"/>
                  </a:lnTo>
                  <a:lnTo>
                    <a:pt x="3933" y="24435"/>
                  </a:lnTo>
                  <a:close/>
                  <a:moveTo>
                    <a:pt x="30512" y="11103"/>
                  </a:moveTo>
                  <a:lnTo>
                    <a:pt x="30526" y="11103"/>
                  </a:lnTo>
                  <a:lnTo>
                    <a:pt x="30512" y="11103"/>
                  </a:lnTo>
                  <a:cubicBezTo>
                    <a:pt x="30512" y="11103"/>
                    <a:pt x="30512" y="11103"/>
                    <a:pt x="30512" y="11103"/>
                  </a:cubicBezTo>
                  <a:close/>
                  <a:moveTo>
                    <a:pt x="29106" y="6432"/>
                  </a:moveTo>
                  <a:lnTo>
                    <a:pt x="29092" y="6418"/>
                  </a:lnTo>
                  <a:lnTo>
                    <a:pt x="29106" y="6418"/>
                  </a:lnTo>
                  <a:close/>
                  <a:moveTo>
                    <a:pt x="16654" y="1136"/>
                  </a:moveTo>
                  <a:lnTo>
                    <a:pt x="16640" y="1136"/>
                  </a:lnTo>
                  <a:lnTo>
                    <a:pt x="16626" y="1122"/>
                  </a:lnTo>
                  <a:lnTo>
                    <a:pt x="16626" y="1122"/>
                  </a:lnTo>
                  <a:lnTo>
                    <a:pt x="16683" y="1122"/>
                  </a:lnTo>
                  <a:close/>
                  <a:moveTo>
                    <a:pt x="12736" y="1775"/>
                  </a:moveTo>
                  <a:close/>
                  <a:moveTo>
                    <a:pt x="9598" y="3635"/>
                  </a:moveTo>
                  <a:lnTo>
                    <a:pt x="9598" y="3635"/>
                  </a:lnTo>
                  <a:cubicBezTo>
                    <a:pt x="9612" y="3621"/>
                    <a:pt x="9641" y="3621"/>
                    <a:pt x="9655" y="3635"/>
                  </a:cubicBezTo>
                  <a:cubicBezTo>
                    <a:pt x="9641" y="3635"/>
                    <a:pt x="9612" y="3635"/>
                    <a:pt x="9598" y="3635"/>
                  </a:cubicBezTo>
                  <a:close/>
                  <a:moveTo>
                    <a:pt x="5892" y="27573"/>
                  </a:moveTo>
                  <a:close/>
                  <a:moveTo>
                    <a:pt x="11089" y="29518"/>
                  </a:moveTo>
                  <a:lnTo>
                    <a:pt x="11089" y="29518"/>
                  </a:lnTo>
                  <a:close/>
                  <a:moveTo>
                    <a:pt x="24194" y="1349"/>
                  </a:moveTo>
                  <a:lnTo>
                    <a:pt x="24194" y="1335"/>
                  </a:lnTo>
                  <a:close/>
                  <a:moveTo>
                    <a:pt x="10109" y="4018"/>
                  </a:moveTo>
                  <a:lnTo>
                    <a:pt x="10123" y="4047"/>
                  </a:lnTo>
                  <a:lnTo>
                    <a:pt x="10123" y="4047"/>
                  </a:lnTo>
                  <a:lnTo>
                    <a:pt x="10123" y="4047"/>
                  </a:lnTo>
                  <a:lnTo>
                    <a:pt x="10095" y="4047"/>
                  </a:lnTo>
                  <a:cubicBezTo>
                    <a:pt x="10109" y="4033"/>
                    <a:pt x="10109" y="4033"/>
                    <a:pt x="10109" y="4018"/>
                  </a:cubicBezTo>
                  <a:close/>
                  <a:moveTo>
                    <a:pt x="4813" y="7752"/>
                  </a:moveTo>
                  <a:close/>
                  <a:moveTo>
                    <a:pt x="2811" y="9499"/>
                  </a:moveTo>
                  <a:lnTo>
                    <a:pt x="2811" y="9499"/>
                  </a:lnTo>
                  <a:lnTo>
                    <a:pt x="2811" y="9499"/>
                  </a:lnTo>
                  <a:lnTo>
                    <a:pt x="2825" y="9485"/>
                  </a:lnTo>
                  <a:cubicBezTo>
                    <a:pt x="2825" y="9499"/>
                    <a:pt x="2825" y="9499"/>
                    <a:pt x="2825" y="9499"/>
                  </a:cubicBezTo>
                  <a:close/>
                  <a:moveTo>
                    <a:pt x="10563" y="2059"/>
                  </a:moveTo>
                  <a:lnTo>
                    <a:pt x="10563" y="2059"/>
                  </a:lnTo>
                  <a:lnTo>
                    <a:pt x="10478" y="2087"/>
                  </a:lnTo>
                  <a:close/>
                  <a:moveTo>
                    <a:pt x="1860" y="23328"/>
                  </a:moveTo>
                  <a:cubicBezTo>
                    <a:pt x="1874" y="23313"/>
                    <a:pt x="1888" y="23313"/>
                    <a:pt x="1903" y="23313"/>
                  </a:cubicBezTo>
                  <a:close/>
                  <a:moveTo>
                    <a:pt x="4614" y="26820"/>
                  </a:moveTo>
                  <a:lnTo>
                    <a:pt x="4629" y="26820"/>
                  </a:lnTo>
                  <a:cubicBezTo>
                    <a:pt x="4629" y="26820"/>
                    <a:pt x="4629" y="26835"/>
                    <a:pt x="4629" y="26835"/>
                  </a:cubicBezTo>
                  <a:cubicBezTo>
                    <a:pt x="4629" y="26835"/>
                    <a:pt x="4614" y="26820"/>
                    <a:pt x="4614" y="26820"/>
                  </a:cubicBezTo>
                  <a:close/>
                  <a:moveTo>
                    <a:pt x="21922" y="32926"/>
                  </a:moveTo>
                  <a:close/>
                  <a:moveTo>
                    <a:pt x="27999" y="29404"/>
                  </a:moveTo>
                  <a:close/>
                  <a:moveTo>
                    <a:pt x="32570" y="21950"/>
                  </a:move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35" name="Google Shape;435;p32"/>
            <p:cNvPicPr preferRelativeResize="0"/>
            <p:nvPr/>
          </p:nvPicPr>
          <p:blipFill>
            <a:blip r:embed="rId6">
              <a:alphaModFix amt="84000"/>
            </a:blip>
            <a:stretch>
              <a:fillRect/>
            </a:stretch>
          </p:blipFill>
          <p:spPr>
            <a:xfrm>
              <a:off x="10344860" y="2793918"/>
              <a:ext cx="1137392" cy="11804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6" name="Google Shape;436;p32"/>
          <p:cNvGrpSpPr/>
          <p:nvPr/>
        </p:nvGrpSpPr>
        <p:grpSpPr>
          <a:xfrm>
            <a:off x="554172" y="1149070"/>
            <a:ext cx="1128619" cy="1106158"/>
            <a:chOff x="1507325" y="3035041"/>
            <a:chExt cx="1128619" cy="1106158"/>
          </a:xfrm>
        </p:grpSpPr>
        <p:sp>
          <p:nvSpPr>
            <p:cNvPr id="437" name="Google Shape;437;p32"/>
            <p:cNvSpPr/>
            <p:nvPr/>
          </p:nvSpPr>
          <p:spPr>
            <a:xfrm>
              <a:off x="1513041" y="3035041"/>
              <a:ext cx="1122904" cy="1098806"/>
            </a:xfrm>
            <a:custGeom>
              <a:avLst/>
              <a:gdLst/>
              <a:ahLst/>
              <a:cxnLst/>
              <a:rect l="l" t="t" r="r" b="b"/>
              <a:pathLst>
                <a:path w="32386" h="31691" extrusionOk="0">
                  <a:moveTo>
                    <a:pt x="32329" y="15973"/>
                  </a:moveTo>
                  <a:cubicBezTo>
                    <a:pt x="32159" y="15959"/>
                    <a:pt x="32073" y="15860"/>
                    <a:pt x="32159" y="15703"/>
                  </a:cubicBezTo>
                  <a:cubicBezTo>
                    <a:pt x="32230" y="15533"/>
                    <a:pt x="32315" y="15419"/>
                    <a:pt x="32230" y="15263"/>
                  </a:cubicBezTo>
                  <a:cubicBezTo>
                    <a:pt x="32102" y="15050"/>
                    <a:pt x="32258" y="14951"/>
                    <a:pt x="32386" y="14837"/>
                  </a:cubicBezTo>
                  <a:cubicBezTo>
                    <a:pt x="32031" y="14624"/>
                    <a:pt x="32031" y="14624"/>
                    <a:pt x="32159" y="14255"/>
                  </a:cubicBezTo>
                  <a:cubicBezTo>
                    <a:pt x="32159" y="14184"/>
                    <a:pt x="32230" y="14113"/>
                    <a:pt x="32159" y="14042"/>
                  </a:cubicBezTo>
                  <a:cubicBezTo>
                    <a:pt x="32017" y="13971"/>
                    <a:pt x="32059" y="13801"/>
                    <a:pt x="31946" y="13716"/>
                  </a:cubicBezTo>
                  <a:lnTo>
                    <a:pt x="31946" y="13517"/>
                  </a:lnTo>
                  <a:lnTo>
                    <a:pt x="31946" y="13517"/>
                  </a:lnTo>
                  <a:cubicBezTo>
                    <a:pt x="32002" y="13503"/>
                    <a:pt x="32045" y="13488"/>
                    <a:pt x="32088" y="13474"/>
                  </a:cubicBezTo>
                  <a:cubicBezTo>
                    <a:pt x="32272" y="13346"/>
                    <a:pt x="32272" y="13233"/>
                    <a:pt x="32088" y="13119"/>
                  </a:cubicBezTo>
                  <a:cubicBezTo>
                    <a:pt x="32045" y="13091"/>
                    <a:pt x="31988" y="13077"/>
                    <a:pt x="31946" y="13077"/>
                  </a:cubicBezTo>
                  <a:cubicBezTo>
                    <a:pt x="31846" y="12949"/>
                    <a:pt x="31818" y="12821"/>
                    <a:pt x="31960" y="12679"/>
                  </a:cubicBezTo>
                  <a:cubicBezTo>
                    <a:pt x="32002" y="12651"/>
                    <a:pt x="31974" y="12594"/>
                    <a:pt x="31931" y="12566"/>
                  </a:cubicBezTo>
                  <a:cubicBezTo>
                    <a:pt x="31818" y="12551"/>
                    <a:pt x="31719" y="12509"/>
                    <a:pt x="31633" y="12452"/>
                  </a:cubicBezTo>
                  <a:cubicBezTo>
                    <a:pt x="31633" y="12381"/>
                    <a:pt x="31633" y="12310"/>
                    <a:pt x="31619" y="12253"/>
                  </a:cubicBezTo>
                  <a:cubicBezTo>
                    <a:pt x="31577" y="12211"/>
                    <a:pt x="31548" y="12168"/>
                    <a:pt x="31520" y="12140"/>
                  </a:cubicBezTo>
                  <a:cubicBezTo>
                    <a:pt x="31491" y="12097"/>
                    <a:pt x="31506" y="12069"/>
                    <a:pt x="31506" y="12040"/>
                  </a:cubicBezTo>
                  <a:cubicBezTo>
                    <a:pt x="31534" y="12026"/>
                    <a:pt x="31562" y="11998"/>
                    <a:pt x="31591" y="11983"/>
                  </a:cubicBezTo>
                  <a:cubicBezTo>
                    <a:pt x="31690" y="11898"/>
                    <a:pt x="31761" y="11813"/>
                    <a:pt x="31676" y="11685"/>
                  </a:cubicBezTo>
                  <a:cubicBezTo>
                    <a:pt x="31577" y="11558"/>
                    <a:pt x="31491" y="11699"/>
                    <a:pt x="31406" y="11714"/>
                  </a:cubicBezTo>
                  <a:cubicBezTo>
                    <a:pt x="31307" y="11614"/>
                    <a:pt x="31264" y="11487"/>
                    <a:pt x="31264" y="11345"/>
                  </a:cubicBezTo>
                  <a:cubicBezTo>
                    <a:pt x="31435" y="11203"/>
                    <a:pt x="31307" y="11089"/>
                    <a:pt x="31222" y="10961"/>
                  </a:cubicBezTo>
                  <a:cubicBezTo>
                    <a:pt x="31193" y="10919"/>
                    <a:pt x="31207" y="10833"/>
                    <a:pt x="31193" y="10762"/>
                  </a:cubicBezTo>
                  <a:lnTo>
                    <a:pt x="31207" y="10762"/>
                  </a:lnTo>
                  <a:lnTo>
                    <a:pt x="31193" y="10564"/>
                  </a:lnTo>
                  <a:cubicBezTo>
                    <a:pt x="30881" y="10521"/>
                    <a:pt x="30838" y="10265"/>
                    <a:pt x="30781" y="10024"/>
                  </a:cubicBezTo>
                  <a:cubicBezTo>
                    <a:pt x="30710" y="9939"/>
                    <a:pt x="30710" y="9825"/>
                    <a:pt x="30753" y="9740"/>
                  </a:cubicBezTo>
                  <a:cubicBezTo>
                    <a:pt x="30852" y="9584"/>
                    <a:pt x="30838" y="9385"/>
                    <a:pt x="30710" y="9257"/>
                  </a:cubicBezTo>
                  <a:cubicBezTo>
                    <a:pt x="30696" y="9314"/>
                    <a:pt x="30682" y="9357"/>
                    <a:pt x="30668" y="9399"/>
                  </a:cubicBezTo>
                  <a:cubicBezTo>
                    <a:pt x="30625" y="9541"/>
                    <a:pt x="30625" y="9541"/>
                    <a:pt x="30497" y="9428"/>
                  </a:cubicBezTo>
                  <a:lnTo>
                    <a:pt x="30469" y="9385"/>
                  </a:lnTo>
                  <a:lnTo>
                    <a:pt x="30356" y="9385"/>
                  </a:lnTo>
                  <a:cubicBezTo>
                    <a:pt x="30270" y="9243"/>
                    <a:pt x="30228" y="9073"/>
                    <a:pt x="30242" y="8888"/>
                  </a:cubicBezTo>
                  <a:cubicBezTo>
                    <a:pt x="30256" y="8661"/>
                    <a:pt x="30114" y="8448"/>
                    <a:pt x="29901" y="8363"/>
                  </a:cubicBezTo>
                  <a:cubicBezTo>
                    <a:pt x="29788" y="8335"/>
                    <a:pt x="29702" y="8207"/>
                    <a:pt x="29717" y="8079"/>
                  </a:cubicBezTo>
                  <a:cubicBezTo>
                    <a:pt x="29717" y="8051"/>
                    <a:pt x="29717" y="8022"/>
                    <a:pt x="29717" y="7980"/>
                  </a:cubicBezTo>
                  <a:cubicBezTo>
                    <a:pt x="29688" y="7823"/>
                    <a:pt x="29589" y="7696"/>
                    <a:pt x="29475" y="7596"/>
                  </a:cubicBezTo>
                  <a:cubicBezTo>
                    <a:pt x="29418" y="7539"/>
                    <a:pt x="29276" y="7568"/>
                    <a:pt x="29177" y="7582"/>
                  </a:cubicBezTo>
                  <a:cubicBezTo>
                    <a:pt x="29078" y="7582"/>
                    <a:pt x="29078" y="7539"/>
                    <a:pt x="29021" y="7497"/>
                  </a:cubicBezTo>
                  <a:cubicBezTo>
                    <a:pt x="28836" y="7298"/>
                    <a:pt x="28709" y="7043"/>
                    <a:pt x="28666" y="6773"/>
                  </a:cubicBezTo>
                  <a:cubicBezTo>
                    <a:pt x="28680" y="6560"/>
                    <a:pt x="28723" y="6347"/>
                    <a:pt x="28794" y="6134"/>
                  </a:cubicBezTo>
                  <a:cubicBezTo>
                    <a:pt x="28865" y="5978"/>
                    <a:pt x="28851" y="5949"/>
                    <a:pt x="28723" y="5935"/>
                  </a:cubicBezTo>
                  <a:cubicBezTo>
                    <a:pt x="28638" y="5921"/>
                    <a:pt x="28552" y="5921"/>
                    <a:pt x="28467" y="5907"/>
                  </a:cubicBezTo>
                  <a:lnTo>
                    <a:pt x="28467" y="5907"/>
                  </a:lnTo>
                  <a:cubicBezTo>
                    <a:pt x="28467" y="5751"/>
                    <a:pt x="28453" y="5594"/>
                    <a:pt x="28694" y="5651"/>
                  </a:cubicBezTo>
                  <a:cubicBezTo>
                    <a:pt x="28751" y="5665"/>
                    <a:pt x="28765" y="5580"/>
                    <a:pt x="28737" y="5538"/>
                  </a:cubicBezTo>
                  <a:cubicBezTo>
                    <a:pt x="28723" y="5481"/>
                    <a:pt x="28694" y="5438"/>
                    <a:pt x="28680" y="5396"/>
                  </a:cubicBezTo>
                  <a:cubicBezTo>
                    <a:pt x="28510" y="5367"/>
                    <a:pt x="28382" y="5452"/>
                    <a:pt x="28226" y="5481"/>
                  </a:cubicBezTo>
                  <a:cubicBezTo>
                    <a:pt x="28126" y="5495"/>
                    <a:pt x="28055" y="5410"/>
                    <a:pt x="28070" y="5325"/>
                  </a:cubicBezTo>
                  <a:cubicBezTo>
                    <a:pt x="28070" y="5254"/>
                    <a:pt x="28098" y="5197"/>
                    <a:pt x="28112" y="5126"/>
                  </a:cubicBezTo>
                  <a:cubicBezTo>
                    <a:pt x="28126" y="4998"/>
                    <a:pt x="28027" y="4998"/>
                    <a:pt x="27942" y="4970"/>
                  </a:cubicBezTo>
                  <a:cubicBezTo>
                    <a:pt x="27842" y="4913"/>
                    <a:pt x="27715" y="4913"/>
                    <a:pt x="27615" y="4970"/>
                  </a:cubicBezTo>
                  <a:lnTo>
                    <a:pt x="27615" y="4970"/>
                  </a:lnTo>
                  <a:cubicBezTo>
                    <a:pt x="27587" y="4941"/>
                    <a:pt x="27558" y="4884"/>
                    <a:pt x="27516" y="4884"/>
                  </a:cubicBezTo>
                  <a:cubicBezTo>
                    <a:pt x="27331" y="4870"/>
                    <a:pt x="27204" y="4728"/>
                    <a:pt x="27189" y="4558"/>
                  </a:cubicBezTo>
                  <a:cubicBezTo>
                    <a:pt x="27189" y="4515"/>
                    <a:pt x="27133" y="4487"/>
                    <a:pt x="27090" y="4444"/>
                  </a:cubicBezTo>
                  <a:cubicBezTo>
                    <a:pt x="27019" y="4487"/>
                    <a:pt x="26976" y="4572"/>
                    <a:pt x="27005" y="4643"/>
                  </a:cubicBezTo>
                  <a:lnTo>
                    <a:pt x="27005" y="4643"/>
                  </a:lnTo>
                  <a:cubicBezTo>
                    <a:pt x="27062" y="4742"/>
                    <a:pt x="27047" y="4870"/>
                    <a:pt x="26991" y="4970"/>
                  </a:cubicBezTo>
                  <a:lnTo>
                    <a:pt x="26991" y="4970"/>
                  </a:lnTo>
                  <a:cubicBezTo>
                    <a:pt x="26948" y="4970"/>
                    <a:pt x="26920" y="4970"/>
                    <a:pt x="26891" y="4970"/>
                  </a:cubicBezTo>
                  <a:cubicBezTo>
                    <a:pt x="26891" y="4884"/>
                    <a:pt x="26849" y="4813"/>
                    <a:pt x="26778" y="4771"/>
                  </a:cubicBezTo>
                  <a:lnTo>
                    <a:pt x="26778" y="4771"/>
                  </a:lnTo>
                  <a:lnTo>
                    <a:pt x="26664" y="4657"/>
                  </a:lnTo>
                  <a:lnTo>
                    <a:pt x="26565" y="4118"/>
                  </a:lnTo>
                  <a:lnTo>
                    <a:pt x="26565" y="4118"/>
                  </a:lnTo>
                  <a:cubicBezTo>
                    <a:pt x="26451" y="4047"/>
                    <a:pt x="26394" y="4047"/>
                    <a:pt x="26366" y="4175"/>
                  </a:cubicBezTo>
                  <a:cubicBezTo>
                    <a:pt x="26323" y="4175"/>
                    <a:pt x="26295" y="4189"/>
                    <a:pt x="26252" y="4189"/>
                  </a:cubicBezTo>
                  <a:lnTo>
                    <a:pt x="26238" y="4189"/>
                  </a:lnTo>
                  <a:cubicBezTo>
                    <a:pt x="26181" y="4175"/>
                    <a:pt x="26110" y="4146"/>
                    <a:pt x="26053" y="4118"/>
                  </a:cubicBezTo>
                  <a:cubicBezTo>
                    <a:pt x="26096" y="3933"/>
                    <a:pt x="25897" y="3976"/>
                    <a:pt x="25841" y="3905"/>
                  </a:cubicBezTo>
                  <a:cubicBezTo>
                    <a:pt x="25812" y="3919"/>
                    <a:pt x="25784" y="3933"/>
                    <a:pt x="25755" y="3962"/>
                  </a:cubicBezTo>
                  <a:cubicBezTo>
                    <a:pt x="25599" y="4118"/>
                    <a:pt x="25486" y="4104"/>
                    <a:pt x="25471" y="3947"/>
                  </a:cubicBezTo>
                  <a:cubicBezTo>
                    <a:pt x="25471" y="3734"/>
                    <a:pt x="25301" y="3706"/>
                    <a:pt x="25202" y="3621"/>
                  </a:cubicBezTo>
                  <a:cubicBezTo>
                    <a:pt x="25074" y="3550"/>
                    <a:pt x="25017" y="3394"/>
                    <a:pt x="25074" y="3266"/>
                  </a:cubicBezTo>
                  <a:cubicBezTo>
                    <a:pt x="25088" y="3195"/>
                    <a:pt x="25088" y="3138"/>
                    <a:pt x="25088" y="3067"/>
                  </a:cubicBezTo>
                  <a:cubicBezTo>
                    <a:pt x="24903" y="3024"/>
                    <a:pt x="24733" y="2925"/>
                    <a:pt x="24605" y="2769"/>
                  </a:cubicBezTo>
                  <a:cubicBezTo>
                    <a:pt x="24449" y="2613"/>
                    <a:pt x="24293" y="2542"/>
                    <a:pt x="24080" y="2684"/>
                  </a:cubicBezTo>
                  <a:cubicBezTo>
                    <a:pt x="24009" y="2726"/>
                    <a:pt x="23952" y="2655"/>
                    <a:pt x="23938" y="2570"/>
                  </a:cubicBezTo>
                  <a:cubicBezTo>
                    <a:pt x="23938" y="2528"/>
                    <a:pt x="23938" y="2471"/>
                    <a:pt x="23938" y="2428"/>
                  </a:cubicBezTo>
                  <a:cubicBezTo>
                    <a:pt x="23668" y="2428"/>
                    <a:pt x="23427" y="2286"/>
                    <a:pt x="23171" y="2315"/>
                  </a:cubicBezTo>
                  <a:cubicBezTo>
                    <a:pt x="23044" y="2315"/>
                    <a:pt x="22930" y="2229"/>
                    <a:pt x="22887" y="2116"/>
                  </a:cubicBezTo>
                  <a:cubicBezTo>
                    <a:pt x="22831" y="1988"/>
                    <a:pt x="22703" y="1903"/>
                    <a:pt x="22561" y="1889"/>
                  </a:cubicBezTo>
                  <a:cubicBezTo>
                    <a:pt x="22561" y="1860"/>
                    <a:pt x="22561" y="1832"/>
                    <a:pt x="22547" y="1803"/>
                  </a:cubicBezTo>
                  <a:cubicBezTo>
                    <a:pt x="22476" y="1803"/>
                    <a:pt x="22390" y="1803"/>
                    <a:pt x="22348" y="1889"/>
                  </a:cubicBezTo>
                  <a:lnTo>
                    <a:pt x="22348" y="1889"/>
                  </a:lnTo>
                  <a:lnTo>
                    <a:pt x="22149" y="1988"/>
                  </a:lnTo>
                  <a:cubicBezTo>
                    <a:pt x="22106" y="1874"/>
                    <a:pt x="21879" y="1846"/>
                    <a:pt x="21993" y="1647"/>
                  </a:cubicBezTo>
                  <a:cubicBezTo>
                    <a:pt x="22021" y="1605"/>
                    <a:pt x="21993" y="1534"/>
                    <a:pt x="21936" y="1548"/>
                  </a:cubicBezTo>
                  <a:cubicBezTo>
                    <a:pt x="21837" y="1548"/>
                    <a:pt x="21695" y="1491"/>
                    <a:pt x="21638" y="1548"/>
                  </a:cubicBezTo>
                  <a:cubicBezTo>
                    <a:pt x="21468" y="1676"/>
                    <a:pt x="21340" y="1590"/>
                    <a:pt x="21198" y="1519"/>
                  </a:cubicBezTo>
                  <a:cubicBezTo>
                    <a:pt x="21127" y="1477"/>
                    <a:pt x="21027" y="1491"/>
                    <a:pt x="20985" y="1576"/>
                  </a:cubicBezTo>
                  <a:lnTo>
                    <a:pt x="20985" y="1576"/>
                  </a:lnTo>
                  <a:lnTo>
                    <a:pt x="20985" y="1576"/>
                  </a:lnTo>
                  <a:lnTo>
                    <a:pt x="20985" y="1576"/>
                  </a:lnTo>
                  <a:cubicBezTo>
                    <a:pt x="20772" y="1392"/>
                    <a:pt x="20488" y="1307"/>
                    <a:pt x="20218" y="1321"/>
                  </a:cubicBezTo>
                  <a:cubicBezTo>
                    <a:pt x="20147" y="1349"/>
                    <a:pt x="20076" y="1335"/>
                    <a:pt x="20019" y="1278"/>
                  </a:cubicBezTo>
                  <a:cubicBezTo>
                    <a:pt x="19821" y="1065"/>
                    <a:pt x="19551" y="1136"/>
                    <a:pt x="19295" y="1122"/>
                  </a:cubicBezTo>
                  <a:lnTo>
                    <a:pt x="19295" y="1122"/>
                  </a:lnTo>
                  <a:lnTo>
                    <a:pt x="19196" y="1037"/>
                  </a:lnTo>
                  <a:lnTo>
                    <a:pt x="19196" y="1037"/>
                  </a:lnTo>
                  <a:cubicBezTo>
                    <a:pt x="19153" y="980"/>
                    <a:pt x="19125" y="909"/>
                    <a:pt x="19082" y="838"/>
                  </a:cubicBezTo>
                  <a:lnTo>
                    <a:pt x="18983" y="739"/>
                  </a:lnTo>
                  <a:cubicBezTo>
                    <a:pt x="18798" y="710"/>
                    <a:pt x="18812" y="909"/>
                    <a:pt x="18727" y="952"/>
                  </a:cubicBezTo>
                  <a:cubicBezTo>
                    <a:pt x="18585" y="1023"/>
                    <a:pt x="18543" y="767"/>
                    <a:pt x="18387" y="781"/>
                  </a:cubicBezTo>
                  <a:cubicBezTo>
                    <a:pt x="18358" y="781"/>
                    <a:pt x="18330" y="795"/>
                    <a:pt x="18287" y="810"/>
                  </a:cubicBezTo>
                  <a:lnTo>
                    <a:pt x="18032" y="838"/>
                  </a:lnTo>
                  <a:cubicBezTo>
                    <a:pt x="17946" y="810"/>
                    <a:pt x="17847" y="753"/>
                    <a:pt x="17790" y="767"/>
                  </a:cubicBezTo>
                  <a:cubicBezTo>
                    <a:pt x="17606" y="824"/>
                    <a:pt x="17449" y="710"/>
                    <a:pt x="17279" y="696"/>
                  </a:cubicBezTo>
                  <a:cubicBezTo>
                    <a:pt x="17208" y="696"/>
                    <a:pt x="17194" y="597"/>
                    <a:pt x="17180" y="540"/>
                  </a:cubicBezTo>
                  <a:cubicBezTo>
                    <a:pt x="17123" y="540"/>
                    <a:pt x="17066" y="540"/>
                    <a:pt x="17038" y="582"/>
                  </a:cubicBezTo>
                  <a:cubicBezTo>
                    <a:pt x="16910" y="724"/>
                    <a:pt x="16910" y="724"/>
                    <a:pt x="16768" y="625"/>
                  </a:cubicBezTo>
                  <a:cubicBezTo>
                    <a:pt x="16669" y="582"/>
                    <a:pt x="16555" y="455"/>
                    <a:pt x="16498" y="483"/>
                  </a:cubicBezTo>
                  <a:cubicBezTo>
                    <a:pt x="16328" y="554"/>
                    <a:pt x="16143" y="398"/>
                    <a:pt x="16001" y="497"/>
                  </a:cubicBezTo>
                  <a:cubicBezTo>
                    <a:pt x="15802" y="653"/>
                    <a:pt x="15689" y="455"/>
                    <a:pt x="15533" y="440"/>
                  </a:cubicBezTo>
                  <a:cubicBezTo>
                    <a:pt x="15476" y="440"/>
                    <a:pt x="15419" y="455"/>
                    <a:pt x="15377" y="483"/>
                  </a:cubicBezTo>
                  <a:cubicBezTo>
                    <a:pt x="15277" y="511"/>
                    <a:pt x="15192" y="568"/>
                    <a:pt x="15093" y="611"/>
                  </a:cubicBezTo>
                  <a:lnTo>
                    <a:pt x="15093" y="611"/>
                  </a:lnTo>
                  <a:cubicBezTo>
                    <a:pt x="14951" y="511"/>
                    <a:pt x="14851" y="284"/>
                    <a:pt x="14624" y="455"/>
                  </a:cubicBezTo>
                  <a:cubicBezTo>
                    <a:pt x="14596" y="483"/>
                    <a:pt x="14553" y="483"/>
                    <a:pt x="14525" y="455"/>
                  </a:cubicBezTo>
                  <a:cubicBezTo>
                    <a:pt x="14312" y="213"/>
                    <a:pt x="13957" y="199"/>
                    <a:pt x="13715" y="0"/>
                  </a:cubicBezTo>
                  <a:cubicBezTo>
                    <a:pt x="13659" y="114"/>
                    <a:pt x="13545" y="185"/>
                    <a:pt x="13417" y="185"/>
                  </a:cubicBezTo>
                  <a:cubicBezTo>
                    <a:pt x="13360" y="156"/>
                    <a:pt x="13289" y="85"/>
                    <a:pt x="13233" y="85"/>
                  </a:cubicBezTo>
                  <a:cubicBezTo>
                    <a:pt x="13005" y="142"/>
                    <a:pt x="12764" y="114"/>
                    <a:pt x="12551" y="0"/>
                  </a:cubicBezTo>
                  <a:cubicBezTo>
                    <a:pt x="12210" y="142"/>
                    <a:pt x="11855" y="227"/>
                    <a:pt x="11486" y="242"/>
                  </a:cubicBezTo>
                  <a:cubicBezTo>
                    <a:pt x="11458" y="242"/>
                    <a:pt x="11415" y="227"/>
                    <a:pt x="11387" y="213"/>
                  </a:cubicBezTo>
                  <a:cubicBezTo>
                    <a:pt x="11359" y="298"/>
                    <a:pt x="11330" y="398"/>
                    <a:pt x="11231" y="398"/>
                  </a:cubicBezTo>
                  <a:cubicBezTo>
                    <a:pt x="10961" y="398"/>
                    <a:pt x="10691" y="455"/>
                    <a:pt x="10450" y="582"/>
                  </a:cubicBezTo>
                  <a:cubicBezTo>
                    <a:pt x="10308" y="653"/>
                    <a:pt x="10237" y="554"/>
                    <a:pt x="10208" y="412"/>
                  </a:cubicBezTo>
                  <a:lnTo>
                    <a:pt x="10010" y="412"/>
                  </a:lnTo>
                  <a:cubicBezTo>
                    <a:pt x="9712" y="540"/>
                    <a:pt x="9399" y="611"/>
                    <a:pt x="9073" y="625"/>
                  </a:cubicBezTo>
                  <a:cubicBezTo>
                    <a:pt x="9073" y="653"/>
                    <a:pt x="9073" y="696"/>
                    <a:pt x="9073" y="724"/>
                  </a:cubicBezTo>
                  <a:cubicBezTo>
                    <a:pt x="8945" y="781"/>
                    <a:pt x="8888" y="966"/>
                    <a:pt x="8675" y="895"/>
                  </a:cubicBezTo>
                  <a:cubicBezTo>
                    <a:pt x="8561" y="881"/>
                    <a:pt x="8462" y="952"/>
                    <a:pt x="8434" y="1065"/>
                  </a:cubicBezTo>
                  <a:cubicBezTo>
                    <a:pt x="8391" y="1236"/>
                    <a:pt x="8263" y="1236"/>
                    <a:pt x="8121" y="1250"/>
                  </a:cubicBezTo>
                  <a:cubicBezTo>
                    <a:pt x="7894" y="1278"/>
                    <a:pt x="7866" y="1349"/>
                    <a:pt x="7880" y="1605"/>
                  </a:cubicBezTo>
                  <a:cubicBezTo>
                    <a:pt x="7880" y="1661"/>
                    <a:pt x="7880" y="1718"/>
                    <a:pt x="7894" y="1761"/>
                  </a:cubicBezTo>
                  <a:lnTo>
                    <a:pt x="7894" y="1761"/>
                  </a:lnTo>
                  <a:cubicBezTo>
                    <a:pt x="7724" y="1832"/>
                    <a:pt x="7539" y="1818"/>
                    <a:pt x="7383" y="1704"/>
                  </a:cubicBezTo>
                  <a:lnTo>
                    <a:pt x="7383" y="1960"/>
                  </a:lnTo>
                  <a:cubicBezTo>
                    <a:pt x="7383" y="2031"/>
                    <a:pt x="7383" y="2130"/>
                    <a:pt x="7298" y="2130"/>
                  </a:cubicBezTo>
                  <a:cubicBezTo>
                    <a:pt x="7099" y="2144"/>
                    <a:pt x="7000" y="2272"/>
                    <a:pt x="6915" y="2442"/>
                  </a:cubicBezTo>
                  <a:cubicBezTo>
                    <a:pt x="6886" y="2499"/>
                    <a:pt x="6801" y="2499"/>
                    <a:pt x="6744" y="2513"/>
                  </a:cubicBezTo>
                  <a:lnTo>
                    <a:pt x="6744" y="2513"/>
                  </a:lnTo>
                  <a:lnTo>
                    <a:pt x="6744" y="2513"/>
                  </a:lnTo>
                  <a:lnTo>
                    <a:pt x="6744" y="2513"/>
                  </a:lnTo>
                  <a:cubicBezTo>
                    <a:pt x="6673" y="2428"/>
                    <a:pt x="6588" y="2414"/>
                    <a:pt x="6560" y="2528"/>
                  </a:cubicBezTo>
                  <a:cubicBezTo>
                    <a:pt x="6545" y="2684"/>
                    <a:pt x="6474" y="2812"/>
                    <a:pt x="6347" y="2911"/>
                  </a:cubicBezTo>
                  <a:cubicBezTo>
                    <a:pt x="6276" y="2982"/>
                    <a:pt x="6233" y="2939"/>
                    <a:pt x="6176" y="2897"/>
                  </a:cubicBezTo>
                  <a:cubicBezTo>
                    <a:pt x="6105" y="2854"/>
                    <a:pt x="6034" y="2883"/>
                    <a:pt x="6020" y="2968"/>
                  </a:cubicBezTo>
                  <a:cubicBezTo>
                    <a:pt x="5949" y="3450"/>
                    <a:pt x="5906" y="3536"/>
                    <a:pt x="5537" y="3777"/>
                  </a:cubicBezTo>
                  <a:cubicBezTo>
                    <a:pt x="5310" y="3919"/>
                    <a:pt x="5126" y="4146"/>
                    <a:pt x="5055" y="4416"/>
                  </a:cubicBezTo>
                  <a:cubicBezTo>
                    <a:pt x="4771" y="4458"/>
                    <a:pt x="4543" y="4657"/>
                    <a:pt x="4472" y="4927"/>
                  </a:cubicBezTo>
                  <a:cubicBezTo>
                    <a:pt x="4416" y="5083"/>
                    <a:pt x="4416" y="5282"/>
                    <a:pt x="4231" y="5367"/>
                  </a:cubicBezTo>
                  <a:cubicBezTo>
                    <a:pt x="4089" y="5424"/>
                    <a:pt x="3905" y="5452"/>
                    <a:pt x="3961" y="5665"/>
                  </a:cubicBezTo>
                  <a:cubicBezTo>
                    <a:pt x="3947" y="5694"/>
                    <a:pt x="3919" y="5708"/>
                    <a:pt x="3890" y="5708"/>
                  </a:cubicBezTo>
                  <a:cubicBezTo>
                    <a:pt x="3677" y="5665"/>
                    <a:pt x="3635" y="5807"/>
                    <a:pt x="3564" y="5963"/>
                  </a:cubicBezTo>
                  <a:cubicBezTo>
                    <a:pt x="3436" y="6276"/>
                    <a:pt x="3280" y="6588"/>
                    <a:pt x="3138" y="6901"/>
                  </a:cubicBezTo>
                  <a:cubicBezTo>
                    <a:pt x="2939" y="6957"/>
                    <a:pt x="3053" y="7128"/>
                    <a:pt x="3038" y="7256"/>
                  </a:cubicBezTo>
                  <a:cubicBezTo>
                    <a:pt x="2641" y="7199"/>
                    <a:pt x="2641" y="7199"/>
                    <a:pt x="2485" y="7525"/>
                  </a:cubicBezTo>
                  <a:cubicBezTo>
                    <a:pt x="2428" y="7653"/>
                    <a:pt x="2371" y="7781"/>
                    <a:pt x="2314" y="7894"/>
                  </a:cubicBezTo>
                  <a:lnTo>
                    <a:pt x="2314" y="8107"/>
                  </a:lnTo>
                  <a:cubicBezTo>
                    <a:pt x="2314" y="8178"/>
                    <a:pt x="2258" y="8221"/>
                    <a:pt x="2229" y="8292"/>
                  </a:cubicBezTo>
                  <a:cubicBezTo>
                    <a:pt x="2201" y="8278"/>
                    <a:pt x="2172" y="8278"/>
                    <a:pt x="2144" y="8292"/>
                  </a:cubicBezTo>
                  <a:cubicBezTo>
                    <a:pt x="1974" y="8448"/>
                    <a:pt x="1917" y="8732"/>
                    <a:pt x="1690" y="8860"/>
                  </a:cubicBezTo>
                  <a:lnTo>
                    <a:pt x="1690" y="8860"/>
                  </a:lnTo>
                  <a:cubicBezTo>
                    <a:pt x="1619" y="8917"/>
                    <a:pt x="1647" y="9016"/>
                    <a:pt x="1590" y="9087"/>
                  </a:cubicBezTo>
                  <a:cubicBezTo>
                    <a:pt x="1590" y="9115"/>
                    <a:pt x="1590" y="9144"/>
                    <a:pt x="1590" y="9172"/>
                  </a:cubicBezTo>
                  <a:cubicBezTo>
                    <a:pt x="1590" y="9286"/>
                    <a:pt x="1548" y="9399"/>
                    <a:pt x="1477" y="9485"/>
                  </a:cubicBezTo>
                  <a:lnTo>
                    <a:pt x="1477" y="9485"/>
                  </a:lnTo>
                  <a:cubicBezTo>
                    <a:pt x="1434" y="9541"/>
                    <a:pt x="1420" y="9612"/>
                    <a:pt x="1448" y="9683"/>
                  </a:cubicBezTo>
                  <a:cubicBezTo>
                    <a:pt x="1505" y="9740"/>
                    <a:pt x="1590" y="9783"/>
                    <a:pt x="1675" y="9783"/>
                  </a:cubicBezTo>
                  <a:lnTo>
                    <a:pt x="1661" y="9811"/>
                  </a:lnTo>
                  <a:lnTo>
                    <a:pt x="1477" y="9811"/>
                  </a:lnTo>
                  <a:lnTo>
                    <a:pt x="1391" y="9811"/>
                  </a:lnTo>
                  <a:lnTo>
                    <a:pt x="1391" y="9996"/>
                  </a:lnTo>
                  <a:cubicBezTo>
                    <a:pt x="1462" y="9996"/>
                    <a:pt x="1533" y="10053"/>
                    <a:pt x="1590" y="10109"/>
                  </a:cubicBezTo>
                  <a:cubicBezTo>
                    <a:pt x="1590" y="10180"/>
                    <a:pt x="1576" y="10237"/>
                    <a:pt x="1562" y="10308"/>
                  </a:cubicBezTo>
                  <a:lnTo>
                    <a:pt x="1462" y="10422"/>
                  </a:lnTo>
                  <a:lnTo>
                    <a:pt x="1462" y="10422"/>
                  </a:lnTo>
                  <a:cubicBezTo>
                    <a:pt x="1391" y="10478"/>
                    <a:pt x="1363" y="10549"/>
                    <a:pt x="1363" y="10635"/>
                  </a:cubicBezTo>
                  <a:lnTo>
                    <a:pt x="1363" y="10635"/>
                  </a:lnTo>
                  <a:lnTo>
                    <a:pt x="1164" y="10635"/>
                  </a:lnTo>
                  <a:lnTo>
                    <a:pt x="1051" y="10748"/>
                  </a:lnTo>
                  <a:cubicBezTo>
                    <a:pt x="980" y="10919"/>
                    <a:pt x="895" y="11075"/>
                    <a:pt x="809" y="11245"/>
                  </a:cubicBezTo>
                  <a:cubicBezTo>
                    <a:pt x="753" y="11345"/>
                    <a:pt x="724" y="11472"/>
                    <a:pt x="738" y="11586"/>
                  </a:cubicBezTo>
                  <a:cubicBezTo>
                    <a:pt x="738" y="11614"/>
                    <a:pt x="724" y="11643"/>
                    <a:pt x="724" y="11685"/>
                  </a:cubicBezTo>
                  <a:lnTo>
                    <a:pt x="724" y="11685"/>
                  </a:lnTo>
                  <a:cubicBezTo>
                    <a:pt x="696" y="11685"/>
                    <a:pt x="667" y="11685"/>
                    <a:pt x="639" y="11685"/>
                  </a:cubicBezTo>
                  <a:lnTo>
                    <a:pt x="412" y="12040"/>
                  </a:lnTo>
                  <a:cubicBezTo>
                    <a:pt x="312" y="12310"/>
                    <a:pt x="270" y="12594"/>
                    <a:pt x="298" y="12878"/>
                  </a:cubicBezTo>
                  <a:cubicBezTo>
                    <a:pt x="128" y="13190"/>
                    <a:pt x="57" y="13559"/>
                    <a:pt x="99" y="13929"/>
                  </a:cubicBezTo>
                  <a:cubicBezTo>
                    <a:pt x="114" y="14014"/>
                    <a:pt x="71" y="14099"/>
                    <a:pt x="0" y="14156"/>
                  </a:cubicBezTo>
                  <a:lnTo>
                    <a:pt x="85" y="14355"/>
                  </a:lnTo>
                  <a:cubicBezTo>
                    <a:pt x="0" y="14539"/>
                    <a:pt x="43" y="14738"/>
                    <a:pt x="185" y="14880"/>
                  </a:cubicBezTo>
                  <a:cubicBezTo>
                    <a:pt x="312" y="14965"/>
                    <a:pt x="327" y="15135"/>
                    <a:pt x="199" y="15235"/>
                  </a:cubicBezTo>
                  <a:cubicBezTo>
                    <a:pt x="114" y="15334"/>
                    <a:pt x="156" y="15419"/>
                    <a:pt x="199" y="15519"/>
                  </a:cubicBezTo>
                  <a:cubicBezTo>
                    <a:pt x="369" y="15632"/>
                    <a:pt x="298" y="15789"/>
                    <a:pt x="298" y="15931"/>
                  </a:cubicBezTo>
                  <a:cubicBezTo>
                    <a:pt x="270" y="15987"/>
                    <a:pt x="199" y="16044"/>
                    <a:pt x="199" y="16101"/>
                  </a:cubicBezTo>
                  <a:cubicBezTo>
                    <a:pt x="199" y="16399"/>
                    <a:pt x="199" y="16697"/>
                    <a:pt x="199" y="16995"/>
                  </a:cubicBezTo>
                  <a:lnTo>
                    <a:pt x="199" y="16995"/>
                  </a:lnTo>
                  <a:lnTo>
                    <a:pt x="199" y="17095"/>
                  </a:lnTo>
                  <a:cubicBezTo>
                    <a:pt x="199" y="17265"/>
                    <a:pt x="213" y="17436"/>
                    <a:pt x="227" y="17606"/>
                  </a:cubicBezTo>
                  <a:lnTo>
                    <a:pt x="412" y="17734"/>
                  </a:lnTo>
                  <a:lnTo>
                    <a:pt x="426" y="17918"/>
                  </a:lnTo>
                  <a:cubicBezTo>
                    <a:pt x="582" y="17947"/>
                    <a:pt x="710" y="17975"/>
                    <a:pt x="667" y="18188"/>
                  </a:cubicBezTo>
                  <a:cubicBezTo>
                    <a:pt x="639" y="18302"/>
                    <a:pt x="639" y="18429"/>
                    <a:pt x="639" y="18557"/>
                  </a:cubicBezTo>
                  <a:cubicBezTo>
                    <a:pt x="781" y="18671"/>
                    <a:pt x="1136" y="18685"/>
                    <a:pt x="866" y="19011"/>
                  </a:cubicBezTo>
                  <a:cubicBezTo>
                    <a:pt x="795" y="19097"/>
                    <a:pt x="895" y="19210"/>
                    <a:pt x="966" y="19281"/>
                  </a:cubicBezTo>
                  <a:cubicBezTo>
                    <a:pt x="1008" y="19338"/>
                    <a:pt x="1037" y="19409"/>
                    <a:pt x="980" y="19466"/>
                  </a:cubicBezTo>
                  <a:cubicBezTo>
                    <a:pt x="738" y="19693"/>
                    <a:pt x="781" y="19963"/>
                    <a:pt x="838" y="20233"/>
                  </a:cubicBezTo>
                  <a:lnTo>
                    <a:pt x="838" y="20460"/>
                  </a:lnTo>
                  <a:lnTo>
                    <a:pt x="838" y="20460"/>
                  </a:lnTo>
                  <a:cubicBezTo>
                    <a:pt x="809" y="20644"/>
                    <a:pt x="923" y="20815"/>
                    <a:pt x="937" y="20985"/>
                  </a:cubicBezTo>
                  <a:lnTo>
                    <a:pt x="1037" y="20985"/>
                  </a:lnTo>
                  <a:lnTo>
                    <a:pt x="1037" y="21297"/>
                  </a:lnTo>
                  <a:cubicBezTo>
                    <a:pt x="1179" y="21411"/>
                    <a:pt x="1108" y="21567"/>
                    <a:pt x="1150" y="21709"/>
                  </a:cubicBezTo>
                  <a:lnTo>
                    <a:pt x="1349" y="21723"/>
                  </a:lnTo>
                  <a:cubicBezTo>
                    <a:pt x="1349" y="21880"/>
                    <a:pt x="1349" y="22021"/>
                    <a:pt x="1363" y="22178"/>
                  </a:cubicBezTo>
                  <a:cubicBezTo>
                    <a:pt x="1363" y="22291"/>
                    <a:pt x="1448" y="22348"/>
                    <a:pt x="1548" y="22348"/>
                  </a:cubicBezTo>
                  <a:cubicBezTo>
                    <a:pt x="1590" y="22575"/>
                    <a:pt x="1619" y="22788"/>
                    <a:pt x="1690" y="23001"/>
                  </a:cubicBezTo>
                  <a:cubicBezTo>
                    <a:pt x="1718" y="23172"/>
                    <a:pt x="1817" y="23314"/>
                    <a:pt x="1959" y="23384"/>
                  </a:cubicBezTo>
                  <a:cubicBezTo>
                    <a:pt x="1903" y="23455"/>
                    <a:pt x="1874" y="23526"/>
                    <a:pt x="1888" y="23612"/>
                  </a:cubicBezTo>
                  <a:cubicBezTo>
                    <a:pt x="1888" y="23654"/>
                    <a:pt x="1888" y="23683"/>
                    <a:pt x="1888" y="23711"/>
                  </a:cubicBezTo>
                  <a:cubicBezTo>
                    <a:pt x="1903" y="23796"/>
                    <a:pt x="1959" y="23853"/>
                    <a:pt x="2045" y="23881"/>
                  </a:cubicBezTo>
                  <a:lnTo>
                    <a:pt x="2059" y="23881"/>
                  </a:lnTo>
                  <a:cubicBezTo>
                    <a:pt x="2030" y="23995"/>
                    <a:pt x="2045" y="24009"/>
                    <a:pt x="2144" y="24009"/>
                  </a:cubicBezTo>
                  <a:cubicBezTo>
                    <a:pt x="2172" y="24052"/>
                    <a:pt x="2215" y="24080"/>
                    <a:pt x="2201" y="24137"/>
                  </a:cubicBezTo>
                  <a:cubicBezTo>
                    <a:pt x="2201" y="24165"/>
                    <a:pt x="2201" y="24194"/>
                    <a:pt x="2201" y="24236"/>
                  </a:cubicBezTo>
                  <a:cubicBezTo>
                    <a:pt x="2300" y="24378"/>
                    <a:pt x="2243" y="24563"/>
                    <a:pt x="2314" y="24719"/>
                  </a:cubicBezTo>
                  <a:cubicBezTo>
                    <a:pt x="2428" y="25003"/>
                    <a:pt x="2556" y="25273"/>
                    <a:pt x="2953" y="25202"/>
                  </a:cubicBezTo>
                  <a:lnTo>
                    <a:pt x="2953" y="25188"/>
                  </a:lnTo>
                  <a:lnTo>
                    <a:pt x="3024" y="25202"/>
                  </a:lnTo>
                  <a:cubicBezTo>
                    <a:pt x="3067" y="25372"/>
                    <a:pt x="3109" y="25528"/>
                    <a:pt x="3138" y="25713"/>
                  </a:cubicBezTo>
                  <a:cubicBezTo>
                    <a:pt x="3152" y="25812"/>
                    <a:pt x="3223" y="25898"/>
                    <a:pt x="3322" y="25940"/>
                  </a:cubicBezTo>
                  <a:cubicBezTo>
                    <a:pt x="3493" y="26040"/>
                    <a:pt x="3521" y="26182"/>
                    <a:pt x="3464" y="26465"/>
                  </a:cubicBezTo>
                  <a:cubicBezTo>
                    <a:pt x="3621" y="26593"/>
                    <a:pt x="3748" y="26749"/>
                    <a:pt x="3862" y="26920"/>
                  </a:cubicBezTo>
                  <a:cubicBezTo>
                    <a:pt x="3947" y="27090"/>
                    <a:pt x="4118" y="27190"/>
                    <a:pt x="4302" y="27204"/>
                  </a:cubicBezTo>
                  <a:lnTo>
                    <a:pt x="4302" y="27502"/>
                  </a:lnTo>
                  <a:cubicBezTo>
                    <a:pt x="4430" y="27616"/>
                    <a:pt x="4572" y="27530"/>
                    <a:pt x="4700" y="27516"/>
                  </a:cubicBezTo>
                  <a:lnTo>
                    <a:pt x="4700" y="27516"/>
                  </a:lnTo>
                  <a:cubicBezTo>
                    <a:pt x="4714" y="27559"/>
                    <a:pt x="4714" y="27587"/>
                    <a:pt x="4728" y="27616"/>
                  </a:cubicBezTo>
                  <a:lnTo>
                    <a:pt x="4728" y="27828"/>
                  </a:lnTo>
                  <a:cubicBezTo>
                    <a:pt x="4813" y="27828"/>
                    <a:pt x="4913" y="27800"/>
                    <a:pt x="4969" y="27729"/>
                  </a:cubicBezTo>
                  <a:lnTo>
                    <a:pt x="5012" y="27729"/>
                  </a:lnTo>
                  <a:cubicBezTo>
                    <a:pt x="5083" y="27729"/>
                    <a:pt x="5154" y="27701"/>
                    <a:pt x="5211" y="27672"/>
                  </a:cubicBezTo>
                  <a:lnTo>
                    <a:pt x="5211" y="27672"/>
                  </a:lnTo>
                  <a:cubicBezTo>
                    <a:pt x="5140" y="27814"/>
                    <a:pt x="5126" y="27970"/>
                    <a:pt x="5140" y="28141"/>
                  </a:cubicBezTo>
                  <a:cubicBezTo>
                    <a:pt x="5126" y="28254"/>
                    <a:pt x="5225" y="28354"/>
                    <a:pt x="5353" y="28340"/>
                  </a:cubicBezTo>
                  <a:lnTo>
                    <a:pt x="5552" y="28340"/>
                  </a:lnTo>
                  <a:cubicBezTo>
                    <a:pt x="5481" y="28254"/>
                    <a:pt x="5481" y="28127"/>
                    <a:pt x="5552" y="28041"/>
                  </a:cubicBezTo>
                  <a:lnTo>
                    <a:pt x="5552" y="28041"/>
                  </a:lnTo>
                  <a:lnTo>
                    <a:pt x="5651" y="28027"/>
                  </a:lnTo>
                  <a:cubicBezTo>
                    <a:pt x="5693" y="28041"/>
                    <a:pt x="5722" y="28041"/>
                    <a:pt x="5750" y="28041"/>
                  </a:cubicBezTo>
                  <a:cubicBezTo>
                    <a:pt x="5750" y="28070"/>
                    <a:pt x="5750" y="28112"/>
                    <a:pt x="5750" y="28141"/>
                  </a:cubicBezTo>
                  <a:cubicBezTo>
                    <a:pt x="5835" y="28155"/>
                    <a:pt x="5921" y="28112"/>
                    <a:pt x="5963" y="28027"/>
                  </a:cubicBezTo>
                  <a:lnTo>
                    <a:pt x="5963" y="28027"/>
                  </a:lnTo>
                  <a:lnTo>
                    <a:pt x="6020" y="28027"/>
                  </a:lnTo>
                  <a:lnTo>
                    <a:pt x="6063" y="28027"/>
                  </a:lnTo>
                  <a:cubicBezTo>
                    <a:pt x="6105" y="28056"/>
                    <a:pt x="6148" y="28098"/>
                    <a:pt x="6162" y="28141"/>
                  </a:cubicBezTo>
                  <a:lnTo>
                    <a:pt x="6162" y="28141"/>
                  </a:lnTo>
                  <a:cubicBezTo>
                    <a:pt x="6162" y="28183"/>
                    <a:pt x="6162" y="28212"/>
                    <a:pt x="6162" y="28240"/>
                  </a:cubicBezTo>
                  <a:cubicBezTo>
                    <a:pt x="6219" y="28425"/>
                    <a:pt x="6219" y="28425"/>
                    <a:pt x="6403" y="28382"/>
                  </a:cubicBezTo>
                  <a:lnTo>
                    <a:pt x="6588" y="28340"/>
                  </a:lnTo>
                  <a:cubicBezTo>
                    <a:pt x="6531" y="28439"/>
                    <a:pt x="6503" y="28538"/>
                    <a:pt x="6503" y="28652"/>
                  </a:cubicBezTo>
                  <a:cubicBezTo>
                    <a:pt x="6673" y="28837"/>
                    <a:pt x="6758" y="28865"/>
                    <a:pt x="7014" y="28766"/>
                  </a:cubicBezTo>
                  <a:cubicBezTo>
                    <a:pt x="7085" y="28808"/>
                    <a:pt x="7127" y="28893"/>
                    <a:pt x="7127" y="28979"/>
                  </a:cubicBezTo>
                  <a:cubicBezTo>
                    <a:pt x="7269" y="29092"/>
                    <a:pt x="7411" y="28979"/>
                    <a:pt x="7553" y="28964"/>
                  </a:cubicBezTo>
                  <a:lnTo>
                    <a:pt x="7553" y="28964"/>
                  </a:lnTo>
                  <a:cubicBezTo>
                    <a:pt x="7639" y="28993"/>
                    <a:pt x="7724" y="28964"/>
                    <a:pt x="7809" y="29078"/>
                  </a:cubicBezTo>
                  <a:cubicBezTo>
                    <a:pt x="7937" y="29262"/>
                    <a:pt x="8192" y="29319"/>
                    <a:pt x="8377" y="29206"/>
                  </a:cubicBezTo>
                  <a:cubicBezTo>
                    <a:pt x="8377" y="29234"/>
                    <a:pt x="8391" y="29262"/>
                    <a:pt x="8391" y="29277"/>
                  </a:cubicBezTo>
                  <a:cubicBezTo>
                    <a:pt x="8476" y="29277"/>
                    <a:pt x="8561" y="29277"/>
                    <a:pt x="8604" y="29191"/>
                  </a:cubicBezTo>
                  <a:lnTo>
                    <a:pt x="8604" y="29191"/>
                  </a:lnTo>
                  <a:cubicBezTo>
                    <a:pt x="8732" y="29248"/>
                    <a:pt x="8675" y="29433"/>
                    <a:pt x="8803" y="29490"/>
                  </a:cubicBezTo>
                  <a:lnTo>
                    <a:pt x="8916" y="29390"/>
                  </a:lnTo>
                  <a:lnTo>
                    <a:pt x="8916" y="29390"/>
                  </a:lnTo>
                  <a:cubicBezTo>
                    <a:pt x="8959" y="29390"/>
                    <a:pt x="9016" y="29419"/>
                    <a:pt x="9058" y="29390"/>
                  </a:cubicBezTo>
                  <a:cubicBezTo>
                    <a:pt x="9257" y="29319"/>
                    <a:pt x="9399" y="29319"/>
                    <a:pt x="9442" y="29561"/>
                  </a:cubicBezTo>
                  <a:cubicBezTo>
                    <a:pt x="9456" y="29589"/>
                    <a:pt x="9470" y="29617"/>
                    <a:pt x="9499" y="29646"/>
                  </a:cubicBezTo>
                  <a:cubicBezTo>
                    <a:pt x="9655" y="29546"/>
                    <a:pt x="9825" y="29788"/>
                    <a:pt x="9967" y="29603"/>
                  </a:cubicBezTo>
                  <a:cubicBezTo>
                    <a:pt x="10024" y="29504"/>
                    <a:pt x="10095" y="29504"/>
                    <a:pt x="10180" y="29561"/>
                  </a:cubicBezTo>
                  <a:lnTo>
                    <a:pt x="10521" y="29774"/>
                  </a:lnTo>
                  <a:cubicBezTo>
                    <a:pt x="10805" y="29646"/>
                    <a:pt x="10947" y="29901"/>
                    <a:pt x="11131" y="30015"/>
                  </a:cubicBezTo>
                  <a:lnTo>
                    <a:pt x="11131" y="30015"/>
                  </a:lnTo>
                  <a:cubicBezTo>
                    <a:pt x="11160" y="30058"/>
                    <a:pt x="11202" y="30058"/>
                    <a:pt x="11231" y="30015"/>
                  </a:cubicBezTo>
                  <a:lnTo>
                    <a:pt x="11231" y="30015"/>
                  </a:lnTo>
                  <a:cubicBezTo>
                    <a:pt x="11273" y="29987"/>
                    <a:pt x="11330" y="29930"/>
                    <a:pt x="11359" y="29944"/>
                  </a:cubicBezTo>
                  <a:cubicBezTo>
                    <a:pt x="11600" y="30029"/>
                    <a:pt x="11870" y="30058"/>
                    <a:pt x="12083" y="30214"/>
                  </a:cubicBezTo>
                  <a:lnTo>
                    <a:pt x="12381" y="30242"/>
                  </a:lnTo>
                  <a:lnTo>
                    <a:pt x="12381" y="30242"/>
                  </a:lnTo>
                  <a:cubicBezTo>
                    <a:pt x="12452" y="30427"/>
                    <a:pt x="12452" y="30427"/>
                    <a:pt x="12622" y="30370"/>
                  </a:cubicBezTo>
                  <a:cubicBezTo>
                    <a:pt x="12679" y="30356"/>
                    <a:pt x="12750" y="30342"/>
                    <a:pt x="12821" y="30327"/>
                  </a:cubicBezTo>
                  <a:lnTo>
                    <a:pt x="12821" y="30540"/>
                  </a:lnTo>
                  <a:lnTo>
                    <a:pt x="12821" y="30540"/>
                  </a:lnTo>
                  <a:cubicBezTo>
                    <a:pt x="12849" y="30583"/>
                    <a:pt x="12878" y="30611"/>
                    <a:pt x="12920" y="30654"/>
                  </a:cubicBezTo>
                  <a:lnTo>
                    <a:pt x="12920" y="30838"/>
                  </a:lnTo>
                  <a:cubicBezTo>
                    <a:pt x="13034" y="30980"/>
                    <a:pt x="13233" y="30810"/>
                    <a:pt x="13332" y="30966"/>
                  </a:cubicBezTo>
                  <a:lnTo>
                    <a:pt x="13332" y="30966"/>
                  </a:lnTo>
                  <a:cubicBezTo>
                    <a:pt x="13403" y="31023"/>
                    <a:pt x="13488" y="31023"/>
                    <a:pt x="13545" y="30966"/>
                  </a:cubicBezTo>
                  <a:lnTo>
                    <a:pt x="13545" y="30739"/>
                  </a:lnTo>
                  <a:cubicBezTo>
                    <a:pt x="13715" y="30540"/>
                    <a:pt x="13715" y="30540"/>
                    <a:pt x="13971" y="30654"/>
                  </a:cubicBezTo>
                  <a:cubicBezTo>
                    <a:pt x="14028" y="30739"/>
                    <a:pt x="14141" y="30782"/>
                    <a:pt x="14241" y="30739"/>
                  </a:cubicBezTo>
                  <a:cubicBezTo>
                    <a:pt x="14425" y="30711"/>
                    <a:pt x="14610" y="30725"/>
                    <a:pt x="14780" y="30796"/>
                  </a:cubicBezTo>
                  <a:cubicBezTo>
                    <a:pt x="14851" y="30824"/>
                    <a:pt x="14936" y="30824"/>
                    <a:pt x="15007" y="30853"/>
                  </a:cubicBezTo>
                  <a:cubicBezTo>
                    <a:pt x="15007" y="30824"/>
                    <a:pt x="15022" y="30796"/>
                    <a:pt x="15036" y="30767"/>
                  </a:cubicBezTo>
                  <a:cubicBezTo>
                    <a:pt x="15093" y="30796"/>
                    <a:pt x="15107" y="30867"/>
                    <a:pt x="15135" y="30924"/>
                  </a:cubicBezTo>
                  <a:cubicBezTo>
                    <a:pt x="15206" y="31066"/>
                    <a:pt x="15263" y="31066"/>
                    <a:pt x="15334" y="30924"/>
                  </a:cubicBezTo>
                  <a:cubicBezTo>
                    <a:pt x="15391" y="30753"/>
                    <a:pt x="15504" y="30753"/>
                    <a:pt x="15646" y="30753"/>
                  </a:cubicBezTo>
                  <a:lnTo>
                    <a:pt x="15760" y="30867"/>
                  </a:lnTo>
                  <a:cubicBezTo>
                    <a:pt x="15760" y="30995"/>
                    <a:pt x="15774" y="31137"/>
                    <a:pt x="15774" y="31279"/>
                  </a:cubicBezTo>
                  <a:cubicBezTo>
                    <a:pt x="15802" y="31279"/>
                    <a:pt x="15831" y="31279"/>
                    <a:pt x="15859" y="31279"/>
                  </a:cubicBezTo>
                  <a:lnTo>
                    <a:pt x="15859" y="31279"/>
                  </a:lnTo>
                  <a:cubicBezTo>
                    <a:pt x="15902" y="31236"/>
                    <a:pt x="15944" y="31222"/>
                    <a:pt x="15973" y="31179"/>
                  </a:cubicBezTo>
                  <a:cubicBezTo>
                    <a:pt x="16086" y="31179"/>
                    <a:pt x="16214" y="31137"/>
                    <a:pt x="16314" y="31208"/>
                  </a:cubicBezTo>
                  <a:cubicBezTo>
                    <a:pt x="16413" y="31293"/>
                    <a:pt x="16299" y="31435"/>
                    <a:pt x="16370" y="31548"/>
                  </a:cubicBezTo>
                  <a:cubicBezTo>
                    <a:pt x="16385" y="31591"/>
                    <a:pt x="16399" y="31648"/>
                    <a:pt x="16399" y="31690"/>
                  </a:cubicBezTo>
                  <a:lnTo>
                    <a:pt x="16484" y="31690"/>
                  </a:lnTo>
                  <a:cubicBezTo>
                    <a:pt x="16456" y="31435"/>
                    <a:pt x="16612" y="31250"/>
                    <a:pt x="16782" y="31066"/>
                  </a:cubicBezTo>
                  <a:cubicBezTo>
                    <a:pt x="16782" y="31307"/>
                    <a:pt x="16981" y="31378"/>
                    <a:pt x="17109" y="31520"/>
                  </a:cubicBezTo>
                  <a:cubicBezTo>
                    <a:pt x="17307" y="31236"/>
                    <a:pt x="17307" y="31236"/>
                    <a:pt x="17336" y="30966"/>
                  </a:cubicBezTo>
                  <a:cubicBezTo>
                    <a:pt x="17478" y="30966"/>
                    <a:pt x="17563" y="30909"/>
                    <a:pt x="17563" y="30767"/>
                  </a:cubicBezTo>
                  <a:cubicBezTo>
                    <a:pt x="17677" y="30824"/>
                    <a:pt x="17634" y="31122"/>
                    <a:pt x="17890" y="30995"/>
                  </a:cubicBezTo>
                  <a:cubicBezTo>
                    <a:pt x="17904" y="30995"/>
                    <a:pt x="17918" y="30995"/>
                    <a:pt x="17932" y="31023"/>
                  </a:cubicBezTo>
                  <a:cubicBezTo>
                    <a:pt x="18017" y="31066"/>
                    <a:pt x="18088" y="31122"/>
                    <a:pt x="18046" y="31222"/>
                  </a:cubicBezTo>
                  <a:cubicBezTo>
                    <a:pt x="18003" y="31321"/>
                    <a:pt x="17961" y="31364"/>
                    <a:pt x="17861" y="31279"/>
                  </a:cubicBezTo>
                  <a:cubicBezTo>
                    <a:pt x="17776" y="31236"/>
                    <a:pt x="17691" y="31222"/>
                    <a:pt x="17606" y="31208"/>
                  </a:cubicBezTo>
                  <a:cubicBezTo>
                    <a:pt x="17563" y="31193"/>
                    <a:pt x="17506" y="31222"/>
                    <a:pt x="17478" y="31264"/>
                  </a:cubicBezTo>
                  <a:cubicBezTo>
                    <a:pt x="17435" y="31321"/>
                    <a:pt x="17449" y="31406"/>
                    <a:pt x="17506" y="31449"/>
                  </a:cubicBezTo>
                  <a:cubicBezTo>
                    <a:pt x="17677" y="31591"/>
                    <a:pt x="17904" y="31619"/>
                    <a:pt x="18088" y="31506"/>
                  </a:cubicBezTo>
                  <a:cubicBezTo>
                    <a:pt x="18216" y="31421"/>
                    <a:pt x="18301" y="31264"/>
                    <a:pt x="18486" y="31321"/>
                  </a:cubicBezTo>
                  <a:cubicBezTo>
                    <a:pt x="18600" y="31179"/>
                    <a:pt x="18784" y="31080"/>
                    <a:pt x="18827" y="30881"/>
                  </a:cubicBezTo>
                  <a:cubicBezTo>
                    <a:pt x="18855" y="30767"/>
                    <a:pt x="18926" y="30682"/>
                    <a:pt x="19025" y="30654"/>
                  </a:cubicBezTo>
                  <a:cubicBezTo>
                    <a:pt x="19068" y="30711"/>
                    <a:pt x="19139" y="30753"/>
                    <a:pt x="19210" y="30753"/>
                  </a:cubicBezTo>
                  <a:lnTo>
                    <a:pt x="19579" y="30753"/>
                  </a:lnTo>
                  <a:cubicBezTo>
                    <a:pt x="19721" y="30767"/>
                    <a:pt x="19778" y="30853"/>
                    <a:pt x="19721" y="31009"/>
                  </a:cubicBezTo>
                  <a:cubicBezTo>
                    <a:pt x="19707" y="31066"/>
                    <a:pt x="19593" y="31108"/>
                    <a:pt x="19693" y="31165"/>
                  </a:cubicBezTo>
                  <a:cubicBezTo>
                    <a:pt x="19892" y="31279"/>
                    <a:pt x="20034" y="31591"/>
                    <a:pt x="20360" y="31406"/>
                  </a:cubicBezTo>
                  <a:cubicBezTo>
                    <a:pt x="20417" y="31378"/>
                    <a:pt x="20516" y="31449"/>
                    <a:pt x="20601" y="31477"/>
                  </a:cubicBezTo>
                  <a:cubicBezTo>
                    <a:pt x="20658" y="31406"/>
                    <a:pt x="20672" y="31321"/>
                    <a:pt x="20644" y="31236"/>
                  </a:cubicBezTo>
                  <a:cubicBezTo>
                    <a:pt x="20587" y="31137"/>
                    <a:pt x="20616" y="31009"/>
                    <a:pt x="20715" y="30966"/>
                  </a:cubicBezTo>
                  <a:cubicBezTo>
                    <a:pt x="20715" y="30909"/>
                    <a:pt x="20701" y="30853"/>
                    <a:pt x="20687" y="30810"/>
                  </a:cubicBezTo>
                  <a:cubicBezTo>
                    <a:pt x="20630" y="30682"/>
                    <a:pt x="20616" y="30583"/>
                    <a:pt x="20800" y="30540"/>
                  </a:cubicBezTo>
                  <a:cubicBezTo>
                    <a:pt x="20857" y="30512"/>
                    <a:pt x="20843" y="30469"/>
                    <a:pt x="20800" y="30427"/>
                  </a:cubicBezTo>
                  <a:cubicBezTo>
                    <a:pt x="20743" y="30398"/>
                    <a:pt x="20644" y="30342"/>
                    <a:pt x="20573" y="30285"/>
                  </a:cubicBezTo>
                  <a:cubicBezTo>
                    <a:pt x="20559" y="30256"/>
                    <a:pt x="20559" y="30228"/>
                    <a:pt x="20559" y="30200"/>
                  </a:cubicBezTo>
                  <a:cubicBezTo>
                    <a:pt x="20587" y="30171"/>
                    <a:pt x="20616" y="30157"/>
                    <a:pt x="20658" y="30157"/>
                  </a:cubicBezTo>
                  <a:cubicBezTo>
                    <a:pt x="20814" y="30200"/>
                    <a:pt x="20956" y="30327"/>
                    <a:pt x="21141" y="30342"/>
                  </a:cubicBezTo>
                  <a:lnTo>
                    <a:pt x="21141" y="30342"/>
                  </a:lnTo>
                  <a:cubicBezTo>
                    <a:pt x="21169" y="30427"/>
                    <a:pt x="21255" y="30512"/>
                    <a:pt x="21340" y="30540"/>
                  </a:cubicBezTo>
                  <a:cubicBezTo>
                    <a:pt x="21482" y="30583"/>
                    <a:pt x="21624" y="30611"/>
                    <a:pt x="21766" y="30654"/>
                  </a:cubicBezTo>
                  <a:lnTo>
                    <a:pt x="21766" y="30753"/>
                  </a:lnTo>
                  <a:cubicBezTo>
                    <a:pt x="21851" y="30725"/>
                    <a:pt x="21837" y="30682"/>
                    <a:pt x="21766" y="30654"/>
                  </a:cubicBezTo>
                  <a:cubicBezTo>
                    <a:pt x="21950" y="30256"/>
                    <a:pt x="22021" y="30327"/>
                    <a:pt x="22248" y="30526"/>
                  </a:cubicBezTo>
                  <a:cubicBezTo>
                    <a:pt x="22263" y="30540"/>
                    <a:pt x="22277" y="30540"/>
                    <a:pt x="22291" y="30555"/>
                  </a:cubicBezTo>
                  <a:cubicBezTo>
                    <a:pt x="22334" y="30469"/>
                    <a:pt x="22348" y="30384"/>
                    <a:pt x="22348" y="30313"/>
                  </a:cubicBezTo>
                  <a:cubicBezTo>
                    <a:pt x="22348" y="30214"/>
                    <a:pt x="22419" y="30143"/>
                    <a:pt x="22518" y="30200"/>
                  </a:cubicBezTo>
                  <a:cubicBezTo>
                    <a:pt x="22618" y="30256"/>
                    <a:pt x="22689" y="30327"/>
                    <a:pt x="22774" y="30200"/>
                  </a:cubicBezTo>
                  <a:cubicBezTo>
                    <a:pt x="22831" y="30114"/>
                    <a:pt x="22745" y="30058"/>
                    <a:pt x="22689" y="29987"/>
                  </a:cubicBezTo>
                  <a:cubicBezTo>
                    <a:pt x="22660" y="29930"/>
                    <a:pt x="22632" y="29873"/>
                    <a:pt x="22618" y="29816"/>
                  </a:cubicBezTo>
                  <a:cubicBezTo>
                    <a:pt x="22802" y="29774"/>
                    <a:pt x="22902" y="30043"/>
                    <a:pt x="23086" y="29987"/>
                  </a:cubicBezTo>
                  <a:cubicBezTo>
                    <a:pt x="23271" y="29944"/>
                    <a:pt x="23327" y="30086"/>
                    <a:pt x="23455" y="30129"/>
                  </a:cubicBezTo>
                  <a:cubicBezTo>
                    <a:pt x="23512" y="30228"/>
                    <a:pt x="23555" y="30342"/>
                    <a:pt x="23555" y="30455"/>
                  </a:cubicBezTo>
                  <a:lnTo>
                    <a:pt x="23668" y="30455"/>
                  </a:lnTo>
                  <a:cubicBezTo>
                    <a:pt x="23782" y="30583"/>
                    <a:pt x="23938" y="30668"/>
                    <a:pt x="24108" y="30668"/>
                  </a:cubicBezTo>
                  <a:cubicBezTo>
                    <a:pt x="24208" y="30682"/>
                    <a:pt x="24307" y="30711"/>
                    <a:pt x="24392" y="30753"/>
                  </a:cubicBezTo>
                  <a:cubicBezTo>
                    <a:pt x="24492" y="30455"/>
                    <a:pt x="24534" y="30441"/>
                    <a:pt x="24733" y="30654"/>
                  </a:cubicBezTo>
                  <a:cubicBezTo>
                    <a:pt x="24804" y="30640"/>
                    <a:pt x="24861" y="30654"/>
                    <a:pt x="24932" y="30668"/>
                  </a:cubicBezTo>
                  <a:cubicBezTo>
                    <a:pt x="25074" y="30725"/>
                    <a:pt x="25145" y="30668"/>
                    <a:pt x="25202" y="30540"/>
                  </a:cubicBezTo>
                  <a:cubicBezTo>
                    <a:pt x="25216" y="30512"/>
                    <a:pt x="25230" y="30484"/>
                    <a:pt x="25244" y="30455"/>
                  </a:cubicBezTo>
                  <a:lnTo>
                    <a:pt x="25045" y="30342"/>
                  </a:lnTo>
                  <a:cubicBezTo>
                    <a:pt x="24903" y="30072"/>
                    <a:pt x="24634" y="30157"/>
                    <a:pt x="24336" y="30058"/>
                  </a:cubicBezTo>
                  <a:cubicBezTo>
                    <a:pt x="24605" y="30100"/>
                    <a:pt x="24804" y="30114"/>
                    <a:pt x="24932" y="29916"/>
                  </a:cubicBezTo>
                  <a:cubicBezTo>
                    <a:pt x="24960" y="29788"/>
                    <a:pt x="24861" y="29745"/>
                    <a:pt x="24776" y="29688"/>
                  </a:cubicBezTo>
                  <a:cubicBezTo>
                    <a:pt x="24648" y="29589"/>
                    <a:pt x="24733" y="29561"/>
                    <a:pt x="24790" y="29532"/>
                  </a:cubicBezTo>
                  <a:cubicBezTo>
                    <a:pt x="24818" y="29603"/>
                    <a:pt x="24889" y="29731"/>
                    <a:pt x="24946" y="29703"/>
                  </a:cubicBezTo>
                  <a:cubicBezTo>
                    <a:pt x="25344" y="29518"/>
                    <a:pt x="25798" y="29717"/>
                    <a:pt x="26181" y="29490"/>
                  </a:cubicBezTo>
                  <a:cubicBezTo>
                    <a:pt x="26210" y="29376"/>
                    <a:pt x="26181" y="29262"/>
                    <a:pt x="26295" y="29177"/>
                  </a:cubicBezTo>
                  <a:cubicBezTo>
                    <a:pt x="26295" y="28979"/>
                    <a:pt x="26494" y="28950"/>
                    <a:pt x="26593" y="28851"/>
                  </a:cubicBezTo>
                  <a:cubicBezTo>
                    <a:pt x="26636" y="28808"/>
                    <a:pt x="26692" y="28780"/>
                    <a:pt x="26735" y="28808"/>
                  </a:cubicBezTo>
                  <a:cubicBezTo>
                    <a:pt x="26778" y="28851"/>
                    <a:pt x="26735" y="28893"/>
                    <a:pt x="26707" y="28936"/>
                  </a:cubicBezTo>
                  <a:cubicBezTo>
                    <a:pt x="26692" y="28979"/>
                    <a:pt x="26650" y="29050"/>
                    <a:pt x="26664" y="29078"/>
                  </a:cubicBezTo>
                  <a:cubicBezTo>
                    <a:pt x="26678" y="29121"/>
                    <a:pt x="26749" y="29106"/>
                    <a:pt x="26792" y="29092"/>
                  </a:cubicBezTo>
                  <a:cubicBezTo>
                    <a:pt x="26905" y="29035"/>
                    <a:pt x="27033" y="29035"/>
                    <a:pt x="27147" y="29064"/>
                  </a:cubicBezTo>
                  <a:cubicBezTo>
                    <a:pt x="27289" y="29135"/>
                    <a:pt x="27445" y="29035"/>
                    <a:pt x="27473" y="28893"/>
                  </a:cubicBezTo>
                  <a:cubicBezTo>
                    <a:pt x="27516" y="28737"/>
                    <a:pt x="27629" y="28624"/>
                    <a:pt x="27786" y="28567"/>
                  </a:cubicBezTo>
                  <a:lnTo>
                    <a:pt x="27786" y="28567"/>
                  </a:lnTo>
                  <a:cubicBezTo>
                    <a:pt x="27814" y="28524"/>
                    <a:pt x="27842" y="28482"/>
                    <a:pt x="27885" y="28453"/>
                  </a:cubicBezTo>
                  <a:lnTo>
                    <a:pt x="27885" y="28453"/>
                  </a:lnTo>
                  <a:cubicBezTo>
                    <a:pt x="27885" y="28425"/>
                    <a:pt x="27885" y="28382"/>
                    <a:pt x="27885" y="28354"/>
                  </a:cubicBezTo>
                  <a:lnTo>
                    <a:pt x="28098" y="28254"/>
                  </a:lnTo>
                  <a:cubicBezTo>
                    <a:pt x="28240" y="28183"/>
                    <a:pt x="28325" y="28027"/>
                    <a:pt x="28510" y="28041"/>
                  </a:cubicBezTo>
                  <a:lnTo>
                    <a:pt x="28510" y="27928"/>
                  </a:lnTo>
                  <a:cubicBezTo>
                    <a:pt x="28467" y="27914"/>
                    <a:pt x="28425" y="27899"/>
                    <a:pt x="28368" y="27885"/>
                  </a:cubicBezTo>
                  <a:cubicBezTo>
                    <a:pt x="28126" y="27814"/>
                    <a:pt x="28126" y="27828"/>
                    <a:pt x="28098" y="27530"/>
                  </a:cubicBezTo>
                  <a:cubicBezTo>
                    <a:pt x="28169" y="27488"/>
                    <a:pt x="28240" y="27403"/>
                    <a:pt x="28325" y="27431"/>
                  </a:cubicBezTo>
                  <a:cubicBezTo>
                    <a:pt x="28510" y="27488"/>
                    <a:pt x="28581" y="27417"/>
                    <a:pt x="28623" y="27261"/>
                  </a:cubicBezTo>
                  <a:cubicBezTo>
                    <a:pt x="28623" y="27147"/>
                    <a:pt x="28723" y="27076"/>
                    <a:pt x="28822" y="27076"/>
                  </a:cubicBezTo>
                  <a:cubicBezTo>
                    <a:pt x="28879" y="27005"/>
                    <a:pt x="28950" y="26962"/>
                    <a:pt x="29035" y="26977"/>
                  </a:cubicBezTo>
                  <a:lnTo>
                    <a:pt x="29149" y="26863"/>
                  </a:lnTo>
                  <a:cubicBezTo>
                    <a:pt x="29120" y="26806"/>
                    <a:pt x="29120" y="26721"/>
                    <a:pt x="29078" y="26693"/>
                  </a:cubicBezTo>
                  <a:cubicBezTo>
                    <a:pt x="28964" y="26607"/>
                    <a:pt x="28907" y="26465"/>
                    <a:pt x="28936" y="26338"/>
                  </a:cubicBezTo>
                  <a:lnTo>
                    <a:pt x="28936" y="26338"/>
                  </a:lnTo>
                  <a:cubicBezTo>
                    <a:pt x="28964" y="26295"/>
                    <a:pt x="29007" y="26267"/>
                    <a:pt x="29049" y="26238"/>
                  </a:cubicBezTo>
                  <a:lnTo>
                    <a:pt x="29887" y="25599"/>
                  </a:lnTo>
                  <a:cubicBezTo>
                    <a:pt x="29887" y="25543"/>
                    <a:pt x="29887" y="25486"/>
                    <a:pt x="29873" y="25443"/>
                  </a:cubicBezTo>
                  <a:cubicBezTo>
                    <a:pt x="29773" y="25344"/>
                    <a:pt x="29788" y="25173"/>
                    <a:pt x="29915" y="25088"/>
                  </a:cubicBezTo>
                  <a:cubicBezTo>
                    <a:pt x="29944" y="25060"/>
                    <a:pt x="29972" y="25017"/>
                    <a:pt x="29986" y="24960"/>
                  </a:cubicBezTo>
                  <a:cubicBezTo>
                    <a:pt x="30057" y="24932"/>
                    <a:pt x="30086" y="24875"/>
                    <a:pt x="30086" y="24804"/>
                  </a:cubicBezTo>
                  <a:cubicBezTo>
                    <a:pt x="30086" y="24662"/>
                    <a:pt x="30128" y="24535"/>
                    <a:pt x="30214" y="24421"/>
                  </a:cubicBezTo>
                  <a:cubicBezTo>
                    <a:pt x="30356" y="24265"/>
                    <a:pt x="30341" y="24080"/>
                    <a:pt x="30412" y="23910"/>
                  </a:cubicBezTo>
                  <a:cubicBezTo>
                    <a:pt x="30441" y="23881"/>
                    <a:pt x="30483" y="23839"/>
                    <a:pt x="30512" y="23796"/>
                  </a:cubicBezTo>
                  <a:lnTo>
                    <a:pt x="30512" y="23796"/>
                  </a:lnTo>
                  <a:lnTo>
                    <a:pt x="30512" y="23796"/>
                  </a:lnTo>
                  <a:lnTo>
                    <a:pt x="30725" y="23697"/>
                  </a:lnTo>
                  <a:cubicBezTo>
                    <a:pt x="30654" y="23569"/>
                    <a:pt x="30611" y="23427"/>
                    <a:pt x="30625" y="23285"/>
                  </a:cubicBezTo>
                  <a:cubicBezTo>
                    <a:pt x="30739" y="23172"/>
                    <a:pt x="30824" y="23058"/>
                    <a:pt x="30753" y="22873"/>
                  </a:cubicBezTo>
                  <a:cubicBezTo>
                    <a:pt x="30682" y="22731"/>
                    <a:pt x="30696" y="22561"/>
                    <a:pt x="30796" y="22433"/>
                  </a:cubicBezTo>
                  <a:cubicBezTo>
                    <a:pt x="30895" y="22334"/>
                    <a:pt x="30909" y="22178"/>
                    <a:pt x="30838" y="22050"/>
                  </a:cubicBezTo>
                  <a:cubicBezTo>
                    <a:pt x="30753" y="21880"/>
                    <a:pt x="30725" y="21695"/>
                    <a:pt x="30739" y="21496"/>
                  </a:cubicBezTo>
                  <a:cubicBezTo>
                    <a:pt x="30824" y="21468"/>
                    <a:pt x="30881" y="21425"/>
                    <a:pt x="30952" y="21368"/>
                  </a:cubicBezTo>
                  <a:cubicBezTo>
                    <a:pt x="31037" y="21326"/>
                    <a:pt x="31037" y="21212"/>
                    <a:pt x="30952" y="21170"/>
                  </a:cubicBezTo>
                  <a:lnTo>
                    <a:pt x="30952" y="21170"/>
                  </a:lnTo>
                  <a:cubicBezTo>
                    <a:pt x="30980" y="21141"/>
                    <a:pt x="30994" y="21113"/>
                    <a:pt x="31023" y="21099"/>
                  </a:cubicBezTo>
                  <a:cubicBezTo>
                    <a:pt x="31122" y="21042"/>
                    <a:pt x="31250" y="21028"/>
                    <a:pt x="31193" y="20843"/>
                  </a:cubicBezTo>
                  <a:cubicBezTo>
                    <a:pt x="31179" y="20758"/>
                    <a:pt x="31193" y="20673"/>
                    <a:pt x="31250" y="20602"/>
                  </a:cubicBezTo>
                  <a:cubicBezTo>
                    <a:pt x="31420" y="20346"/>
                    <a:pt x="31449" y="20048"/>
                    <a:pt x="31520" y="19778"/>
                  </a:cubicBezTo>
                  <a:cubicBezTo>
                    <a:pt x="31648" y="19267"/>
                    <a:pt x="31761" y="18756"/>
                    <a:pt x="31931" y="18273"/>
                  </a:cubicBezTo>
                  <a:cubicBezTo>
                    <a:pt x="31974" y="18160"/>
                    <a:pt x="31988" y="18032"/>
                    <a:pt x="31988" y="17918"/>
                  </a:cubicBezTo>
                  <a:cubicBezTo>
                    <a:pt x="32059" y="17833"/>
                    <a:pt x="32088" y="17734"/>
                    <a:pt x="32073" y="17634"/>
                  </a:cubicBezTo>
                  <a:cubicBezTo>
                    <a:pt x="32059" y="17535"/>
                    <a:pt x="32102" y="17436"/>
                    <a:pt x="32173" y="17365"/>
                  </a:cubicBezTo>
                  <a:cubicBezTo>
                    <a:pt x="32059" y="17180"/>
                    <a:pt x="32102" y="16967"/>
                    <a:pt x="32088" y="16754"/>
                  </a:cubicBezTo>
                  <a:cubicBezTo>
                    <a:pt x="31931" y="16740"/>
                    <a:pt x="31875" y="16655"/>
                    <a:pt x="31903" y="16513"/>
                  </a:cubicBezTo>
                  <a:cubicBezTo>
                    <a:pt x="32017" y="16314"/>
                    <a:pt x="32187" y="16186"/>
                    <a:pt x="32329" y="15973"/>
                  </a:cubicBezTo>
                  <a:close/>
                  <a:moveTo>
                    <a:pt x="15391" y="30498"/>
                  </a:moveTo>
                  <a:lnTo>
                    <a:pt x="15391" y="30498"/>
                  </a:lnTo>
                  <a:lnTo>
                    <a:pt x="15391" y="30427"/>
                  </a:lnTo>
                  <a:lnTo>
                    <a:pt x="15391" y="30498"/>
                  </a:lnTo>
                  <a:lnTo>
                    <a:pt x="15405" y="30484"/>
                  </a:lnTo>
                  <a:cubicBezTo>
                    <a:pt x="15405" y="30498"/>
                    <a:pt x="15405" y="30512"/>
                    <a:pt x="15391" y="30512"/>
                  </a:cubicBezTo>
                  <a:cubicBezTo>
                    <a:pt x="15391" y="30512"/>
                    <a:pt x="15391" y="30498"/>
                    <a:pt x="15391" y="30498"/>
                  </a:cubicBezTo>
                  <a:close/>
                  <a:moveTo>
                    <a:pt x="1959" y="9754"/>
                  </a:moveTo>
                  <a:cubicBezTo>
                    <a:pt x="1974" y="9825"/>
                    <a:pt x="1959" y="9911"/>
                    <a:pt x="1917" y="9967"/>
                  </a:cubicBezTo>
                  <a:cubicBezTo>
                    <a:pt x="1903" y="9925"/>
                    <a:pt x="1888" y="9882"/>
                    <a:pt x="1888" y="9840"/>
                  </a:cubicBezTo>
                  <a:lnTo>
                    <a:pt x="1903" y="9840"/>
                  </a:lnTo>
                  <a:cubicBezTo>
                    <a:pt x="1931" y="9811"/>
                    <a:pt x="1945" y="9783"/>
                    <a:pt x="1959" y="9754"/>
                  </a:cubicBezTo>
                  <a:close/>
                  <a:moveTo>
                    <a:pt x="9470" y="2130"/>
                  </a:moveTo>
                  <a:close/>
                  <a:moveTo>
                    <a:pt x="5111" y="26366"/>
                  </a:moveTo>
                  <a:cubicBezTo>
                    <a:pt x="5012" y="26352"/>
                    <a:pt x="4998" y="26551"/>
                    <a:pt x="4898" y="26522"/>
                  </a:cubicBezTo>
                  <a:cubicBezTo>
                    <a:pt x="4927" y="26409"/>
                    <a:pt x="5026" y="26366"/>
                    <a:pt x="5126" y="26323"/>
                  </a:cubicBezTo>
                  <a:cubicBezTo>
                    <a:pt x="5111" y="26338"/>
                    <a:pt x="5111" y="26352"/>
                    <a:pt x="5111" y="26366"/>
                  </a:cubicBezTo>
                  <a:close/>
                  <a:moveTo>
                    <a:pt x="9910" y="2016"/>
                  </a:moveTo>
                  <a:close/>
                  <a:moveTo>
                    <a:pt x="16015" y="2755"/>
                  </a:moveTo>
                  <a:close/>
                  <a:moveTo>
                    <a:pt x="30568" y="13091"/>
                  </a:moveTo>
                  <a:lnTo>
                    <a:pt x="30568" y="13091"/>
                  </a:lnTo>
                  <a:close/>
                  <a:moveTo>
                    <a:pt x="8008" y="4757"/>
                  </a:moveTo>
                  <a:lnTo>
                    <a:pt x="8008" y="4757"/>
                  </a:lnTo>
                  <a:lnTo>
                    <a:pt x="7994" y="4757"/>
                  </a:lnTo>
                  <a:cubicBezTo>
                    <a:pt x="7994" y="4757"/>
                    <a:pt x="8008" y="4742"/>
                    <a:pt x="8008" y="4742"/>
                  </a:cubicBezTo>
                  <a:close/>
                  <a:moveTo>
                    <a:pt x="2527" y="16782"/>
                  </a:moveTo>
                  <a:cubicBezTo>
                    <a:pt x="2527" y="16768"/>
                    <a:pt x="2527" y="16768"/>
                    <a:pt x="2513" y="16782"/>
                  </a:cubicBezTo>
                  <a:lnTo>
                    <a:pt x="2513" y="16782"/>
                  </a:lnTo>
                  <a:lnTo>
                    <a:pt x="2513" y="16782"/>
                  </a:lnTo>
                  <a:close/>
                  <a:moveTo>
                    <a:pt x="19082" y="4970"/>
                  </a:moveTo>
                  <a:lnTo>
                    <a:pt x="19068" y="4970"/>
                  </a:lnTo>
                  <a:lnTo>
                    <a:pt x="19068" y="4970"/>
                  </a:lnTo>
                  <a:cubicBezTo>
                    <a:pt x="19068" y="4970"/>
                    <a:pt x="19068" y="4970"/>
                    <a:pt x="19082" y="4970"/>
                  </a:cubicBezTo>
                  <a:close/>
                  <a:moveTo>
                    <a:pt x="5324" y="20644"/>
                  </a:moveTo>
                  <a:lnTo>
                    <a:pt x="5253" y="20573"/>
                  </a:lnTo>
                  <a:lnTo>
                    <a:pt x="5253" y="20573"/>
                  </a:lnTo>
                  <a:lnTo>
                    <a:pt x="5324" y="20644"/>
                  </a:lnTo>
                  <a:lnTo>
                    <a:pt x="5324" y="20644"/>
                  </a:lnTo>
                  <a:cubicBezTo>
                    <a:pt x="5310" y="20616"/>
                    <a:pt x="5282" y="20602"/>
                    <a:pt x="5253" y="20573"/>
                  </a:cubicBezTo>
                  <a:lnTo>
                    <a:pt x="5253" y="20573"/>
                  </a:lnTo>
                  <a:cubicBezTo>
                    <a:pt x="5282" y="20602"/>
                    <a:pt x="5310" y="20616"/>
                    <a:pt x="5324" y="20644"/>
                  </a:cubicBezTo>
                  <a:close/>
                  <a:moveTo>
                    <a:pt x="26721" y="13162"/>
                  </a:moveTo>
                  <a:cubicBezTo>
                    <a:pt x="26721" y="13190"/>
                    <a:pt x="26707" y="13204"/>
                    <a:pt x="26707" y="13233"/>
                  </a:cubicBezTo>
                  <a:cubicBezTo>
                    <a:pt x="26692" y="13204"/>
                    <a:pt x="26707" y="13176"/>
                    <a:pt x="26721" y="13162"/>
                  </a:cubicBezTo>
                  <a:close/>
                  <a:moveTo>
                    <a:pt x="28567" y="18571"/>
                  </a:moveTo>
                  <a:lnTo>
                    <a:pt x="28567" y="18571"/>
                  </a:lnTo>
                  <a:lnTo>
                    <a:pt x="28567" y="18571"/>
                  </a:lnTo>
                  <a:close/>
                  <a:moveTo>
                    <a:pt x="22447" y="8335"/>
                  </a:moveTo>
                  <a:lnTo>
                    <a:pt x="22447" y="8335"/>
                  </a:lnTo>
                  <a:lnTo>
                    <a:pt x="22447" y="8320"/>
                  </a:lnTo>
                  <a:lnTo>
                    <a:pt x="22461" y="8335"/>
                  </a:lnTo>
                  <a:lnTo>
                    <a:pt x="22461" y="8335"/>
                  </a:lnTo>
                  <a:lnTo>
                    <a:pt x="22461" y="8335"/>
                  </a:lnTo>
                  <a:cubicBezTo>
                    <a:pt x="22461" y="8335"/>
                    <a:pt x="22447" y="8335"/>
                    <a:pt x="22447" y="8335"/>
                  </a:cubicBezTo>
                  <a:close/>
                  <a:moveTo>
                    <a:pt x="25088" y="11927"/>
                  </a:moveTo>
                  <a:close/>
                  <a:moveTo>
                    <a:pt x="25670" y="19395"/>
                  </a:moveTo>
                  <a:close/>
                  <a:moveTo>
                    <a:pt x="24974" y="16882"/>
                  </a:moveTo>
                  <a:lnTo>
                    <a:pt x="24974" y="16882"/>
                  </a:lnTo>
                  <a:lnTo>
                    <a:pt x="24974" y="16882"/>
                  </a:lnTo>
                  <a:lnTo>
                    <a:pt x="24960" y="16882"/>
                  </a:lnTo>
                  <a:close/>
                  <a:moveTo>
                    <a:pt x="21098" y="8576"/>
                  </a:moveTo>
                  <a:cubicBezTo>
                    <a:pt x="21098" y="8619"/>
                    <a:pt x="21113" y="8647"/>
                    <a:pt x="21127" y="8675"/>
                  </a:cubicBezTo>
                  <a:cubicBezTo>
                    <a:pt x="21098" y="8661"/>
                    <a:pt x="21070" y="8633"/>
                    <a:pt x="21070" y="8590"/>
                  </a:cubicBezTo>
                  <a:close/>
                  <a:moveTo>
                    <a:pt x="13105" y="5609"/>
                  </a:moveTo>
                  <a:cubicBezTo>
                    <a:pt x="13105" y="5594"/>
                    <a:pt x="13105" y="5580"/>
                    <a:pt x="13119" y="5566"/>
                  </a:cubicBezTo>
                  <a:cubicBezTo>
                    <a:pt x="13105" y="5580"/>
                    <a:pt x="13105" y="5594"/>
                    <a:pt x="13105" y="5609"/>
                  </a:cubicBezTo>
                  <a:close/>
                  <a:moveTo>
                    <a:pt x="13843" y="7539"/>
                  </a:moveTo>
                  <a:cubicBezTo>
                    <a:pt x="13786" y="7568"/>
                    <a:pt x="13744" y="7610"/>
                    <a:pt x="13715" y="7653"/>
                  </a:cubicBezTo>
                  <a:cubicBezTo>
                    <a:pt x="13701" y="7610"/>
                    <a:pt x="13730" y="7582"/>
                    <a:pt x="13843" y="7539"/>
                  </a:cubicBezTo>
                  <a:close/>
                  <a:moveTo>
                    <a:pt x="11671" y="15533"/>
                  </a:moveTo>
                  <a:close/>
                  <a:moveTo>
                    <a:pt x="9357" y="18884"/>
                  </a:moveTo>
                  <a:lnTo>
                    <a:pt x="9371" y="18884"/>
                  </a:lnTo>
                  <a:lnTo>
                    <a:pt x="9371" y="18884"/>
                  </a:lnTo>
                  <a:lnTo>
                    <a:pt x="9357" y="18870"/>
                  </a:lnTo>
                  <a:close/>
                  <a:moveTo>
                    <a:pt x="9328" y="17719"/>
                  </a:moveTo>
                  <a:lnTo>
                    <a:pt x="9200" y="17634"/>
                  </a:lnTo>
                  <a:cubicBezTo>
                    <a:pt x="9257" y="17634"/>
                    <a:pt x="9314" y="17663"/>
                    <a:pt x="9328" y="17719"/>
                  </a:cubicBezTo>
                  <a:close/>
                  <a:moveTo>
                    <a:pt x="5793" y="14993"/>
                  </a:moveTo>
                  <a:close/>
                  <a:moveTo>
                    <a:pt x="5793" y="14979"/>
                  </a:moveTo>
                  <a:lnTo>
                    <a:pt x="5793" y="14979"/>
                  </a:lnTo>
                  <a:lnTo>
                    <a:pt x="5793" y="14979"/>
                  </a:lnTo>
                  <a:close/>
                  <a:moveTo>
                    <a:pt x="5523" y="15888"/>
                  </a:moveTo>
                  <a:lnTo>
                    <a:pt x="5481" y="15945"/>
                  </a:lnTo>
                  <a:lnTo>
                    <a:pt x="5481" y="15945"/>
                  </a:lnTo>
                  <a:lnTo>
                    <a:pt x="5523" y="15888"/>
                  </a:lnTo>
                  <a:close/>
                  <a:moveTo>
                    <a:pt x="6034" y="11785"/>
                  </a:moveTo>
                  <a:lnTo>
                    <a:pt x="6119" y="11785"/>
                  </a:lnTo>
                  <a:cubicBezTo>
                    <a:pt x="6091" y="11785"/>
                    <a:pt x="6063" y="11785"/>
                    <a:pt x="6034" y="11785"/>
                  </a:cubicBezTo>
                  <a:close/>
                  <a:moveTo>
                    <a:pt x="5580" y="15831"/>
                  </a:moveTo>
                  <a:lnTo>
                    <a:pt x="5580" y="15831"/>
                  </a:lnTo>
                  <a:cubicBezTo>
                    <a:pt x="5566" y="15845"/>
                    <a:pt x="5552" y="15874"/>
                    <a:pt x="5523" y="15888"/>
                  </a:cubicBezTo>
                  <a:lnTo>
                    <a:pt x="5481" y="15931"/>
                  </a:lnTo>
                  <a:lnTo>
                    <a:pt x="5481" y="15931"/>
                  </a:lnTo>
                  <a:lnTo>
                    <a:pt x="5523" y="15902"/>
                  </a:lnTo>
                  <a:cubicBezTo>
                    <a:pt x="5537" y="15874"/>
                    <a:pt x="5566" y="15845"/>
                    <a:pt x="5580" y="15831"/>
                  </a:cubicBezTo>
                  <a:close/>
                  <a:moveTo>
                    <a:pt x="21283" y="16896"/>
                  </a:moveTo>
                  <a:lnTo>
                    <a:pt x="21297" y="16896"/>
                  </a:lnTo>
                  <a:lnTo>
                    <a:pt x="21297" y="16896"/>
                  </a:lnTo>
                  <a:close/>
                  <a:moveTo>
                    <a:pt x="22035" y="15618"/>
                  </a:moveTo>
                  <a:cubicBezTo>
                    <a:pt x="22021" y="15618"/>
                    <a:pt x="22007" y="15618"/>
                    <a:pt x="21993" y="15618"/>
                  </a:cubicBezTo>
                  <a:cubicBezTo>
                    <a:pt x="21993" y="15604"/>
                    <a:pt x="21993" y="15590"/>
                    <a:pt x="21993" y="15561"/>
                  </a:cubicBezTo>
                  <a:cubicBezTo>
                    <a:pt x="22007" y="15576"/>
                    <a:pt x="22021" y="15590"/>
                    <a:pt x="22035" y="15618"/>
                  </a:cubicBezTo>
                  <a:close/>
                  <a:moveTo>
                    <a:pt x="22859" y="14809"/>
                  </a:moveTo>
                  <a:cubicBezTo>
                    <a:pt x="22859" y="14795"/>
                    <a:pt x="22859" y="14780"/>
                    <a:pt x="22859" y="14766"/>
                  </a:cubicBezTo>
                  <a:lnTo>
                    <a:pt x="22873" y="14766"/>
                  </a:lnTo>
                  <a:close/>
                  <a:moveTo>
                    <a:pt x="19409" y="14894"/>
                  </a:moveTo>
                  <a:cubicBezTo>
                    <a:pt x="19409" y="14894"/>
                    <a:pt x="19409" y="14880"/>
                    <a:pt x="19409" y="14880"/>
                  </a:cubicBezTo>
                  <a:lnTo>
                    <a:pt x="19423" y="14894"/>
                  </a:lnTo>
                  <a:close/>
                  <a:moveTo>
                    <a:pt x="22447" y="13432"/>
                  </a:moveTo>
                  <a:lnTo>
                    <a:pt x="22433" y="13417"/>
                  </a:lnTo>
                  <a:lnTo>
                    <a:pt x="22447" y="13417"/>
                  </a:lnTo>
                  <a:cubicBezTo>
                    <a:pt x="22447" y="13417"/>
                    <a:pt x="22447" y="13432"/>
                    <a:pt x="22447" y="13432"/>
                  </a:cubicBezTo>
                  <a:close/>
                  <a:moveTo>
                    <a:pt x="19735" y="13630"/>
                  </a:moveTo>
                  <a:lnTo>
                    <a:pt x="19721" y="13630"/>
                  </a:lnTo>
                  <a:lnTo>
                    <a:pt x="19735" y="13602"/>
                  </a:lnTo>
                  <a:close/>
                  <a:moveTo>
                    <a:pt x="8320" y="13503"/>
                  </a:moveTo>
                  <a:close/>
                  <a:moveTo>
                    <a:pt x="18557" y="19523"/>
                  </a:moveTo>
                  <a:lnTo>
                    <a:pt x="18557" y="19523"/>
                  </a:lnTo>
                  <a:close/>
                  <a:moveTo>
                    <a:pt x="20005" y="12125"/>
                  </a:moveTo>
                  <a:cubicBezTo>
                    <a:pt x="20019" y="12140"/>
                    <a:pt x="20019" y="12168"/>
                    <a:pt x="20034" y="12182"/>
                  </a:cubicBezTo>
                  <a:cubicBezTo>
                    <a:pt x="20019" y="12168"/>
                    <a:pt x="20005" y="12154"/>
                    <a:pt x="20005" y="12125"/>
                  </a:cubicBezTo>
                  <a:close/>
                  <a:moveTo>
                    <a:pt x="19721" y="8661"/>
                  </a:moveTo>
                  <a:lnTo>
                    <a:pt x="19721" y="8661"/>
                  </a:lnTo>
                  <a:lnTo>
                    <a:pt x="19721" y="8661"/>
                  </a:lnTo>
                  <a:close/>
                  <a:moveTo>
                    <a:pt x="17733" y="7341"/>
                  </a:moveTo>
                  <a:lnTo>
                    <a:pt x="17733" y="7341"/>
                  </a:lnTo>
                  <a:lnTo>
                    <a:pt x="17733" y="7369"/>
                  </a:lnTo>
                  <a:cubicBezTo>
                    <a:pt x="17733" y="7369"/>
                    <a:pt x="17719" y="7355"/>
                    <a:pt x="17719" y="7341"/>
                  </a:cubicBezTo>
                  <a:close/>
                  <a:moveTo>
                    <a:pt x="17648" y="6716"/>
                  </a:moveTo>
                  <a:lnTo>
                    <a:pt x="17648" y="6744"/>
                  </a:lnTo>
                  <a:close/>
                  <a:moveTo>
                    <a:pt x="14652" y="7710"/>
                  </a:moveTo>
                  <a:close/>
                  <a:moveTo>
                    <a:pt x="8774" y="13531"/>
                  </a:moveTo>
                  <a:close/>
                  <a:moveTo>
                    <a:pt x="21468" y="23271"/>
                  </a:moveTo>
                  <a:lnTo>
                    <a:pt x="21468" y="23271"/>
                  </a:lnTo>
                  <a:cubicBezTo>
                    <a:pt x="21468" y="23243"/>
                    <a:pt x="21482" y="23214"/>
                    <a:pt x="21496" y="23200"/>
                  </a:cubicBezTo>
                  <a:cubicBezTo>
                    <a:pt x="21482" y="23214"/>
                    <a:pt x="21482" y="23243"/>
                    <a:pt x="21468" y="23271"/>
                  </a:cubicBezTo>
                  <a:close/>
                  <a:moveTo>
                    <a:pt x="22944" y="8973"/>
                  </a:moveTo>
                  <a:cubicBezTo>
                    <a:pt x="22944" y="8959"/>
                    <a:pt x="22958" y="8959"/>
                    <a:pt x="22987" y="8945"/>
                  </a:cubicBezTo>
                  <a:close/>
                  <a:moveTo>
                    <a:pt x="19920" y="8136"/>
                  </a:moveTo>
                  <a:lnTo>
                    <a:pt x="19920" y="8136"/>
                  </a:lnTo>
                  <a:close/>
                  <a:moveTo>
                    <a:pt x="7482" y="5708"/>
                  </a:moveTo>
                  <a:lnTo>
                    <a:pt x="7482" y="5708"/>
                  </a:lnTo>
                  <a:close/>
                  <a:moveTo>
                    <a:pt x="12111" y="24251"/>
                  </a:moveTo>
                  <a:lnTo>
                    <a:pt x="12111" y="24251"/>
                  </a:lnTo>
                  <a:lnTo>
                    <a:pt x="12097" y="24265"/>
                  </a:lnTo>
                  <a:cubicBezTo>
                    <a:pt x="12097" y="24265"/>
                    <a:pt x="12111" y="24251"/>
                    <a:pt x="12111" y="24251"/>
                  </a:cubicBezTo>
                  <a:close/>
                  <a:moveTo>
                    <a:pt x="24676" y="22462"/>
                  </a:moveTo>
                  <a:cubicBezTo>
                    <a:pt x="24676" y="22476"/>
                    <a:pt x="24676" y="22490"/>
                    <a:pt x="24676" y="22504"/>
                  </a:cubicBezTo>
                  <a:cubicBezTo>
                    <a:pt x="24676" y="22490"/>
                    <a:pt x="24676" y="22476"/>
                    <a:pt x="24676" y="22476"/>
                  </a:cubicBezTo>
                  <a:cubicBezTo>
                    <a:pt x="24676" y="22462"/>
                    <a:pt x="24676" y="22462"/>
                    <a:pt x="24676" y="22462"/>
                  </a:cubicBezTo>
                  <a:close/>
                  <a:moveTo>
                    <a:pt x="28780" y="18358"/>
                  </a:moveTo>
                  <a:close/>
                  <a:moveTo>
                    <a:pt x="27516" y="14880"/>
                  </a:moveTo>
                  <a:close/>
                  <a:moveTo>
                    <a:pt x="8221" y="6191"/>
                  </a:moveTo>
                  <a:lnTo>
                    <a:pt x="8221" y="6247"/>
                  </a:lnTo>
                  <a:lnTo>
                    <a:pt x="8221" y="6247"/>
                  </a:lnTo>
                  <a:cubicBezTo>
                    <a:pt x="8207" y="6233"/>
                    <a:pt x="8192" y="6233"/>
                    <a:pt x="8192" y="6219"/>
                  </a:cubicBezTo>
                  <a:close/>
                  <a:moveTo>
                    <a:pt x="10663" y="24449"/>
                  </a:moveTo>
                  <a:lnTo>
                    <a:pt x="10592" y="24407"/>
                  </a:lnTo>
                  <a:lnTo>
                    <a:pt x="10677" y="24407"/>
                  </a:lnTo>
                  <a:cubicBezTo>
                    <a:pt x="10677" y="24407"/>
                    <a:pt x="10663" y="24421"/>
                    <a:pt x="10663" y="24435"/>
                  </a:cubicBezTo>
                  <a:close/>
                  <a:moveTo>
                    <a:pt x="12920" y="23399"/>
                  </a:moveTo>
                  <a:lnTo>
                    <a:pt x="12892" y="23413"/>
                  </a:lnTo>
                  <a:cubicBezTo>
                    <a:pt x="12892" y="23399"/>
                    <a:pt x="12906" y="23384"/>
                    <a:pt x="12920" y="23384"/>
                  </a:cubicBezTo>
                  <a:close/>
                  <a:moveTo>
                    <a:pt x="5055" y="8590"/>
                  </a:moveTo>
                  <a:close/>
                  <a:moveTo>
                    <a:pt x="19380" y="29135"/>
                  </a:moveTo>
                  <a:close/>
                  <a:moveTo>
                    <a:pt x="23924" y="22391"/>
                  </a:moveTo>
                  <a:lnTo>
                    <a:pt x="23924" y="22391"/>
                  </a:lnTo>
                  <a:lnTo>
                    <a:pt x="23938" y="22391"/>
                  </a:lnTo>
                  <a:lnTo>
                    <a:pt x="23938" y="22391"/>
                  </a:lnTo>
                  <a:lnTo>
                    <a:pt x="23924" y="22376"/>
                  </a:lnTo>
                  <a:close/>
                  <a:moveTo>
                    <a:pt x="24974" y="22703"/>
                  </a:moveTo>
                  <a:close/>
                  <a:moveTo>
                    <a:pt x="27275" y="24833"/>
                  </a:moveTo>
                  <a:lnTo>
                    <a:pt x="27275" y="24833"/>
                  </a:lnTo>
                  <a:cubicBezTo>
                    <a:pt x="27232" y="24818"/>
                    <a:pt x="27204" y="24804"/>
                    <a:pt x="27161" y="24804"/>
                  </a:cubicBezTo>
                  <a:cubicBezTo>
                    <a:pt x="27204" y="24804"/>
                    <a:pt x="27232" y="24818"/>
                    <a:pt x="27275" y="24818"/>
                  </a:cubicBezTo>
                  <a:close/>
                  <a:moveTo>
                    <a:pt x="29404" y="17322"/>
                  </a:moveTo>
                  <a:close/>
                  <a:moveTo>
                    <a:pt x="11273" y="3294"/>
                  </a:moveTo>
                  <a:lnTo>
                    <a:pt x="11273" y="3294"/>
                  </a:lnTo>
                  <a:close/>
                  <a:moveTo>
                    <a:pt x="7923" y="4856"/>
                  </a:moveTo>
                  <a:cubicBezTo>
                    <a:pt x="7908" y="4856"/>
                    <a:pt x="7894" y="4856"/>
                    <a:pt x="7880" y="4842"/>
                  </a:cubicBezTo>
                  <a:lnTo>
                    <a:pt x="7923" y="4856"/>
                  </a:lnTo>
                  <a:close/>
                  <a:moveTo>
                    <a:pt x="6716" y="5892"/>
                  </a:moveTo>
                  <a:cubicBezTo>
                    <a:pt x="6801" y="5935"/>
                    <a:pt x="6815" y="6034"/>
                    <a:pt x="6758" y="6105"/>
                  </a:cubicBezTo>
                  <a:cubicBezTo>
                    <a:pt x="6758" y="6049"/>
                    <a:pt x="6730" y="5978"/>
                    <a:pt x="6716" y="5892"/>
                  </a:cubicBezTo>
                  <a:close/>
                  <a:moveTo>
                    <a:pt x="2513" y="16782"/>
                  </a:moveTo>
                  <a:lnTo>
                    <a:pt x="2513" y="16782"/>
                  </a:lnTo>
                  <a:close/>
                  <a:moveTo>
                    <a:pt x="8320" y="27005"/>
                  </a:moveTo>
                  <a:lnTo>
                    <a:pt x="8334" y="26991"/>
                  </a:lnTo>
                  <a:cubicBezTo>
                    <a:pt x="8334" y="26991"/>
                    <a:pt x="8334" y="27005"/>
                    <a:pt x="8320" y="27005"/>
                  </a:cubicBezTo>
                  <a:close/>
                  <a:moveTo>
                    <a:pt x="14837" y="22234"/>
                  </a:moveTo>
                  <a:cubicBezTo>
                    <a:pt x="14837" y="22234"/>
                    <a:pt x="14851" y="22249"/>
                    <a:pt x="14851" y="22263"/>
                  </a:cubicBezTo>
                  <a:cubicBezTo>
                    <a:pt x="14809" y="22291"/>
                    <a:pt x="14809" y="22263"/>
                    <a:pt x="14837" y="22234"/>
                  </a:cubicBezTo>
                  <a:close/>
                  <a:moveTo>
                    <a:pt x="26991" y="22476"/>
                  </a:moveTo>
                  <a:lnTo>
                    <a:pt x="26991" y="22490"/>
                  </a:lnTo>
                  <a:lnTo>
                    <a:pt x="26976" y="22490"/>
                  </a:lnTo>
                  <a:close/>
                  <a:moveTo>
                    <a:pt x="29759" y="12892"/>
                  </a:moveTo>
                  <a:close/>
                  <a:moveTo>
                    <a:pt x="29489" y="12622"/>
                  </a:moveTo>
                  <a:cubicBezTo>
                    <a:pt x="29504" y="12608"/>
                    <a:pt x="29518" y="12594"/>
                    <a:pt x="29532" y="12594"/>
                  </a:cubicBezTo>
                  <a:close/>
                  <a:moveTo>
                    <a:pt x="28950" y="12608"/>
                  </a:moveTo>
                  <a:cubicBezTo>
                    <a:pt x="28964" y="12551"/>
                    <a:pt x="28992" y="12495"/>
                    <a:pt x="29021" y="12452"/>
                  </a:cubicBezTo>
                  <a:cubicBezTo>
                    <a:pt x="29021" y="12509"/>
                    <a:pt x="28992" y="12551"/>
                    <a:pt x="28964" y="12594"/>
                  </a:cubicBezTo>
                  <a:close/>
                  <a:moveTo>
                    <a:pt x="13630" y="2613"/>
                  </a:moveTo>
                  <a:cubicBezTo>
                    <a:pt x="13616" y="2627"/>
                    <a:pt x="13588" y="2641"/>
                    <a:pt x="13559" y="2641"/>
                  </a:cubicBezTo>
                  <a:lnTo>
                    <a:pt x="13588" y="2613"/>
                  </a:lnTo>
                  <a:close/>
                  <a:moveTo>
                    <a:pt x="10436" y="4444"/>
                  </a:moveTo>
                  <a:lnTo>
                    <a:pt x="10421" y="4458"/>
                  </a:lnTo>
                  <a:cubicBezTo>
                    <a:pt x="10421" y="4458"/>
                    <a:pt x="10421" y="4458"/>
                    <a:pt x="10421" y="4444"/>
                  </a:cubicBezTo>
                  <a:lnTo>
                    <a:pt x="10421" y="4444"/>
                  </a:lnTo>
                  <a:close/>
                  <a:moveTo>
                    <a:pt x="1391" y="20261"/>
                  </a:moveTo>
                  <a:lnTo>
                    <a:pt x="1349" y="20261"/>
                  </a:lnTo>
                  <a:close/>
                  <a:moveTo>
                    <a:pt x="6290" y="22888"/>
                  </a:moveTo>
                  <a:cubicBezTo>
                    <a:pt x="6290" y="22873"/>
                    <a:pt x="6290" y="22859"/>
                    <a:pt x="6304" y="22845"/>
                  </a:cubicBezTo>
                  <a:lnTo>
                    <a:pt x="6290" y="22902"/>
                  </a:lnTo>
                  <a:cubicBezTo>
                    <a:pt x="6290" y="22902"/>
                    <a:pt x="6290" y="22888"/>
                    <a:pt x="6290" y="22888"/>
                  </a:cubicBezTo>
                  <a:close/>
                  <a:moveTo>
                    <a:pt x="19707" y="28595"/>
                  </a:moveTo>
                  <a:close/>
                  <a:moveTo>
                    <a:pt x="20388" y="27800"/>
                  </a:moveTo>
                  <a:lnTo>
                    <a:pt x="20374" y="27800"/>
                  </a:lnTo>
                  <a:close/>
                  <a:moveTo>
                    <a:pt x="26650" y="22689"/>
                  </a:moveTo>
                  <a:cubicBezTo>
                    <a:pt x="26650" y="22689"/>
                    <a:pt x="26664" y="22675"/>
                    <a:pt x="26664" y="22675"/>
                  </a:cubicBezTo>
                  <a:lnTo>
                    <a:pt x="26664" y="22689"/>
                  </a:lnTo>
                  <a:lnTo>
                    <a:pt x="26664" y="22689"/>
                  </a:lnTo>
                  <a:lnTo>
                    <a:pt x="26664" y="22689"/>
                  </a:lnTo>
                  <a:lnTo>
                    <a:pt x="26664" y="22689"/>
                  </a:lnTo>
                  <a:close/>
                  <a:moveTo>
                    <a:pt x="29518" y="11870"/>
                  </a:moveTo>
                  <a:cubicBezTo>
                    <a:pt x="29546" y="11827"/>
                    <a:pt x="29560" y="11799"/>
                    <a:pt x="29589" y="11770"/>
                  </a:cubicBezTo>
                  <a:lnTo>
                    <a:pt x="29617" y="11785"/>
                  </a:lnTo>
                  <a:cubicBezTo>
                    <a:pt x="29589" y="11841"/>
                    <a:pt x="29560" y="11884"/>
                    <a:pt x="29518" y="11870"/>
                  </a:cubicBezTo>
                  <a:close/>
                  <a:moveTo>
                    <a:pt x="22362" y="3379"/>
                  </a:moveTo>
                  <a:close/>
                  <a:moveTo>
                    <a:pt x="10748" y="3706"/>
                  </a:moveTo>
                  <a:lnTo>
                    <a:pt x="10748" y="3706"/>
                  </a:lnTo>
                  <a:lnTo>
                    <a:pt x="10748" y="3720"/>
                  </a:lnTo>
                  <a:cubicBezTo>
                    <a:pt x="10734" y="3706"/>
                    <a:pt x="10734" y="3706"/>
                    <a:pt x="10748" y="3692"/>
                  </a:cubicBezTo>
                  <a:close/>
                  <a:moveTo>
                    <a:pt x="10620" y="4018"/>
                  </a:moveTo>
                  <a:lnTo>
                    <a:pt x="10634" y="4018"/>
                  </a:lnTo>
                  <a:cubicBezTo>
                    <a:pt x="10634" y="4018"/>
                    <a:pt x="10634" y="4018"/>
                    <a:pt x="10634" y="4018"/>
                  </a:cubicBezTo>
                  <a:close/>
                  <a:moveTo>
                    <a:pt x="10478" y="4402"/>
                  </a:moveTo>
                  <a:lnTo>
                    <a:pt x="10492" y="4387"/>
                  </a:lnTo>
                  <a:lnTo>
                    <a:pt x="10492" y="4387"/>
                  </a:lnTo>
                  <a:cubicBezTo>
                    <a:pt x="10492" y="4402"/>
                    <a:pt x="10478" y="4402"/>
                    <a:pt x="10478" y="4416"/>
                  </a:cubicBezTo>
                  <a:close/>
                  <a:moveTo>
                    <a:pt x="5481" y="6262"/>
                  </a:moveTo>
                  <a:lnTo>
                    <a:pt x="5424" y="6304"/>
                  </a:lnTo>
                  <a:cubicBezTo>
                    <a:pt x="5438" y="6276"/>
                    <a:pt x="5452" y="6276"/>
                    <a:pt x="5481" y="6262"/>
                  </a:cubicBezTo>
                  <a:close/>
                  <a:moveTo>
                    <a:pt x="2329" y="10649"/>
                  </a:moveTo>
                  <a:lnTo>
                    <a:pt x="2329" y="10663"/>
                  </a:lnTo>
                  <a:lnTo>
                    <a:pt x="2329" y="10663"/>
                  </a:lnTo>
                  <a:lnTo>
                    <a:pt x="2329" y="10663"/>
                  </a:lnTo>
                  <a:lnTo>
                    <a:pt x="2329" y="10663"/>
                  </a:lnTo>
                  <a:close/>
                  <a:moveTo>
                    <a:pt x="1675" y="21738"/>
                  </a:moveTo>
                  <a:close/>
                  <a:moveTo>
                    <a:pt x="6105" y="23654"/>
                  </a:moveTo>
                  <a:lnTo>
                    <a:pt x="6148" y="23626"/>
                  </a:lnTo>
                  <a:cubicBezTo>
                    <a:pt x="6148" y="23654"/>
                    <a:pt x="6134" y="23697"/>
                    <a:pt x="6134" y="23725"/>
                  </a:cubicBezTo>
                  <a:cubicBezTo>
                    <a:pt x="6105" y="23711"/>
                    <a:pt x="6091" y="23683"/>
                    <a:pt x="6105" y="23654"/>
                  </a:cubicBezTo>
                  <a:close/>
                  <a:moveTo>
                    <a:pt x="11288" y="27928"/>
                  </a:moveTo>
                  <a:lnTo>
                    <a:pt x="11288" y="27956"/>
                  </a:lnTo>
                  <a:lnTo>
                    <a:pt x="11288" y="27956"/>
                  </a:lnTo>
                  <a:cubicBezTo>
                    <a:pt x="11288" y="27942"/>
                    <a:pt x="11273" y="27942"/>
                    <a:pt x="11273" y="27928"/>
                  </a:cubicBezTo>
                  <a:close/>
                  <a:moveTo>
                    <a:pt x="30682" y="13304"/>
                  </a:moveTo>
                  <a:lnTo>
                    <a:pt x="30682" y="13304"/>
                  </a:lnTo>
                  <a:close/>
                  <a:moveTo>
                    <a:pt x="26579" y="5665"/>
                  </a:moveTo>
                  <a:cubicBezTo>
                    <a:pt x="26593" y="5651"/>
                    <a:pt x="26593" y="5637"/>
                    <a:pt x="26607" y="5623"/>
                  </a:cubicBezTo>
                  <a:cubicBezTo>
                    <a:pt x="26607" y="5637"/>
                    <a:pt x="26607" y="5651"/>
                    <a:pt x="26593" y="5665"/>
                  </a:cubicBezTo>
                  <a:close/>
                  <a:moveTo>
                    <a:pt x="23938" y="3720"/>
                  </a:moveTo>
                  <a:lnTo>
                    <a:pt x="23952" y="3720"/>
                  </a:lnTo>
                  <a:lnTo>
                    <a:pt x="23938" y="3720"/>
                  </a:lnTo>
                  <a:cubicBezTo>
                    <a:pt x="23938" y="3720"/>
                    <a:pt x="23938" y="3720"/>
                    <a:pt x="23938" y="3720"/>
                  </a:cubicBezTo>
                  <a:close/>
                  <a:moveTo>
                    <a:pt x="611" y="17166"/>
                  </a:moveTo>
                  <a:lnTo>
                    <a:pt x="568" y="17166"/>
                  </a:lnTo>
                  <a:cubicBezTo>
                    <a:pt x="582" y="17166"/>
                    <a:pt x="596" y="17166"/>
                    <a:pt x="611" y="17166"/>
                  </a:cubicBezTo>
                  <a:close/>
                  <a:moveTo>
                    <a:pt x="1462" y="21226"/>
                  </a:moveTo>
                  <a:lnTo>
                    <a:pt x="1477" y="21226"/>
                  </a:lnTo>
                  <a:close/>
                  <a:moveTo>
                    <a:pt x="1576" y="21738"/>
                  </a:moveTo>
                  <a:lnTo>
                    <a:pt x="1576" y="21738"/>
                  </a:lnTo>
                  <a:close/>
                  <a:moveTo>
                    <a:pt x="7553" y="26366"/>
                  </a:moveTo>
                  <a:close/>
                  <a:moveTo>
                    <a:pt x="24350" y="28581"/>
                  </a:moveTo>
                  <a:cubicBezTo>
                    <a:pt x="24307" y="28609"/>
                    <a:pt x="24293" y="28595"/>
                    <a:pt x="24336" y="28581"/>
                  </a:cubicBezTo>
                  <a:cubicBezTo>
                    <a:pt x="24364" y="28581"/>
                    <a:pt x="24336" y="28581"/>
                    <a:pt x="24350" y="28581"/>
                  </a:cubicBezTo>
                  <a:close/>
                  <a:moveTo>
                    <a:pt x="25187" y="27559"/>
                  </a:moveTo>
                  <a:lnTo>
                    <a:pt x="25216" y="27573"/>
                  </a:lnTo>
                  <a:cubicBezTo>
                    <a:pt x="25202" y="27573"/>
                    <a:pt x="25187" y="27573"/>
                    <a:pt x="25187" y="27573"/>
                  </a:cubicBezTo>
                  <a:close/>
                  <a:moveTo>
                    <a:pt x="29631" y="8973"/>
                  </a:moveTo>
                  <a:close/>
                  <a:moveTo>
                    <a:pt x="19693" y="1988"/>
                  </a:moveTo>
                  <a:lnTo>
                    <a:pt x="19693" y="1988"/>
                  </a:lnTo>
                  <a:cubicBezTo>
                    <a:pt x="19693" y="1988"/>
                    <a:pt x="19693" y="2002"/>
                    <a:pt x="19693" y="2002"/>
                  </a:cubicBezTo>
                  <a:close/>
                  <a:moveTo>
                    <a:pt x="15078" y="739"/>
                  </a:moveTo>
                  <a:close/>
                  <a:moveTo>
                    <a:pt x="27757" y="5438"/>
                  </a:moveTo>
                  <a:cubicBezTo>
                    <a:pt x="27757" y="5424"/>
                    <a:pt x="27743" y="5424"/>
                    <a:pt x="27729" y="5410"/>
                  </a:cubicBezTo>
                  <a:cubicBezTo>
                    <a:pt x="27686" y="5396"/>
                    <a:pt x="27644" y="5396"/>
                    <a:pt x="27615" y="5367"/>
                  </a:cubicBezTo>
                  <a:lnTo>
                    <a:pt x="27587" y="5353"/>
                  </a:lnTo>
                  <a:cubicBezTo>
                    <a:pt x="27587" y="5325"/>
                    <a:pt x="27601" y="5310"/>
                    <a:pt x="27615" y="5282"/>
                  </a:cubicBezTo>
                  <a:cubicBezTo>
                    <a:pt x="27672" y="5325"/>
                    <a:pt x="27715" y="5381"/>
                    <a:pt x="27757" y="5438"/>
                  </a:cubicBezTo>
                  <a:close/>
                  <a:moveTo>
                    <a:pt x="23185" y="2499"/>
                  </a:moveTo>
                  <a:cubicBezTo>
                    <a:pt x="23129" y="2485"/>
                    <a:pt x="23072" y="2485"/>
                    <a:pt x="23015" y="2485"/>
                  </a:cubicBezTo>
                  <a:cubicBezTo>
                    <a:pt x="23072" y="2471"/>
                    <a:pt x="23129" y="2471"/>
                    <a:pt x="23185" y="2499"/>
                  </a:cubicBezTo>
                  <a:close/>
                  <a:moveTo>
                    <a:pt x="6119" y="3607"/>
                  </a:moveTo>
                  <a:lnTo>
                    <a:pt x="6105" y="3607"/>
                  </a:lnTo>
                  <a:lnTo>
                    <a:pt x="6105" y="3592"/>
                  </a:lnTo>
                  <a:close/>
                  <a:moveTo>
                    <a:pt x="625" y="12140"/>
                  </a:moveTo>
                  <a:lnTo>
                    <a:pt x="625" y="12140"/>
                  </a:lnTo>
                  <a:lnTo>
                    <a:pt x="625" y="12154"/>
                  </a:lnTo>
                  <a:lnTo>
                    <a:pt x="611" y="12154"/>
                  </a:lnTo>
                  <a:close/>
                  <a:moveTo>
                    <a:pt x="412" y="15931"/>
                  </a:move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38" name="Google Shape;438;p32"/>
            <p:cNvPicPr preferRelativeResize="0"/>
            <p:nvPr/>
          </p:nvPicPr>
          <p:blipFill>
            <a:blip r:embed="rId7">
              <a:alphaModFix amt="86000"/>
            </a:blip>
            <a:stretch>
              <a:fillRect/>
            </a:stretch>
          </p:blipFill>
          <p:spPr>
            <a:xfrm>
              <a:off x="1507325" y="3040702"/>
              <a:ext cx="1125095" cy="11004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9" name="Google Shape;439;p32"/>
          <p:cNvGrpSpPr/>
          <p:nvPr/>
        </p:nvGrpSpPr>
        <p:grpSpPr>
          <a:xfrm rot="-827220">
            <a:off x="1225435" y="3071729"/>
            <a:ext cx="1102634" cy="1030883"/>
            <a:chOff x="10415772" y="-60500"/>
            <a:chExt cx="1156567" cy="1081307"/>
          </a:xfrm>
        </p:grpSpPr>
        <p:sp>
          <p:nvSpPr>
            <p:cNvPr id="440" name="Google Shape;440;p32"/>
            <p:cNvSpPr/>
            <p:nvPr/>
          </p:nvSpPr>
          <p:spPr>
            <a:xfrm>
              <a:off x="10418403" y="-53382"/>
              <a:ext cx="1153935" cy="1074189"/>
            </a:xfrm>
            <a:custGeom>
              <a:avLst/>
              <a:gdLst/>
              <a:ahLst/>
              <a:cxnLst/>
              <a:rect l="l" t="t" r="r" b="b"/>
              <a:pathLst>
                <a:path w="33281" h="30981" extrusionOk="0">
                  <a:moveTo>
                    <a:pt x="33125" y="16172"/>
                  </a:moveTo>
                  <a:cubicBezTo>
                    <a:pt x="33096" y="16158"/>
                    <a:pt x="33068" y="16144"/>
                    <a:pt x="33040" y="16144"/>
                  </a:cubicBezTo>
                  <a:cubicBezTo>
                    <a:pt x="33054" y="16115"/>
                    <a:pt x="33082" y="16087"/>
                    <a:pt x="33125" y="16073"/>
                  </a:cubicBezTo>
                  <a:cubicBezTo>
                    <a:pt x="33111" y="16030"/>
                    <a:pt x="33111" y="15959"/>
                    <a:pt x="33082" y="15945"/>
                  </a:cubicBezTo>
                  <a:cubicBezTo>
                    <a:pt x="32898" y="15846"/>
                    <a:pt x="32798" y="15633"/>
                    <a:pt x="32855" y="15434"/>
                  </a:cubicBezTo>
                  <a:cubicBezTo>
                    <a:pt x="32869" y="15264"/>
                    <a:pt x="32855" y="15093"/>
                    <a:pt x="32784" y="14937"/>
                  </a:cubicBezTo>
                  <a:cubicBezTo>
                    <a:pt x="32741" y="14838"/>
                    <a:pt x="32727" y="14738"/>
                    <a:pt x="32741" y="14625"/>
                  </a:cubicBezTo>
                  <a:cubicBezTo>
                    <a:pt x="32741" y="14525"/>
                    <a:pt x="32812" y="14454"/>
                    <a:pt x="32912" y="14454"/>
                  </a:cubicBezTo>
                  <a:cubicBezTo>
                    <a:pt x="32912" y="14426"/>
                    <a:pt x="32912" y="14397"/>
                    <a:pt x="32912" y="14383"/>
                  </a:cubicBezTo>
                  <a:lnTo>
                    <a:pt x="32812" y="14284"/>
                  </a:lnTo>
                  <a:cubicBezTo>
                    <a:pt x="32727" y="14213"/>
                    <a:pt x="32727" y="14142"/>
                    <a:pt x="32827" y="14085"/>
                  </a:cubicBezTo>
                  <a:cubicBezTo>
                    <a:pt x="32784" y="13972"/>
                    <a:pt x="32756" y="13858"/>
                    <a:pt x="32642" y="13801"/>
                  </a:cubicBezTo>
                  <a:lnTo>
                    <a:pt x="32557" y="13318"/>
                  </a:lnTo>
                  <a:lnTo>
                    <a:pt x="32642" y="13318"/>
                  </a:lnTo>
                  <a:lnTo>
                    <a:pt x="32741" y="13219"/>
                  </a:lnTo>
                  <a:lnTo>
                    <a:pt x="32741" y="13134"/>
                  </a:lnTo>
                  <a:cubicBezTo>
                    <a:pt x="32628" y="13134"/>
                    <a:pt x="32543" y="13049"/>
                    <a:pt x="32543" y="12935"/>
                  </a:cubicBezTo>
                  <a:lnTo>
                    <a:pt x="32244" y="12949"/>
                  </a:lnTo>
                  <a:lnTo>
                    <a:pt x="32173" y="12850"/>
                  </a:lnTo>
                  <a:cubicBezTo>
                    <a:pt x="32287" y="12751"/>
                    <a:pt x="32372" y="12651"/>
                    <a:pt x="32259" y="12495"/>
                  </a:cubicBezTo>
                  <a:cubicBezTo>
                    <a:pt x="32202" y="12438"/>
                    <a:pt x="32173" y="12353"/>
                    <a:pt x="32173" y="12282"/>
                  </a:cubicBezTo>
                  <a:cubicBezTo>
                    <a:pt x="32230" y="12097"/>
                    <a:pt x="32088" y="11970"/>
                    <a:pt x="32060" y="11799"/>
                  </a:cubicBezTo>
                  <a:cubicBezTo>
                    <a:pt x="31946" y="11799"/>
                    <a:pt x="31918" y="11700"/>
                    <a:pt x="31889" y="11615"/>
                  </a:cubicBezTo>
                  <a:cubicBezTo>
                    <a:pt x="31847" y="11544"/>
                    <a:pt x="31776" y="11529"/>
                    <a:pt x="31691" y="11586"/>
                  </a:cubicBezTo>
                  <a:cubicBezTo>
                    <a:pt x="31648" y="11629"/>
                    <a:pt x="31606" y="11700"/>
                    <a:pt x="31549" y="11629"/>
                  </a:cubicBezTo>
                  <a:cubicBezTo>
                    <a:pt x="31520" y="11600"/>
                    <a:pt x="31535" y="11544"/>
                    <a:pt x="31549" y="11501"/>
                  </a:cubicBezTo>
                  <a:cubicBezTo>
                    <a:pt x="31634" y="11359"/>
                    <a:pt x="31549" y="11302"/>
                    <a:pt x="31421" y="11288"/>
                  </a:cubicBezTo>
                  <a:lnTo>
                    <a:pt x="31421" y="11288"/>
                  </a:lnTo>
                  <a:cubicBezTo>
                    <a:pt x="31364" y="11118"/>
                    <a:pt x="31478" y="10990"/>
                    <a:pt x="31563" y="10862"/>
                  </a:cubicBezTo>
                  <a:lnTo>
                    <a:pt x="31307" y="10749"/>
                  </a:lnTo>
                  <a:cubicBezTo>
                    <a:pt x="31307" y="10678"/>
                    <a:pt x="31307" y="10621"/>
                    <a:pt x="31279" y="10564"/>
                  </a:cubicBezTo>
                  <a:cubicBezTo>
                    <a:pt x="31180" y="10337"/>
                    <a:pt x="31066" y="10110"/>
                    <a:pt x="30754" y="10181"/>
                  </a:cubicBezTo>
                  <a:cubicBezTo>
                    <a:pt x="30754" y="10081"/>
                    <a:pt x="30725" y="9982"/>
                    <a:pt x="30810" y="9911"/>
                  </a:cubicBezTo>
                  <a:cubicBezTo>
                    <a:pt x="30853" y="9882"/>
                    <a:pt x="30881" y="9868"/>
                    <a:pt x="30924" y="9840"/>
                  </a:cubicBezTo>
                  <a:cubicBezTo>
                    <a:pt x="31023" y="9726"/>
                    <a:pt x="31009" y="9655"/>
                    <a:pt x="30867" y="9584"/>
                  </a:cubicBezTo>
                  <a:cubicBezTo>
                    <a:pt x="30810" y="9556"/>
                    <a:pt x="30754" y="9528"/>
                    <a:pt x="30697" y="9513"/>
                  </a:cubicBezTo>
                  <a:cubicBezTo>
                    <a:pt x="30782" y="9471"/>
                    <a:pt x="30867" y="9400"/>
                    <a:pt x="30938" y="9315"/>
                  </a:cubicBezTo>
                  <a:lnTo>
                    <a:pt x="30938" y="9315"/>
                  </a:lnTo>
                  <a:cubicBezTo>
                    <a:pt x="30967" y="9286"/>
                    <a:pt x="30995" y="9258"/>
                    <a:pt x="31038" y="9229"/>
                  </a:cubicBezTo>
                  <a:lnTo>
                    <a:pt x="31038" y="9229"/>
                  </a:lnTo>
                  <a:cubicBezTo>
                    <a:pt x="31066" y="9187"/>
                    <a:pt x="31094" y="9158"/>
                    <a:pt x="31123" y="9116"/>
                  </a:cubicBezTo>
                  <a:cubicBezTo>
                    <a:pt x="31123" y="9087"/>
                    <a:pt x="31123" y="9073"/>
                    <a:pt x="31123" y="9045"/>
                  </a:cubicBezTo>
                  <a:cubicBezTo>
                    <a:pt x="31094" y="9002"/>
                    <a:pt x="31066" y="8974"/>
                    <a:pt x="31038" y="8945"/>
                  </a:cubicBezTo>
                  <a:lnTo>
                    <a:pt x="31038" y="8945"/>
                  </a:lnTo>
                  <a:cubicBezTo>
                    <a:pt x="30938" y="8874"/>
                    <a:pt x="30796" y="8874"/>
                    <a:pt x="30739" y="8747"/>
                  </a:cubicBezTo>
                  <a:lnTo>
                    <a:pt x="30739" y="8747"/>
                  </a:lnTo>
                  <a:cubicBezTo>
                    <a:pt x="30725" y="8718"/>
                    <a:pt x="30683" y="8718"/>
                    <a:pt x="30654" y="8747"/>
                  </a:cubicBezTo>
                  <a:cubicBezTo>
                    <a:pt x="30626" y="8747"/>
                    <a:pt x="30597" y="8747"/>
                    <a:pt x="30555" y="8747"/>
                  </a:cubicBezTo>
                  <a:cubicBezTo>
                    <a:pt x="30384" y="8860"/>
                    <a:pt x="30186" y="8661"/>
                    <a:pt x="30015" y="8789"/>
                  </a:cubicBezTo>
                  <a:cubicBezTo>
                    <a:pt x="30001" y="8803"/>
                    <a:pt x="30001" y="8832"/>
                    <a:pt x="29987" y="8846"/>
                  </a:cubicBezTo>
                  <a:lnTo>
                    <a:pt x="29987" y="8846"/>
                  </a:lnTo>
                  <a:lnTo>
                    <a:pt x="29902" y="8761"/>
                  </a:lnTo>
                  <a:cubicBezTo>
                    <a:pt x="30044" y="8633"/>
                    <a:pt x="30058" y="8619"/>
                    <a:pt x="29973" y="8406"/>
                  </a:cubicBezTo>
                  <a:lnTo>
                    <a:pt x="30015" y="8363"/>
                  </a:lnTo>
                  <a:cubicBezTo>
                    <a:pt x="30001" y="8335"/>
                    <a:pt x="29987" y="8307"/>
                    <a:pt x="29973" y="8278"/>
                  </a:cubicBezTo>
                  <a:cubicBezTo>
                    <a:pt x="29916" y="8023"/>
                    <a:pt x="30214" y="8108"/>
                    <a:pt x="30271" y="7966"/>
                  </a:cubicBezTo>
                  <a:cubicBezTo>
                    <a:pt x="30271" y="7937"/>
                    <a:pt x="30271" y="7909"/>
                    <a:pt x="30271" y="7895"/>
                  </a:cubicBezTo>
                  <a:cubicBezTo>
                    <a:pt x="30214" y="7838"/>
                    <a:pt x="30228" y="7753"/>
                    <a:pt x="30172" y="7696"/>
                  </a:cubicBezTo>
                  <a:lnTo>
                    <a:pt x="30172" y="7696"/>
                  </a:lnTo>
                  <a:cubicBezTo>
                    <a:pt x="29973" y="7497"/>
                    <a:pt x="29746" y="7895"/>
                    <a:pt x="29561" y="7653"/>
                  </a:cubicBezTo>
                  <a:cubicBezTo>
                    <a:pt x="29547" y="7611"/>
                    <a:pt x="29518" y="7554"/>
                    <a:pt x="29504" y="7511"/>
                  </a:cubicBezTo>
                  <a:lnTo>
                    <a:pt x="29504" y="7412"/>
                  </a:lnTo>
                  <a:lnTo>
                    <a:pt x="29447" y="7412"/>
                  </a:lnTo>
                  <a:cubicBezTo>
                    <a:pt x="29433" y="7384"/>
                    <a:pt x="29419" y="7355"/>
                    <a:pt x="29391" y="7327"/>
                  </a:cubicBezTo>
                  <a:cubicBezTo>
                    <a:pt x="29362" y="7298"/>
                    <a:pt x="29334" y="7270"/>
                    <a:pt x="29291" y="7256"/>
                  </a:cubicBezTo>
                  <a:cubicBezTo>
                    <a:pt x="29249" y="7242"/>
                    <a:pt x="29206" y="7227"/>
                    <a:pt x="29163" y="7227"/>
                  </a:cubicBezTo>
                  <a:lnTo>
                    <a:pt x="29149" y="7227"/>
                  </a:lnTo>
                  <a:cubicBezTo>
                    <a:pt x="29107" y="7213"/>
                    <a:pt x="29078" y="7213"/>
                    <a:pt x="29036" y="7213"/>
                  </a:cubicBezTo>
                  <a:cubicBezTo>
                    <a:pt x="29092" y="7142"/>
                    <a:pt x="29163" y="7085"/>
                    <a:pt x="29220" y="7014"/>
                  </a:cubicBezTo>
                  <a:lnTo>
                    <a:pt x="29220" y="7014"/>
                  </a:lnTo>
                  <a:cubicBezTo>
                    <a:pt x="29249" y="6986"/>
                    <a:pt x="29277" y="6943"/>
                    <a:pt x="29305" y="6915"/>
                  </a:cubicBezTo>
                  <a:cubicBezTo>
                    <a:pt x="29305" y="6887"/>
                    <a:pt x="29305" y="6858"/>
                    <a:pt x="29305" y="6830"/>
                  </a:cubicBezTo>
                  <a:cubicBezTo>
                    <a:pt x="29277" y="6802"/>
                    <a:pt x="29249" y="6759"/>
                    <a:pt x="29220" y="6731"/>
                  </a:cubicBezTo>
                  <a:lnTo>
                    <a:pt x="29220" y="6731"/>
                  </a:lnTo>
                  <a:cubicBezTo>
                    <a:pt x="29206" y="6716"/>
                    <a:pt x="29178" y="6688"/>
                    <a:pt x="29149" y="6688"/>
                  </a:cubicBezTo>
                  <a:cubicBezTo>
                    <a:pt x="29163" y="6660"/>
                    <a:pt x="29163" y="6631"/>
                    <a:pt x="29163" y="6603"/>
                  </a:cubicBezTo>
                  <a:cubicBezTo>
                    <a:pt x="29149" y="6589"/>
                    <a:pt x="29135" y="6560"/>
                    <a:pt x="29121" y="6546"/>
                  </a:cubicBezTo>
                  <a:cubicBezTo>
                    <a:pt x="29092" y="6546"/>
                    <a:pt x="29064" y="6546"/>
                    <a:pt x="29036" y="6546"/>
                  </a:cubicBezTo>
                  <a:cubicBezTo>
                    <a:pt x="28965" y="6617"/>
                    <a:pt x="28865" y="6574"/>
                    <a:pt x="28794" y="6603"/>
                  </a:cubicBezTo>
                  <a:cubicBezTo>
                    <a:pt x="28794" y="6546"/>
                    <a:pt x="28780" y="6489"/>
                    <a:pt x="28752" y="6447"/>
                  </a:cubicBezTo>
                  <a:lnTo>
                    <a:pt x="28752" y="6262"/>
                  </a:lnTo>
                  <a:cubicBezTo>
                    <a:pt x="28723" y="6219"/>
                    <a:pt x="28667" y="6205"/>
                    <a:pt x="28638" y="6234"/>
                  </a:cubicBezTo>
                  <a:lnTo>
                    <a:pt x="28624" y="6248"/>
                  </a:lnTo>
                  <a:cubicBezTo>
                    <a:pt x="28525" y="6177"/>
                    <a:pt x="28411" y="6148"/>
                    <a:pt x="28283" y="6163"/>
                  </a:cubicBezTo>
                  <a:lnTo>
                    <a:pt x="28269" y="6134"/>
                  </a:lnTo>
                  <a:cubicBezTo>
                    <a:pt x="28212" y="6106"/>
                    <a:pt x="28127" y="6092"/>
                    <a:pt x="28084" y="6035"/>
                  </a:cubicBezTo>
                  <a:cubicBezTo>
                    <a:pt x="28113" y="6021"/>
                    <a:pt x="28155" y="5992"/>
                    <a:pt x="28184" y="5978"/>
                  </a:cubicBezTo>
                  <a:lnTo>
                    <a:pt x="28184" y="5978"/>
                  </a:lnTo>
                  <a:cubicBezTo>
                    <a:pt x="28212" y="5935"/>
                    <a:pt x="28241" y="5907"/>
                    <a:pt x="28269" y="5879"/>
                  </a:cubicBezTo>
                  <a:lnTo>
                    <a:pt x="28269" y="5879"/>
                  </a:lnTo>
                  <a:cubicBezTo>
                    <a:pt x="28297" y="5850"/>
                    <a:pt x="28297" y="5808"/>
                    <a:pt x="28269" y="5779"/>
                  </a:cubicBezTo>
                  <a:lnTo>
                    <a:pt x="28269" y="5779"/>
                  </a:lnTo>
                  <a:cubicBezTo>
                    <a:pt x="28226" y="5722"/>
                    <a:pt x="28141" y="5722"/>
                    <a:pt x="28084" y="5779"/>
                  </a:cubicBezTo>
                  <a:lnTo>
                    <a:pt x="27999" y="5779"/>
                  </a:lnTo>
                  <a:cubicBezTo>
                    <a:pt x="27871" y="5850"/>
                    <a:pt x="27786" y="5779"/>
                    <a:pt x="27715" y="5708"/>
                  </a:cubicBezTo>
                  <a:cubicBezTo>
                    <a:pt x="27658" y="5623"/>
                    <a:pt x="27786" y="5637"/>
                    <a:pt x="27800" y="5580"/>
                  </a:cubicBezTo>
                  <a:lnTo>
                    <a:pt x="27800" y="5580"/>
                  </a:lnTo>
                  <a:cubicBezTo>
                    <a:pt x="27857" y="5538"/>
                    <a:pt x="27857" y="5453"/>
                    <a:pt x="27800" y="5396"/>
                  </a:cubicBezTo>
                  <a:lnTo>
                    <a:pt x="27800" y="5396"/>
                  </a:lnTo>
                  <a:cubicBezTo>
                    <a:pt x="27744" y="5339"/>
                    <a:pt x="27758" y="5254"/>
                    <a:pt x="27701" y="5211"/>
                  </a:cubicBezTo>
                  <a:lnTo>
                    <a:pt x="27701" y="5211"/>
                  </a:lnTo>
                  <a:cubicBezTo>
                    <a:pt x="27587" y="5098"/>
                    <a:pt x="27488" y="4998"/>
                    <a:pt x="27318" y="5112"/>
                  </a:cubicBezTo>
                  <a:lnTo>
                    <a:pt x="27318" y="5112"/>
                  </a:lnTo>
                  <a:cubicBezTo>
                    <a:pt x="27119" y="5183"/>
                    <a:pt x="27218" y="4970"/>
                    <a:pt x="27133" y="4913"/>
                  </a:cubicBezTo>
                  <a:lnTo>
                    <a:pt x="27133" y="4913"/>
                  </a:lnTo>
                  <a:cubicBezTo>
                    <a:pt x="27091" y="4856"/>
                    <a:pt x="27034" y="4814"/>
                    <a:pt x="26977" y="4785"/>
                  </a:cubicBezTo>
                  <a:cubicBezTo>
                    <a:pt x="26977" y="4771"/>
                    <a:pt x="26977" y="4743"/>
                    <a:pt x="26949" y="4729"/>
                  </a:cubicBezTo>
                  <a:lnTo>
                    <a:pt x="26949" y="4729"/>
                  </a:lnTo>
                  <a:cubicBezTo>
                    <a:pt x="26906" y="4700"/>
                    <a:pt x="26878" y="4672"/>
                    <a:pt x="26849" y="4629"/>
                  </a:cubicBezTo>
                  <a:lnTo>
                    <a:pt x="26750" y="4530"/>
                  </a:lnTo>
                  <a:cubicBezTo>
                    <a:pt x="26807" y="4359"/>
                    <a:pt x="26878" y="4175"/>
                    <a:pt x="26565" y="4246"/>
                  </a:cubicBezTo>
                  <a:lnTo>
                    <a:pt x="26466" y="4246"/>
                  </a:lnTo>
                  <a:cubicBezTo>
                    <a:pt x="26437" y="4288"/>
                    <a:pt x="26395" y="4317"/>
                    <a:pt x="26366" y="4345"/>
                  </a:cubicBezTo>
                  <a:lnTo>
                    <a:pt x="26366" y="4345"/>
                  </a:lnTo>
                  <a:cubicBezTo>
                    <a:pt x="26338" y="4374"/>
                    <a:pt x="26310" y="4402"/>
                    <a:pt x="26295" y="4445"/>
                  </a:cubicBezTo>
                  <a:lnTo>
                    <a:pt x="26210" y="4430"/>
                  </a:lnTo>
                  <a:cubicBezTo>
                    <a:pt x="26210" y="4430"/>
                    <a:pt x="26210" y="4416"/>
                    <a:pt x="26210" y="4402"/>
                  </a:cubicBezTo>
                  <a:cubicBezTo>
                    <a:pt x="26182" y="4274"/>
                    <a:pt x="25997" y="4288"/>
                    <a:pt x="25983" y="4146"/>
                  </a:cubicBezTo>
                  <a:cubicBezTo>
                    <a:pt x="25955" y="4161"/>
                    <a:pt x="25926" y="4161"/>
                    <a:pt x="25898" y="4146"/>
                  </a:cubicBezTo>
                  <a:lnTo>
                    <a:pt x="25855" y="4132"/>
                  </a:lnTo>
                  <a:lnTo>
                    <a:pt x="25827" y="4090"/>
                  </a:lnTo>
                  <a:lnTo>
                    <a:pt x="25841" y="4047"/>
                  </a:lnTo>
                  <a:cubicBezTo>
                    <a:pt x="25841" y="4019"/>
                    <a:pt x="25827" y="3990"/>
                    <a:pt x="25799" y="3962"/>
                  </a:cubicBezTo>
                  <a:lnTo>
                    <a:pt x="25799" y="3877"/>
                  </a:lnTo>
                  <a:cubicBezTo>
                    <a:pt x="25770" y="3834"/>
                    <a:pt x="25742" y="3806"/>
                    <a:pt x="25699" y="3777"/>
                  </a:cubicBezTo>
                  <a:cubicBezTo>
                    <a:pt x="25614" y="3692"/>
                    <a:pt x="25699" y="3564"/>
                    <a:pt x="25614" y="3493"/>
                  </a:cubicBezTo>
                  <a:cubicBezTo>
                    <a:pt x="25571" y="3422"/>
                    <a:pt x="25500" y="3380"/>
                    <a:pt x="25415" y="3394"/>
                  </a:cubicBezTo>
                  <a:cubicBezTo>
                    <a:pt x="25373" y="3337"/>
                    <a:pt x="25344" y="3238"/>
                    <a:pt x="25231" y="3295"/>
                  </a:cubicBezTo>
                  <a:lnTo>
                    <a:pt x="25046" y="3295"/>
                  </a:lnTo>
                  <a:cubicBezTo>
                    <a:pt x="25018" y="3266"/>
                    <a:pt x="25003" y="3266"/>
                    <a:pt x="24975" y="3266"/>
                  </a:cubicBezTo>
                  <a:lnTo>
                    <a:pt x="24975" y="3252"/>
                  </a:lnTo>
                  <a:lnTo>
                    <a:pt x="24932" y="3195"/>
                  </a:lnTo>
                  <a:lnTo>
                    <a:pt x="24932" y="3195"/>
                  </a:lnTo>
                  <a:cubicBezTo>
                    <a:pt x="24876" y="3153"/>
                    <a:pt x="24904" y="3067"/>
                    <a:pt x="24847" y="3011"/>
                  </a:cubicBezTo>
                  <a:lnTo>
                    <a:pt x="24847" y="2911"/>
                  </a:lnTo>
                  <a:lnTo>
                    <a:pt x="24748" y="2826"/>
                  </a:lnTo>
                  <a:cubicBezTo>
                    <a:pt x="24407" y="2982"/>
                    <a:pt x="24407" y="2982"/>
                    <a:pt x="24180" y="2727"/>
                  </a:cubicBezTo>
                  <a:cubicBezTo>
                    <a:pt x="24081" y="2812"/>
                    <a:pt x="23981" y="2741"/>
                    <a:pt x="23896" y="2727"/>
                  </a:cubicBezTo>
                  <a:lnTo>
                    <a:pt x="23797" y="2727"/>
                  </a:lnTo>
                  <a:cubicBezTo>
                    <a:pt x="23740" y="2684"/>
                    <a:pt x="23740" y="2599"/>
                    <a:pt x="23797" y="2542"/>
                  </a:cubicBezTo>
                  <a:lnTo>
                    <a:pt x="23797" y="2542"/>
                  </a:lnTo>
                  <a:cubicBezTo>
                    <a:pt x="23797" y="2542"/>
                    <a:pt x="23811" y="2542"/>
                    <a:pt x="23825" y="2514"/>
                  </a:cubicBezTo>
                  <a:cubicBezTo>
                    <a:pt x="23825" y="2500"/>
                    <a:pt x="23825" y="2471"/>
                    <a:pt x="23797" y="2457"/>
                  </a:cubicBezTo>
                  <a:lnTo>
                    <a:pt x="23782" y="2457"/>
                  </a:lnTo>
                  <a:cubicBezTo>
                    <a:pt x="23797" y="2443"/>
                    <a:pt x="23811" y="2429"/>
                    <a:pt x="23825" y="2429"/>
                  </a:cubicBezTo>
                  <a:cubicBezTo>
                    <a:pt x="23768" y="2216"/>
                    <a:pt x="23669" y="2074"/>
                    <a:pt x="23413" y="2173"/>
                  </a:cubicBezTo>
                  <a:lnTo>
                    <a:pt x="23413" y="2173"/>
                  </a:lnTo>
                  <a:cubicBezTo>
                    <a:pt x="23300" y="2230"/>
                    <a:pt x="23271" y="2130"/>
                    <a:pt x="23229" y="2074"/>
                  </a:cubicBezTo>
                  <a:lnTo>
                    <a:pt x="23229" y="2074"/>
                  </a:lnTo>
                  <a:cubicBezTo>
                    <a:pt x="23129" y="2003"/>
                    <a:pt x="23229" y="1861"/>
                    <a:pt x="23129" y="1790"/>
                  </a:cubicBezTo>
                  <a:lnTo>
                    <a:pt x="23129" y="1790"/>
                  </a:lnTo>
                  <a:cubicBezTo>
                    <a:pt x="23058" y="1747"/>
                    <a:pt x="23058" y="1662"/>
                    <a:pt x="23030" y="1591"/>
                  </a:cubicBezTo>
                  <a:cubicBezTo>
                    <a:pt x="22973" y="1548"/>
                    <a:pt x="22902" y="1548"/>
                    <a:pt x="22845" y="1591"/>
                  </a:cubicBezTo>
                  <a:cubicBezTo>
                    <a:pt x="22817" y="1605"/>
                    <a:pt x="22789" y="1605"/>
                    <a:pt x="22760" y="1591"/>
                  </a:cubicBezTo>
                  <a:cubicBezTo>
                    <a:pt x="22561" y="1690"/>
                    <a:pt x="22334" y="1662"/>
                    <a:pt x="22178" y="1506"/>
                  </a:cubicBezTo>
                  <a:cubicBezTo>
                    <a:pt x="22022" y="1520"/>
                    <a:pt x="21851" y="1477"/>
                    <a:pt x="21780" y="1676"/>
                  </a:cubicBezTo>
                  <a:lnTo>
                    <a:pt x="21709" y="1676"/>
                  </a:lnTo>
                  <a:cubicBezTo>
                    <a:pt x="21596" y="1591"/>
                    <a:pt x="21482" y="1491"/>
                    <a:pt x="21525" y="1307"/>
                  </a:cubicBezTo>
                  <a:lnTo>
                    <a:pt x="21525" y="1307"/>
                  </a:lnTo>
                  <a:lnTo>
                    <a:pt x="21695" y="1278"/>
                  </a:lnTo>
                  <a:lnTo>
                    <a:pt x="21695" y="1321"/>
                  </a:lnTo>
                  <a:lnTo>
                    <a:pt x="21795" y="1207"/>
                  </a:lnTo>
                  <a:cubicBezTo>
                    <a:pt x="21823" y="1179"/>
                    <a:pt x="21851" y="1179"/>
                    <a:pt x="21880" y="1207"/>
                  </a:cubicBezTo>
                  <a:lnTo>
                    <a:pt x="21880" y="1207"/>
                  </a:lnTo>
                  <a:cubicBezTo>
                    <a:pt x="21965" y="1278"/>
                    <a:pt x="22079" y="1264"/>
                    <a:pt x="22164" y="1207"/>
                  </a:cubicBezTo>
                  <a:cubicBezTo>
                    <a:pt x="22164" y="1179"/>
                    <a:pt x="22164" y="1151"/>
                    <a:pt x="22164" y="1122"/>
                  </a:cubicBezTo>
                  <a:cubicBezTo>
                    <a:pt x="22079" y="753"/>
                    <a:pt x="21809" y="909"/>
                    <a:pt x="21596" y="924"/>
                  </a:cubicBezTo>
                  <a:cubicBezTo>
                    <a:pt x="21568" y="924"/>
                    <a:pt x="21539" y="924"/>
                    <a:pt x="21511" y="924"/>
                  </a:cubicBezTo>
                  <a:cubicBezTo>
                    <a:pt x="21482" y="938"/>
                    <a:pt x="21468" y="980"/>
                    <a:pt x="21468" y="1009"/>
                  </a:cubicBezTo>
                  <a:cubicBezTo>
                    <a:pt x="21454" y="1009"/>
                    <a:pt x="21426" y="1009"/>
                    <a:pt x="21411" y="1009"/>
                  </a:cubicBezTo>
                  <a:lnTo>
                    <a:pt x="21411" y="1009"/>
                  </a:lnTo>
                  <a:cubicBezTo>
                    <a:pt x="21312" y="980"/>
                    <a:pt x="21298" y="909"/>
                    <a:pt x="21312" y="810"/>
                  </a:cubicBezTo>
                  <a:cubicBezTo>
                    <a:pt x="21284" y="810"/>
                    <a:pt x="21241" y="810"/>
                    <a:pt x="21213" y="810"/>
                  </a:cubicBezTo>
                  <a:cubicBezTo>
                    <a:pt x="21170" y="767"/>
                    <a:pt x="21085" y="767"/>
                    <a:pt x="21028" y="810"/>
                  </a:cubicBezTo>
                  <a:lnTo>
                    <a:pt x="21028" y="810"/>
                  </a:lnTo>
                  <a:cubicBezTo>
                    <a:pt x="21000" y="838"/>
                    <a:pt x="20957" y="838"/>
                    <a:pt x="20929" y="810"/>
                  </a:cubicBezTo>
                  <a:cubicBezTo>
                    <a:pt x="20900" y="810"/>
                    <a:pt x="20872" y="810"/>
                    <a:pt x="20843" y="810"/>
                  </a:cubicBezTo>
                  <a:cubicBezTo>
                    <a:pt x="20843" y="810"/>
                    <a:pt x="20829" y="796"/>
                    <a:pt x="20815" y="782"/>
                  </a:cubicBezTo>
                  <a:cubicBezTo>
                    <a:pt x="20815" y="767"/>
                    <a:pt x="20815" y="739"/>
                    <a:pt x="20843" y="725"/>
                  </a:cubicBezTo>
                  <a:lnTo>
                    <a:pt x="20843" y="725"/>
                  </a:lnTo>
                  <a:cubicBezTo>
                    <a:pt x="20943" y="554"/>
                    <a:pt x="20801" y="455"/>
                    <a:pt x="20744" y="341"/>
                  </a:cubicBezTo>
                  <a:lnTo>
                    <a:pt x="20645" y="341"/>
                  </a:lnTo>
                  <a:cubicBezTo>
                    <a:pt x="20616" y="370"/>
                    <a:pt x="20588" y="398"/>
                    <a:pt x="20559" y="427"/>
                  </a:cubicBezTo>
                  <a:lnTo>
                    <a:pt x="20446" y="540"/>
                  </a:lnTo>
                  <a:cubicBezTo>
                    <a:pt x="20417" y="569"/>
                    <a:pt x="20389" y="597"/>
                    <a:pt x="20361" y="625"/>
                  </a:cubicBezTo>
                  <a:lnTo>
                    <a:pt x="20261" y="640"/>
                  </a:lnTo>
                  <a:lnTo>
                    <a:pt x="20261" y="640"/>
                  </a:lnTo>
                  <a:lnTo>
                    <a:pt x="20176" y="640"/>
                  </a:lnTo>
                  <a:lnTo>
                    <a:pt x="20176" y="640"/>
                  </a:lnTo>
                  <a:lnTo>
                    <a:pt x="20077" y="625"/>
                  </a:lnTo>
                  <a:cubicBezTo>
                    <a:pt x="20077" y="640"/>
                    <a:pt x="20077" y="654"/>
                    <a:pt x="20077" y="668"/>
                  </a:cubicBezTo>
                  <a:lnTo>
                    <a:pt x="19992" y="668"/>
                  </a:lnTo>
                  <a:cubicBezTo>
                    <a:pt x="19821" y="597"/>
                    <a:pt x="19665" y="498"/>
                    <a:pt x="19523" y="384"/>
                  </a:cubicBezTo>
                  <a:cubicBezTo>
                    <a:pt x="19367" y="270"/>
                    <a:pt x="19253" y="114"/>
                    <a:pt x="19026" y="242"/>
                  </a:cubicBezTo>
                  <a:lnTo>
                    <a:pt x="19026" y="242"/>
                  </a:lnTo>
                  <a:cubicBezTo>
                    <a:pt x="18770" y="114"/>
                    <a:pt x="18472" y="72"/>
                    <a:pt x="18188" y="114"/>
                  </a:cubicBezTo>
                  <a:lnTo>
                    <a:pt x="18160" y="114"/>
                  </a:lnTo>
                  <a:cubicBezTo>
                    <a:pt x="18146" y="86"/>
                    <a:pt x="18103" y="72"/>
                    <a:pt x="18075" y="57"/>
                  </a:cubicBezTo>
                  <a:lnTo>
                    <a:pt x="17975" y="57"/>
                  </a:lnTo>
                  <a:cubicBezTo>
                    <a:pt x="17933" y="1"/>
                    <a:pt x="17848" y="1"/>
                    <a:pt x="17791" y="57"/>
                  </a:cubicBezTo>
                  <a:lnTo>
                    <a:pt x="17791" y="57"/>
                  </a:lnTo>
                  <a:cubicBezTo>
                    <a:pt x="17748" y="114"/>
                    <a:pt x="17649" y="114"/>
                    <a:pt x="17606" y="57"/>
                  </a:cubicBezTo>
                  <a:cubicBezTo>
                    <a:pt x="17578" y="57"/>
                    <a:pt x="17549" y="57"/>
                    <a:pt x="17507" y="57"/>
                  </a:cubicBezTo>
                  <a:cubicBezTo>
                    <a:pt x="17493" y="15"/>
                    <a:pt x="17450" y="15"/>
                    <a:pt x="17422" y="57"/>
                  </a:cubicBezTo>
                  <a:lnTo>
                    <a:pt x="17308" y="157"/>
                  </a:lnTo>
                  <a:cubicBezTo>
                    <a:pt x="17294" y="270"/>
                    <a:pt x="17223" y="370"/>
                    <a:pt x="17138" y="441"/>
                  </a:cubicBezTo>
                  <a:lnTo>
                    <a:pt x="17138" y="441"/>
                  </a:lnTo>
                  <a:cubicBezTo>
                    <a:pt x="17010" y="412"/>
                    <a:pt x="16939" y="228"/>
                    <a:pt x="16783" y="270"/>
                  </a:cubicBezTo>
                  <a:lnTo>
                    <a:pt x="16769" y="341"/>
                  </a:lnTo>
                  <a:cubicBezTo>
                    <a:pt x="16740" y="341"/>
                    <a:pt x="16726" y="341"/>
                    <a:pt x="16712" y="341"/>
                  </a:cubicBezTo>
                  <a:cubicBezTo>
                    <a:pt x="16698" y="341"/>
                    <a:pt x="16683" y="327"/>
                    <a:pt x="16669" y="327"/>
                  </a:cubicBezTo>
                  <a:cubicBezTo>
                    <a:pt x="16641" y="313"/>
                    <a:pt x="16598" y="327"/>
                    <a:pt x="16570" y="356"/>
                  </a:cubicBezTo>
                  <a:lnTo>
                    <a:pt x="16570" y="356"/>
                  </a:lnTo>
                  <a:cubicBezTo>
                    <a:pt x="16541" y="384"/>
                    <a:pt x="16513" y="412"/>
                    <a:pt x="16485" y="441"/>
                  </a:cubicBezTo>
                  <a:lnTo>
                    <a:pt x="16286" y="441"/>
                  </a:lnTo>
                  <a:cubicBezTo>
                    <a:pt x="16286" y="441"/>
                    <a:pt x="16272" y="427"/>
                    <a:pt x="16272" y="398"/>
                  </a:cubicBezTo>
                  <a:cubicBezTo>
                    <a:pt x="16257" y="384"/>
                    <a:pt x="16272" y="370"/>
                    <a:pt x="16286" y="341"/>
                  </a:cubicBezTo>
                  <a:lnTo>
                    <a:pt x="16286" y="341"/>
                  </a:lnTo>
                  <a:cubicBezTo>
                    <a:pt x="16286" y="341"/>
                    <a:pt x="16300" y="327"/>
                    <a:pt x="16300" y="313"/>
                  </a:cubicBezTo>
                  <a:cubicBezTo>
                    <a:pt x="16314" y="285"/>
                    <a:pt x="16300" y="270"/>
                    <a:pt x="16286" y="256"/>
                  </a:cubicBezTo>
                  <a:lnTo>
                    <a:pt x="16286" y="256"/>
                  </a:lnTo>
                  <a:cubicBezTo>
                    <a:pt x="16257" y="214"/>
                    <a:pt x="16215" y="185"/>
                    <a:pt x="16172" y="157"/>
                  </a:cubicBezTo>
                  <a:lnTo>
                    <a:pt x="16002" y="157"/>
                  </a:lnTo>
                  <a:cubicBezTo>
                    <a:pt x="15917" y="199"/>
                    <a:pt x="15874" y="398"/>
                    <a:pt x="15718" y="256"/>
                  </a:cubicBezTo>
                  <a:cubicBezTo>
                    <a:pt x="15690" y="256"/>
                    <a:pt x="15661" y="256"/>
                    <a:pt x="15633" y="256"/>
                  </a:cubicBezTo>
                  <a:cubicBezTo>
                    <a:pt x="15590" y="270"/>
                    <a:pt x="15576" y="313"/>
                    <a:pt x="15562" y="341"/>
                  </a:cubicBezTo>
                  <a:lnTo>
                    <a:pt x="15249" y="356"/>
                  </a:lnTo>
                  <a:cubicBezTo>
                    <a:pt x="15207" y="412"/>
                    <a:pt x="15136" y="441"/>
                    <a:pt x="15079" y="441"/>
                  </a:cubicBezTo>
                  <a:cubicBezTo>
                    <a:pt x="15107" y="412"/>
                    <a:pt x="15122" y="384"/>
                    <a:pt x="15150" y="341"/>
                  </a:cubicBezTo>
                  <a:lnTo>
                    <a:pt x="15150" y="256"/>
                  </a:lnTo>
                  <a:cubicBezTo>
                    <a:pt x="15093" y="199"/>
                    <a:pt x="15008" y="214"/>
                    <a:pt x="14965" y="157"/>
                  </a:cubicBezTo>
                  <a:lnTo>
                    <a:pt x="14866" y="157"/>
                  </a:lnTo>
                  <a:cubicBezTo>
                    <a:pt x="14809" y="185"/>
                    <a:pt x="14752" y="214"/>
                    <a:pt x="14696" y="199"/>
                  </a:cubicBezTo>
                  <a:cubicBezTo>
                    <a:pt x="14681" y="242"/>
                    <a:pt x="14653" y="256"/>
                    <a:pt x="14625" y="270"/>
                  </a:cubicBezTo>
                  <a:lnTo>
                    <a:pt x="14582" y="242"/>
                  </a:lnTo>
                  <a:lnTo>
                    <a:pt x="14483" y="341"/>
                  </a:lnTo>
                  <a:cubicBezTo>
                    <a:pt x="14341" y="455"/>
                    <a:pt x="14142" y="327"/>
                    <a:pt x="14000" y="441"/>
                  </a:cubicBezTo>
                  <a:lnTo>
                    <a:pt x="14000" y="540"/>
                  </a:lnTo>
                  <a:cubicBezTo>
                    <a:pt x="13929" y="625"/>
                    <a:pt x="13801" y="540"/>
                    <a:pt x="13730" y="625"/>
                  </a:cubicBezTo>
                  <a:lnTo>
                    <a:pt x="13730" y="625"/>
                  </a:lnTo>
                  <a:cubicBezTo>
                    <a:pt x="13702" y="654"/>
                    <a:pt x="13688" y="668"/>
                    <a:pt x="13688" y="696"/>
                  </a:cubicBezTo>
                  <a:cubicBezTo>
                    <a:pt x="13645" y="668"/>
                    <a:pt x="13574" y="682"/>
                    <a:pt x="13531" y="725"/>
                  </a:cubicBezTo>
                  <a:lnTo>
                    <a:pt x="13446" y="725"/>
                  </a:lnTo>
                  <a:cubicBezTo>
                    <a:pt x="13418" y="753"/>
                    <a:pt x="13375" y="782"/>
                    <a:pt x="13347" y="810"/>
                  </a:cubicBezTo>
                  <a:lnTo>
                    <a:pt x="13247" y="909"/>
                  </a:lnTo>
                  <a:cubicBezTo>
                    <a:pt x="13205" y="980"/>
                    <a:pt x="13134" y="995"/>
                    <a:pt x="13063" y="1009"/>
                  </a:cubicBezTo>
                  <a:lnTo>
                    <a:pt x="12396" y="1094"/>
                  </a:lnTo>
                  <a:lnTo>
                    <a:pt x="12396" y="1094"/>
                  </a:lnTo>
                  <a:lnTo>
                    <a:pt x="12396" y="1094"/>
                  </a:lnTo>
                  <a:lnTo>
                    <a:pt x="12396" y="1094"/>
                  </a:lnTo>
                  <a:lnTo>
                    <a:pt x="12424" y="1066"/>
                  </a:lnTo>
                  <a:cubicBezTo>
                    <a:pt x="12438" y="1023"/>
                    <a:pt x="12495" y="980"/>
                    <a:pt x="12495" y="952"/>
                  </a:cubicBezTo>
                  <a:cubicBezTo>
                    <a:pt x="12481" y="924"/>
                    <a:pt x="12424" y="909"/>
                    <a:pt x="12381" y="909"/>
                  </a:cubicBezTo>
                  <a:cubicBezTo>
                    <a:pt x="12254" y="895"/>
                    <a:pt x="12126" y="924"/>
                    <a:pt x="12026" y="1009"/>
                  </a:cubicBezTo>
                  <a:cubicBezTo>
                    <a:pt x="11941" y="1066"/>
                    <a:pt x="11870" y="1151"/>
                    <a:pt x="11728" y="1122"/>
                  </a:cubicBezTo>
                  <a:cubicBezTo>
                    <a:pt x="11671" y="1108"/>
                    <a:pt x="11686" y="1179"/>
                    <a:pt x="11714" y="1222"/>
                  </a:cubicBezTo>
                  <a:cubicBezTo>
                    <a:pt x="11742" y="1264"/>
                    <a:pt x="11771" y="1293"/>
                    <a:pt x="11742" y="1349"/>
                  </a:cubicBezTo>
                  <a:cubicBezTo>
                    <a:pt x="11402" y="1278"/>
                    <a:pt x="11416" y="1278"/>
                    <a:pt x="11089" y="1463"/>
                  </a:cubicBezTo>
                  <a:cubicBezTo>
                    <a:pt x="10990" y="1506"/>
                    <a:pt x="10876" y="1548"/>
                    <a:pt x="10777" y="1577"/>
                  </a:cubicBezTo>
                  <a:lnTo>
                    <a:pt x="10493" y="1577"/>
                  </a:lnTo>
                  <a:cubicBezTo>
                    <a:pt x="10408" y="1648"/>
                    <a:pt x="10294" y="1690"/>
                    <a:pt x="10209" y="1761"/>
                  </a:cubicBezTo>
                  <a:lnTo>
                    <a:pt x="9925" y="1761"/>
                  </a:lnTo>
                  <a:cubicBezTo>
                    <a:pt x="9868" y="1818"/>
                    <a:pt x="9854" y="1889"/>
                    <a:pt x="9897" y="1946"/>
                  </a:cubicBezTo>
                  <a:lnTo>
                    <a:pt x="9897" y="1946"/>
                  </a:lnTo>
                  <a:lnTo>
                    <a:pt x="9499" y="2074"/>
                  </a:lnTo>
                  <a:cubicBezTo>
                    <a:pt x="9457" y="2145"/>
                    <a:pt x="9386" y="2173"/>
                    <a:pt x="9300" y="2173"/>
                  </a:cubicBezTo>
                  <a:lnTo>
                    <a:pt x="9300" y="2343"/>
                  </a:lnTo>
                  <a:cubicBezTo>
                    <a:pt x="9315" y="2443"/>
                    <a:pt x="9244" y="2542"/>
                    <a:pt x="9144" y="2556"/>
                  </a:cubicBezTo>
                  <a:lnTo>
                    <a:pt x="9144" y="2556"/>
                  </a:lnTo>
                  <a:cubicBezTo>
                    <a:pt x="9116" y="2514"/>
                    <a:pt x="9059" y="2528"/>
                    <a:pt x="9031" y="2556"/>
                  </a:cubicBezTo>
                  <a:lnTo>
                    <a:pt x="9031" y="2556"/>
                  </a:lnTo>
                  <a:cubicBezTo>
                    <a:pt x="9002" y="2599"/>
                    <a:pt x="8960" y="2613"/>
                    <a:pt x="8931" y="2656"/>
                  </a:cubicBezTo>
                  <a:cubicBezTo>
                    <a:pt x="8903" y="2656"/>
                    <a:pt x="8874" y="2656"/>
                    <a:pt x="8832" y="2656"/>
                  </a:cubicBezTo>
                  <a:cubicBezTo>
                    <a:pt x="8803" y="2684"/>
                    <a:pt x="8775" y="2712"/>
                    <a:pt x="8747" y="2741"/>
                  </a:cubicBezTo>
                  <a:lnTo>
                    <a:pt x="8747" y="2741"/>
                  </a:lnTo>
                  <a:cubicBezTo>
                    <a:pt x="8676" y="2812"/>
                    <a:pt x="8661" y="2925"/>
                    <a:pt x="8718" y="3011"/>
                  </a:cubicBezTo>
                  <a:cubicBezTo>
                    <a:pt x="8718" y="3011"/>
                    <a:pt x="8732" y="3025"/>
                    <a:pt x="8747" y="3025"/>
                  </a:cubicBezTo>
                  <a:lnTo>
                    <a:pt x="8747" y="3025"/>
                  </a:lnTo>
                  <a:lnTo>
                    <a:pt x="8747" y="3025"/>
                  </a:lnTo>
                  <a:lnTo>
                    <a:pt x="8647" y="3110"/>
                  </a:lnTo>
                  <a:lnTo>
                    <a:pt x="8647" y="3110"/>
                  </a:lnTo>
                  <a:lnTo>
                    <a:pt x="8590" y="3110"/>
                  </a:lnTo>
                  <a:cubicBezTo>
                    <a:pt x="8576" y="2982"/>
                    <a:pt x="8576" y="2826"/>
                    <a:pt x="8378" y="2826"/>
                  </a:cubicBezTo>
                  <a:cubicBezTo>
                    <a:pt x="8264" y="3025"/>
                    <a:pt x="8065" y="3039"/>
                    <a:pt x="7895" y="3110"/>
                  </a:cubicBezTo>
                  <a:lnTo>
                    <a:pt x="7895" y="3110"/>
                  </a:lnTo>
                  <a:cubicBezTo>
                    <a:pt x="7866" y="3153"/>
                    <a:pt x="7838" y="3181"/>
                    <a:pt x="7795" y="3209"/>
                  </a:cubicBezTo>
                  <a:lnTo>
                    <a:pt x="7795" y="3295"/>
                  </a:lnTo>
                  <a:lnTo>
                    <a:pt x="7795" y="3295"/>
                  </a:lnTo>
                  <a:cubicBezTo>
                    <a:pt x="7739" y="3323"/>
                    <a:pt x="7668" y="3366"/>
                    <a:pt x="7625" y="3351"/>
                  </a:cubicBezTo>
                  <a:cubicBezTo>
                    <a:pt x="7497" y="3295"/>
                    <a:pt x="7412" y="3366"/>
                    <a:pt x="7313" y="3408"/>
                  </a:cubicBezTo>
                  <a:cubicBezTo>
                    <a:pt x="7298" y="3422"/>
                    <a:pt x="7284" y="3451"/>
                    <a:pt x="7298" y="3479"/>
                  </a:cubicBezTo>
                  <a:lnTo>
                    <a:pt x="7270" y="3465"/>
                  </a:lnTo>
                  <a:lnTo>
                    <a:pt x="7227" y="3493"/>
                  </a:lnTo>
                  <a:lnTo>
                    <a:pt x="7128" y="3493"/>
                  </a:lnTo>
                  <a:lnTo>
                    <a:pt x="7128" y="3593"/>
                  </a:lnTo>
                  <a:cubicBezTo>
                    <a:pt x="7029" y="3650"/>
                    <a:pt x="6901" y="3678"/>
                    <a:pt x="6844" y="3777"/>
                  </a:cubicBezTo>
                  <a:cubicBezTo>
                    <a:pt x="6702" y="3863"/>
                    <a:pt x="6532" y="3891"/>
                    <a:pt x="6461" y="4047"/>
                  </a:cubicBezTo>
                  <a:cubicBezTo>
                    <a:pt x="6376" y="4061"/>
                    <a:pt x="6319" y="4104"/>
                    <a:pt x="6276" y="4161"/>
                  </a:cubicBezTo>
                  <a:lnTo>
                    <a:pt x="6276" y="4161"/>
                  </a:lnTo>
                  <a:cubicBezTo>
                    <a:pt x="6063" y="4175"/>
                    <a:pt x="5964" y="4359"/>
                    <a:pt x="5808" y="4445"/>
                  </a:cubicBezTo>
                  <a:lnTo>
                    <a:pt x="5722" y="4516"/>
                  </a:lnTo>
                  <a:lnTo>
                    <a:pt x="5722" y="4516"/>
                  </a:lnTo>
                  <a:cubicBezTo>
                    <a:pt x="5651" y="4487"/>
                    <a:pt x="5580" y="4501"/>
                    <a:pt x="5524" y="4558"/>
                  </a:cubicBezTo>
                  <a:lnTo>
                    <a:pt x="5524" y="4558"/>
                  </a:lnTo>
                  <a:cubicBezTo>
                    <a:pt x="5495" y="4587"/>
                    <a:pt x="5453" y="4615"/>
                    <a:pt x="5424" y="4643"/>
                  </a:cubicBezTo>
                  <a:cubicBezTo>
                    <a:pt x="5396" y="4643"/>
                    <a:pt x="5368" y="4643"/>
                    <a:pt x="5339" y="4643"/>
                  </a:cubicBezTo>
                  <a:cubicBezTo>
                    <a:pt x="5240" y="4700"/>
                    <a:pt x="5140" y="4757"/>
                    <a:pt x="5041" y="4828"/>
                  </a:cubicBezTo>
                  <a:lnTo>
                    <a:pt x="5041" y="4828"/>
                  </a:lnTo>
                  <a:cubicBezTo>
                    <a:pt x="5013" y="4856"/>
                    <a:pt x="4984" y="4899"/>
                    <a:pt x="4942" y="4927"/>
                  </a:cubicBezTo>
                  <a:lnTo>
                    <a:pt x="4942" y="4927"/>
                  </a:lnTo>
                  <a:cubicBezTo>
                    <a:pt x="4899" y="5069"/>
                    <a:pt x="4785" y="5197"/>
                    <a:pt x="4629" y="5240"/>
                  </a:cubicBezTo>
                  <a:cubicBezTo>
                    <a:pt x="4516" y="5254"/>
                    <a:pt x="4487" y="5382"/>
                    <a:pt x="4473" y="5495"/>
                  </a:cubicBezTo>
                  <a:lnTo>
                    <a:pt x="4374" y="5595"/>
                  </a:lnTo>
                  <a:cubicBezTo>
                    <a:pt x="4217" y="5708"/>
                    <a:pt x="4076" y="5864"/>
                    <a:pt x="3976" y="6049"/>
                  </a:cubicBezTo>
                  <a:cubicBezTo>
                    <a:pt x="3863" y="6077"/>
                    <a:pt x="3763" y="6106"/>
                    <a:pt x="3749" y="6248"/>
                  </a:cubicBezTo>
                  <a:cubicBezTo>
                    <a:pt x="3749" y="6376"/>
                    <a:pt x="3664" y="6347"/>
                    <a:pt x="3579" y="6347"/>
                  </a:cubicBezTo>
                  <a:cubicBezTo>
                    <a:pt x="3508" y="6333"/>
                    <a:pt x="3465" y="6305"/>
                    <a:pt x="3408" y="6305"/>
                  </a:cubicBezTo>
                  <a:cubicBezTo>
                    <a:pt x="3408" y="6305"/>
                    <a:pt x="3380" y="6347"/>
                    <a:pt x="3380" y="6376"/>
                  </a:cubicBezTo>
                  <a:cubicBezTo>
                    <a:pt x="3394" y="6404"/>
                    <a:pt x="3408" y="6418"/>
                    <a:pt x="3437" y="6432"/>
                  </a:cubicBezTo>
                  <a:cubicBezTo>
                    <a:pt x="3522" y="6461"/>
                    <a:pt x="3607" y="6489"/>
                    <a:pt x="3607" y="6574"/>
                  </a:cubicBezTo>
                  <a:cubicBezTo>
                    <a:pt x="3607" y="6674"/>
                    <a:pt x="3536" y="6716"/>
                    <a:pt x="3465" y="6759"/>
                  </a:cubicBezTo>
                  <a:cubicBezTo>
                    <a:pt x="3394" y="6802"/>
                    <a:pt x="3309" y="6873"/>
                    <a:pt x="3238" y="6929"/>
                  </a:cubicBezTo>
                  <a:cubicBezTo>
                    <a:pt x="3167" y="6901"/>
                    <a:pt x="3096" y="6887"/>
                    <a:pt x="3025" y="6901"/>
                  </a:cubicBezTo>
                  <a:cubicBezTo>
                    <a:pt x="2897" y="6915"/>
                    <a:pt x="2783" y="6929"/>
                    <a:pt x="2670" y="6929"/>
                  </a:cubicBezTo>
                  <a:lnTo>
                    <a:pt x="2670" y="6929"/>
                  </a:lnTo>
                  <a:cubicBezTo>
                    <a:pt x="2642" y="6972"/>
                    <a:pt x="2599" y="7000"/>
                    <a:pt x="2571" y="7029"/>
                  </a:cubicBezTo>
                  <a:cubicBezTo>
                    <a:pt x="2542" y="7114"/>
                    <a:pt x="2471" y="7185"/>
                    <a:pt x="2386" y="7213"/>
                  </a:cubicBezTo>
                  <a:cubicBezTo>
                    <a:pt x="2358" y="7171"/>
                    <a:pt x="2315" y="7171"/>
                    <a:pt x="2287" y="7213"/>
                  </a:cubicBezTo>
                  <a:lnTo>
                    <a:pt x="2187" y="7298"/>
                  </a:lnTo>
                  <a:cubicBezTo>
                    <a:pt x="2187" y="7298"/>
                    <a:pt x="2173" y="7313"/>
                    <a:pt x="2173" y="7341"/>
                  </a:cubicBezTo>
                  <a:cubicBezTo>
                    <a:pt x="2159" y="7355"/>
                    <a:pt x="2173" y="7384"/>
                    <a:pt x="2187" y="7398"/>
                  </a:cubicBezTo>
                  <a:cubicBezTo>
                    <a:pt x="2315" y="7398"/>
                    <a:pt x="2400" y="7469"/>
                    <a:pt x="2372" y="7597"/>
                  </a:cubicBezTo>
                  <a:cubicBezTo>
                    <a:pt x="2343" y="7739"/>
                    <a:pt x="2358" y="7781"/>
                    <a:pt x="2485" y="7781"/>
                  </a:cubicBezTo>
                  <a:cubicBezTo>
                    <a:pt x="2542" y="7810"/>
                    <a:pt x="2613" y="7781"/>
                    <a:pt x="2670" y="7810"/>
                  </a:cubicBezTo>
                  <a:cubicBezTo>
                    <a:pt x="2656" y="7866"/>
                    <a:pt x="2642" y="7937"/>
                    <a:pt x="2556" y="7952"/>
                  </a:cubicBezTo>
                  <a:cubicBezTo>
                    <a:pt x="2471" y="7966"/>
                    <a:pt x="2400" y="7980"/>
                    <a:pt x="2329" y="8008"/>
                  </a:cubicBezTo>
                  <a:cubicBezTo>
                    <a:pt x="2272" y="8023"/>
                    <a:pt x="2244" y="8065"/>
                    <a:pt x="2272" y="8122"/>
                  </a:cubicBezTo>
                  <a:cubicBezTo>
                    <a:pt x="2187" y="8136"/>
                    <a:pt x="2102" y="8221"/>
                    <a:pt x="2003" y="8150"/>
                  </a:cubicBezTo>
                  <a:lnTo>
                    <a:pt x="1917" y="8150"/>
                  </a:lnTo>
                  <a:cubicBezTo>
                    <a:pt x="1861" y="8108"/>
                    <a:pt x="1775" y="8108"/>
                    <a:pt x="1719" y="8150"/>
                  </a:cubicBezTo>
                  <a:lnTo>
                    <a:pt x="1719" y="8150"/>
                  </a:lnTo>
                  <a:cubicBezTo>
                    <a:pt x="1690" y="8193"/>
                    <a:pt x="1662" y="8221"/>
                    <a:pt x="1633" y="8250"/>
                  </a:cubicBezTo>
                  <a:lnTo>
                    <a:pt x="1633" y="8349"/>
                  </a:lnTo>
                  <a:cubicBezTo>
                    <a:pt x="1633" y="8349"/>
                    <a:pt x="1619" y="8363"/>
                    <a:pt x="1605" y="8378"/>
                  </a:cubicBezTo>
                  <a:cubicBezTo>
                    <a:pt x="1605" y="8406"/>
                    <a:pt x="1605" y="8434"/>
                    <a:pt x="1633" y="8448"/>
                  </a:cubicBezTo>
                  <a:lnTo>
                    <a:pt x="1633" y="8448"/>
                  </a:lnTo>
                  <a:cubicBezTo>
                    <a:pt x="1861" y="8505"/>
                    <a:pt x="1690" y="8562"/>
                    <a:pt x="1633" y="8633"/>
                  </a:cubicBezTo>
                  <a:lnTo>
                    <a:pt x="1534" y="8732"/>
                  </a:lnTo>
                  <a:cubicBezTo>
                    <a:pt x="1534" y="8732"/>
                    <a:pt x="1520" y="8747"/>
                    <a:pt x="1506" y="8761"/>
                  </a:cubicBezTo>
                  <a:cubicBezTo>
                    <a:pt x="1506" y="8789"/>
                    <a:pt x="1506" y="8803"/>
                    <a:pt x="1534" y="8818"/>
                  </a:cubicBezTo>
                  <a:lnTo>
                    <a:pt x="1633" y="8917"/>
                  </a:lnTo>
                  <a:cubicBezTo>
                    <a:pt x="1591" y="8945"/>
                    <a:pt x="1562" y="8988"/>
                    <a:pt x="1534" y="9016"/>
                  </a:cubicBezTo>
                  <a:lnTo>
                    <a:pt x="1435" y="9016"/>
                  </a:lnTo>
                  <a:cubicBezTo>
                    <a:pt x="1420" y="9031"/>
                    <a:pt x="1406" y="9073"/>
                    <a:pt x="1406" y="9102"/>
                  </a:cubicBezTo>
                  <a:cubicBezTo>
                    <a:pt x="1420" y="9116"/>
                    <a:pt x="1420" y="9130"/>
                    <a:pt x="1435" y="9144"/>
                  </a:cubicBezTo>
                  <a:lnTo>
                    <a:pt x="1435" y="9201"/>
                  </a:lnTo>
                  <a:lnTo>
                    <a:pt x="1477" y="9201"/>
                  </a:lnTo>
                  <a:lnTo>
                    <a:pt x="1491" y="9229"/>
                  </a:lnTo>
                  <a:cubicBezTo>
                    <a:pt x="1477" y="9244"/>
                    <a:pt x="1449" y="9272"/>
                    <a:pt x="1435" y="9300"/>
                  </a:cubicBezTo>
                  <a:lnTo>
                    <a:pt x="1435" y="9386"/>
                  </a:lnTo>
                  <a:cubicBezTo>
                    <a:pt x="1349" y="9329"/>
                    <a:pt x="1236" y="9329"/>
                    <a:pt x="1151" y="9386"/>
                  </a:cubicBezTo>
                  <a:cubicBezTo>
                    <a:pt x="1293" y="9499"/>
                    <a:pt x="1293" y="9499"/>
                    <a:pt x="1435" y="9386"/>
                  </a:cubicBezTo>
                  <a:lnTo>
                    <a:pt x="1506" y="9386"/>
                  </a:lnTo>
                  <a:lnTo>
                    <a:pt x="1506" y="9386"/>
                  </a:lnTo>
                  <a:cubicBezTo>
                    <a:pt x="1491" y="9400"/>
                    <a:pt x="1491" y="9428"/>
                    <a:pt x="1506" y="9442"/>
                  </a:cubicBezTo>
                  <a:cubicBezTo>
                    <a:pt x="1392" y="9627"/>
                    <a:pt x="1307" y="9826"/>
                    <a:pt x="1051" y="9868"/>
                  </a:cubicBezTo>
                  <a:lnTo>
                    <a:pt x="1051" y="9868"/>
                  </a:lnTo>
                  <a:cubicBezTo>
                    <a:pt x="1023" y="9897"/>
                    <a:pt x="995" y="9925"/>
                    <a:pt x="966" y="9968"/>
                  </a:cubicBezTo>
                  <a:cubicBezTo>
                    <a:pt x="966" y="9996"/>
                    <a:pt x="966" y="10024"/>
                    <a:pt x="966" y="10053"/>
                  </a:cubicBezTo>
                  <a:cubicBezTo>
                    <a:pt x="966" y="10053"/>
                    <a:pt x="952" y="10067"/>
                    <a:pt x="938" y="10081"/>
                  </a:cubicBezTo>
                  <a:cubicBezTo>
                    <a:pt x="938" y="10110"/>
                    <a:pt x="938" y="10138"/>
                    <a:pt x="966" y="10152"/>
                  </a:cubicBezTo>
                  <a:cubicBezTo>
                    <a:pt x="966" y="10152"/>
                    <a:pt x="980" y="10152"/>
                    <a:pt x="980" y="10181"/>
                  </a:cubicBezTo>
                  <a:cubicBezTo>
                    <a:pt x="995" y="10209"/>
                    <a:pt x="980" y="10223"/>
                    <a:pt x="966" y="10237"/>
                  </a:cubicBezTo>
                  <a:lnTo>
                    <a:pt x="966" y="10237"/>
                  </a:lnTo>
                  <a:cubicBezTo>
                    <a:pt x="853" y="10308"/>
                    <a:pt x="924" y="10450"/>
                    <a:pt x="867" y="10536"/>
                  </a:cubicBezTo>
                  <a:lnTo>
                    <a:pt x="867" y="10536"/>
                  </a:lnTo>
                  <a:lnTo>
                    <a:pt x="782" y="10621"/>
                  </a:lnTo>
                  <a:lnTo>
                    <a:pt x="682" y="10720"/>
                  </a:lnTo>
                  <a:cubicBezTo>
                    <a:pt x="682" y="10720"/>
                    <a:pt x="668" y="10734"/>
                    <a:pt x="654" y="10749"/>
                  </a:cubicBezTo>
                  <a:cubicBezTo>
                    <a:pt x="654" y="10777"/>
                    <a:pt x="654" y="10805"/>
                    <a:pt x="682" y="10820"/>
                  </a:cubicBezTo>
                  <a:lnTo>
                    <a:pt x="867" y="10820"/>
                  </a:lnTo>
                  <a:cubicBezTo>
                    <a:pt x="980" y="10763"/>
                    <a:pt x="1108" y="10749"/>
                    <a:pt x="1222" y="10734"/>
                  </a:cubicBezTo>
                  <a:cubicBezTo>
                    <a:pt x="1207" y="10749"/>
                    <a:pt x="1193" y="10749"/>
                    <a:pt x="1193" y="10763"/>
                  </a:cubicBezTo>
                  <a:lnTo>
                    <a:pt x="1151" y="10763"/>
                  </a:lnTo>
                  <a:cubicBezTo>
                    <a:pt x="1066" y="10763"/>
                    <a:pt x="995" y="10834"/>
                    <a:pt x="966" y="10905"/>
                  </a:cubicBezTo>
                  <a:lnTo>
                    <a:pt x="966" y="11004"/>
                  </a:lnTo>
                  <a:cubicBezTo>
                    <a:pt x="924" y="11018"/>
                    <a:pt x="881" y="11061"/>
                    <a:pt x="838" y="11047"/>
                  </a:cubicBezTo>
                  <a:cubicBezTo>
                    <a:pt x="611" y="10976"/>
                    <a:pt x="498" y="11118"/>
                    <a:pt x="398" y="11288"/>
                  </a:cubicBezTo>
                  <a:cubicBezTo>
                    <a:pt x="498" y="11345"/>
                    <a:pt x="611" y="11373"/>
                    <a:pt x="725" y="11373"/>
                  </a:cubicBezTo>
                  <a:cubicBezTo>
                    <a:pt x="696" y="11473"/>
                    <a:pt x="782" y="11586"/>
                    <a:pt x="696" y="11671"/>
                  </a:cubicBezTo>
                  <a:lnTo>
                    <a:pt x="696" y="11671"/>
                  </a:lnTo>
                  <a:cubicBezTo>
                    <a:pt x="654" y="11700"/>
                    <a:pt x="625" y="11742"/>
                    <a:pt x="597" y="11771"/>
                  </a:cubicBezTo>
                  <a:lnTo>
                    <a:pt x="597" y="11771"/>
                  </a:lnTo>
                  <a:cubicBezTo>
                    <a:pt x="512" y="11856"/>
                    <a:pt x="384" y="11771"/>
                    <a:pt x="313" y="11856"/>
                  </a:cubicBezTo>
                  <a:cubicBezTo>
                    <a:pt x="299" y="11998"/>
                    <a:pt x="327" y="12126"/>
                    <a:pt x="412" y="12239"/>
                  </a:cubicBezTo>
                  <a:lnTo>
                    <a:pt x="412" y="12239"/>
                  </a:lnTo>
                  <a:cubicBezTo>
                    <a:pt x="455" y="12296"/>
                    <a:pt x="512" y="12353"/>
                    <a:pt x="583" y="12381"/>
                  </a:cubicBezTo>
                  <a:cubicBezTo>
                    <a:pt x="554" y="12452"/>
                    <a:pt x="540" y="12523"/>
                    <a:pt x="668" y="12538"/>
                  </a:cubicBezTo>
                  <a:cubicBezTo>
                    <a:pt x="711" y="12538"/>
                    <a:pt x="739" y="12594"/>
                    <a:pt x="782" y="12623"/>
                  </a:cubicBezTo>
                  <a:lnTo>
                    <a:pt x="725" y="12623"/>
                  </a:lnTo>
                  <a:cubicBezTo>
                    <a:pt x="540" y="12609"/>
                    <a:pt x="398" y="12637"/>
                    <a:pt x="398" y="12878"/>
                  </a:cubicBezTo>
                  <a:cubicBezTo>
                    <a:pt x="398" y="12963"/>
                    <a:pt x="313" y="12992"/>
                    <a:pt x="228" y="13020"/>
                  </a:cubicBezTo>
                  <a:cubicBezTo>
                    <a:pt x="228" y="13034"/>
                    <a:pt x="228" y="13063"/>
                    <a:pt x="228" y="13091"/>
                  </a:cubicBezTo>
                  <a:cubicBezTo>
                    <a:pt x="469" y="13034"/>
                    <a:pt x="526" y="13290"/>
                    <a:pt x="668" y="13389"/>
                  </a:cubicBezTo>
                  <a:cubicBezTo>
                    <a:pt x="682" y="13389"/>
                    <a:pt x="696" y="13432"/>
                    <a:pt x="696" y="13446"/>
                  </a:cubicBezTo>
                  <a:cubicBezTo>
                    <a:pt x="611" y="13517"/>
                    <a:pt x="483" y="13432"/>
                    <a:pt x="398" y="13531"/>
                  </a:cubicBezTo>
                  <a:cubicBezTo>
                    <a:pt x="455" y="13617"/>
                    <a:pt x="640" y="13531"/>
                    <a:pt x="625" y="13659"/>
                  </a:cubicBezTo>
                  <a:cubicBezTo>
                    <a:pt x="583" y="13801"/>
                    <a:pt x="583" y="13943"/>
                    <a:pt x="625" y="14085"/>
                  </a:cubicBezTo>
                  <a:cubicBezTo>
                    <a:pt x="625" y="14128"/>
                    <a:pt x="597" y="14170"/>
                    <a:pt x="569" y="14213"/>
                  </a:cubicBezTo>
                  <a:cubicBezTo>
                    <a:pt x="526" y="14241"/>
                    <a:pt x="483" y="14199"/>
                    <a:pt x="455" y="14170"/>
                  </a:cubicBezTo>
                  <a:cubicBezTo>
                    <a:pt x="313" y="14099"/>
                    <a:pt x="270" y="14114"/>
                    <a:pt x="285" y="14241"/>
                  </a:cubicBezTo>
                  <a:cubicBezTo>
                    <a:pt x="327" y="14497"/>
                    <a:pt x="214" y="14752"/>
                    <a:pt x="228" y="15022"/>
                  </a:cubicBezTo>
                  <a:lnTo>
                    <a:pt x="228" y="15022"/>
                  </a:lnTo>
                  <a:cubicBezTo>
                    <a:pt x="171" y="15079"/>
                    <a:pt x="143" y="15178"/>
                    <a:pt x="157" y="15278"/>
                  </a:cubicBezTo>
                  <a:lnTo>
                    <a:pt x="157" y="15604"/>
                  </a:lnTo>
                  <a:lnTo>
                    <a:pt x="242" y="15604"/>
                  </a:lnTo>
                  <a:lnTo>
                    <a:pt x="270" y="15576"/>
                  </a:lnTo>
                  <a:lnTo>
                    <a:pt x="270" y="15576"/>
                  </a:lnTo>
                  <a:lnTo>
                    <a:pt x="242" y="15590"/>
                  </a:lnTo>
                  <a:lnTo>
                    <a:pt x="157" y="15689"/>
                  </a:lnTo>
                  <a:lnTo>
                    <a:pt x="157" y="15775"/>
                  </a:lnTo>
                  <a:cubicBezTo>
                    <a:pt x="128" y="15789"/>
                    <a:pt x="100" y="15789"/>
                    <a:pt x="86" y="15789"/>
                  </a:cubicBezTo>
                  <a:cubicBezTo>
                    <a:pt x="57" y="16030"/>
                    <a:pt x="57" y="16030"/>
                    <a:pt x="256" y="15973"/>
                  </a:cubicBezTo>
                  <a:cubicBezTo>
                    <a:pt x="285" y="16002"/>
                    <a:pt x="327" y="16059"/>
                    <a:pt x="327" y="16073"/>
                  </a:cubicBezTo>
                  <a:cubicBezTo>
                    <a:pt x="270" y="16229"/>
                    <a:pt x="270" y="16428"/>
                    <a:pt x="72" y="16499"/>
                  </a:cubicBezTo>
                  <a:cubicBezTo>
                    <a:pt x="43" y="16513"/>
                    <a:pt x="29" y="16541"/>
                    <a:pt x="15" y="16570"/>
                  </a:cubicBezTo>
                  <a:cubicBezTo>
                    <a:pt x="1" y="16598"/>
                    <a:pt x="1" y="16627"/>
                    <a:pt x="15" y="16655"/>
                  </a:cubicBezTo>
                  <a:cubicBezTo>
                    <a:pt x="43" y="16698"/>
                    <a:pt x="100" y="16712"/>
                    <a:pt x="143" y="16683"/>
                  </a:cubicBezTo>
                  <a:cubicBezTo>
                    <a:pt x="185" y="16655"/>
                    <a:pt x="214" y="16627"/>
                    <a:pt x="242" y="16598"/>
                  </a:cubicBezTo>
                  <a:cubicBezTo>
                    <a:pt x="341" y="16470"/>
                    <a:pt x="455" y="16485"/>
                    <a:pt x="569" y="16556"/>
                  </a:cubicBezTo>
                  <a:cubicBezTo>
                    <a:pt x="625" y="16584"/>
                    <a:pt x="682" y="16598"/>
                    <a:pt x="739" y="16627"/>
                  </a:cubicBezTo>
                  <a:lnTo>
                    <a:pt x="739" y="16627"/>
                  </a:lnTo>
                  <a:lnTo>
                    <a:pt x="824" y="16698"/>
                  </a:lnTo>
                  <a:lnTo>
                    <a:pt x="838" y="16698"/>
                  </a:lnTo>
                  <a:lnTo>
                    <a:pt x="838" y="16698"/>
                  </a:lnTo>
                  <a:cubicBezTo>
                    <a:pt x="824" y="16769"/>
                    <a:pt x="753" y="16797"/>
                    <a:pt x="696" y="16783"/>
                  </a:cubicBezTo>
                  <a:cubicBezTo>
                    <a:pt x="597" y="16769"/>
                    <a:pt x="512" y="16740"/>
                    <a:pt x="427" y="16726"/>
                  </a:cubicBezTo>
                  <a:cubicBezTo>
                    <a:pt x="370" y="16726"/>
                    <a:pt x="327" y="16754"/>
                    <a:pt x="299" y="16783"/>
                  </a:cubicBezTo>
                  <a:cubicBezTo>
                    <a:pt x="299" y="16825"/>
                    <a:pt x="299" y="16882"/>
                    <a:pt x="313" y="16925"/>
                  </a:cubicBezTo>
                  <a:cubicBezTo>
                    <a:pt x="356" y="17053"/>
                    <a:pt x="512" y="17109"/>
                    <a:pt x="540" y="17280"/>
                  </a:cubicBezTo>
                  <a:cubicBezTo>
                    <a:pt x="583" y="17450"/>
                    <a:pt x="341" y="17507"/>
                    <a:pt x="370" y="17677"/>
                  </a:cubicBezTo>
                  <a:cubicBezTo>
                    <a:pt x="540" y="17805"/>
                    <a:pt x="554" y="17833"/>
                    <a:pt x="469" y="17975"/>
                  </a:cubicBezTo>
                  <a:cubicBezTo>
                    <a:pt x="512" y="18259"/>
                    <a:pt x="654" y="18529"/>
                    <a:pt x="867" y="18728"/>
                  </a:cubicBezTo>
                  <a:cubicBezTo>
                    <a:pt x="980" y="18841"/>
                    <a:pt x="895" y="18813"/>
                    <a:pt x="838" y="18841"/>
                  </a:cubicBezTo>
                  <a:cubicBezTo>
                    <a:pt x="782" y="18870"/>
                    <a:pt x="696" y="18983"/>
                    <a:pt x="782" y="19026"/>
                  </a:cubicBezTo>
                  <a:cubicBezTo>
                    <a:pt x="909" y="19097"/>
                    <a:pt x="952" y="19168"/>
                    <a:pt x="881" y="19310"/>
                  </a:cubicBezTo>
                  <a:cubicBezTo>
                    <a:pt x="853" y="19367"/>
                    <a:pt x="796" y="19452"/>
                    <a:pt x="810" y="19523"/>
                  </a:cubicBezTo>
                  <a:cubicBezTo>
                    <a:pt x="824" y="19580"/>
                    <a:pt x="938" y="19566"/>
                    <a:pt x="1009" y="19594"/>
                  </a:cubicBezTo>
                  <a:cubicBezTo>
                    <a:pt x="1080" y="19608"/>
                    <a:pt x="1066" y="19693"/>
                    <a:pt x="1066" y="19750"/>
                  </a:cubicBezTo>
                  <a:cubicBezTo>
                    <a:pt x="1066" y="19892"/>
                    <a:pt x="1108" y="19992"/>
                    <a:pt x="1264" y="20006"/>
                  </a:cubicBezTo>
                  <a:cubicBezTo>
                    <a:pt x="1293" y="20006"/>
                    <a:pt x="1307" y="20048"/>
                    <a:pt x="1321" y="20062"/>
                  </a:cubicBezTo>
                  <a:cubicBezTo>
                    <a:pt x="1307" y="20105"/>
                    <a:pt x="1278" y="20148"/>
                    <a:pt x="1264" y="20190"/>
                  </a:cubicBezTo>
                  <a:cubicBezTo>
                    <a:pt x="1236" y="20304"/>
                    <a:pt x="1264" y="20346"/>
                    <a:pt x="1378" y="20332"/>
                  </a:cubicBezTo>
                  <a:cubicBezTo>
                    <a:pt x="1420" y="20332"/>
                    <a:pt x="1477" y="20247"/>
                    <a:pt x="1534" y="20346"/>
                  </a:cubicBezTo>
                  <a:cubicBezTo>
                    <a:pt x="1378" y="20517"/>
                    <a:pt x="1236" y="20687"/>
                    <a:pt x="1406" y="20929"/>
                  </a:cubicBezTo>
                  <a:cubicBezTo>
                    <a:pt x="1463" y="21000"/>
                    <a:pt x="1307" y="21099"/>
                    <a:pt x="1420" y="21170"/>
                  </a:cubicBezTo>
                  <a:cubicBezTo>
                    <a:pt x="1534" y="21170"/>
                    <a:pt x="1591" y="21028"/>
                    <a:pt x="1719" y="21056"/>
                  </a:cubicBezTo>
                  <a:cubicBezTo>
                    <a:pt x="1818" y="21198"/>
                    <a:pt x="1861" y="21383"/>
                    <a:pt x="1832" y="21567"/>
                  </a:cubicBezTo>
                  <a:cubicBezTo>
                    <a:pt x="1832" y="21624"/>
                    <a:pt x="1875" y="21638"/>
                    <a:pt x="1889" y="21681"/>
                  </a:cubicBezTo>
                  <a:cubicBezTo>
                    <a:pt x="1946" y="21795"/>
                    <a:pt x="1988" y="21908"/>
                    <a:pt x="2017" y="22036"/>
                  </a:cubicBezTo>
                  <a:cubicBezTo>
                    <a:pt x="2045" y="22079"/>
                    <a:pt x="1974" y="22164"/>
                    <a:pt x="2059" y="22192"/>
                  </a:cubicBezTo>
                  <a:cubicBezTo>
                    <a:pt x="2130" y="22192"/>
                    <a:pt x="2187" y="22178"/>
                    <a:pt x="2244" y="22164"/>
                  </a:cubicBezTo>
                  <a:cubicBezTo>
                    <a:pt x="2201" y="22490"/>
                    <a:pt x="2201" y="22490"/>
                    <a:pt x="2429" y="22746"/>
                  </a:cubicBezTo>
                  <a:cubicBezTo>
                    <a:pt x="2514" y="22860"/>
                    <a:pt x="2627" y="22973"/>
                    <a:pt x="2755" y="23044"/>
                  </a:cubicBezTo>
                  <a:cubicBezTo>
                    <a:pt x="2911" y="23129"/>
                    <a:pt x="3011" y="23285"/>
                    <a:pt x="3011" y="23456"/>
                  </a:cubicBezTo>
                  <a:cubicBezTo>
                    <a:pt x="3011" y="23697"/>
                    <a:pt x="3124" y="23924"/>
                    <a:pt x="3309" y="24081"/>
                  </a:cubicBezTo>
                  <a:cubicBezTo>
                    <a:pt x="3493" y="24223"/>
                    <a:pt x="3635" y="24407"/>
                    <a:pt x="3749" y="24620"/>
                  </a:cubicBezTo>
                  <a:cubicBezTo>
                    <a:pt x="3806" y="24734"/>
                    <a:pt x="3820" y="24833"/>
                    <a:pt x="3962" y="24876"/>
                  </a:cubicBezTo>
                  <a:cubicBezTo>
                    <a:pt x="4047" y="24890"/>
                    <a:pt x="4104" y="24975"/>
                    <a:pt x="4189" y="25032"/>
                  </a:cubicBezTo>
                  <a:cubicBezTo>
                    <a:pt x="4345" y="25145"/>
                    <a:pt x="4161" y="25358"/>
                    <a:pt x="4260" y="25401"/>
                  </a:cubicBezTo>
                  <a:cubicBezTo>
                    <a:pt x="4345" y="25444"/>
                    <a:pt x="4530" y="25373"/>
                    <a:pt x="4558" y="25571"/>
                  </a:cubicBezTo>
                  <a:cubicBezTo>
                    <a:pt x="4587" y="25671"/>
                    <a:pt x="4643" y="25756"/>
                    <a:pt x="4743" y="25784"/>
                  </a:cubicBezTo>
                  <a:cubicBezTo>
                    <a:pt x="4743" y="25898"/>
                    <a:pt x="4842" y="25983"/>
                    <a:pt x="4814" y="26097"/>
                  </a:cubicBezTo>
                  <a:cubicBezTo>
                    <a:pt x="4814" y="26139"/>
                    <a:pt x="4856" y="26210"/>
                    <a:pt x="4871" y="26210"/>
                  </a:cubicBezTo>
                  <a:cubicBezTo>
                    <a:pt x="5084" y="26196"/>
                    <a:pt x="5055" y="26437"/>
                    <a:pt x="5169" y="26494"/>
                  </a:cubicBezTo>
                  <a:cubicBezTo>
                    <a:pt x="5311" y="26565"/>
                    <a:pt x="5410" y="26693"/>
                    <a:pt x="5481" y="26821"/>
                  </a:cubicBezTo>
                  <a:cubicBezTo>
                    <a:pt x="5552" y="26934"/>
                    <a:pt x="5623" y="27020"/>
                    <a:pt x="5708" y="27119"/>
                  </a:cubicBezTo>
                  <a:cubicBezTo>
                    <a:pt x="5737" y="27204"/>
                    <a:pt x="5808" y="27275"/>
                    <a:pt x="5907" y="27289"/>
                  </a:cubicBezTo>
                  <a:lnTo>
                    <a:pt x="5907" y="27488"/>
                  </a:lnTo>
                  <a:cubicBezTo>
                    <a:pt x="5964" y="27531"/>
                    <a:pt x="5992" y="27602"/>
                    <a:pt x="5978" y="27687"/>
                  </a:cubicBezTo>
                  <a:cubicBezTo>
                    <a:pt x="5978" y="27758"/>
                    <a:pt x="6021" y="27829"/>
                    <a:pt x="6092" y="27871"/>
                  </a:cubicBezTo>
                  <a:cubicBezTo>
                    <a:pt x="6120" y="27815"/>
                    <a:pt x="6148" y="27729"/>
                    <a:pt x="6234" y="27758"/>
                  </a:cubicBezTo>
                  <a:cubicBezTo>
                    <a:pt x="6262" y="27758"/>
                    <a:pt x="6262" y="27829"/>
                    <a:pt x="6276" y="27871"/>
                  </a:cubicBezTo>
                  <a:cubicBezTo>
                    <a:pt x="6305" y="27871"/>
                    <a:pt x="6319" y="27871"/>
                    <a:pt x="6347" y="27871"/>
                  </a:cubicBezTo>
                  <a:lnTo>
                    <a:pt x="6347" y="27871"/>
                  </a:lnTo>
                  <a:cubicBezTo>
                    <a:pt x="6361" y="27999"/>
                    <a:pt x="6234" y="28113"/>
                    <a:pt x="6276" y="28255"/>
                  </a:cubicBezTo>
                  <a:lnTo>
                    <a:pt x="6276" y="28255"/>
                  </a:lnTo>
                  <a:cubicBezTo>
                    <a:pt x="6333" y="28312"/>
                    <a:pt x="6418" y="28283"/>
                    <a:pt x="6475" y="28340"/>
                  </a:cubicBezTo>
                  <a:lnTo>
                    <a:pt x="6475" y="28340"/>
                  </a:lnTo>
                  <a:cubicBezTo>
                    <a:pt x="6546" y="28468"/>
                    <a:pt x="6702" y="28510"/>
                    <a:pt x="6759" y="28624"/>
                  </a:cubicBezTo>
                  <a:cubicBezTo>
                    <a:pt x="6787" y="28624"/>
                    <a:pt x="6830" y="28624"/>
                    <a:pt x="6858" y="28624"/>
                  </a:cubicBezTo>
                  <a:cubicBezTo>
                    <a:pt x="6929" y="28681"/>
                    <a:pt x="7029" y="28681"/>
                    <a:pt x="7114" y="28652"/>
                  </a:cubicBezTo>
                  <a:cubicBezTo>
                    <a:pt x="7114" y="28638"/>
                    <a:pt x="7114" y="28624"/>
                    <a:pt x="7114" y="28610"/>
                  </a:cubicBezTo>
                  <a:lnTo>
                    <a:pt x="7142" y="28624"/>
                  </a:lnTo>
                  <a:lnTo>
                    <a:pt x="7142" y="28624"/>
                  </a:lnTo>
                  <a:lnTo>
                    <a:pt x="7142" y="28723"/>
                  </a:lnTo>
                  <a:lnTo>
                    <a:pt x="7227" y="28723"/>
                  </a:lnTo>
                  <a:lnTo>
                    <a:pt x="7227" y="28723"/>
                  </a:lnTo>
                  <a:cubicBezTo>
                    <a:pt x="7242" y="28723"/>
                    <a:pt x="7242" y="28723"/>
                    <a:pt x="7256" y="28738"/>
                  </a:cubicBezTo>
                  <a:lnTo>
                    <a:pt x="7227" y="28738"/>
                  </a:lnTo>
                  <a:cubicBezTo>
                    <a:pt x="7171" y="28823"/>
                    <a:pt x="7171" y="28922"/>
                    <a:pt x="7227" y="29007"/>
                  </a:cubicBezTo>
                  <a:lnTo>
                    <a:pt x="7327" y="29021"/>
                  </a:lnTo>
                  <a:lnTo>
                    <a:pt x="7426" y="28993"/>
                  </a:lnTo>
                  <a:cubicBezTo>
                    <a:pt x="7469" y="29021"/>
                    <a:pt x="7540" y="29036"/>
                    <a:pt x="7540" y="29050"/>
                  </a:cubicBezTo>
                  <a:cubicBezTo>
                    <a:pt x="7568" y="29206"/>
                    <a:pt x="7682" y="29192"/>
                    <a:pt x="7781" y="29206"/>
                  </a:cubicBezTo>
                  <a:lnTo>
                    <a:pt x="7781" y="29206"/>
                  </a:lnTo>
                  <a:cubicBezTo>
                    <a:pt x="7881" y="29462"/>
                    <a:pt x="8179" y="29447"/>
                    <a:pt x="8335" y="29618"/>
                  </a:cubicBezTo>
                  <a:cubicBezTo>
                    <a:pt x="8420" y="29703"/>
                    <a:pt x="8534" y="29675"/>
                    <a:pt x="8647" y="29646"/>
                  </a:cubicBezTo>
                  <a:cubicBezTo>
                    <a:pt x="8747" y="29632"/>
                    <a:pt x="8732" y="29717"/>
                    <a:pt x="8761" y="29760"/>
                  </a:cubicBezTo>
                  <a:cubicBezTo>
                    <a:pt x="8846" y="29902"/>
                    <a:pt x="9002" y="29902"/>
                    <a:pt x="9130" y="29916"/>
                  </a:cubicBezTo>
                  <a:cubicBezTo>
                    <a:pt x="9187" y="29930"/>
                    <a:pt x="9244" y="29831"/>
                    <a:pt x="9315" y="29774"/>
                  </a:cubicBezTo>
                  <a:cubicBezTo>
                    <a:pt x="9315" y="29774"/>
                    <a:pt x="9329" y="29760"/>
                    <a:pt x="9329" y="29760"/>
                  </a:cubicBezTo>
                  <a:lnTo>
                    <a:pt x="9329" y="29760"/>
                  </a:lnTo>
                  <a:lnTo>
                    <a:pt x="9315" y="29774"/>
                  </a:lnTo>
                  <a:cubicBezTo>
                    <a:pt x="9329" y="29873"/>
                    <a:pt x="9315" y="29987"/>
                    <a:pt x="9414" y="30058"/>
                  </a:cubicBezTo>
                  <a:lnTo>
                    <a:pt x="9428" y="30030"/>
                  </a:lnTo>
                  <a:lnTo>
                    <a:pt x="9428" y="30030"/>
                  </a:lnTo>
                  <a:lnTo>
                    <a:pt x="9414" y="30058"/>
                  </a:lnTo>
                  <a:cubicBezTo>
                    <a:pt x="9485" y="30172"/>
                    <a:pt x="9655" y="30186"/>
                    <a:pt x="9712" y="30313"/>
                  </a:cubicBezTo>
                  <a:cubicBezTo>
                    <a:pt x="9741" y="30313"/>
                    <a:pt x="9755" y="30328"/>
                    <a:pt x="9783" y="30328"/>
                  </a:cubicBezTo>
                  <a:cubicBezTo>
                    <a:pt x="9854" y="30285"/>
                    <a:pt x="9939" y="30285"/>
                    <a:pt x="10010" y="30328"/>
                  </a:cubicBezTo>
                  <a:cubicBezTo>
                    <a:pt x="10039" y="30328"/>
                    <a:pt x="10067" y="30342"/>
                    <a:pt x="10081" y="30342"/>
                  </a:cubicBezTo>
                  <a:cubicBezTo>
                    <a:pt x="10592" y="30541"/>
                    <a:pt x="11132" y="30626"/>
                    <a:pt x="11686" y="30569"/>
                  </a:cubicBezTo>
                  <a:cubicBezTo>
                    <a:pt x="11700" y="30569"/>
                    <a:pt x="11714" y="30555"/>
                    <a:pt x="11728" y="30541"/>
                  </a:cubicBezTo>
                  <a:lnTo>
                    <a:pt x="11757" y="30541"/>
                  </a:lnTo>
                  <a:lnTo>
                    <a:pt x="11799" y="30541"/>
                  </a:lnTo>
                  <a:lnTo>
                    <a:pt x="11799" y="30612"/>
                  </a:lnTo>
                  <a:cubicBezTo>
                    <a:pt x="11884" y="30626"/>
                    <a:pt x="11955" y="30612"/>
                    <a:pt x="12026" y="30597"/>
                  </a:cubicBezTo>
                  <a:cubicBezTo>
                    <a:pt x="12140" y="30526"/>
                    <a:pt x="12225" y="30526"/>
                    <a:pt x="12310" y="30640"/>
                  </a:cubicBezTo>
                  <a:cubicBezTo>
                    <a:pt x="12339" y="30683"/>
                    <a:pt x="12410" y="30697"/>
                    <a:pt x="12467" y="30725"/>
                  </a:cubicBezTo>
                  <a:lnTo>
                    <a:pt x="12467" y="30810"/>
                  </a:lnTo>
                  <a:lnTo>
                    <a:pt x="12566" y="30810"/>
                  </a:lnTo>
                  <a:cubicBezTo>
                    <a:pt x="12637" y="30896"/>
                    <a:pt x="12708" y="30981"/>
                    <a:pt x="12850" y="30910"/>
                  </a:cubicBezTo>
                  <a:cubicBezTo>
                    <a:pt x="12949" y="30896"/>
                    <a:pt x="13063" y="30910"/>
                    <a:pt x="13134" y="30810"/>
                  </a:cubicBezTo>
                  <a:cubicBezTo>
                    <a:pt x="13162" y="30796"/>
                    <a:pt x="13191" y="30796"/>
                    <a:pt x="13219" y="30796"/>
                  </a:cubicBezTo>
                  <a:cubicBezTo>
                    <a:pt x="13318" y="30825"/>
                    <a:pt x="13418" y="30910"/>
                    <a:pt x="13517" y="30796"/>
                  </a:cubicBezTo>
                  <a:cubicBezTo>
                    <a:pt x="13560" y="30683"/>
                    <a:pt x="13673" y="30612"/>
                    <a:pt x="13801" y="30626"/>
                  </a:cubicBezTo>
                  <a:cubicBezTo>
                    <a:pt x="13830" y="30683"/>
                    <a:pt x="13886" y="30711"/>
                    <a:pt x="13957" y="30711"/>
                  </a:cubicBezTo>
                  <a:cubicBezTo>
                    <a:pt x="14142" y="30711"/>
                    <a:pt x="14312" y="30825"/>
                    <a:pt x="14511" y="30768"/>
                  </a:cubicBezTo>
                  <a:cubicBezTo>
                    <a:pt x="14625" y="30924"/>
                    <a:pt x="14738" y="30839"/>
                    <a:pt x="14866" y="30768"/>
                  </a:cubicBezTo>
                  <a:cubicBezTo>
                    <a:pt x="15008" y="30711"/>
                    <a:pt x="15164" y="30597"/>
                    <a:pt x="15349" y="30739"/>
                  </a:cubicBezTo>
                  <a:cubicBezTo>
                    <a:pt x="15406" y="30796"/>
                    <a:pt x="15491" y="30697"/>
                    <a:pt x="15519" y="30640"/>
                  </a:cubicBezTo>
                  <a:lnTo>
                    <a:pt x="15519" y="30640"/>
                  </a:lnTo>
                  <a:cubicBezTo>
                    <a:pt x="15548" y="30626"/>
                    <a:pt x="15576" y="30626"/>
                    <a:pt x="15604" y="30597"/>
                  </a:cubicBezTo>
                  <a:cubicBezTo>
                    <a:pt x="15690" y="30583"/>
                    <a:pt x="15775" y="30526"/>
                    <a:pt x="15846" y="30640"/>
                  </a:cubicBezTo>
                  <a:cubicBezTo>
                    <a:pt x="15917" y="30754"/>
                    <a:pt x="16044" y="30825"/>
                    <a:pt x="16186" y="30796"/>
                  </a:cubicBezTo>
                  <a:cubicBezTo>
                    <a:pt x="16243" y="30796"/>
                    <a:pt x="16314" y="30796"/>
                    <a:pt x="16371" y="30810"/>
                  </a:cubicBezTo>
                  <a:cubicBezTo>
                    <a:pt x="16385" y="30796"/>
                    <a:pt x="16414" y="30796"/>
                    <a:pt x="16442" y="30796"/>
                  </a:cubicBezTo>
                  <a:cubicBezTo>
                    <a:pt x="16485" y="30782"/>
                    <a:pt x="16499" y="30739"/>
                    <a:pt x="16485" y="30697"/>
                  </a:cubicBezTo>
                  <a:lnTo>
                    <a:pt x="16598" y="30640"/>
                  </a:lnTo>
                  <a:cubicBezTo>
                    <a:pt x="16598" y="30725"/>
                    <a:pt x="16570" y="30825"/>
                    <a:pt x="16655" y="30896"/>
                  </a:cubicBezTo>
                  <a:lnTo>
                    <a:pt x="16840" y="30896"/>
                  </a:lnTo>
                  <a:cubicBezTo>
                    <a:pt x="16953" y="30810"/>
                    <a:pt x="17109" y="30896"/>
                    <a:pt x="17223" y="30825"/>
                  </a:cubicBezTo>
                  <a:lnTo>
                    <a:pt x="17322" y="30711"/>
                  </a:lnTo>
                  <a:cubicBezTo>
                    <a:pt x="17379" y="30654"/>
                    <a:pt x="17478" y="30683"/>
                    <a:pt x="17521" y="30626"/>
                  </a:cubicBezTo>
                  <a:lnTo>
                    <a:pt x="17706" y="30626"/>
                  </a:lnTo>
                  <a:cubicBezTo>
                    <a:pt x="17805" y="30484"/>
                    <a:pt x="17961" y="30541"/>
                    <a:pt x="18089" y="30512"/>
                  </a:cubicBezTo>
                  <a:cubicBezTo>
                    <a:pt x="18203" y="30484"/>
                    <a:pt x="18274" y="30384"/>
                    <a:pt x="18359" y="30342"/>
                  </a:cubicBezTo>
                  <a:cubicBezTo>
                    <a:pt x="18274" y="30441"/>
                    <a:pt x="18160" y="30541"/>
                    <a:pt x="18288" y="30711"/>
                  </a:cubicBezTo>
                  <a:lnTo>
                    <a:pt x="18316" y="30711"/>
                  </a:lnTo>
                  <a:lnTo>
                    <a:pt x="18359" y="30711"/>
                  </a:lnTo>
                  <a:cubicBezTo>
                    <a:pt x="18416" y="30654"/>
                    <a:pt x="18501" y="30683"/>
                    <a:pt x="18558" y="30612"/>
                  </a:cubicBezTo>
                  <a:lnTo>
                    <a:pt x="18558" y="30612"/>
                  </a:lnTo>
                  <a:cubicBezTo>
                    <a:pt x="18629" y="30512"/>
                    <a:pt x="18770" y="30597"/>
                    <a:pt x="18841" y="30526"/>
                  </a:cubicBezTo>
                  <a:lnTo>
                    <a:pt x="18841" y="30526"/>
                  </a:lnTo>
                  <a:cubicBezTo>
                    <a:pt x="18870" y="30498"/>
                    <a:pt x="18898" y="30470"/>
                    <a:pt x="18941" y="30441"/>
                  </a:cubicBezTo>
                  <a:lnTo>
                    <a:pt x="19211" y="30427"/>
                  </a:lnTo>
                  <a:cubicBezTo>
                    <a:pt x="19253" y="30399"/>
                    <a:pt x="19296" y="30370"/>
                    <a:pt x="19324" y="30328"/>
                  </a:cubicBezTo>
                  <a:lnTo>
                    <a:pt x="19324" y="30328"/>
                  </a:lnTo>
                  <a:cubicBezTo>
                    <a:pt x="19551" y="30228"/>
                    <a:pt x="19892" y="30328"/>
                    <a:pt x="20006" y="30001"/>
                  </a:cubicBezTo>
                  <a:cubicBezTo>
                    <a:pt x="19906" y="30328"/>
                    <a:pt x="19921" y="30328"/>
                    <a:pt x="20176" y="30328"/>
                  </a:cubicBezTo>
                  <a:lnTo>
                    <a:pt x="20176" y="30328"/>
                  </a:lnTo>
                  <a:cubicBezTo>
                    <a:pt x="20204" y="30299"/>
                    <a:pt x="20247" y="30271"/>
                    <a:pt x="20275" y="30243"/>
                  </a:cubicBezTo>
                  <a:lnTo>
                    <a:pt x="20275" y="30243"/>
                  </a:lnTo>
                  <a:cubicBezTo>
                    <a:pt x="20290" y="30200"/>
                    <a:pt x="20346" y="30200"/>
                    <a:pt x="20375" y="30243"/>
                  </a:cubicBezTo>
                  <a:lnTo>
                    <a:pt x="20460" y="30243"/>
                  </a:lnTo>
                  <a:cubicBezTo>
                    <a:pt x="20488" y="30200"/>
                    <a:pt x="20531" y="30172"/>
                    <a:pt x="20559" y="30143"/>
                  </a:cubicBezTo>
                  <a:lnTo>
                    <a:pt x="20559" y="30143"/>
                  </a:lnTo>
                  <a:cubicBezTo>
                    <a:pt x="20630" y="30058"/>
                    <a:pt x="20758" y="30129"/>
                    <a:pt x="20843" y="30044"/>
                  </a:cubicBezTo>
                  <a:cubicBezTo>
                    <a:pt x="20872" y="30015"/>
                    <a:pt x="20900" y="29987"/>
                    <a:pt x="20929" y="29959"/>
                  </a:cubicBezTo>
                  <a:cubicBezTo>
                    <a:pt x="20971" y="29959"/>
                    <a:pt x="21000" y="29959"/>
                    <a:pt x="21028" y="29959"/>
                  </a:cubicBezTo>
                  <a:cubicBezTo>
                    <a:pt x="21056" y="29916"/>
                    <a:pt x="21099" y="29916"/>
                    <a:pt x="21127" y="29959"/>
                  </a:cubicBezTo>
                  <a:lnTo>
                    <a:pt x="21213" y="29959"/>
                  </a:lnTo>
                  <a:cubicBezTo>
                    <a:pt x="21284" y="29902"/>
                    <a:pt x="21213" y="29788"/>
                    <a:pt x="21312" y="29760"/>
                  </a:cubicBezTo>
                  <a:lnTo>
                    <a:pt x="21411" y="29760"/>
                  </a:lnTo>
                  <a:cubicBezTo>
                    <a:pt x="21468" y="29817"/>
                    <a:pt x="21553" y="29817"/>
                    <a:pt x="21596" y="29760"/>
                  </a:cubicBezTo>
                  <a:lnTo>
                    <a:pt x="21596" y="29760"/>
                  </a:lnTo>
                  <a:cubicBezTo>
                    <a:pt x="21624" y="29731"/>
                    <a:pt x="21624" y="29689"/>
                    <a:pt x="21596" y="29675"/>
                  </a:cubicBezTo>
                  <a:lnTo>
                    <a:pt x="21596" y="29575"/>
                  </a:lnTo>
                  <a:cubicBezTo>
                    <a:pt x="21596" y="29575"/>
                    <a:pt x="21582" y="29561"/>
                    <a:pt x="21582" y="29547"/>
                  </a:cubicBezTo>
                  <a:cubicBezTo>
                    <a:pt x="21568" y="29518"/>
                    <a:pt x="21582" y="29504"/>
                    <a:pt x="21596" y="29476"/>
                  </a:cubicBezTo>
                  <a:lnTo>
                    <a:pt x="21695" y="29476"/>
                  </a:lnTo>
                  <a:cubicBezTo>
                    <a:pt x="21752" y="29533"/>
                    <a:pt x="21837" y="29533"/>
                    <a:pt x="21880" y="29476"/>
                  </a:cubicBezTo>
                  <a:cubicBezTo>
                    <a:pt x="21922" y="29447"/>
                    <a:pt x="21951" y="29419"/>
                    <a:pt x="21979" y="29376"/>
                  </a:cubicBezTo>
                  <a:cubicBezTo>
                    <a:pt x="22022" y="29348"/>
                    <a:pt x="22050" y="29320"/>
                    <a:pt x="22079" y="29277"/>
                  </a:cubicBezTo>
                  <a:cubicBezTo>
                    <a:pt x="22121" y="29249"/>
                    <a:pt x="22135" y="29192"/>
                    <a:pt x="22121" y="29135"/>
                  </a:cubicBezTo>
                  <a:cubicBezTo>
                    <a:pt x="22164" y="29149"/>
                    <a:pt x="22235" y="29149"/>
                    <a:pt x="22277" y="29192"/>
                  </a:cubicBezTo>
                  <a:cubicBezTo>
                    <a:pt x="22306" y="29192"/>
                    <a:pt x="22334" y="29192"/>
                    <a:pt x="22363" y="29192"/>
                  </a:cubicBezTo>
                  <a:cubicBezTo>
                    <a:pt x="22391" y="29149"/>
                    <a:pt x="22434" y="29121"/>
                    <a:pt x="22462" y="29092"/>
                  </a:cubicBezTo>
                  <a:cubicBezTo>
                    <a:pt x="22462" y="29064"/>
                    <a:pt x="22462" y="29021"/>
                    <a:pt x="22462" y="28993"/>
                  </a:cubicBezTo>
                  <a:lnTo>
                    <a:pt x="22462" y="28894"/>
                  </a:lnTo>
                  <a:cubicBezTo>
                    <a:pt x="22618" y="28766"/>
                    <a:pt x="22831" y="28709"/>
                    <a:pt x="23030" y="28709"/>
                  </a:cubicBezTo>
                  <a:cubicBezTo>
                    <a:pt x="23243" y="28695"/>
                    <a:pt x="23456" y="28652"/>
                    <a:pt x="23655" y="28553"/>
                  </a:cubicBezTo>
                  <a:cubicBezTo>
                    <a:pt x="23811" y="28312"/>
                    <a:pt x="24109" y="28411"/>
                    <a:pt x="24294" y="28255"/>
                  </a:cubicBezTo>
                  <a:cubicBezTo>
                    <a:pt x="24577" y="28312"/>
                    <a:pt x="24776" y="28127"/>
                    <a:pt x="24961" y="27971"/>
                  </a:cubicBezTo>
                  <a:cubicBezTo>
                    <a:pt x="25344" y="27673"/>
                    <a:pt x="25699" y="27360"/>
                    <a:pt x="26111" y="27105"/>
                  </a:cubicBezTo>
                  <a:lnTo>
                    <a:pt x="26267" y="26977"/>
                  </a:lnTo>
                  <a:cubicBezTo>
                    <a:pt x="26295" y="26892"/>
                    <a:pt x="26338" y="26807"/>
                    <a:pt x="26381" y="26721"/>
                  </a:cubicBezTo>
                  <a:lnTo>
                    <a:pt x="27034" y="26693"/>
                  </a:lnTo>
                  <a:cubicBezTo>
                    <a:pt x="27133" y="26508"/>
                    <a:pt x="27332" y="26537"/>
                    <a:pt x="27502" y="26508"/>
                  </a:cubicBezTo>
                  <a:cubicBezTo>
                    <a:pt x="27516" y="26409"/>
                    <a:pt x="27559" y="26324"/>
                    <a:pt x="27644" y="26267"/>
                  </a:cubicBezTo>
                  <a:cubicBezTo>
                    <a:pt x="27900" y="26139"/>
                    <a:pt x="28099" y="25926"/>
                    <a:pt x="28198" y="25671"/>
                  </a:cubicBezTo>
                  <a:cubicBezTo>
                    <a:pt x="28226" y="25628"/>
                    <a:pt x="28255" y="25600"/>
                    <a:pt x="28297" y="25586"/>
                  </a:cubicBezTo>
                  <a:cubicBezTo>
                    <a:pt x="28525" y="25543"/>
                    <a:pt x="28581" y="25358"/>
                    <a:pt x="28667" y="25188"/>
                  </a:cubicBezTo>
                  <a:cubicBezTo>
                    <a:pt x="28766" y="25103"/>
                    <a:pt x="28837" y="25003"/>
                    <a:pt x="28936" y="24918"/>
                  </a:cubicBezTo>
                  <a:cubicBezTo>
                    <a:pt x="29121" y="24776"/>
                    <a:pt x="29263" y="24592"/>
                    <a:pt x="29376" y="24379"/>
                  </a:cubicBezTo>
                  <a:cubicBezTo>
                    <a:pt x="29504" y="24166"/>
                    <a:pt x="29675" y="23981"/>
                    <a:pt x="29888" y="23853"/>
                  </a:cubicBezTo>
                  <a:cubicBezTo>
                    <a:pt x="29888" y="23711"/>
                    <a:pt x="29888" y="23569"/>
                    <a:pt x="29902" y="23427"/>
                  </a:cubicBezTo>
                  <a:cubicBezTo>
                    <a:pt x="29930" y="23271"/>
                    <a:pt x="29973" y="23115"/>
                    <a:pt x="30172" y="23072"/>
                  </a:cubicBezTo>
                  <a:cubicBezTo>
                    <a:pt x="30172" y="22973"/>
                    <a:pt x="30257" y="22888"/>
                    <a:pt x="30370" y="22888"/>
                  </a:cubicBezTo>
                  <a:cubicBezTo>
                    <a:pt x="30384" y="22789"/>
                    <a:pt x="30370" y="22661"/>
                    <a:pt x="30498" y="22618"/>
                  </a:cubicBezTo>
                  <a:cubicBezTo>
                    <a:pt x="30626" y="22590"/>
                    <a:pt x="30697" y="22448"/>
                    <a:pt x="30754" y="22334"/>
                  </a:cubicBezTo>
                  <a:lnTo>
                    <a:pt x="30739" y="22306"/>
                  </a:lnTo>
                  <a:lnTo>
                    <a:pt x="30739" y="22306"/>
                  </a:lnTo>
                  <a:lnTo>
                    <a:pt x="30754" y="22334"/>
                  </a:lnTo>
                  <a:lnTo>
                    <a:pt x="30952" y="22050"/>
                  </a:lnTo>
                  <a:lnTo>
                    <a:pt x="30952" y="22050"/>
                  </a:lnTo>
                  <a:lnTo>
                    <a:pt x="31123" y="21937"/>
                  </a:lnTo>
                  <a:lnTo>
                    <a:pt x="31208" y="21837"/>
                  </a:lnTo>
                  <a:cubicBezTo>
                    <a:pt x="31222" y="21752"/>
                    <a:pt x="31251" y="21681"/>
                    <a:pt x="31322" y="21638"/>
                  </a:cubicBezTo>
                  <a:lnTo>
                    <a:pt x="31364" y="21638"/>
                  </a:lnTo>
                  <a:lnTo>
                    <a:pt x="31407" y="21638"/>
                  </a:lnTo>
                  <a:cubicBezTo>
                    <a:pt x="31407" y="21567"/>
                    <a:pt x="31449" y="21497"/>
                    <a:pt x="31506" y="21454"/>
                  </a:cubicBezTo>
                  <a:cubicBezTo>
                    <a:pt x="31563" y="21340"/>
                    <a:pt x="31563" y="21213"/>
                    <a:pt x="31520" y="21085"/>
                  </a:cubicBezTo>
                  <a:cubicBezTo>
                    <a:pt x="31520" y="21014"/>
                    <a:pt x="31535" y="20929"/>
                    <a:pt x="31535" y="20858"/>
                  </a:cubicBezTo>
                  <a:cubicBezTo>
                    <a:pt x="31535" y="20716"/>
                    <a:pt x="31606" y="20588"/>
                    <a:pt x="31733" y="20531"/>
                  </a:cubicBezTo>
                  <a:cubicBezTo>
                    <a:pt x="31790" y="20503"/>
                    <a:pt x="31833" y="20460"/>
                    <a:pt x="31875" y="20403"/>
                  </a:cubicBezTo>
                  <a:cubicBezTo>
                    <a:pt x="31889" y="20219"/>
                    <a:pt x="32003" y="20034"/>
                    <a:pt x="32173" y="19935"/>
                  </a:cubicBezTo>
                  <a:lnTo>
                    <a:pt x="32173" y="19850"/>
                  </a:lnTo>
                  <a:lnTo>
                    <a:pt x="32259" y="19850"/>
                  </a:lnTo>
                  <a:cubicBezTo>
                    <a:pt x="32259" y="19665"/>
                    <a:pt x="32358" y="19495"/>
                    <a:pt x="32202" y="19310"/>
                  </a:cubicBezTo>
                  <a:cubicBezTo>
                    <a:pt x="32145" y="19253"/>
                    <a:pt x="32188" y="19140"/>
                    <a:pt x="32259" y="19069"/>
                  </a:cubicBezTo>
                  <a:cubicBezTo>
                    <a:pt x="32330" y="18998"/>
                    <a:pt x="32401" y="18941"/>
                    <a:pt x="32472" y="18884"/>
                  </a:cubicBezTo>
                  <a:cubicBezTo>
                    <a:pt x="32543" y="18841"/>
                    <a:pt x="32571" y="18756"/>
                    <a:pt x="32543" y="18685"/>
                  </a:cubicBezTo>
                  <a:cubicBezTo>
                    <a:pt x="32514" y="18600"/>
                    <a:pt x="32486" y="18501"/>
                    <a:pt x="32457" y="18416"/>
                  </a:cubicBezTo>
                  <a:lnTo>
                    <a:pt x="32557" y="18430"/>
                  </a:lnTo>
                  <a:lnTo>
                    <a:pt x="32557" y="18430"/>
                  </a:lnTo>
                  <a:lnTo>
                    <a:pt x="32557" y="18430"/>
                  </a:lnTo>
                  <a:lnTo>
                    <a:pt x="32557" y="18430"/>
                  </a:lnTo>
                  <a:cubicBezTo>
                    <a:pt x="32599" y="18501"/>
                    <a:pt x="32670" y="18529"/>
                    <a:pt x="32741" y="18501"/>
                  </a:cubicBezTo>
                  <a:cubicBezTo>
                    <a:pt x="32741" y="18430"/>
                    <a:pt x="32770" y="18359"/>
                    <a:pt x="32855" y="18330"/>
                  </a:cubicBezTo>
                  <a:cubicBezTo>
                    <a:pt x="32855" y="18217"/>
                    <a:pt x="32784" y="18103"/>
                    <a:pt x="32883" y="17975"/>
                  </a:cubicBezTo>
                  <a:cubicBezTo>
                    <a:pt x="32983" y="17862"/>
                    <a:pt x="32713" y="17805"/>
                    <a:pt x="32798" y="17663"/>
                  </a:cubicBezTo>
                  <a:cubicBezTo>
                    <a:pt x="32855" y="17592"/>
                    <a:pt x="32841" y="17507"/>
                    <a:pt x="32770" y="17450"/>
                  </a:cubicBezTo>
                  <a:lnTo>
                    <a:pt x="32770" y="17450"/>
                  </a:lnTo>
                  <a:cubicBezTo>
                    <a:pt x="32756" y="17336"/>
                    <a:pt x="32855" y="17209"/>
                    <a:pt x="32756" y="17095"/>
                  </a:cubicBezTo>
                  <a:lnTo>
                    <a:pt x="32756" y="17095"/>
                  </a:lnTo>
                  <a:cubicBezTo>
                    <a:pt x="32756" y="16911"/>
                    <a:pt x="32898" y="16911"/>
                    <a:pt x="33040" y="16896"/>
                  </a:cubicBezTo>
                  <a:lnTo>
                    <a:pt x="33040" y="16811"/>
                  </a:lnTo>
                  <a:cubicBezTo>
                    <a:pt x="33040" y="16740"/>
                    <a:pt x="33111" y="16740"/>
                    <a:pt x="33139" y="16712"/>
                  </a:cubicBezTo>
                  <a:lnTo>
                    <a:pt x="33139" y="16712"/>
                  </a:lnTo>
                  <a:cubicBezTo>
                    <a:pt x="33139" y="16712"/>
                    <a:pt x="33153" y="16712"/>
                    <a:pt x="33167" y="16683"/>
                  </a:cubicBezTo>
                  <a:cubicBezTo>
                    <a:pt x="33182" y="16655"/>
                    <a:pt x="33167" y="16641"/>
                    <a:pt x="33139" y="16612"/>
                  </a:cubicBezTo>
                  <a:lnTo>
                    <a:pt x="33139" y="16527"/>
                  </a:lnTo>
                  <a:cubicBezTo>
                    <a:pt x="33167" y="16499"/>
                    <a:pt x="33196" y="16456"/>
                    <a:pt x="33238" y="16428"/>
                  </a:cubicBezTo>
                  <a:cubicBezTo>
                    <a:pt x="33281" y="16328"/>
                    <a:pt x="33167" y="16272"/>
                    <a:pt x="33125" y="16172"/>
                  </a:cubicBezTo>
                  <a:close/>
                  <a:moveTo>
                    <a:pt x="16158" y="30285"/>
                  </a:moveTo>
                  <a:close/>
                  <a:moveTo>
                    <a:pt x="17876" y="739"/>
                  </a:moveTo>
                  <a:lnTo>
                    <a:pt x="17876" y="725"/>
                  </a:lnTo>
                  <a:lnTo>
                    <a:pt x="17890" y="739"/>
                  </a:lnTo>
                  <a:lnTo>
                    <a:pt x="17876" y="739"/>
                  </a:lnTo>
                  <a:lnTo>
                    <a:pt x="17876" y="753"/>
                  </a:lnTo>
                  <a:lnTo>
                    <a:pt x="17876" y="753"/>
                  </a:lnTo>
                  <a:close/>
                  <a:moveTo>
                    <a:pt x="19125" y="1406"/>
                  </a:moveTo>
                  <a:lnTo>
                    <a:pt x="19125" y="1406"/>
                  </a:lnTo>
                  <a:lnTo>
                    <a:pt x="19111" y="1406"/>
                  </a:lnTo>
                  <a:lnTo>
                    <a:pt x="19111" y="1406"/>
                  </a:lnTo>
                  <a:close/>
                  <a:moveTo>
                    <a:pt x="21312" y="4090"/>
                  </a:moveTo>
                  <a:cubicBezTo>
                    <a:pt x="21312" y="4090"/>
                    <a:pt x="21298" y="4104"/>
                    <a:pt x="21298" y="4104"/>
                  </a:cubicBezTo>
                  <a:lnTo>
                    <a:pt x="21298" y="4090"/>
                  </a:lnTo>
                  <a:close/>
                  <a:moveTo>
                    <a:pt x="31677" y="13617"/>
                  </a:moveTo>
                  <a:cubicBezTo>
                    <a:pt x="31691" y="13602"/>
                    <a:pt x="31691" y="13602"/>
                    <a:pt x="31705" y="13602"/>
                  </a:cubicBezTo>
                  <a:lnTo>
                    <a:pt x="31705" y="13602"/>
                  </a:lnTo>
                  <a:close/>
                  <a:moveTo>
                    <a:pt x="4345" y="7980"/>
                  </a:moveTo>
                  <a:cubicBezTo>
                    <a:pt x="4345" y="7980"/>
                    <a:pt x="4345" y="7994"/>
                    <a:pt x="4345" y="7994"/>
                  </a:cubicBezTo>
                  <a:close/>
                  <a:moveTo>
                    <a:pt x="16371" y="6063"/>
                  </a:moveTo>
                  <a:lnTo>
                    <a:pt x="16371" y="6077"/>
                  </a:lnTo>
                  <a:lnTo>
                    <a:pt x="16357" y="6077"/>
                  </a:lnTo>
                  <a:close/>
                  <a:moveTo>
                    <a:pt x="20460" y="27020"/>
                  </a:moveTo>
                  <a:lnTo>
                    <a:pt x="20460" y="27034"/>
                  </a:lnTo>
                  <a:lnTo>
                    <a:pt x="20446" y="27034"/>
                  </a:lnTo>
                  <a:close/>
                  <a:moveTo>
                    <a:pt x="20446" y="27048"/>
                  </a:moveTo>
                  <a:lnTo>
                    <a:pt x="20446" y="27034"/>
                  </a:lnTo>
                  <a:lnTo>
                    <a:pt x="20446" y="27048"/>
                  </a:lnTo>
                  <a:close/>
                  <a:moveTo>
                    <a:pt x="20275" y="27048"/>
                  </a:moveTo>
                  <a:lnTo>
                    <a:pt x="20261" y="27048"/>
                  </a:lnTo>
                  <a:lnTo>
                    <a:pt x="20261" y="27048"/>
                  </a:lnTo>
                  <a:cubicBezTo>
                    <a:pt x="20261" y="27048"/>
                    <a:pt x="20261" y="27034"/>
                    <a:pt x="20275" y="27048"/>
                  </a:cubicBezTo>
                  <a:close/>
                  <a:moveTo>
                    <a:pt x="6745" y="7966"/>
                  </a:moveTo>
                  <a:lnTo>
                    <a:pt x="6745" y="7994"/>
                  </a:lnTo>
                  <a:lnTo>
                    <a:pt x="6731" y="7994"/>
                  </a:lnTo>
                  <a:lnTo>
                    <a:pt x="6731" y="7994"/>
                  </a:lnTo>
                  <a:close/>
                  <a:moveTo>
                    <a:pt x="26182" y="19523"/>
                  </a:moveTo>
                  <a:lnTo>
                    <a:pt x="26168" y="19509"/>
                  </a:lnTo>
                  <a:lnTo>
                    <a:pt x="26182" y="19509"/>
                  </a:lnTo>
                  <a:cubicBezTo>
                    <a:pt x="26182" y="19523"/>
                    <a:pt x="26168" y="19523"/>
                    <a:pt x="26182" y="19523"/>
                  </a:cubicBezTo>
                  <a:close/>
                  <a:moveTo>
                    <a:pt x="12580" y="23995"/>
                  </a:moveTo>
                  <a:lnTo>
                    <a:pt x="12651" y="23995"/>
                  </a:lnTo>
                  <a:cubicBezTo>
                    <a:pt x="12651" y="23995"/>
                    <a:pt x="12651" y="24010"/>
                    <a:pt x="12651" y="24024"/>
                  </a:cubicBezTo>
                  <a:close/>
                  <a:moveTo>
                    <a:pt x="11246" y="24024"/>
                  </a:moveTo>
                  <a:lnTo>
                    <a:pt x="11217" y="23995"/>
                  </a:lnTo>
                  <a:lnTo>
                    <a:pt x="11246" y="24024"/>
                  </a:lnTo>
                  <a:cubicBezTo>
                    <a:pt x="11260" y="24024"/>
                    <a:pt x="11260" y="24038"/>
                    <a:pt x="11274" y="24052"/>
                  </a:cubicBezTo>
                  <a:lnTo>
                    <a:pt x="11274" y="24052"/>
                  </a:lnTo>
                  <a:cubicBezTo>
                    <a:pt x="11274" y="24038"/>
                    <a:pt x="11274" y="24038"/>
                    <a:pt x="11246" y="24024"/>
                  </a:cubicBezTo>
                  <a:close/>
                  <a:moveTo>
                    <a:pt x="9102" y="7114"/>
                  </a:moveTo>
                  <a:cubicBezTo>
                    <a:pt x="9116" y="7114"/>
                    <a:pt x="9130" y="7100"/>
                    <a:pt x="9144" y="7085"/>
                  </a:cubicBezTo>
                  <a:lnTo>
                    <a:pt x="9173" y="7057"/>
                  </a:lnTo>
                  <a:lnTo>
                    <a:pt x="9187" y="7057"/>
                  </a:lnTo>
                  <a:lnTo>
                    <a:pt x="9158" y="7085"/>
                  </a:lnTo>
                  <a:lnTo>
                    <a:pt x="9144" y="7100"/>
                  </a:lnTo>
                  <a:lnTo>
                    <a:pt x="9116" y="7128"/>
                  </a:lnTo>
                  <a:cubicBezTo>
                    <a:pt x="9116" y="7128"/>
                    <a:pt x="9116" y="7114"/>
                    <a:pt x="9102" y="7114"/>
                  </a:cubicBezTo>
                  <a:close/>
                  <a:moveTo>
                    <a:pt x="17195" y="5495"/>
                  </a:moveTo>
                  <a:cubicBezTo>
                    <a:pt x="17180" y="5467"/>
                    <a:pt x="17180" y="5439"/>
                    <a:pt x="17195" y="5410"/>
                  </a:cubicBezTo>
                  <a:cubicBezTo>
                    <a:pt x="17195" y="5396"/>
                    <a:pt x="17251" y="5368"/>
                    <a:pt x="17265" y="5382"/>
                  </a:cubicBezTo>
                  <a:lnTo>
                    <a:pt x="17280" y="5396"/>
                  </a:lnTo>
                  <a:cubicBezTo>
                    <a:pt x="17251" y="5424"/>
                    <a:pt x="17209" y="5467"/>
                    <a:pt x="17180" y="5509"/>
                  </a:cubicBezTo>
                  <a:close/>
                  <a:moveTo>
                    <a:pt x="4729" y="10933"/>
                  </a:moveTo>
                  <a:lnTo>
                    <a:pt x="4729" y="10933"/>
                  </a:lnTo>
                  <a:lnTo>
                    <a:pt x="4729" y="10933"/>
                  </a:lnTo>
                  <a:lnTo>
                    <a:pt x="4714" y="10933"/>
                  </a:lnTo>
                  <a:close/>
                  <a:moveTo>
                    <a:pt x="29021" y="17038"/>
                  </a:moveTo>
                  <a:lnTo>
                    <a:pt x="29021" y="17038"/>
                  </a:lnTo>
                  <a:close/>
                  <a:moveTo>
                    <a:pt x="9684" y="21426"/>
                  </a:moveTo>
                  <a:lnTo>
                    <a:pt x="9684" y="21426"/>
                  </a:lnTo>
                  <a:close/>
                  <a:moveTo>
                    <a:pt x="15533" y="5694"/>
                  </a:moveTo>
                  <a:lnTo>
                    <a:pt x="15533" y="5694"/>
                  </a:lnTo>
                  <a:lnTo>
                    <a:pt x="15533" y="5708"/>
                  </a:lnTo>
                  <a:close/>
                  <a:moveTo>
                    <a:pt x="28950" y="14071"/>
                  </a:moveTo>
                  <a:lnTo>
                    <a:pt x="28950" y="14071"/>
                  </a:lnTo>
                  <a:cubicBezTo>
                    <a:pt x="28979" y="14071"/>
                    <a:pt x="28993" y="14071"/>
                    <a:pt x="29007" y="14057"/>
                  </a:cubicBezTo>
                  <a:cubicBezTo>
                    <a:pt x="28993" y="14071"/>
                    <a:pt x="28965" y="14071"/>
                    <a:pt x="28950" y="14071"/>
                  </a:cubicBezTo>
                  <a:close/>
                  <a:moveTo>
                    <a:pt x="29220" y="13404"/>
                  </a:moveTo>
                  <a:close/>
                  <a:moveTo>
                    <a:pt x="28269" y="14738"/>
                  </a:moveTo>
                  <a:lnTo>
                    <a:pt x="28269" y="14738"/>
                  </a:lnTo>
                  <a:lnTo>
                    <a:pt x="28269" y="14696"/>
                  </a:lnTo>
                  <a:cubicBezTo>
                    <a:pt x="28269" y="14710"/>
                    <a:pt x="28283" y="14738"/>
                    <a:pt x="28283" y="14752"/>
                  </a:cubicBezTo>
                  <a:close/>
                  <a:moveTo>
                    <a:pt x="26551" y="15391"/>
                  </a:moveTo>
                  <a:lnTo>
                    <a:pt x="26551" y="15406"/>
                  </a:lnTo>
                  <a:lnTo>
                    <a:pt x="26537" y="15391"/>
                  </a:lnTo>
                  <a:close/>
                  <a:moveTo>
                    <a:pt x="17152" y="23853"/>
                  </a:moveTo>
                  <a:cubicBezTo>
                    <a:pt x="17152" y="23839"/>
                    <a:pt x="17152" y="23839"/>
                    <a:pt x="17152" y="23839"/>
                  </a:cubicBezTo>
                  <a:lnTo>
                    <a:pt x="17152" y="23839"/>
                  </a:lnTo>
                  <a:lnTo>
                    <a:pt x="17152" y="23839"/>
                  </a:lnTo>
                  <a:close/>
                  <a:moveTo>
                    <a:pt x="17024" y="23498"/>
                  </a:moveTo>
                  <a:lnTo>
                    <a:pt x="17024" y="23513"/>
                  </a:lnTo>
                  <a:lnTo>
                    <a:pt x="17024" y="23513"/>
                  </a:lnTo>
                  <a:lnTo>
                    <a:pt x="17024" y="23513"/>
                  </a:lnTo>
                  <a:lnTo>
                    <a:pt x="17024" y="23513"/>
                  </a:lnTo>
                  <a:close/>
                  <a:moveTo>
                    <a:pt x="12566" y="8832"/>
                  </a:moveTo>
                  <a:cubicBezTo>
                    <a:pt x="12566" y="8832"/>
                    <a:pt x="12566" y="8832"/>
                    <a:pt x="12566" y="8818"/>
                  </a:cubicBezTo>
                  <a:close/>
                  <a:moveTo>
                    <a:pt x="11714" y="18671"/>
                  </a:moveTo>
                  <a:lnTo>
                    <a:pt x="11714" y="18671"/>
                  </a:lnTo>
                  <a:close/>
                  <a:moveTo>
                    <a:pt x="9116" y="15533"/>
                  </a:moveTo>
                  <a:lnTo>
                    <a:pt x="9102" y="15533"/>
                  </a:lnTo>
                  <a:lnTo>
                    <a:pt x="9116" y="15519"/>
                  </a:lnTo>
                  <a:cubicBezTo>
                    <a:pt x="9116" y="15519"/>
                    <a:pt x="9116" y="15533"/>
                    <a:pt x="9116" y="15533"/>
                  </a:cubicBezTo>
                  <a:close/>
                  <a:moveTo>
                    <a:pt x="8449" y="17351"/>
                  </a:moveTo>
                  <a:cubicBezTo>
                    <a:pt x="8491" y="17308"/>
                    <a:pt x="8449" y="17422"/>
                    <a:pt x="8420" y="17365"/>
                  </a:cubicBezTo>
                  <a:cubicBezTo>
                    <a:pt x="8420" y="17336"/>
                    <a:pt x="8434" y="17322"/>
                    <a:pt x="8434" y="17308"/>
                  </a:cubicBezTo>
                  <a:cubicBezTo>
                    <a:pt x="8434" y="17322"/>
                    <a:pt x="8434" y="17336"/>
                    <a:pt x="8449" y="17351"/>
                  </a:cubicBezTo>
                  <a:close/>
                  <a:moveTo>
                    <a:pt x="6447" y="19211"/>
                  </a:moveTo>
                  <a:close/>
                  <a:moveTo>
                    <a:pt x="10152" y="21497"/>
                  </a:moveTo>
                  <a:close/>
                  <a:moveTo>
                    <a:pt x="12452" y="21894"/>
                  </a:moveTo>
                  <a:lnTo>
                    <a:pt x="12452" y="21894"/>
                  </a:lnTo>
                  <a:lnTo>
                    <a:pt x="12452" y="21894"/>
                  </a:lnTo>
                  <a:lnTo>
                    <a:pt x="12438" y="21880"/>
                  </a:lnTo>
                  <a:close/>
                  <a:moveTo>
                    <a:pt x="12736" y="8747"/>
                  </a:moveTo>
                  <a:lnTo>
                    <a:pt x="12736" y="8747"/>
                  </a:lnTo>
                  <a:lnTo>
                    <a:pt x="12736" y="8732"/>
                  </a:lnTo>
                  <a:lnTo>
                    <a:pt x="12736" y="8732"/>
                  </a:lnTo>
                  <a:lnTo>
                    <a:pt x="12736" y="8732"/>
                  </a:lnTo>
                  <a:lnTo>
                    <a:pt x="12736" y="8732"/>
                  </a:lnTo>
                  <a:lnTo>
                    <a:pt x="12736" y="8732"/>
                  </a:lnTo>
                  <a:close/>
                  <a:moveTo>
                    <a:pt x="12637" y="8463"/>
                  </a:moveTo>
                  <a:lnTo>
                    <a:pt x="12637" y="8463"/>
                  </a:lnTo>
                  <a:cubicBezTo>
                    <a:pt x="12637" y="8448"/>
                    <a:pt x="12637" y="8448"/>
                    <a:pt x="12623" y="8448"/>
                  </a:cubicBezTo>
                  <a:lnTo>
                    <a:pt x="12637" y="8448"/>
                  </a:lnTo>
                  <a:close/>
                  <a:moveTo>
                    <a:pt x="4658" y="14795"/>
                  </a:moveTo>
                  <a:cubicBezTo>
                    <a:pt x="4615" y="14795"/>
                    <a:pt x="4587" y="14809"/>
                    <a:pt x="4544" y="14809"/>
                  </a:cubicBezTo>
                  <a:cubicBezTo>
                    <a:pt x="4572" y="14752"/>
                    <a:pt x="4615" y="14710"/>
                    <a:pt x="4672" y="14681"/>
                  </a:cubicBezTo>
                  <a:cubicBezTo>
                    <a:pt x="4672" y="14724"/>
                    <a:pt x="4672" y="14752"/>
                    <a:pt x="4658" y="14795"/>
                  </a:cubicBezTo>
                  <a:close/>
                  <a:moveTo>
                    <a:pt x="23456" y="14114"/>
                  </a:moveTo>
                  <a:cubicBezTo>
                    <a:pt x="23456" y="14114"/>
                    <a:pt x="23470" y="14128"/>
                    <a:pt x="23470" y="14142"/>
                  </a:cubicBezTo>
                  <a:cubicBezTo>
                    <a:pt x="23470" y="14128"/>
                    <a:pt x="23456" y="14114"/>
                    <a:pt x="23456" y="14099"/>
                  </a:cubicBezTo>
                  <a:close/>
                  <a:moveTo>
                    <a:pt x="23612" y="13077"/>
                  </a:moveTo>
                  <a:cubicBezTo>
                    <a:pt x="23669" y="13049"/>
                    <a:pt x="23711" y="13049"/>
                    <a:pt x="23768" y="13049"/>
                  </a:cubicBezTo>
                  <a:lnTo>
                    <a:pt x="23768" y="13049"/>
                  </a:lnTo>
                  <a:cubicBezTo>
                    <a:pt x="23726" y="13077"/>
                    <a:pt x="23669" y="13077"/>
                    <a:pt x="23626" y="13077"/>
                  </a:cubicBezTo>
                  <a:close/>
                  <a:moveTo>
                    <a:pt x="6617" y="10422"/>
                  </a:moveTo>
                  <a:lnTo>
                    <a:pt x="6617" y="10422"/>
                  </a:lnTo>
                  <a:lnTo>
                    <a:pt x="6617" y="10422"/>
                  </a:lnTo>
                  <a:close/>
                  <a:moveTo>
                    <a:pt x="5311" y="15789"/>
                  </a:moveTo>
                  <a:lnTo>
                    <a:pt x="5282" y="15817"/>
                  </a:lnTo>
                  <a:cubicBezTo>
                    <a:pt x="5282" y="15803"/>
                    <a:pt x="5282" y="15803"/>
                    <a:pt x="5282" y="15789"/>
                  </a:cubicBezTo>
                  <a:close/>
                  <a:moveTo>
                    <a:pt x="21482" y="18586"/>
                  </a:moveTo>
                  <a:lnTo>
                    <a:pt x="21482" y="18572"/>
                  </a:lnTo>
                  <a:lnTo>
                    <a:pt x="21482" y="18572"/>
                  </a:lnTo>
                  <a:close/>
                  <a:moveTo>
                    <a:pt x="21227" y="16243"/>
                  </a:moveTo>
                  <a:close/>
                  <a:moveTo>
                    <a:pt x="23498" y="14142"/>
                  </a:moveTo>
                  <a:close/>
                  <a:moveTo>
                    <a:pt x="10678" y="9428"/>
                  </a:moveTo>
                  <a:cubicBezTo>
                    <a:pt x="10635" y="9457"/>
                    <a:pt x="10592" y="9457"/>
                    <a:pt x="10550" y="9428"/>
                  </a:cubicBezTo>
                  <a:cubicBezTo>
                    <a:pt x="10621" y="9428"/>
                    <a:pt x="10692" y="9414"/>
                    <a:pt x="10749" y="9400"/>
                  </a:cubicBezTo>
                  <a:close/>
                  <a:moveTo>
                    <a:pt x="5978" y="10450"/>
                  </a:moveTo>
                  <a:close/>
                  <a:moveTo>
                    <a:pt x="5211" y="9130"/>
                  </a:moveTo>
                  <a:close/>
                  <a:moveTo>
                    <a:pt x="3976" y="14838"/>
                  </a:moveTo>
                  <a:lnTo>
                    <a:pt x="3976" y="14838"/>
                  </a:lnTo>
                  <a:close/>
                  <a:moveTo>
                    <a:pt x="9769" y="21426"/>
                  </a:moveTo>
                  <a:lnTo>
                    <a:pt x="9755" y="21426"/>
                  </a:lnTo>
                  <a:cubicBezTo>
                    <a:pt x="9755" y="21426"/>
                    <a:pt x="9769" y="21411"/>
                    <a:pt x="9769" y="21426"/>
                  </a:cubicBezTo>
                  <a:close/>
                  <a:moveTo>
                    <a:pt x="14923" y="25330"/>
                  </a:moveTo>
                  <a:close/>
                  <a:moveTo>
                    <a:pt x="24549" y="17819"/>
                  </a:moveTo>
                  <a:lnTo>
                    <a:pt x="24549" y="17791"/>
                  </a:lnTo>
                  <a:lnTo>
                    <a:pt x="24549" y="17791"/>
                  </a:lnTo>
                  <a:lnTo>
                    <a:pt x="24549" y="17805"/>
                  </a:lnTo>
                  <a:close/>
                  <a:moveTo>
                    <a:pt x="25642" y="12097"/>
                  </a:moveTo>
                  <a:lnTo>
                    <a:pt x="25657" y="12126"/>
                  </a:lnTo>
                  <a:cubicBezTo>
                    <a:pt x="25657" y="12126"/>
                    <a:pt x="25642" y="12112"/>
                    <a:pt x="25642" y="12097"/>
                  </a:cubicBezTo>
                  <a:close/>
                  <a:moveTo>
                    <a:pt x="24663" y="7526"/>
                  </a:moveTo>
                  <a:close/>
                  <a:moveTo>
                    <a:pt x="14355" y="5595"/>
                  </a:moveTo>
                  <a:close/>
                  <a:moveTo>
                    <a:pt x="7682" y="7298"/>
                  </a:moveTo>
                  <a:cubicBezTo>
                    <a:pt x="7682" y="7298"/>
                    <a:pt x="7682" y="7298"/>
                    <a:pt x="7668" y="7298"/>
                  </a:cubicBezTo>
                  <a:lnTo>
                    <a:pt x="7682" y="7298"/>
                  </a:lnTo>
                  <a:close/>
                  <a:moveTo>
                    <a:pt x="4842" y="10962"/>
                  </a:moveTo>
                  <a:close/>
                  <a:moveTo>
                    <a:pt x="7937" y="23910"/>
                  </a:moveTo>
                  <a:cubicBezTo>
                    <a:pt x="7909" y="23896"/>
                    <a:pt x="7895" y="23882"/>
                    <a:pt x="7881" y="23853"/>
                  </a:cubicBezTo>
                  <a:lnTo>
                    <a:pt x="7881" y="23782"/>
                  </a:lnTo>
                  <a:cubicBezTo>
                    <a:pt x="7937" y="23811"/>
                    <a:pt x="7980" y="23825"/>
                    <a:pt x="8037" y="23853"/>
                  </a:cubicBezTo>
                  <a:cubicBezTo>
                    <a:pt x="8037" y="23853"/>
                    <a:pt x="8037" y="23853"/>
                    <a:pt x="8037" y="23868"/>
                  </a:cubicBezTo>
                  <a:cubicBezTo>
                    <a:pt x="8008" y="23896"/>
                    <a:pt x="7980" y="23910"/>
                    <a:pt x="7937" y="23910"/>
                  </a:cubicBezTo>
                  <a:close/>
                  <a:moveTo>
                    <a:pt x="28922" y="17975"/>
                  </a:moveTo>
                  <a:close/>
                  <a:moveTo>
                    <a:pt x="22050" y="7653"/>
                  </a:moveTo>
                  <a:lnTo>
                    <a:pt x="22064" y="7653"/>
                  </a:lnTo>
                  <a:close/>
                  <a:moveTo>
                    <a:pt x="12552" y="5311"/>
                  </a:moveTo>
                  <a:cubicBezTo>
                    <a:pt x="12566" y="5325"/>
                    <a:pt x="12566" y="5339"/>
                    <a:pt x="12580" y="5353"/>
                  </a:cubicBezTo>
                  <a:lnTo>
                    <a:pt x="12623" y="5382"/>
                  </a:lnTo>
                  <a:cubicBezTo>
                    <a:pt x="12623" y="5396"/>
                    <a:pt x="12637" y="5396"/>
                    <a:pt x="12651" y="5410"/>
                  </a:cubicBezTo>
                  <a:lnTo>
                    <a:pt x="12651" y="5410"/>
                  </a:lnTo>
                  <a:cubicBezTo>
                    <a:pt x="12637" y="5396"/>
                    <a:pt x="12637" y="5396"/>
                    <a:pt x="12637" y="5382"/>
                  </a:cubicBezTo>
                  <a:lnTo>
                    <a:pt x="12637" y="5382"/>
                  </a:lnTo>
                  <a:lnTo>
                    <a:pt x="12637" y="5382"/>
                  </a:lnTo>
                  <a:lnTo>
                    <a:pt x="12594" y="5339"/>
                  </a:lnTo>
                  <a:lnTo>
                    <a:pt x="12566" y="5311"/>
                  </a:lnTo>
                  <a:close/>
                  <a:moveTo>
                    <a:pt x="13503" y="24180"/>
                  </a:moveTo>
                  <a:close/>
                  <a:moveTo>
                    <a:pt x="24648" y="23243"/>
                  </a:moveTo>
                  <a:lnTo>
                    <a:pt x="24648" y="23229"/>
                  </a:lnTo>
                  <a:cubicBezTo>
                    <a:pt x="24648" y="23214"/>
                    <a:pt x="24648" y="23229"/>
                    <a:pt x="24634" y="23214"/>
                  </a:cubicBezTo>
                  <a:lnTo>
                    <a:pt x="24648" y="23229"/>
                  </a:lnTo>
                  <a:lnTo>
                    <a:pt x="24648" y="23229"/>
                  </a:lnTo>
                  <a:lnTo>
                    <a:pt x="24648" y="23229"/>
                  </a:lnTo>
                  <a:cubicBezTo>
                    <a:pt x="24648" y="23229"/>
                    <a:pt x="24648" y="23229"/>
                    <a:pt x="24648" y="23243"/>
                  </a:cubicBezTo>
                  <a:close/>
                  <a:moveTo>
                    <a:pt x="30455" y="16754"/>
                  </a:moveTo>
                  <a:lnTo>
                    <a:pt x="30455" y="16754"/>
                  </a:lnTo>
                  <a:lnTo>
                    <a:pt x="30470" y="16754"/>
                  </a:lnTo>
                  <a:close/>
                  <a:moveTo>
                    <a:pt x="16783" y="4189"/>
                  </a:moveTo>
                  <a:close/>
                  <a:moveTo>
                    <a:pt x="5992" y="8818"/>
                  </a:moveTo>
                  <a:lnTo>
                    <a:pt x="5992" y="8846"/>
                  </a:lnTo>
                  <a:lnTo>
                    <a:pt x="5992" y="8846"/>
                  </a:lnTo>
                  <a:cubicBezTo>
                    <a:pt x="5992" y="8832"/>
                    <a:pt x="5992" y="8818"/>
                    <a:pt x="5992" y="8818"/>
                  </a:cubicBezTo>
                  <a:close/>
                  <a:moveTo>
                    <a:pt x="11884" y="26395"/>
                  </a:moveTo>
                  <a:close/>
                  <a:moveTo>
                    <a:pt x="20446" y="25969"/>
                  </a:moveTo>
                  <a:lnTo>
                    <a:pt x="20432" y="25969"/>
                  </a:lnTo>
                  <a:lnTo>
                    <a:pt x="20432" y="25969"/>
                  </a:lnTo>
                  <a:close/>
                  <a:moveTo>
                    <a:pt x="27786" y="21894"/>
                  </a:moveTo>
                  <a:close/>
                  <a:moveTo>
                    <a:pt x="29348" y="11089"/>
                  </a:moveTo>
                  <a:close/>
                  <a:moveTo>
                    <a:pt x="24052" y="5268"/>
                  </a:moveTo>
                  <a:lnTo>
                    <a:pt x="24052" y="5254"/>
                  </a:lnTo>
                  <a:close/>
                  <a:moveTo>
                    <a:pt x="20602" y="5623"/>
                  </a:moveTo>
                  <a:lnTo>
                    <a:pt x="20602" y="5609"/>
                  </a:lnTo>
                  <a:lnTo>
                    <a:pt x="20616" y="5609"/>
                  </a:lnTo>
                  <a:close/>
                  <a:moveTo>
                    <a:pt x="8079" y="27304"/>
                  </a:moveTo>
                  <a:lnTo>
                    <a:pt x="8079" y="27304"/>
                  </a:lnTo>
                  <a:lnTo>
                    <a:pt x="8065" y="27318"/>
                  </a:lnTo>
                  <a:lnTo>
                    <a:pt x="8065" y="27318"/>
                  </a:lnTo>
                  <a:close/>
                  <a:moveTo>
                    <a:pt x="15888" y="28283"/>
                  </a:moveTo>
                  <a:lnTo>
                    <a:pt x="15888" y="28269"/>
                  </a:lnTo>
                  <a:lnTo>
                    <a:pt x="15888" y="28269"/>
                  </a:lnTo>
                  <a:lnTo>
                    <a:pt x="15888" y="28269"/>
                  </a:lnTo>
                  <a:close/>
                  <a:moveTo>
                    <a:pt x="19693" y="27886"/>
                  </a:moveTo>
                  <a:lnTo>
                    <a:pt x="19693" y="27886"/>
                  </a:lnTo>
                  <a:lnTo>
                    <a:pt x="19693" y="27886"/>
                  </a:lnTo>
                  <a:close/>
                  <a:moveTo>
                    <a:pt x="29405" y="19977"/>
                  </a:moveTo>
                  <a:lnTo>
                    <a:pt x="29405" y="19977"/>
                  </a:lnTo>
                  <a:lnTo>
                    <a:pt x="29433" y="20006"/>
                  </a:lnTo>
                  <a:lnTo>
                    <a:pt x="29433" y="20006"/>
                  </a:lnTo>
                  <a:cubicBezTo>
                    <a:pt x="29419" y="19992"/>
                    <a:pt x="29419" y="19992"/>
                    <a:pt x="29405" y="19977"/>
                  </a:cubicBezTo>
                  <a:close/>
                  <a:moveTo>
                    <a:pt x="31719" y="13617"/>
                  </a:moveTo>
                  <a:lnTo>
                    <a:pt x="31719" y="13631"/>
                  </a:lnTo>
                  <a:lnTo>
                    <a:pt x="31677" y="13617"/>
                  </a:lnTo>
                  <a:lnTo>
                    <a:pt x="31691" y="13602"/>
                  </a:lnTo>
                  <a:close/>
                  <a:moveTo>
                    <a:pt x="30257" y="11217"/>
                  </a:moveTo>
                  <a:close/>
                  <a:moveTo>
                    <a:pt x="22774" y="5765"/>
                  </a:moveTo>
                  <a:cubicBezTo>
                    <a:pt x="22746" y="5765"/>
                    <a:pt x="22718" y="5765"/>
                    <a:pt x="22703" y="5779"/>
                  </a:cubicBezTo>
                  <a:lnTo>
                    <a:pt x="22845" y="5708"/>
                  </a:lnTo>
                  <a:cubicBezTo>
                    <a:pt x="22831" y="5722"/>
                    <a:pt x="22803" y="5751"/>
                    <a:pt x="22774" y="5765"/>
                  </a:cubicBezTo>
                  <a:close/>
                  <a:moveTo>
                    <a:pt x="12963" y="4175"/>
                  </a:moveTo>
                  <a:cubicBezTo>
                    <a:pt x="13006" y="4217"/>
                    <a:pt x="13034" y="4246"/>
                    <a:pt x="13063" y="4274"/>
                  </a:cubicBezTo>
                  <a:cubicBezTo>
                    <a:pt x="13020" y="4274"/>
                    <a:pt x="12978" y="4232"/>
                    <a:pt x="12978" y="4175"/>
                  </a:cubicBezTo>
                  <a:close/>
                  <a:moveTo>
                    <a:pt x="19509" y="28269"/>
                  </a:moveTo>
                  <a:lnTo>
                    <a:pt x="19509" y="28269"/>
                  </a:lnTo>
                  <a:lnTo>
                    <a:pt x="19509" y="28269"/>
                  </a:lnTo>
                  <a:cubicBezTo>
                    <a:pt x="19523" y="28269"/>
                    <a:pt x="19523" y="28269"/>
                    <a:pt x="19509" y="28269"/>
                  </a:cubicBezTo>
                  <a:close/>
                  <a:moveTo>
                    <a:pt x="27502" y="23612"/>
                  </a:moveTo>
                  <a:close/>
                  <a:moveTo>
                    <a:pt x="22916" y="3976"/>
                  </a:moveTo>
                  <a:close/>
                  <a:moveTo>
                    <a:pt x="19793" y="1690"/>
                  </a:moveTo>
                  <a:lnTo>
                    <a:pt x="19793" y="1690"/>
                  </a:lnTo>
                  <a:cubicBezTo>
                    <a:pt x="19793" y="1690"/>
                    <a:pt x="19793" y="1690"/>
                    <a:pt x="19793" y="1690"/>
                  </a:cubicBezTo>
                  <a:close/>
                  <a:moveTo>
                    <a:pt x="5495" y="7227"/>
                  </a:moveTo>
                  <a:close/>
                  <a:moveTo>
                    <a:pt x="12822" y="27815"/>
                  </a:moveTo>
                  <a:lnTo>
                    <a:pt x="12822" y="27800"/>
                  </a:lnTo>
                  <a:lnTo>
                    <a:pt x="12822" y="27800"/>
                  </a:lnTo>
                  <a:lnTo>
                    <a:pt x="12822" y="27800"/>
                  </a:lnTo>
                  <a:lnTo>
                    <a:pt x="12807" y="27800"/>
                  </a:lnTo>
                  <a:lnTo>
                    <a:pt x="12807" y="27786"/>
                  </a:lnTo>
                  <a:close/>
                  <a:moveTo>
                    <a:pt x="16840" y="29334"/>
                  </a:moveTo>
                  <a:close/>
                  <a:moveTo>
                    <a:pt x="23484" y="25742"/>
                  </a:moveTo>
                  <a:lnTo>
                    <a:pt x="23484" y="25742"/>
                  </a:lnTo>
                  <a:cubicBezTo>
                    <a:pt x="23456" y="25685"/>
                    <a:pt x="23555" y="25657"/>
                    <a:pt x="23612" y="25699"/>
                  </a:cubicBezTo>
                  <a:lnTo>
                    <a:pt x="23640" y="25713"/>
                  </a:lnTo>
                  <a:cubicBezTo>
                    <a:pt x="23584" y="25713"/>
                    <a:pt x="23527" y="25728"/>
                    <a:pt x="23484" y="25742"/>
                  </a:cubicBezTo>
                  <a:close/>
                  <a:moveTo>
                    <a:pt x="26352" y="5382"/>
                  </a:moveTo>
                  <a:cubicBezTo>
                    <a:pt x="26338" y="5368"/>
                    <a:pt x="26324" y="5339"/>
                    <a:pt x="26324" y="5325"/>
                  </a:cubicBezTo>
                  <a:cubicBezTo>
                    <a:pt x="26352" y="5325"/>
                    <a:pt x="26366" y="5339"/>
                    <a:pt x="26366" y="5353"/>
                  </a:cubicBezTo>
                  <a:cubicBezTo>
                    <a:pt x="26352" y="5368"/>
                    <a:pt x="26366" y="5368"/>
                    <a:pt x="26352" y="5382"/>
                  </a:cubicBezTo>
                  <a:close/>
                  <a:moveTo>
                    <a:pt x="1974" y="9130"/>
                  </a:moveTo>
                  <a:close/>
                  <a:moveTo>
                    <a:pt x="7866" y="27687"/>
                  </a:moveTo>
                  <a:cubicBezTo>
                    <a:pt x="7866" y="27687"/>
                    <a:pt x="7881" y="27701"/>
                    <a:pt x="7881" y="27701"/>
                  </a:cubicBezTo>
                  <a:lnTo>
                    <a:pt x="7881" y="27701"/>
                  </a:lnTo>
                  <a:close/>
                  <a:moveTo>
                    <a:pt x="18330" y="29036"/>
                  </a:moveTo>
                  <a:lnTo>
                    <a:pt x="18359" y="29036"/>
                  </a:lnTo>
                  <a:cubicBezTo>
                    <a:pt x="18345" y="29050"/>
                    <a:pt x="18345" y="29064"/>
                    <a:pt x="18330" y="29078"/>
                  </a:cubicBezTo>
                  <a:close/>
                  <a:moveTo>
                    <a:pt x="26466" y="25018"/>
                  </a:moveTo>
                  <a:lnTo>
                    <a:pt x="26551" y="24932"/>
                  </a:lnTo>
                  <a:lnTo>
                    <a:pt x="26551" y="24932"/>
                  </a:lnTo>
                  <a:cubicBezTo>
                    <a:pt x="26523" y="24961"/>
                    <a:pt x="26494" y="24989"/>
                    <a:pt x="26466" y="25018"/>
                  </a:cubicBezTo>
                  <a:close/>
                  <a:moveTo>
                    <a:pt x="20275" y="1804"/>
                  </a:moveTo>
                  <a:cubicBezTo>
                    <a:pt x="20304" y="1804"/>
                    <a:pt x="20332" y="1790"/>
                    <a:pt x="20375" y="1790"/>
                  </a:cubicBezTo>
                  <a:cubicBezTo>
                    <a:pt x="20417" y="1790"/>
                    <a:pt x="20460" y="1818"/>
                    <a:pt x="20474" y="1861"/>
                  </a:cubicBezTo>
                  <a:cubicBezTo>
                    <a:pt x="20417" y="1846"/>
                    <a:pt x="20346" y="1818"/>
                    <a:pt x="20275" y="1804"/>
                  </a:cubicBezTo>
                  <a:close/>
                  <a:moveTo>
                    <a:pt x="20460" y="924"/>
                  </a:moveTo>
                  <a:lnTo>
                    <a:pt x="20432" y="938"/>
                  </a:lnTo>
                  <a:lnTo>
                    <a:pt x="20432" y="938"/>
                  </a:lnTo>
                  <a:lnTo>
                    <a:pt x="20460" y="924"/>
                  </a:lnTo>
                  <a:close/>
                  <a:moveTo>
                    <a:pt x="4260" y="6262"/>
                  </a:moveTo>
                  <a:close/>
                  <a:moveTo>
                    <a:pt x="1207" y="18841"/>
                  </a:moveTo>
                  <a:lnTo>
                    <a:pt x="1222" y="18841"/>
                  </a:lnTo>
                  <a:close/>
                  <a:moveTo>
                    <a:pt x="3465" y="22959"/>
                  </a:moveTo>
                  <a:cubicBezTo>
                    <a:pt x="3493" y="22931"/>
                    <a:pt x="3536" y="22916"/>
                    <a:pt x="3579" y="22902"/>
                  </a:cubicBezTo>
                  <a:cubicBezTo>
                    <a:pt x="3579" y="22916"/>
                    <a:pt x="3579" y="22931"/>
                    <a:pt x="3564" y="22931"/>
                  </a:cubicBezTo>
                  <a:cubicBezTo>
                    <a:pt x="3522" y="22973"/>
                    <a:pt x="3493" y="22973"/>
                    <a:pt x="3465" y="22959"/>
                  </a:cubicBezTo>
                  <a:close/>
                  <a:moveTo>
                    <a:pt x="5410" y="25231"/>
                  </a:moveTo>
                  <a:lnTo>
                    <a:pt x="5410" y="25231"/>
                  </a:lnTo>
                  <a:lnTo>
                    <a:pt x="5410" y="25231"/>
                  </a:lnTo>
                  <a:lnTo>
                    <a:pt x="5410" y="25231"/>
                  </a:lnTo>
                  <a:lnTo>
                    <a:pt x="5410" y="25231"/>
                  </a:lnTo>
                  <a:lnTo>
                    <a:pt x="5410" y="25259"/>
                  </a:lnTo>
                  <a:lnTo>
                    <a:pt x="5410" y="25259"/>
                  </a:lnTo>
                  <a:cubicBezTo>
                    <a:pt x="5410" y="25245"/>
                    <a:pt x="5396" y="25245"/>
                    <a:pt x="5396" y="25231"/>
                  </a:cubicBezTo>
                  <a:close/>
                  <a:moveTo>
                    <a:pt x="5992" y="25543"/>
                  </a:moveTo>
                  <a:cubicBezTo>
                    <a:pt x="5992" y="25500"/>
                    <a:pt x="6021" y="25458"/>
                    <a:pt x="6077" y="25458"/>
                  </a:cubicBezTo>
                  <a:cubicBezTo>
                    <a:pt x="6077" y="25458"/>
                    <a:pt x="6092" y="25472"/>
                    <a:pt x="6092" y="25472"/>
                  </a:cubicBezTo>
                  <a:cubicBezTo>
                    <a:pt x="6063" y="25486"/>
                    <a:pt x="6021" y="25515"/>
                    <a:pt x="5992" y="25543"/>
                  </a:cubicBezTo>
                  <a:close/>
                  <a:moveTo>
                    <a:pt x="15690" y="30172"/>
                  </a:moveTo>
                  <a:cubicBezTo>
                    <a:pt x="15690" y="30172"/>
                    <a:pt x="15675" y="30172"/>
                    <a:pt x="15675" y="30157"/>
                  </a:cubicBezTo>
                  <a:close/>
                  <a:moveTo>
                    <a:pt x="27375" y="25571"/>
                  </a:moveTo>
                  <a:cubicBezTo>
                    <a:pt x="27389" y="25571"/>
                    <a:pt x="27431" y="25600"/>
                    <a:pt x="27431" y="25628"/>
                  </a:cubicBezTo>
                  <a:cubicBezTo>
                    <a:pt x="27445" y="25628"/>
                    <a:pt x="27445" y="25628"/>
                    <a:pt x="27431" y="25628"/>
                  </a:cubicBezTo>
                  <a:lnTo>
                    <a:pt x="27375" y="25571"/>
                  </a:lnTo>
                  <a:close/>
                  <a:moveTo>
                    <a:pt x="29107" y="23243"/>
                  </a:moveTo>
                  <a:close/>
                  <a:moveTo>
                    <a:pt x="31776" y="17620"/>
                  </a:moveTo>
                  <a:lnTo>
                    <a:pt x="31776" y="17606"/>
                  </a:lnTo>
                  <a:lnTo>
                    <a:pt x="31790" y="17635"/>
                  </a:lnTo>
                  <a:close/>
                  <a:moveTo>
                    <a:pt x="32557" y="16641"/>
                  </a:moveTo>
                  <a:lnTo>
                    <a:pt x="32557" y="16641"/>
                  </a:lnTo>
                  <a:close/>
                  <a:moveTo>
                    <a:pt x="16769" y="554"/>
                  </a:moveTo>
                  <a:lnTo>
                    <a:pt x="16797" y="554"/>
                  </a:lnTo>
                  <a:lnTo>
                    <a:pt x="16797" y="554"/>
                  </a:lnTo>
                  <a:cubicBezTo>
                    <a:pt x="16783" y="569"/>
                    <a:pt x="16769" y="569"/>
                    <a:pt x="16754" y="583"/>
                  </a:cubicBezTo>
                  <a:cubicBezTo>
                    <a:pt x="16754" y="569"/>
                    <a:pt x="16769" y="569"/>
                    <a:pt x="16769" y="554"/>
                  </a:cubicBezTo>
                  <a:close/>
                  <a:moveTo>
                    <a:pt x="4544" y="24180"/>
                  </a:moveTo>
                  <a:close/>
                  <a:moveTo>
                    <a:pt x="6816" y="26239"/>
                  </a:moveTo>
                  <a:cubicBezTo>
                    <a:pt x="6802" y="26239"/>
                    <a:pt x="6773" y="26239"/>
                    <a:pt x="6759" y="26239"/>
                  </a:cubicBezTo>
                  <a:lnTo>
                    <a:pt x="6759" y="26210"/>
                  </a:lnTo>
                  <a:close/>
                  <a:moveTo>
                    <a:pt x="18359" y="30086"/>
                  </a:moveTo>
                  <a:close/>
                  <a:moveTo>
                    <a:pt x="22292" y="28865"/>
                  </a:moveTo>
                  <a:close/>
                  <a:moveTo>
                    <a:pt x="21681" y="1293"/>
                  </a:moveTo>
                  <a:close/>
                  <a:moveTo>
                    <a:pt x="16442" y="938"/>
                  </a:moveTo>
                  <a:lnTo>
                    <a:pt x="16442" y="938"/>
                  </a:lnTo>
                  <a:cubicBezTo>
                    <a:pt x="16470" y="938"/>
                    <a:pt x="16485" y="938"/>
                    <a:pt x="16499" y="952"/>
                  </a:cubicBezTo>
                  <a:cubicBezTo>
                    <a:pt x="16485" y="952"/>
                    <a:pt x="16470" y="938"/>
                    <a:pt x="16456" y="938"/>
                  </a:cubicBezTo>
                  <a:close/>
                  <a:moveTo>
                    <a:pt x="228" y="15022"/>
                  </a:moveTo>
                  <a:cubicBezTo>
                    <a:pt x="242" y="15022"/>
                    <a:pt x="256" y="15022"/>
                    <a:pt x="270" y="15036"/>
                  </a:cubicBezTo>
                  <a:lnTo>
                    <a:pt x="270" y="15036"/>
                  </a:lnTo>
                  <a:close/>
                  <a:moveTo>
                    <a:pt x="867" y="16712"/>
                  </a:moveTo>
                  <a:cubicBezTo>
                    <a:pt x="853" y="16655"/>
                    <a:pt x="895" y="16669"/>
                    <a:pt x="895" y="16726"/>
                  </a:cubicBezTo>
                  <a:lnTo>
                    <a:pt x="867" y="16726"/>
                  </a:lnTo>
                  <a:close/>
                  <a:moveTo>
                    <a:pt x="2443" y="22079"/>
                  </a:moveTo>
                  <a:lnTo>
                    <a:pt x="2443" y="22079"/>
                  </a:lnTo>
                  <a:lnTo>
                    <a:pt x="2443" y="22079"/>
                  </a:lnTo>
                  <a:lnTo>
                    <a:pt x="2443" y="22079"/>
                  </a:lnTo>
                  <a:cubicBezTo>
                    <a:pt x="2457" y="22036"/>
                    <a:pt x="2500" y="22022"/>
                    <a:pt x="2528" y="22008"/>
                  </a:cubicBezTo>
                  <a:cubicBezTo>
                    <a:pt x="2500" y="22036"/>
                    <a:pt x="2471" y="22050"/>
                    <a:pt x="2443" y="22079"/>
                  </a:cubicBezTo>
                  <a:close/>
                  <a:moveTo>
                    <a:pt x="19977" y="29987"/>
                  </a:moveTo>
                  <a:lnTo>
                    <a:pt x="19992" y="29987"/>
                  </a:lnTo>
                  <a:lnTo>
                    <a:pt x="19992" y="29987"/>
                  </a:ln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1" name="Google Shape;441;p3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415772" y="-60500"/>
              <a:ext cx="1155836" cy="10759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2" name="Google Shape;442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31688" y="449883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07482" y="2961784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18789" y="3837717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93524" y="1612972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25038" y="695475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2"/>
          <p:cNvPicPr preferRelativeResize="0"/>
          <p:nvPr/>
        </p:nvPicPr>
        <p:blipFill>
          <a:blip r:embed="rId12">
            <a:alphaModFix amt="86000"/>
          </a:blip>
          <a:stretch>
            <a:fillRect/>
          </a:stretch>
        </p:blipFill>
        <p:spPr>
          <a:xfrm>
            <a:off x="5730738" y="3680813"/>
            <a:ext cx="733425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30;p32">
            <a:extLst>
              <a:ext uri="{FF2B5EF4-FFF2-40B4-BE49-F238E27FC236}">
                <a16:creationId xmlns:a16="http://schemas.microsoft.com/office/drawing/2014/main" id="{9EBABB91-7A2D-AB7B-9CA2-D40F2739F179}"/>
              </a:ext>
            </a:extLst>
          </p:cNvPr>
          <p:cNvSpPr txBox="1">
            <a:spLocks/>
          </p:cNvSpPr>
          <p:nvPr/>
        </p:nvSpPr>
        <p:spPr>
          <a:xfrm>
            <a:off x="3196938" y="1563876"/>
            <a:ext cx="50676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tifika"/>
              <a:buNone/>
              <a:defRPr sz="45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tifika"/>
              <a:buNone/>
              <a:defRPr sz="36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tifika"/>
              <a:buNone/>
              <a:defRPr sz="36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tifika"/>
              <a:buNone/>
              <a:defRPr sz="36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tifika"/>
              <a:buNone/>
              <a:defRPr sz="36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tifika"/>
              <a:buNone/>
              <a:defRPr sz="36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tifika"/>
              <a:buNone/>
              <a:defRPr sz="36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tifika"/>
              <a:buNone/>
              <a:defRPr sz="36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tifika"/>
              <a:buNone/>
              <a:defRPr sz="3600" b="0" i="0" u="none" strike="noStrike" cap="none">
                <a:solidFill>
                  <a:schemeClr val="dk1"/>
                </a:solidFill>
                <a:latin typeface="Artifika"/>
                <a:ea typeface="Artifika"/>
                <a:cs typeface="Artifika"/>
                <a:sym typeface="Artifika"/>
              </a:defRPr>
            </a:lvl9pPr>
          </a:lstStyle>
          <a:p>
            <a:pPr algn="ctr"/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الطريقة الأخرى لإكساب الجسم مناعة طبيعية ضد الامراض هي 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45"/>
          <p:cNvSpPr txBox="1">
            <a:spLocks noGrp="1"/>
          </p:cNvSpPr>
          <p:nvPr>
            <p:ph type="title"/>
          </p:nvPr>
        </p:nvSpPr>
        <p:spPr>
          <a:xfrm>
            <a:off x="713225" y="1083300"/>
            <a:ext cx="7717800" cy="29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انتهى ..</a:t>
            </a:r>
            <a:endParaRPr sz="1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84" name="Google Shape;884;p45"/>
          <p:cNvGrpSpPr/>
          <p:nvPr/>
        </p:nvGrpSpPr>
        <p:grpSpPr>
          <a:xfrm rot="-838927">
            <a:off x="786409" y="2699006"/>
            <a:ext cx="1206742" cy="1250832"/>
            <a:chOff x="-3695918" y="2765837"/>
            <a:chExt cx="1678594" cy="1739866"/>
          </a:xfrm>
        </p:grpSpPr>
        <p:sp>
          <p:nvSpPr>
            <p:cNvPr id="885" name="Google Shape;885;p45"/>
            <p:cNvSpPr/>
            <p:nvPr/>
          </p:nvSpPr>
          <p:spPr>
            <a:xfrm>
              <a:off x="-3695918" y="2765837"/>
              <a:ext cx="1678594" cy="1739866"/>
            </a:xfrm>
            <a:custGeom>
              <a:avLst/>
              <a:gdLst/>
              <a:ahLst/>
              <a:cxnLst/>
              <a:rect l="l" t="t" r="r" b="b"/>
              <a:pathLst>
                <a:path w="32245" h="33422" extrusionOk="0">
                  <a:moveTo>
                    <a:pt x="32186" y="17925"/>
                  </a:moveTo>
                  <a:cubicBezTo>
                    <a:pt x="32156" y="17616"/>
                    <a:pt x="32245" y="17277"/>
                    <a:pt x="31892" y="17101"/>
                  </a:cubicBezTo>
                  <a:lnTo>
                    <a:pt x="31862" y="17101"/>
                  </a:lnTo>
                  <a:cubicBezTo>
                    <a:pt x="31906" y="17071"/>
                    <a:pt x="31892" y="17042"/>
                    <a:pt x="31833" y="17012"/>
                  </a:cubicBezTo>
                  <a:lnTo>
                    <a:pt x="31833" y="17012"/>
                  </a:lnTo>
                  <a:cubicBezTo>
                    <a:pt x="31833" y="16909"/>
                    <a:pt x="31847" y="16806"/>
                    <a:pt x="31892" y="16718"/>
                  </a:cubicBezTo>
                  <a:cubicBezTo>
                    <a:pt x="31950" y="16556"/>
                    <a:pt x="31965" y="16394"/>
                    <a:pt x="31921" y="16232"/>
                  </a:cubicBezTo>
                  <a:lnTo>
                    <a:pt x="31744" y="16188"/>
                  </a:lnTo>
                  <a:lnTo>
                    <a:pt x="31744" y="16188"/>
                  </a:lnTo>
                  <a:cubicBezTo>
                    <a:pt x="31744" y="16173"/>
                    <a:pt x="31744" y="16144"/>
                    <a:pt x="31744" y="16115"/>
                  </a:cubicBezTo>
                  <a:lnTo>
                    <a:pt x="31906" y="16100"/>
                  </a:lnTo>
                  <a:cubicBezTo>
                    <a:pt x="31906" y="16056"/>
                    <a:pt x="31862" y="15997"/>
                    <a:pt x="31877" y="15967"/>
                  </a:cubicBezTo>
                  <a:cubicBezTo>
                    <a:pt x="31980" y="15585"/>
                    <a:pt x="31892" y="15187"/>
                    <a:pt x="31641" y="14893"/>
                  </a:cubicBezTo>
                  <a:cubicBezTo>
                    <a:pt x="31597" y="14555"/>
                    <a:pt x="31553" y="14201"/>
                    <a:pt x="31509" y="13863"/>
                  </a:cubicBezTo>
                  <a:cubicBezTo>
                    <a:pt x="31509" y="13834"/>
                    <a:pt x="31465" y="13819"/>
                    <a:pt x="31435" y="13789"/>
                  </a:cubicBezTo>
                  <a:lnTo>
                    <a:pt x="31435" y="13510"/>
                  </a:lnTo>
                  <a:cubicBezTo>
                    <a:pt x="31494" y="13466"/>
                    <a:pt x="31553" y="13436"/>
                    <a:pt x="31612" y="13392"/>
                  </a:cubicBezTo>
                  <a:cubicBezTo>
                    <a:pt x="31612" y="13363"/>
                    <a:pt x="31612" y="13318"/>
                    <a:pt x="31627" y="13289"/>
                  </a:cubicBezTo>
                  <a:cubicBezTo>
                    <a:pt x="31583" y="13186"/>
                    <a:pt x="31553" y="13083"/>
                    <a:pt x="31509" y="12965"/>
                  </a:cubicBezTo>
                  <a:cubicBezTo>
                    <a:pt x="31465" y="12862"/>
                    <a:pt x="31435" y="12745"/>
                    <a:pt x="31318" y="12700"/>
                  </a:cubicBezTo>
                  <a:lnTo>
                    <a:pt x="31318" y="12700"/>
                  </a:lnTo>
                  <a:lnTo>
                    <a:pt x="31229" y="12494"/>
                  </a:lnTo>
                  <a:cubicBezTo>
                    <a:pt x="31273" y="12421"/>
                    <a:pt x="31273" y="12332"/>
                    <a:pt x="31244" y="12259"/>
                  </a:cubicBezTo>
                  <a:cubicBezTo>
                    <a:pt x="31156" y="12009"/>
                    <a:pt x="31023" y="11773"/>
                    <a:pt x="30832" y="11582"/>
                  </a:cubicBezTo>
                  <a:cubicBezTo>
                    <a:pt x="30906" y="11346"/>
                    <a:pt x="30906" y="11346"/>
                    <a:pt x="30729" y="11229"/>
                  </a:cubicBezTo>
                  <a:lnTo>
                    <a:pt x="30641" y="11170"/>
                  </a:lnTo>
                  <a:cubicBezTo>
                    <a:pt x="30700" y="11008"/>
                    <a:pt x="30655" y="10802"/>
                    <a:pt x="30508" y="10699"/>
                  </a:cubicBezTo>
                  <a:lnTo>
                    <a:pt x="30346" y="10552"/>
                  </a:lnTo>
                  <a:cubicBezTo>
                    <a:pt x="30332" y="10567"/>
                    <a:pt x="30332" y="10567"/>
                    <a:pt x="30317" y="10581"/>
                  </a:cubicBezTo>
                  <a:lnTo>
                    <a:pt x="30346" y="10552"/>
                  </a:lnTo>
                  <a:cubicBezTo>
                    <a:pt x="30287" y="10169"/>
                    <a:pt x="30023" y="9845"/>
                    <a:pt x="29920" y="9478"/>
                  </a:cubicBezTo>
                  <a:cubicBezTo>
                    <a:pt x="29772" y="9257"/>
                    <a:pt x="29669" y="9021"/>
                    <a:pt x="29611" y="8771"/>
                  </a:cubicBezTo>
                  <a:cubicBezTo>
                    <a:pt x="29552" y="8712"/>
                    <a:pt x="29508" y="8639"/>
                    <a:pt x="29522" y="8565"/>
                  </a:cubicBezTo>
                  <a:lnTo>
                    <a:pt x="29405" y="8462"/>
                  </a:lnTo>
                  <a:cubicBezTo>
                    <a:pt x="29405" y="8403"/>
                    <a:pt x="29405" y="8330"/>
                    <a:pt x="29390" y="8285"/>
                  </a:cubicBezTo>
                  <a:lnTo>
                    <a:pt x="29301" y="8168"/>
                  </a:lnTo>
                  <a:lnTo>
                    <a:pt x="29213" y="8153"/>
                  </a:lnTo>
                  <a:cubicBezTo>
                    <a:pt x="29154" y="7976"/>
                    <a:pt x="29051" y="7800"/>
                    <a:pt x="28919" y="7653"/>
                  </a:cubicBezTo>
                  <a:cubicBezTo>
                    <a:pt x="28904" y="7653"/>
                    <a:pt x="28889" y="7638"/>
                    <a:pt x="28875" y="7609"/>
                  </a:cubicBezTo>
                  <a:lnTo>
                    <a:pt x="28919" y="7653"/>
                  </a:lnTo>
                  <a:cubicBezTo>
                    <a:pt x="28919" y="7506"/>
                    <a:pt x="28860" y="7373"/>
                    <a:pt x="28757" y="7255"/>
                  </a:cubicBezTo>
                  <a:cubicBezTo>
                    <a:pt x="28654" y="7152"/>
                    <a:pt x="28595" y="7020"/>
                    <a:pt x="28580" y="6873"/>
                  </a:cubicBezTo>
                  <a:cubicBezTo>
                    <a:pt x="28551" y="6829"/>
                    <a:pt x="28522" y="6799"/>
                    <a:pt x="28492" y="6755"/>
                  </a:cubicBezTo>
                  <a:cubicBezTo>
                    <a:pt x="28286" y="6564"/>
                    <a:pt x="28109" y="6328"/>
                    <a:pt x="27977" y="6063"/>
                  </a:cubicBezTo>
                  <a:lnTo>
                    <a:pt x="27786" y="5946"/>
                  </a:lnTo>
                  <a:lnTo>
                    <a:pt x="27683" y="5843"/>
                  </a:lnTo>
                  <a:lnTo>
                    <a:pt x="27683" y="5651"/>
                  </a:lnTo>
                  <a:lnTo>
                    <a:pt x="27388" y="5533"/>
                  </a:lnTo>
                  <a:cubicBezTo>
                    <a:pt x="27359" y="5533"/>
                    <a:pt x="27329" y="5533"/>
                    <a:pt x="27300" y="5533"/>
                  </a:cubicBezTo>
                  <a:lnTo>
                    <a:pt x="27300" y="5533"/>
                  </a:lnTo>
                  <a:cubicBezTo>
                    <a:pt x="27226" y="5342"/>
                    <a:pt x="27065" y="5210"/>
                    <a:pt x="26873" y="5151"/>
                  </a:cubicBezTo>
                  <a:cubicBezTo>
                    <a:pt x="26770" y="5092"/>
                    <a:pt x="26667" y="5004"/>
                    <a:pt x="26608" y="4901"/>
                  </a:cubicBezTo>
                  <a:cubicBezTo>
                    <a:pt x="26564" y="4812"/>
                    <a:pt x="26520" y="4724"/>
                    <a:pt x="26476" y="4636"/>
                  </a:cubicBezTo>
                  <a:cubicBezTo>
                    <a:pt x="26417" y="4592"/>
                    <a:pt x="26373" y="4533"/>
                    <a:pt x="26358" y="4444"/>
                  </a:cubicBezTo>
                  <a:lnTo>
                    <a:pt x="25902" y="4121"/>
                  </a:lnTo>
                  <a:lnTo>
                    <a:pt x="25902" y="4121"/>
                  </a:lnTo>
                  <a:cubicBezTo>
                    <a:pt x="25578" y="3826"/>
                    <a:pt x="25240" y="3576"/>
                    <a:pt x="24872" y="3355"/>
                  </a:cubicBezTo>
                  <a:cubicBezTo>
                    <a:pt x="24769" y="3297"/>
                    <a:pt x="24784" y="3194"/>
                    <a:pt x="24813" y="3091"/>
                  </a:cubicBezTo>
                  <a:cubicBezTo>
                    <a:pt x="24828" y="3032"/>
                    <a:pt x="24769" y="3032"/>
                    <a:pt x="24725" y="3032"/>
                  </a:cubicBezTo>
                  <a:cubicBezTo>
                    <a:pt x="24681" y="3046"/>
                    <a:pt x="24636" y="3076"/>
                    <a:pt x="24577" y="3091"/>
                  </a:cubicBezTo>
                  <a:cubicBezTo>
                    <a:pt x="24548" y="2914"/>
                    <a:pt x="24666" y="2767"/>
                    <a:pt x="24666" y="2605"/>
                  </a:cubicBezTo>
                  <a:lnTo>
                    <a:pt x="24474" y="2693"/>
                  </a:lnTo>
                  <a:cubicBezTo>
                    <a:pt x="24401" y="2664"/>
                    <a:pt x="24327" y="2634"/>
                    <a:pt x="24254" y="2590"/>
                  </a:cubicBezTo>
                  <a:cubicBezTo>
                    <a:pt x="24077" y="2472"/>
                    <a:pt x="23842" y="2472"/>
                    <a:pt x="23665" y="2590"/>
                  </a:cubicBezTo>
                  <a:lnTo>
                    <a:pt x="23577" y="2575"/>
                  </a:lnTo>
                  <a:lnTo>
                    <a:pt x="23577" y="2575"/>
                  </a:lnTo>
                  <a:cubicBezTo>
                    <a:pt x="23356" y="2369"/>
                    <a:pt x="23121" y="2208"/>
                    <a:pt x="22856" y="2090"/>
                  </a:cubicBezTo>
                  <a:cubicBezTo>
                    <a:pt x="22738" y="2002"/>
                    <a:pt x="22561" y="2016"/>
                    <a:pt x="22458" y="1884"/>
                  </a:cubicBezTo>
                  <a:lnTo>
                    <a:pt x="22458" y="1884"/>
                  </a:lnTo>
                  <a:cubicBezTo>
                    <a:pt x="22370" y="1796"/>
                    <a:pt x="22238" y="1884"/>
                    <a:pt x="22149" y="1781"/>
                  </a:cubicBezTo>
                  <a:cubicBezTo>
                    <a:pt x="22120" y="1781"/>
                    <a:pt x="22090" y="1781"/>
                    <a:pt x="22061" y="1766"/>
                  </a:cubicBezTo>
                  <a:cubicBezTo>
                    <a:pt x="22017" y="1751"/>
                    <a:pt x="21973" y="1766"/>
                    <a:pt x="21958" y="1796"/>
                  </a:cubicBezTo>
                  <a:lnTo>
                    <a:pt x="21958" y="1781"/>
                  </a:lnTo>
                  <a:lnTo>
                    <a:pt x="21958" y="1781"/>
                  </a:lnTo>
                  <a:cubicBezTo>
                    <a:pt x="21884" y="1663"/>
                    <a:pt x="21767" y="1693"/>
                    <a:pt x="21664" y="1678"/>
                  </a:cubicBezTo>
                  <a:lnTo>
                    <a:pt x="21575" y="1589"/>
                  </a:lnTo>
                  <a:cubicBezTo>
                    <a:pt x="21590" y="1545"/>
                    <a:pt x="21575" y="1501"/>
                    <a:pt x="21561" y="1472"/>
                  </a:cubicBezTo>
                  <a:cubicBezTo>
                    <a:pt x="21546" y="1457"/>
                    <a:pt x="21531" y="1428"/>
                    <a:pt x="21531" y="1398"/>
                  </a:cubicBezTo>
                  <a:lnTo>
                    <a:pt x="21428" y="1295"/>
                  </a:lnTo>
                  <a:lnTo>
                    <a:pt x="21252" y="1295"/>
                  </a:lnTo>
                  <a:cubicBezTo>
                    <a:pt x="21207" y="1383"/>
                    <a:pt x="21178" y="1354"/>
                    <a:pt x="21134" y="1295"/>
                  </a:cubicBezTo>
                  <a:cubicBezTo>
                    <a:pt x="20825" y="1280"/>
                    <a:pt x="20516" y="1207"/>
                    <a:pt x="20236" y="1089"/>
                  </a:cubicBezTo>
                  <a:cubicBezTo>
                    <a:pt x="19986" y="1074"/>
                    <a:pt x="19750" y="1016"/>
                    <a:pt x="19530" y="913"/>
                  </a:cubicBezTo>
                  <a:cubicBezTo>
                    <a:pt x="19500" y="898"/>
                    <a:pt x="19471" y="898"/>
                    <a:pt x="19441" y="913"/>
                  </a:cubicBezTo>
                  <a:lnTo>
                    <a:pt x="19132" y="486"/>
                  </a:lnTo>
                  <a:cubicBezTo>
                    <a:pt x="19103" y="486"/>
                    <a:pt x="19074" y="486"/>
                    <a:pt x="19044" y="486"/>
                  </a:cubicBezTo>
                  <a:cubicBezTo>
                    <a:pt x="19029" y="471"/>
                    <a:pt x="19015" y="471"/>
                    <a:pt x="19015" y="456"/>
                  </a:cubicBezTo>
                  <a:cubicBezTo>
                    <a:pt x="18912" y="427"/>
                    <a:pt x="18823" y="339"/>
                    <a:pt x="18720" y="339"/>
                  </a:cubicBezTo>
                  <a:cubicBezTo>
                    <a:pt x="18617" y="383"/>
                    <a:pt x="18529" y="221"/>
                    <a:pt x="18426" y="294"/>
                  </a:cubicBezTo>
                  <a:cubicBezTo>
                    <a:pt x="18338" y="353"/>
                    <a:pt x="18220" y="353"/>
                    <a:pt x="18117" y="294"/>
                  </a:cubicBezTo>
                  <a:cubicBezTo>
                    <a:pt x="18073" y="265"/>
                    <a:pt x="17999" y="236"/>
                    <a:pt x="17940" y="236"/>
                  </a:cubicBezTo>
                  <a:cubicBezTo>
                    <a:pt x="17926" y="221"/>
                    <a:pt x="17926" y="206"/>
                    <a:pt x="17926" y="191"/>
                  </a:cubicBezTo>
                  <a:cubicBezTo>
                    <a:pt x="17837" y="191"/>
                    <a:pt x="17764" y="162"/>
                    <a:pt x="17720" y="88"/>
                  </a:cubicBezTo>
                  <a:lnTo>
                    <a:pt x="17499" y="88"/>
                  </a:lnTo>
                  <a:lnTo>
                    <a:pt x="17469" y="74"/>
                  </a:lnTo>
                  <a:cubicBezTo>
                    <a:pt x="17411" y="44"/>
                    <a:pt x="17352" y="30"/>
                    <a:pt x="17293" y="0"/>
                  </a:cubicBezTo>
                  <a:cubicBezTo>
                    <a:pt x="17190" y="88"/>
                    <a:pt x="17043" y="88"/>
                    <a:pt x="16940" y="0"/>
                  </a:cubicBezTo>
                  <a:cubicBezTo>
                    <a:pt x="16851" y="103"/>
                    <a:pt x="16704" y="0"/>
                    <a:pt x="16616" y="103"/>
                  </a:cubicBezTo>
                  <a:lnTo>
                    <a:pt x="16616" y="103"/>
                  </a:lnTo>
                  <a:cubicBezTo>
                    <a:pt x="16572" y="133"/>
                    <a:pt x="16513" y="147"/>
                    <a:pt x="16469" y="118"/>
                  </a:cubicBezTo>
                  <a:cubicBezTo>
                    <a:pt x="16410" y="103"/>
                    <a:pt x="16366" y="88"/>
                    <a:pt x="16307" y="59"/>
                  </a:cubicBezTo>
                  <a:cubicBezTo>
                    <a:pt x="16263" y="44"/>
                    <a:pt x="16233" y="44"/>
                    <a:pt x="16204" y="59"/>
                  </a:cubicBezTo>
                  <a:cubicBezTo>
                    <a:pt x="16130" y="103"/>
                    <a:pt x="16071" y="162"/>
                    <a:pt x="16071" y="250"/>
                  </a:cubicBezTo>
                  <a:cubicBezTo>
                    <a:pt x="16101" y="339"/>
                    <a:pt x="15998" y="265"/>
                    <a:pt x="15983" y="324"/>
                  </a:cubicBezTo>
                  <a:cubicBezTo>
                    <a:pt x="15954" y="368"/>
                    <a:pt x="15939" y="427"/>
                    <a:pt x="15939" y="486"/>
                  </a:cubicBezTo>
                  <a:lnTo>
                    <a:pt x="15806" y="500"/>
                  </a:lnTo>
                  <a:lnTo>
                    <a:pt x="15806" y="500"/>
                  </a:lnTo>
                  <a:lnTo>
                    <a:pt x="15497" y="500"/>
                  </a:lnTo>
                  <a:cubicBezTo>
                    <a:pt x="15497" y="412"/>
                    <a:pt x="15512" y="339"/>
                    <a:pt x="15615" y="309"/>
                  </a:cubicBezTo>
                  <a:cubicBezTo>
                    <a:pt x="15718" y="294"/>
                    <a:pt x="15821" y="309"/>
                    <a:pt x="15895" y="236"/>
                  </a:cubicBezTo>
                  <a:cubicBezTo>
                    <a:pt x="15954" y="191"/>
                    <a:pt x="15954" y="118"/>
                    <a:pt x="15895" y="74"/>
                  </a:cubicBezTo>
                  <a:cubicBezTo>
                    <a:pt x="15806" y="147"/>
                    <a:pt x="15689" y="177"/>
                    <a:pt x="15586" y="133"/>
                  </a:cubicBezTo>
                  <a:cubicBezTo>
                    <a:pt x="15483" y="88"/>
                    <a:pt x="15394" y="162"/>
                    <a:pt x="15306" y="177"/>
                  </a:cubicBezTo>
                  <a:cubicBezTo>
                    <a:pt x="15277" y="118"/>
                    <a:pt x="15218" y="88"/>
                    <a:pt x="15144" y="88"/>
                  </a:cubicBezTo>
                  <a:cubicBezTo>
                    <a:pt x="15115" y="74"/>
                    <a:pt x="15085" y="59"/>
                    <a:pt x="15041" y="59"/>
                  </a:cubicBezTo>
                  <a:cubicBezTo>
                    <a:pt x="14923" y="59"/>
                    <a:pt x="14806" y="15"/>
                    <a:pt x="14688" y="103"/>
                  </a:cubicBezTo>
                  <a:cubicBezTo>
                    <a:pt x="14659" y="133"/>
                    <a:pt x="14629" y="162"/>
                    <a:pt x="14600" y="191"/>
                  </a:cubicBezTo>
                  <a:lnTo>
                    <a:pt x="14497" y="206"/>
                  </a:lnTo>
                  <a:cubicBezTo>
                    <a:pt x="14394" y="133"/>
                    <a:pt x="14276" y="133"/>
                    <a:pt x="14188" y="206"/>
                  </a:cubicBezTo>
                  <a:lnTo>
                    <a:pt x="14188" y="206"/>
                  </a:lnTo>
                  <a:cubicBezTo>
                    <a:pt x="14055" y="427"/>
                    <a:pt x="13879" y="368"/>
                    <a:pt x="13687" y="294"/>
                  </a:cubicBezTo>
                  <a:lnTo>
                    <a:pt x="13687" y="294"/>
                  </a:lnTo>
                  <a:cubicBezTo>
                    <a:pt x="13555" y="236"/>
                    <a:pt x="13481" y="353"/>
                    <a:pt x="13378" y="397"/>
                  </a:cubicBezTo>
                  <a:cubicBezTo>
                    <a:pt x="13364" y="412"/>
                    <a:pt x="13349" y="442"/>
                    <a:pt x="13334" y="471"/>
                  </a:cubicBezTo>
                  <a:lnTo>
                    <a:pt x="13290" y="397"/>
                  </a:lnTo>
                  <a:cubicBezTo>
                    <a:pt x="13246" y="397"/>
                    <a:pt x="13216" y="397"/>
                    <a:pt x="13187" y="397"/>
                  </a:cubicBezTo>
                  <a:cubicBezTo>
                    <a:pt x="13187" y="368"/>
                    <a:pt x="13158" y="324"/>
                    <a:pt x="13113" y="339"/>
                  </a:cubicBezTo>
                  <a:cubicBezTo>
                    <a:pt x="13069" y="353"/>
                    <a:pt x="13099" y="383"/>
                    <a:pt x="13084" y="412"/>
                  </a:cubicBezTo>
                  <a:lnTo>
                    <a:pt x="12878" y="412"/>
                  </a:lnTo>
                  <a:cubicBezTo>
                    <a:pt x="12819" y="530"/>
                    <a:pt x="12701" y="500"/>
                    <a:pt x="12584" y="515"/>
                  </a:cubicBezTo>
                  <a:cubicBezTo>
                    <a:pt x="12481" y="545"/>
                    <a:pt x="12481" y="618"/>
                    <a:pt x="12481" y="707"/>
                  </a:cubicBezTo>
                  <a:lnTo>
                    <a:pt x="12481" y="707"/>
                  </a:lnTo>
                  <a:cubicBezTo>
                    <a:pt x="12260" y="707"/>
                    <a:pt x="12039" y="662"/>
                    <a:pt x="11818" y="780"/>
                  </a:cubicBezTo>
                  <a:cubicBezTo>
                    <a:pt x="11686" y="839"/>
                    <a:pt x="11745" y="692"/>
                    <a:pt x="11745" y="633"/>
                  </a:cubicBezTo>
                  <a:lnTo>
                    <a:pt x="11583" y="633"/>
                  </a:lnTo>
                  <a:cubicBezTo>
                    <a:pt x="11539" y="692"/>
                    <a:pt x="11509" y="765"/>
                    <a:pt x="11495" y="839"/>
                  </a:cubicBezTo>
                  <a:cubicBezTo>
                    <a:pt x="11480" y="957"/>
                    <a:pt x="11465" y="1119"/>
                    <a:pt x="11259" y="1133"/>
                  </a:cubicBezTo>
                  <a:lnTo>
                    <a:pt x="11171" y="1133"/>
                  </a:lnTo>
                  <a:lnTo>
                    <a:pt x="11068" y="1133"/>
                  </a:lnTo>
                  <a:lnTo>
                    <a:pt x="11068" y="1133"/>
                  </a:lnTo>
                  <a:cubicBezTo>
                    <a:pt x="10979" y="1148"/>
                    <a:pt x="10832" y="1060"/>
                    <a:pt x="10832" y="1207"/>
                  </a:cubicBezTo>
                  <a:cubicBezTo>
                    <a:pt x="10818" y="1354"/>
                    <a:pt x="10803" y="1413"/>
                    <a:pt x="10685" y="1428"/>
                  </a:cubicBezTo>
                  <a:cubicBezTo>
                    <a:pt x="10567" y="1428"/>
                    <a:pt x="10406" y="1531"/>
                    <a:pt x="10244" y="1472"/>
                  </a:cubicBezTo>
                  <a:cubicBezTo>
                    <a:pt x="10141" y="1442"/>
                    <a:pt x="10038" y="1516"/>
                    <a:pt x="10023" y="1619"/>
                  </a:cubicBezTo>
                  <a:cubicBezTo>
                    <a:pt x="10023" y="1737"/>
                    <a:pt x="9905" y="1840"/>
                    <a:pt x="9787" y="1825"/>
                  </a:cubicBezTo>
                  <a:cubicBezTo>
                    <a:pt x="9537" y="1796"/>
                    <a:pt x="9317" y="1913"/>
                    <a:pt x="9184" y="2119"/>
                  </a:cubicBezTo>
                  <a:cubicBezTo>
                    <a:pt x="9140" y="2178"/>
                    <a:pt x="9066" y="2222"/>
                    <a:pt x="8978" y="2237"/>
                  </a:cubicBezTo>
                  <a:cubicBezTo>
                    <a:pt x="8831" y="2281"/>
                    <a:pt x="8713" y="2384"/>
                    <a:pt x="8640" y="2531"/>
                  </a:cubicBezTo>
                  <a:cubicBezTo>
                    <a:pt x="8610" y="2517"/>
                    <a:pt x="8581" y="2517"/>
                    <a:pt x="8551" y="2531"/>
                  </a:cubicBezTo>
                  <a:lnTo>
                    <a:pt x="8257" y="2531"/>
                  </a:lnTo>
                  <a:cubicBezTo>
                    <a:pt x="8227" y="2620"/>
                    <a:pt x="8227" y="2723"/>
                    <a:pt x="8169" y="2767"/>
                  </a:cubicBezTo>
                  <a:cubicBezTo>
                    <a:pt x="8066" y="2855"/>
                    <a:pt x="7845" y="2840"/>
                    <a:pt x="7801" y="2988"/>
                  </a:cubicBezTo>
                  <a:cubicBezTo>
                    <a:pt x="7742" y="3179"/>
                    <a:pt x="7565" y="3135"/>
                    <a:pt x="7448" y="3223"/>
                  </a:cubicBezTo>
                  <a:cubicBezTo>
                    <a:pt x="7256" y="3341"/>
                    <a:pt x="7065" y="3473"/>
                    <a:pt x="6903" y="3635"/>
                  </a:cubicBezTo>
                  <a:cubicBezTo>
                    <a:pt x="6741" y="3812"/>
                    <a:pt x="6550" y="3944"/>
                    <a:pt x="6329" y="4032"/>
                  </a:cubicBezTo>
                  <a:lnTo>
                    <a:pt x="6241" y="4032"/>
                  </a:lnTo>
                  <a:cubicBezTo>
                    <a:pt x="6197" y="4121"/>
                    <a:pt x="6123" y="4135"/>
                    <a:pt x="6049" y="4150"/>
                  </a:cubicBezTo>
                  <a:cubicBezTo>
                    <a:pt x="6049" y="4238"/>
                    <a:pt x="6020" y="4312"/>
                    <a:pt x="5946" y="4341"/>
                  </a:cubicBezTo>
                  <a:cubicBezTo>
                    <a:pt x="5770" y="4547"/>
                    <a:pt x="5549" y="4695"/>
                    <a:pt x="5431" y="4930"/>
                  </a:cubicBezTo>
                  <a:cubicBezTo>
                    <a:pt x="5358" y="5063"/>
                    <a:pt x="5240" y="5048"/>
                    <a:pt x="5137" y="5048"/>
                  </a:cubicBezTo>
                  <a:cubicBezTo>
                    <a:pt x="5063" y="5180"/>
                    <a:pt x="5019" y="5342"/>
                    <a:pt x="4843" y="5357"/>
                  </a:cubicBezTo>
                  <a:cubicBezTo>
                    <a:pt x="4828" y="5416"/>
                    <a:pt x="4813" y="5475"/>
                    <a:pt x="4813" y="5533"/>
                  </a:cubicBezTo>
                  <a:lnTo>
                    <a:pt x="4784" y="5519"/>
                  </a:lnTo>
                  <a:cubicBezTo>
                    <a:pt x="4710" y="5548"/>
                    <a:pt x="4651" y="5592"/>
                    <a:pt x="4637" y="5651"/>
                  </a:cubicBezTo>
                  <a:lnTo>
                    <a:pt x="4637" y="5651"/>
                  </a:lnTo>
                  <a:lnTo>
                    <a:pt x="4637" y="5651"/>
                  </a:lnTo>
                  <a:lnTo>
                    <a:pt x="4637" y="5651"/>
                  </a:lnTo>
                  <a:cubicBezTo>
                    <a:pt x="4578" y="5740"/>
                    <a:pt x="4504" y="5798"/>
                    <a:pt x="4431" y="5857"/>
                  </a:cubicBezTo>
                  <a:cubicBezTo>
                    <a:pt x="4372" y="5931"/>
                    <a:pt x="4298" y="6004"/>
                    <a:pt x="4225" y="6063"/>
                  </a:cubicBezTo>
                  <a:cubicBezTo>
                    <a:pt x="4151" y="6166"/>
                    <a:pt x="4077" y="6269"/>
                    <a:pt x="4019" y="6372"/>
                  </a:cubicBezTo>
                  <a:cubicBezTo>
                    <a:pt x="4033" y="6402"/>
                    <a:pt x="4033" y="6431"/>
                    <a:pt x="4019" y="6461"/>
                  </a:cubicBezTo>
                  <a:cubicBezTo>
                    <a:pt x="4019" y="6519"/>
                    <a:pt x="4019" y="6593"/>
                    <a:pt x="4004" y="6637"/>
                  </a:cubicBezTo>
                  <a:lnTo>
                    <a:pt x="4004" y="6637"/>
                  </a:lnTo>
                  <a:cubicBezTo>
                    <a:pt x="3783" y="6814"/>
                    <a:pt x="3621" y="7049"/>
                    <a:pt x="3356" y="7167"/>
                  </a:cubicBezTo>
                  <a:cubicBezTo>
                    <a:pt x="3342" y="7182"/>
                    <a:pt x="3342" y="7226"/>
                    <a:pt x="3327" y="7255"/>
                  </a:cubicBezTo>
                  <a:cubicBezTo>
                    <a:pt x="3312" y="7285"/>
                    <a:pt x="3297" y="7329"/>
                    <a:pt x="3297" y="7358"/>
                  </a:cubicBezTo>
                  <a:cubicBezTo>
                    <a:pt x="3224" y="7564"/>
                    <a:pt x="3165" y="7756"/>
                    <a:pt x="2885" y="7785"/>
                  </a:cubicBezTo>
                  <a:cubicBezTo>
                    <a:pt x="2782" y="7815"/>
                    <a:pt x="2679" y="7903"/>
                    <a:pt x="2650" y="8006"/>
                  </a:cubicBezTo>
                  <a:cubicBezTo>
                    <a:pt x="2621" y="8109"/>
                    <a:pt x="2532" y="8182"/>
                    <a:pt x="2429" y="8197"/>
                  </a:cubicBezTo>
                  <a:cubicBezTo>
                    <a:pt x="2400" y="8315"/>
                    <a:pt x="2326" y="8418"/>
                    <a:pt x="2208" y="8477"/>
                  </a:cubicBezTo>
                  <a:cubicBezTo>
                    <a:pt x="2120" y="8624"/>
                    <a:pt x="2076" y="8801"/>
                    <a:pt x="2076" y="8962"/>
                  </a:cubicBezTo>
                  <a:cubicBezTo>
                    <a:pt x="1929" y="9139"/>
                    <a:pt x="1826" y="9345"/>
                    <a:pt x="1796" y="9581"/>
                  </a:cubicBezTo>
                  <a:lnTo>
                    <a:pt x="1634" y="9713"/>
                  </a:lnTo>
                  <a:cubicBezTo>
                    <a:pt x="1531" y="9919"/>
                    <a:pt x="1458" y="10140"/>
                    <a:pt x="1399" y="10375"/>
                  </a:cubicBezTo>
                  <a:cubicBezTo>
                    <a:pt x="1311" y="10405"/>
                    <a:pt x="1252" y="10478"/>
                    <a:pt x="1252" y="10567"/>
                  </a:cubicBezTo>
                  <a:cubicBezTo>
                    <a:pt x="1252" y="10640"/>
                    <a:pt x="1281" y="10714"/>
                    <a:pt x="1237" y="10802"/>
                  </a:cubicBezTo>
                  <a:cubicBezTo>
                    <a:pt x="1178" y="10964"/>
                    <a:pt x="1105" y="11126"/>
                    <a:pt x="1016" y="11273"/>
                  </a:cubicBezTo>
                  <a:cubicBezTo>
                    <a:pt x="869" y="11450"/>
                    <a:pt x="987" y="11670"/>
                    <a:pt x="869" y="11832"/>
                  </a:cubicBezTo>
                  <a:cubicBezTo>
                    <a:pt x="781" y="11935"/>
                    <a:pt x="884" y="12009"/>
                    <a:pt x="899" y="12097"/>
                  </a:cubicBezTo>
                  <a:lnTo>
                    <a:pt x="899" y="12097"/>
                  </a:lnTo>
                  <a:cubicBezTo>
                    <a:pt x="840" y="12112"/>
                    <a:pt x="810" y="12141"/>
                    <a:pt x="810" y="12215"/>
                  </a:cubicBezTo>
                  <a:cubicBezTo>
                    <a:pt x="810" y="12244"/>
                    <a:pt x="796" y="12274"/>
                    <a:pt x="796" y="12318"/>
                  </a:cubicBezTo>
                  <a:cubicBezTo>
                    <a:pt x="722" y="12391"/>
                    <a:pt x="678" y="12494"/>
                    <a:pt x="693" y="12612"/>
                  </a:cubicBezTo>
                  <a:cubicBezTo>
                    <a:pt x="560" y="12686"/>
                    <a:pt x="604" y="12803"/>
                    <a:pt x="590" y="12921"/>
                  </a:cubicBezTo>
                  <a:cubicBezTo>
                    <a:pt x="457" y="13024"/>
                    <a:pt x="487" y="13142"/>
                    <a:pt x="590" y="13245"/>
                  </a:cubicBezTo>
                  <a:lnTo>
                    <a:pt x="590" y="13245"/>
                  </a:lnTo>
                  <a:cubicBezTo>
                    <a:pt x="487" y="13583"/>
                    <a:pt x="398" y="13907"/>
                    <a:pt x="295" y="14231"/>
                  </a:cubicBezTo>
                  <a:cubicBezTo>
                    <a:pt x="413" y="14305"/>
                    <a:pt x="384" y="14422"/>
                    <a:pt x="398" y="14525"/>
                  </a:cubicBezTo>
                  <a:lnTo>
                    <a:pt x="207" y="14628"/>
                  </a:lnTo>
                  <a:cubicBezTo>
                    <a:pt x="236" y="14775"/>
                    <a:pt x="207" y="14937"/>
                    <a:pt x="119" y="15040"/>
                  </a:cubicBezTo>
                  <a:lnTo>
                    <a:pt x="119" y="15232"/>
                  </a:lnTo>
                  <a:cubicBezTo>
                    <a:pt x="236" y="15349"/>
                    <a:pt x="236" y="15541"/>
                    <a:pt x="119" y="15658"/>
                  </a:cubicBezTo>
                  <a:cubicBezTo>
                    <a:pt x="119" y="15791"/>
                    <a:pt x="119" y="15923"/>
                    <a:pt x="104" y="16041"/>
                  </a:cubicBezTo>
                  <a:lnTo>
                    <a:pt x="281" y="16159"/>
                  </a:lnTo>
                  <a:lnTo>
                    <a:pt x="281" y="16159"/>
                  </a:lnTo>
                  <a:lnTo>
                    <a:pt x="281" y="16159"/>
                  </a:lnTo>
                  <a:cubicBezTo>
                    <a:pt x="281" y="16188"/>
                    <a:pt x="281" y="16203"/>
                    <a:pt x="281" y="16232"/>
                  </a:cubicBezTo>
                  <a:cubicBezTo>
                    <a:pt x="281" y="16232"/>
                    <a:pt x="281" y="16247"/>
                    <a:pt x="281" y="16262"/>
                  </a:cubicBezTo>
                  <a:cubicBezTo>
                    <a:pt x="266" y="16247"/>
                    <a:pt x="236" y="16247"/>
                    <a:pt x="207" y="16247"/>
                  </a:cubicBezTo>
                  <a:cubicBezTo>
                    <a:pt x="1" y="16821"/>
                    <a:pt x="163" y="17395"/>
                    <a:pt x="207" y="17969"/>
                  </a:cubicBezTo>
                  <a:cubicBezTo>
                    <a:pt x="222" y="17984"/>
                    <a:pt x="251" y="17998"/>
                    <a:pt x="236" y="17998"/>
                  </a:cubicBezTo>
                  <a:cubicBezTo>
                    <a:pt x="236" y="18028"/>
                    <a:pt x="222" y="18042"/>
                    <a:pt x="207" y="18072"/>
                  </a:cubicBezTo>
                  <a:cubicBezTo>
                    <a:pt x="163" y="18101"/>
                    <a:pt x="148" y="18145"/>
                    <a:pt x="178" y="18190"/>
                  </a:cubicBezTo>
                  <a:cubicBezTo>
                    <a:pt x="384" y="18381"/>
                    <a:pt x="236" y="18661"/>
                    <a:pt x="369" y="18881"/>
                  </a:cubicBezTo>
                  <a:cubicBezTo>
                    <a:pt x="369" y="18881"/>
                    <a:pt x="384" y="18896"/>
                    <a:pt x="398" y="18896"/>
                  </a:cubicBezTo>
                  <a:cubicBezTo>
                    <a:pt x="354" y="19043"/>
                    <a:pt x="428" y="19190"/>
                    <a:pt x="560" y="19264"/>
                  </a:cubicBezTo>
                  <a:cubicBezTo>
                    <a:pt x="560" y="19293"/>
                    <a:pt x="575" y="19323"/>
                    <a:pt x="590" y="19352"/>
                  </a:cubicBezTo>
                  <a:lnTo>
                    <a:pt x="590" y="19588"/>
                  </a:lnTo>
                  <a:lnTo>
                    <a:pt x="590" y="19588"/>
                  </a:lnTo>
                  <a:cubicBezTo>
                    <a:pt x="752" y="19779"/>
                    <a:pt x="825" y="20029"/>
                    <a:pt x="781" y="20279"/>
                  </a:cubicBezTo>
                  <a:cubicBezTo>
                    <a:pt x="766" y="20338"/>
                    <a:pt x="752" y="20412"/>
                    <a:pt x="752" y="20471"/>
                  </a:cubicBezTo>
                  <a:cubicBezTo>
                    <a:pt x="752" y="20633"/>
                    <a:pt x="899" y="20721"/>
                    <a:pt x="958" y="20868"/>
                  </a:cubicBezTo>
                  <a:cubicBezTo>
                    <a:pt x="1002" y="21000"/>
                    <a:pt x="825" y="21133"/>
                    <a:pt x="928" y="21295"/>
                  </a:cubicBezTo>
                  <a:cubicBezTo>
                    <a:pt x="1031" y="21457"/>
                    <a:pt x="1105" y="21574"/>
                    <a:pt x="1178" y="21722"/>
                  </a:cubicBezTo>
                  <a:cubicBezTo>
                    <a:pt x="1178" y="21913"/>
                    <a:pt x="1222" y="22104"/>
                    <a:pt x="1325" y="22281"/>
                  </a:cubicBezTo>
                  <a:cubicBezTo>
                    <a:pt x="1428" y="22413"/>
                    <a:pt x="1428" y="22605"/>
                    <a:pt x="1296" y="22722"/>
                  </a:cubicBezTo>
                  <a:cubicBezTo>
                    <a:pt x="1311" y="23017"/>
                    <a:pt x="1399" y="23296"/>
                    <a:pt x="1576" y="23532"/>
                  </a:cubicBezTo>
                  <a:cubicBezTo>
                    <a:pt x="1576" y="23664"/>
                    <a:pt x="1590" y="23782"/>
                    <a:pt x="1605" y="23914"/>
                  </a:cubicBezTo>
                  <a:lnTo>
                    <a:pt x="1693" y="24017"/>
                  </a:lnTo>
                  <a:lnTo>
                    <a:pt x="1693" y="24415"/>
                  </a:lnTo>
                  <a:lnTo>
                    <a:pt x="1782" y="24429"/>
                  </a:lnTo>
                  <a:cubicBezTo>
                    <a:pt x="1782" y="24518"/>
                    <a:pt x="1811" y="24591"/>
                    <a:pt x="1885" y="24635"/>
                  </a:cubicBezTo>
                  <a:cubicBezTo>
                    <a:pt x="1885" y="24680"/>
                    <a:pt x="1914" y="24724"/>
                    <a:pt x="1973" y="24738"/>
                  </a:cubicBezTo>
                  <a:cubicBezTo>
                    <a:pt x="2017" y="24915"/>
                    <a:pt x="1973" y="25136"/>
                    <a:pt x="2105" y="25312"/>
                  </a:cubicBezTo>
                  <a:cubicBezTo>
                    <a:pt x="2267" y="25342"/>
                    <a:pt x="2267" y="25489"/>
                    <a:pt x="2311" y="25621"/>
                  </a:cubicBezTo>
                  <a:cubicBezTo>
                    <a:pt x="2414" y="25724"/>
                    <a:pt x="2473" y="25857"/>
                    <a:pt x="2473" y="26004"/>
                  </a:cubicBezTo>
                  <a:cubicBezTo>
                    <a:pt x="2488" y="26092"/>
                    <a:pt x="2488" y="26195"/>
                    <a:pt x="2576" y="26254"/>
                  </a:cubicBezTo>
                  <a:lnTo>
                    <a:pt x="2576" y="26254"/>
                  </a:lnTo>
                  <a:cubicBezTo>
                    <a:pt x="2576" y="26343"/>
                    <a:pt x="2576" y="26431"/>
                    <a:pt x="2679" y="26460"/>
                  </a:cubicBezTo>
                  <a:cubicBezTo>
                    <a:pt x="2724" y="26563"/>
                    <a:pt x="2753" y="26652"/>
                    <a:pt x="2797" y="26740"/>
                  </a:cubicBezTo>
                  <a:cubicBezTo>
                    <a:pt x="2827" y="26740"/>
                    <a:pt x="2856" y="26740"/>
                    <a:pt x="2885" y="26740"/>
                  </a:cubicBezTo>
                  <a:lnTo>
                    <a:pt x="2915" y="26931"/>
                  </a:lnTo>
                  <a:lnTo>
                    <a:pt x="3018" y="27020"/>
                  </a:lnTo>
                  <a:lnTo>
                    <a:pt x="3121" y="27123"/>
                  </a:lnTo>
                  <a:cubicBezTo>
                    <a:pt x="3180" y="27181"/>
                    <a:pt x="3224" y="27240"/>
                    <a:pt x="3268" y="27314"/>
                  </a:cubicBezTo>
                  <a:cubicBezTo>
                    <a:pt x="3312" y="27402"/>
                    <a:pt x="3400" y="27461"/>
                    <a:pt x="3489" y="27476"/>
                  </a:cubicBezTo>
                  <a:cubicBezTo>
                    <a:pt x="3474" y="27564"/>
                    <a:pt x="3518" y="27638"/>
                    <a:pt x="3592" y="27667"/>
                  </a:cubicBezTo>
                  <a:cubicBezTo>
                    <a:pt x="3592" y="27770"/>
                    <a:pt x="3636" y="27873"/>
                    <a:pt x="3695" y="27961"/>
                  </a:cubicBezTo>
                  <a:cubicBezTo>
                    <a:pt x="3754" y="27961"/>
                    <a:pt x="3798" y="28006"/>
                    <a:pt x="3798" y="28064"/>
                  </a:cubicBezTo>
                  <a:lnTo>
                    <a:pt x="3857" y="28064"/>
                  </a:lnTo>
                  <a:lnTo>
                    <a:pt x="3901" y="28064"/>
                  </a:lnTo>
                  <a:lnTo>
                    <a:pt x="3901" y="28064"/>
                  </a:lnTo>
                  <a:lnTo>
                    <a:pt x="3916" y="28064"/>
                  </a:lnTo>
                  <a:cubicBezTo>
                    <a:pt x="3871" y="28300"/>
                    <a:pt x="4077" y="28344"/>
                    <a:pt x="4225" y="28447"/>
                  </a:cubicBezTo>
                  <a:lnTo>
                    <a:pt x="4225" y="28447"/>
                  </a:lnTo>
                  <a:cubicBezTo>
                    <a:pt x="4239" y="28491"/>
                    <a:pt x="4283" y="28535"/>
                    <a:pt x="4328" y="28565"/>
                  </a:cubicBezTo>
                  <a:lnTo>
                    <a:pt x="4313" y="28550"/>
                  </a:lnTo>
                  <a:cubicBezTo>
                    <a:pt x="4607" y="28771"/>
                    <a:pt x="4843" y="29080"/>
                    <a:pt x="5166" y="29256"/>
                  </a:cubicBezTo>
                  <a:lnTo>
                    <a:pt x="5196" y="29256"/>
                  </a:lnTo>
                  <a:lnTo>
                    <a:pt x="5225" y="29271"/>
                  </a:lnTo>
                  <a:cubicBezTo>
                    <a:pt x="5343" y="29374"/>
                    <a:pt x="5490" y="29477"/>
                    <a:pt x="5623" y="29565"/>
                  </a:cubicBezTo>
                  <a:lnTo>
                    <a:pt x="5623" y="29565"/>
                  </a:lnTo>
                  <a:lnTo>
                    <a:pt x="5623" y="29565"/>
                  </a:lnTo>
                  <a:lnTo>
                    <a:pt x="5623" y="29565"/>
                  </a:lnTo>
                  <a:cubicBezTo>
                    <a:pt x="5682" y="29624"/>
                    <a:pt x="5755" y="29639"/>
                    <a:pt x="5829" y="29610"/>
                  </a:cubicBezTo>
                  <a:cubicBezTo>
                    <a:pt x="5829" y="29595"/>
                    <a:pt x="5829" y="29595"/>
                    <a:pt x="5829" y="29580"/>
                  </a:cubicBezTo>
                  <a:cubicBezTo>
                    <a:pt x="5932" y="29654"/>
                    <a:pt x="6064" y="29698"/>
                    <a:pt x="6049" y="29860"/>
                  </a:cubicBezTo>
                  <a:cubicBezTo>
                    <a:pt x="6152" y="29889"/>
                    <a:pt x="6226" y="29978"/>
                    <a:pt x="6241" y="30081"/>
                  </a:cubicBezTo>
                  <a:cubicBezTo>
                    <a:pt x="6285" y="30081"/>
                    <a:pt x="6329" y="30125"/>
                    <a:pt x="6344" y="30169"/>
                  </a:cubicBezTo>
                  <a:cubicBezTo>
                    <a:pt x="6417" y="30169"/>
                    <a:pt x="6491" y="30213"/>
                    <a:pt x="6520" y="30287"/>
                  </a:cubicBezTo>
                  <a:lnTo>
                    <a:pt x="6623" y="30287"/>
                  </a:lnTo>
                  <a:cubicBezTo>
                    <a:pt x="6623" y="30316"/>
                    <a:pt x="6623" y="30345"/>
                    <a:pt x="6638" y="30375"/>
                  </a:cubicBezTo>
                  <a:lnTo>
                    <a:pt x="6815" y="30390"/>
                  </a:lnTo>
                  <a:cubicBezTo>
                    <a:pt x="6829" y="30419"/>
                    <a:pt x="6829" y="30434"/>
                    <a:pt x="6844" y="30463"/>
                  </a:cubicBezTo>
                  <a:cubicBezTo>
                    <a:pt x="6874" y="30463"/>
                    <a:pt x="6903" y="30463"/>
                    <a:pt x="6932" y="30463"/>
                  </a:cubicBezTo>
                  <a:cubicBezTo>
                    <a:pt x="6962" y="30507"/>
                    <a:pt x="7006" y="30551"/>
                    <a:pt x="7050" y="30596"/>
                  </a:cubicBezTo>
                  <a:cubicBezTo>
                    <a:pt x="7035" y="30610"/>
                    <a:pt x="7035" y="30640"/>
                    <a:pt x="7050" y="30669"/>
                  </a:cubicBezTo>
                  <a:lnTo>
                    <a:pt x="7374" y="30728"/>
                  </a:lnTo>
                  <a:cubicBezTo>
                    <a:pt x="7477" y="30728"/>
                    <a:pt x="7506" y="30802"/>
                    <a:pt x="7536" y="30890"/>
                  </a:cubicBezTo>
                  <a:lnTo>
                    <a:pt x="7639" y="30978"/>
                  </a:lnTo>
                  <a:cubicBezTo>
                    <a:pt x="7845" y="31096"/>
                    <a:pt x="8066" y="31140"/>
                    <a:pt x="8272" y="31258"/>
                  </a:cubicBezTo>
                  <a:cubicBezTo>
                    <a:pt x="8478" y="31390"/>
                    <a:pt x="8684" y="31685"/>
                    <a:pt x="9007" y="31626"/>
                  </a:cubicBezTo>
                  <a:cubicBezTo>
                    <a:pt x="9037" y="31626"/>
                    <a:pt x="9081" y="31655"/>
                    <a:pt x="9096" y="31685"/>
                  </a:cubicBezTo>
                  <a:cubicBezTo>
                    <a:pt x="9302" y="31950"/>
                    <a:pt x="9626" y="32008"/>
                    <a:pt x="9920" y="32126"/>
                  </a:cubicBezTo>
                  <a:cubicBezTo>
                    <a:pt x="10008" y="32156"/>
                    <a:pt x="10096" y="32214"/>
                    <a:pt x="10155" y="32288"/>
                  </a:cubicBezTo>
                  <a:lnTo>
                    <a:pt x="10317" y="32391"/>
                  </a:lnTo>
                  <a:cubicBezTo>
                    <a:pt x="10303" y="32391"/>
                    <a:pt x="10303" y="32406"/>
                    <a:pt x="10303" y="32406"/>
                  </a:cubicBezTo>
                  <a:cubicBezTo>
                    <a:pt x="10317" y="32435"/>
                    <a:pt x="10332" y="32465"/>
                    <a:pt x="10347" y="32494"/>
                  </a:cubicBezTo>
                  <a:cubicBezTo>
                    <a:pt x="10450" y="32641"/>
                    <a:pt x="10641" y="32494"/>
                    <a:pt x="10744" y="32612"/>
                  </a:cubicBezTo>
                  <a:lnTo>
                    <a:pt x="10744" y="32612"/>
                  </a:lnTo>
                  <a:cubicBezTo>
                    <a:pt x="10773" y="32656"/>
                    <a:pt x="10818" y="32685"/>
                    <a:pt x="10847" y="32715"/>
                  </a:cubicBezTo>
                  <a:lnTo>
                    <a:pt x="10847" y="32715"/>
                  </a:lnTo>
                  <a:cubicBezTo>
                    <a:pt x="11171" y="32700"/>
                    <a:pt x="11392" y="33009"/>
                    <a:pt x="11715" y="32965"/>
                  </a:cubicBezTo>
                  <a:cubicBezTo>
                    <a:pt x="11715" y="32936"/>
                    <a:pt x="11715" y="32891"/>
                    <a:pt x="11715" y="32862"/>
                  </a:cubicBezTo>
                  <a:cubicBezTo>
                    <a:pt x="11730" y="32877"/>
                    <a:pt x="11745" y="32891"/>
                    <a:pt x="11759" y="32906"/>
                  </a:cubicBezTo>
                  <a:lnTo>
                    <a:pt x="12157" y="32936"/>
                  </a:lnTo>
                  <a:cubicBezTo>
                    <a:pt x="12171" y="32950"/>
                    <a:pt x="12171" y="32980"/>
                    <a:pt x="12171" y="32994"/>
                  </a:cubicBezTo>
                  <a:cubicBezTo>
                    <a:pt x="12275" y="32980"/>
                    <a:pt x="12378" y="32891"/>
                    <a:pt x="12466" y="33009"/>
                  </a:cubicBezTo>
                  <a:cubicBezTo>
                    <a:pt x="12701" y="32862"/>
                    <a:pt x="13025" y="32906"/>
                    <a:pt x="13202" y="33112"/>
                  </a:cubicBezTo>
                  <a:cubicBezTo>
                    <a:pt x="13334" y="33230"/>
                    <a:pt x="13511" y="33274"/>
                    <a:pt x="13673" y="33215"/>
                  </a:cubicBezTo>
                  <a:cubicBezTo>
                    <a:pt x="13731" y="33245"/>
                    <a:pt x="13790" y="33259"/>
                    <a:pt x="13864" y="33274"/>
                  </a:cubicBezTo>
                  <a:cubicBezTo>
                    <a:pt x="13952" y="33274"/>
                    <a:pt x="14055" y="33318"/>
                    <a:pt x="14099" y="33392"/>
                  </a:cubicBezTo>
                  <a:cubicBezTo>
                    <a:pt x="14202" y="33377"/>
                    <a:pt x="14305" y="33274"/>
                    <a:pt x="14408" y="33392"/>
                  </a:cubicBezTo>
                  <a:lnTo>
                    <a:pt x="14482" y="33333"/>
                  </a:lnTo>
                  <a:cubicBezTo>
                    <a:pt x="14511" y="33289"/>
                    <a:pt x="14556" y="33259"/>
                    <a:pt x="14600" y="33230"/>
                  </a:cubicBezTo>
                  <a:lnTo>
                    <a:pt x="14600" y="33230"/>
                  </a:lnTo>
                  <a:lnTo>
                    <a:pt x="14482" y="33333"/>
                  </a:lnTo>
                  <a:cubicBezTo>
                    <a:pt x="14541" y="33333"/>
                    <a:pt x="14585" y="33289"/>
                    <a:pt x="14600" y="33230"/>
                  </a:cubicBezTo>
                  <a:lnTo>
                    <a:pt x="14600" y="33230"/>
                  </a:lnTo>
                  <a:cubicBezTo>
                    <a:pt x="14776" y="33230"/>
                    <a:pt x="14982" y="33230"/>
                    <a:pt x="15174" y="33215"/>
                  </a:cubicBezTo>
                  <a:cubicBezTo>
                    <a:pt x="15291" y="33230"/>
                    <a:pt x="15394" y="33156"/>
                    <a:pt x="15409" y="33039"/>
                  </a:cubicBezTo>
                  <a:cubicBezTo>
                    <a:pt x="15439" y="33039"/>
                    <a:pt x="15483" y="33039"/>
                    <a:pt x="15512" y="33053"/>
                  </a:cubicBezTo>
                  <a:cubicBezTo>
                    <a:pt x="15674" y="33245"/>
                    <a:pt x="15939" y="33318"/>
                    <a:pt x="16189" y="33259"/>
                  </a:cubicBezTo>
                  <a:cubicBezTo>
                    <a:pt x="16292" y="33245"/>
                    <a:pt x="16395" y="33245"/>
                    <a:pt x="16483" y="33245"/>
                  </a:cubicBezTo>
                  <a:cubicBezTo>
                    <a:pt x="16498" y="33274"/>
                    <a:pt x="16498" y="33303"/>
                    <a:pt x="16498" y="33318"/>
                  </a:cubicBezTo>
                  <a:lnTo>
                    <a:pt x="17205" y="33127"/>
                  </a:lnTo>
                  <a:lnTo>
                    <a:pt x="17205" y="33215"/>
                  </a:lnTo>
                  <a:lnTo>
                    <a:pt x="17308" y="33318"/>
                  </a:lnTo>
                  <a:lnTo>
                    <a:pt x="17411" y="33421"/>
                  </a:lnTo>
                  <a:lnTo>
                    <a:pt x="17602" y="33421"/>
                  </a:lnTo>
                  <a:lnTo>
                    <a:pt x="17705" y="33318"/>
                  </a:lnTo>
                  <a:lnTo>
                    <a:pt x="17749" y="33318"/>
                  </a:lnTo>
                  <a:lnTo>
                    <a:pt x="17793" y="33318"/>
                  </a:lnTo>
                  <a:cubicBezTo>
                    <a:pt x="17837" y="33392"/>
                    <a:pt x="17911" y="33392"/>
                    <a:pt x="17985" y="33392"/>
                  </a:cubicBezTo>
                  <a:cubicBezTo>
                    <a:pt x="17999" y="33318"/>
                    <a:pt x="18043" y="33259"/>
                    <a:pt x="18117" y="33289"/>
                  </a:cubicBezTo>
                  <a:cubicBezTo>
                    <a:pt x="18367" y="33362"/>
                    <a:pt x="18632" y="33406"/>
                    <a:pt x="18897" y="33406"/>
                  </a:cubicBezTo>
                  <a:cubicBezTo>
                    <a:pt x="18971" y="33303"/>
                    <a:pt x="19044" y="33318"/>
                    <a:pt x="19118" y="33406"/>
                  </a:cubicBezTo>
                  <a:cubicBezTo>
                    <a:pt x="19191" y="33377"/>
                    <a:pt x="19221" y="33245"/>
                    <a:pt x="19309" y="33274"/>
                  </a:cubicBezTo>
                  <a:cubicBezTo>
                    <a:pt x="19471" y="33348"/>
                    <a:pt x="19574" y="33259"/>
                    <a:pt x="19677" y="33142"/>
                  </a:cubicBezTo>
                  <a:cubicBezTo>
                    <a:pt x="19692" y="33127"/>
                    <a:pt x="19765" y="33142"/>
                    <a:pt x="19809" y="33142"/>
                  </a:cubicBezTo>
                  <a:lnTo>
                    <a:pt x="19809" y="33142"/>
                  </a:lnTo>
                  <a:cubicBezTo>
                    <a:pt x="19824" y="33200"/>
                    <a:pt x="19839" y="33245"/>
                    <a:pt x="19839" y="33289"/>
                  </a:cubicBezTo>
                  <a:cubicBezTo>
                    <a:pt x="20104" y="33318"/>
                    <a:pt x="20354" y="33259"/>
                    <a:pt x="20575" y="33127"/>
                  </a:cubicBezTo>
                  <a:cubicBezTo>
                    <a:pt x="20619" y="33112"/>
                    <a:pt x="20678" y="33127"/>
                    <a:pt x="20722" y="33112"/>
                  </a:cubicBezTo>
                  <a:lnTo>
                    <a:pt x="20722" y="33200"/>
                  </a:lnTo>
                  <a:lnTo>
                    <a:pt x="20913" y="33186"/>
                  </a:lnTo>
                  <a:cubicBezTo>
                    <a:pt x="20957" y="33127"/>
                    <a:pt x="21001" y="33127"/>
                    <a:pt x="21046" y="33186"/>
                  </a:cubicBezTo>
                  <a:lnTo>
                    <a:pt x="21325" y="33097"/>
                  </a:lnTo>
                  <a:cubicBezTo>
                    <a:pt x="21399" y="32994"/>
                    <a:pt x="21516" y="33039"/>
                    <a:pt x="21619" y="33009"/>
                  </a:cubicBezTo>
                  <a:lnTo>
                    <a:pt x="21722" y="32906"/>
                  </a:lnTo>
                  <a:cubicBezTo>
                    <a:pt x="21855" y="32641"/>
                    <a:pt x="22135" y="32494"/>
                    <a:pt x="22444" y="32509"/>
                  </a:cubicBezTo>
                  <a:cubicBezTo>
                    <a:pt x="22458" y="32538"/>
                    <a:pt x="22458" y="32553"/>
                    <a:pt x="22458" y="32582"/>
                  </a:cubicBezTo>
                  <a:cubicBezTo>
                    <a:pt x="22532" y="32553"/>
                    <a:pt x="22620" y="32523"/>
                    <a:pt x="22650" y="32420"/>
                  </a:cubicBezTo>
                  <a:cubicBezTo>
                    <a:pt x="22870" y="32376"/>
                    <a:pt x="23062" y="32214"/>
                    <a:pt x="23297" y="32200"/>
                  </a:cubicBezTo>
                  <a:cubicBezTo>
                    <a:pt x="23430" y="32008"/>
                    <a:pt x="23709" y="32038"/>
                    <a:pt x="23871" y="31832"/>
                  </a:cubicBezTo>
                  <a:cubicBezTo>
                    <a:pt x="23974" y="31655"/>
                    <a:pt x="24195" y="31596"/>
                    <a:pt x="24386" y="31670"/>
                  </a:cubicBezTo>
                  <a:cubicBezTo>
                    <a:pt x="24519" y="31743"/>
                    <a:pt x="24548" y="31479"/>
                    <a:pt x="24681" y="31626"/>
                  </a:cubicBezTo>
                  <a:cubicBezTo>
                    <a:pt x="24710" y="31655"/>
                    <a:pt x="24739" y="31626"/>
                    <a:pt x="24754" y="31582"/>
                  </a:cubicBezTo>
                  <a:cubicBezTo>
                    <a:pt x="24769" y="31464"/>
                    <a:pt x="24887" y="31390"/>
                    <a:pt x="25004" y="31390"/>
                  </a:cubicBezTo>
                  <a:cubicBezTo>
                    <a:pt x="25151" y="31390"/>
                    <a:pt x="25254" y="31273"/>
                    <a:pt x="25269" y="31140"/>
                  </a:cubicBezTo>
                  <a:cubicBezTo>
                    <a:pt x="25313" y="31228"/>
                    <a:pt x="25357" y="31302"/>
                    <a:pt x="25402" y="31390"/>
                  </a:cubicBezTo>
                  <a:cubicBezTo>
                    <a:pt x="25446" y="31449"/>
                    <a:pt x="25534" y="31449"/>
                    <a:pt x="25564" y="31390"/>
                  </a:cubicBezTo>
                  <a:cubicBezTo>
                    <a:pt x="25637" y="31273"/>
                    <a:pt x="25667" y="31155"/>
                    <a:pt x="25681" y="31022"/>
                  </a:cubicBezTo>
                  <a:cubicBezTo>
                    <a:pt x="25696" y="30919"/>
                    <a:pt x="25784" y="30905"/>
                    <a:pt x="25858" y="30905"/>
                  </a:cubicBezTo>
                  <a:cubicBezTo>
                    <a:pt x="25873" y="30875"/>
                    <a:pt x="25887" y="30861"/>
                    <a:pt x="25887" y="30831"/>
                  </a:cubicBezTo>
                  <a:cubicBezTo>
                    <a:pt x="26005" y="30831"/>
                    <a:pt x="26093" y="30713"/>
                    <a:pt x="26064" y="30596"/>
                  </a:cubicBezTo>
                  <a:cubicBezTo>
                    <a:pt x="26049" y="30566"/>
                    <a:pt x="26049" y="30537"/>
                    <a:pt x="26064" y="30507"/>
                  </a:cubicBezTo>
                  <a:cubicBezTo>
                    <a:pt x="26079" y="30537"/>
                    <a:pt x="26093" y="30566"/>
                    <a:pt x="26108" y="30596"/>
                  </a:cubicBezTo>
                  <a:lnTo>
                    <a:pt x="26167" y="30625"/>
                  </a:lnTo>
                  <a:cubicBezTo>
                    <a:pt x="26108" y="30772"/>
                    <a:pt x="26196" y="30934"/>
                    <a:pt x="26343" y="30993"/>
                  </a:cubicBezTo>
                  <a:lnTo>
                    <a:pt x="26373" y="30743"/>
                  </a:lnTo>
                  <a:lnTo>
                    <a:pt x="26373" y="30743"/>
                  </a:lnTo>
                  <a:cubicBezTo>
                    <a:pt x="26402" y="30757"/>
                    <a:pt x="26446" y="30728"/>
                    <a:pt x="26461" y="30699"/>
                  </a:cubicBezTo>
                  <a:lnTo>
                    <a:pt x="26461" y="30699"/>
                  </a:lnTo>
                  <a:cubicBezTo>
                    <a:pt x="26491" y="30669"/>
                    <a:pt x="26535" y="30640"/>
                    <a:pt x="26564" y="30596"/>
                  </a:cubicBezTo>
                  <a:lnTo>
                    <a:pt x="26608" y="30596"/>
                  </a:lnTo>
                  <a:lnTo>
                    <a:pt x="26653" y="30596"/>
                  </a:lnTo>
                  <a:cubicBezTo>
                    <a:pt x="26741" y="30551"/>
                    <a:pt x="26829" y="30478"/>
                    <a:pt x="26859" y="30390"/>
                  </a:cubicBezTo>
                  <a:lnTo>
                    <a:pt x="26859" y="30390"/>
                  </a:lnTo>
                  <a:cubicBezTo>
                    <a:pt x="26932" y="30287"/>
                    <a:pt x="26962" y="30154"/>
                    <a:pt x="26932" y="30036"/>
                  </a:cubicBezTo>
                  <a:lnTo>
                    <a:pt x="26800" y="30036"/>
                  </a:lnTo>
                  <a:cubicBezTo>
                    <a:pt x="26814" y="30007"/>
                    <a:pt x="26844" y="29992"/>
                    <a:pt x="26873" y="29978"/>
                  </a:cubicBezTo>
                  <a:cubicBezTo>
                    <a:pt x="26888" y="29963"/>
                    <a:pt x="26888" y="29948"/>
                    <a:pt x="26888" y="29919"/>
                  </a:cubicBezTo>
                  <a:cubicBezTo>
                    <a:pt x="27020" y="29875"/>
                    <a:pt x="27079" y="29948"/>
                    <a:pt x="27094" y="30066"/>
                  </a:cubicBezTo>
                  <a:cubicBezTo>
                    <a:pt x="27256" y="29904"/>
                    <a:pt x="27153" y="29742"/>
                    <a:pt x="27079" y="29580"/>
                  </a:cubicBezTo>
                  <a:lnTo>
                    <a:pt x="27168" y="29477"/>
                  </a:lnTo>
                  <a:lnTo>
                    <a:pt x="27168" y="29477"/>
                  </a:lnTo>
                  <a:lnTo>
                    <a:pt x="27271" y="29492"/>
                  </a:lnTo>
                  <a:lnTo>
                    <a:pt x="27271" y="29492"/>
                  </a:lnTo>
                  <a:cubicBezTo>
                    <a:pt x="27271" y="29580"/>
                    <a:pt x="27285" y="29683"/>
                    <a:pt x="27285" y="29786"/>
                  </a:cubicBezTo>
                  <a:cubicBezTo>
                    <a:pt x="27285" y="29919"/>
                    <a:pt x="27359" y="29978"/>
                    <a:pt x="27491" y="30007"/>
                  </a:cubicBezTo>
                  <a:cubicBezTo>
                    <a:pt x="27550" y="29948"/>
                    <a:pt x="27580" y="29875"/>
                    <a:pt x="27580" y="29786"/>
                  </a:cubicBezTo>
                  <a:cubicBezTo>
                    <a:pt x="27521" y="29757"/>
                    <a:pt x="27506" y="29713"/>
                    <a:pt x="27580" y="29683"/>
                  </a:cubicBezTo>
                  <a:cubicBezTo>
                    <a:pt x="27653" y="29565"/>
                    <a:pt x="27697" y="29433"/>
                    <a:pt x="27697" y="29301"/>
                  </a:cubicBezTo>
                  <a:lnTo>
                    <a:pt x="27697" y="29301"/>
                  </a:lnTo>
                  <a:cubicBezTo>
                    <a:pt x="28006" y="29271"/>
                    <a:pt x="28006" y="29271"/>
                    <a:pt x="28006" y="29006"/>
                  </a:cubicBezTo>
                  <a:cubicBezTo>
                    <a:pt x="28006" y="28933"/>
                    <a:pt x="27962" y="28844"/>
                    <a:pt x="28036" y="28771"/>
                  </a:cubicBezTo>
                  <a:cubicBezTo>
                    <a:pt x="28109" y="28830"/>
                    <a:pt x="28168" y="28962"/>
                    <a:pt x="28271" y="28815"/>
                  </a:cubicBezTo>
                  <a:cubicBezTo>
                    <a:pt x="28315" y="28741"/>
                    <a:pt x="28360" y="28682"/>
                    <a:pt x="28448" y="28682"/>
                  </a:cubicBezTo>
                  <a:cubicBezTo>
                    <a:pt x="28566" y="28668"/>
                    <a:pt x="28669" y="28579"/>
                    <a:pt x="28713" y="28476"/>
                  </a:cubicBezTo>
                  <a:lnTo>
                    <a:pt x="28713" y="28476"/>
                  </a:lnTo>
                  <a:lnTo>
                    <a:pt x="28801" y="28388"/>
                  </a:lnTo>
                  <a:lnTo>
                    <a:pt x="28889" y="28373"/>
                  </a:lnTo>
                  <a:cubicBezTo>
                    <a:pt x="28904" y="28241"/>
                    <a:pt x="28875" y="28109"/>
                    <a:pt x="28801" y="28006"/>
                  </a:cubicBezTo>
                  <a:lnTo>
                    <a:pt x="28816" y="27814"/>
                  </a:lnTo>
                  <a:cubicBezTo>
                    <a:pt x="28948" y="27755"/>
                    <a:pt x="29037" y="27608"/>
                    <a:pt x="29198" y="27638"/>
                  </a:cubicBezTo>
                  <a:cubicBezTo>
                    <a:pt x="29213" y="27711"/>
                    <a:pt x="29184" y="27799"/>
                    <a:pt x="29095" y="27844"/>
                  </a:cubicBezTo>
                  <a:cubicBezTo>
                    <a:pt x="29051" y="27873"/>
                    <a:pt x="29022" y="27947"/>
                    <a:pt x="29081" y="27961"/>
                  </a:cubicBezTo>
                  <a:cubicBezTo>
                    <a:pt x="29257" y="28020"/>
                    <a:pt x="29184" y="28079"/>
                    <a:pt x="29081" y="28138"/>
                  </a:cubicBezTo>
                  <a:cubicBezTo>
                    <a:pt x="29037" y="28182"/>
                    <a:pt x="29007" y="28241"/>
                    <a:pt x="29022" y="28300"/>
                  </a:cubicBezTo>
                  <a:lnTo>
                    <a:pt x="28992" y="28329"/>
                  </a:lnTo>
                  <a:lnTo>
                    <a:pt x="29022" y="28624"/>
                  </a:lnTo>
                  <a:cubicBezTo>
                    <a:pt x="29051" y="28609"/>
                    <a:pt x="29081" y="28609"/>
                    <a:pt x="29110" y="28624"/>
                  </a:cubicBezTo>
                  <a:cubicBezTo>
                    <a:pt x="29228" y="28565"/>
                    <a:pt x="29287" y="28432"/>
                    <a:pt x="29243" y="28315"/>
                  </a:cubicBezTo>
                  <a:lnTo>
                    <a:pt x="29243" y="28315"/>
                  </a:lnTo>
                  <a:cubicBezTo>
                    <a:pt x="29257" y="28315"/>
                    <a:pt x="29287" y="28300"/>
                    <a:pt x="29301" y="28300"/>
                  </a:cubicBezTo>
                  <a:cubicBezTo>
                    <a:pt x="29301" y="28241"/>
                    <a:pt x="29316" y="28182"/>
                    <a:pt x="29331" y="28123"/>
                  </a:cubicBezTo>
                  <a:cubicBezTo>
                    <a:pt x="29360" y="28079"/>
                    <a:pt x="29390" y="28050"/>
                    <a:pt x="29419" y="28020"/>
                  </a:cubicBezTo>
                  <a:lnTo>
                    <a:pt x="29419" y="28020"/>
                  </a:lnTo>
                  <a:lnTo>
                    <a:pt x="29419" y="27799"/>
                  </a:lnTo>
                  <a:cubicBezTo>
                    <a:pt x="29419" y="27726"/>
                    <a:pt x="29419" y="27667"/>
                    <a:pt x="29405" y="27623"/>
                  </a:cubicBezTo>
                  <a:lnTo>
                    <a:pt x="29316" y="27623"/>
                  </a:lnTo>
                  <a:cubicBezTo>
                    <a:pt x="29316" y="27535"/>
                    <a:pt x="29463" y="27476"/>
                    <a:pt x="29419" y="27432"/>
                  </a:cubicBezTo>
                  <a:cubicBezTo>
                    <a:pt x="29198" y="27299"/>
                    <a:pt x="29301" y="27181"/>
                    <a:pt x="29375" y="27049"/>
                  </a:cubicBezTo>
                  <a:cubicBezTo>
                    <a:pt x="29405" y="26975"/>
                    <a:pt x="29434" y="26887"/>
                    <a:pt x="29434" y="26813"/>
                  </a:cubicBezTo>
                  <a:lnTo>
                    <a:pt x="29434" y="26813"/>
                  </a:lnTo>
                  <a:lnTo>
                    <a:pt x="29625" y="26710"/>
                  </a:lnTo>
                  <a:cubicBezTo>
                    <a:pt x="29684" y="26725"/>
                    <a:pt x="29714" y="26799"/>
                    <a:pt x="29684" y="26872"/>
                  </a:cubicBezTo>
                  <a:cubicBezTo>
                    <a:pt x="29655" y="26946"/>
                    <a:pt x="29669" y="27020"/>
                    <a:pt x="29714" y="27093"/>
                  </a:cubicBezTo>
                  <a:cubicBezTo>
                    <a:pt x="29640" y="27167"/>
                    <a:pt x="29581" y="27240"/>
                    <a:pt x="29714" y="27299"/>
                  </a:cubicBezTo>
                  <a:lnTo>
                    <a:pt x="29714" y="27417"/>
                  </a:lnTo>
                  <a:cubicBezTo>
                    <a:pt x="29714" y="27461"/>
                    <a:pt x="29625" y="27520"/>
                    <a:pt x="29669" y="27579"/>
                  </a:cubicBezTo>
                  <a:cubicBezTo>
                    <a:pt x="29699" y="27593"/>
                    <a:pt x="29758" y="27579"/>
                    <a:pt x="29802" y="27579"/>
                  </a:cubicBezTo>
                  <a:lnTo>
                    <a:pt x="29802" y="27579"/>
                  </a:lnTo>
                  <a:lnTo>
                    <a:pt x="29802" y="27623"/>
                  </a:lnTo>
                  <a:cubicBezTo>
                    <a:pt x="29831" y="27608"/>
                    <a:pt x="29861" y="27593"/>
                    <a:pt x="29890" y="27593"/>
                  </a:cubicBezTo>
                  <a:cubicBezTo>
                    <a:pt x="29890" y="27505"/>
                    <a:pt x="29934" y="27432"/>
                    <a:pt x="29993" y="27387"/>
                  </a:cubicBezTo>
                  <a:cubicBezTo>
                    <a:pt x="30052" y="27299"/>
                    <a:pt x="30111" y="27226"/>
                    <a:pt x="30081" y="27108"/>
                  </a:cubicBezTo>
                  <a:cubicBezTo>
                    <a:pt x="29978" y="27020"/>
                    <a:pt x="30008" y="26902"/>
                    <a:pt x="30008" y="26799"/>
                  </a:cubicBezTo>
                  <a:lnTo>
                    <a:pt x="30023" y="26313"/>
                  </a:lnTo>
                  <a:lnTo>
                    <a:pt x="30023" y="26313"/>
                  </a:lnTo>
                  <a:cubicBezTo>
                    <a:pt x="30052" y="26269"/>
                    <a:pt x="30081" y="26240"/>
                    <a:pt x="30111" y="26210"/>
                  </a:cubicBezTo>
                  <a:cubicBezTo>
                    <a:pt x="30302" y="26166"/>
                    <a:pt x="30435" y="26401"/>
                    <a:pt x="30626" y="26298"/>
                  </a:cubicBezTo>
                  <a:cubicBezTo>
                    <a:pt x="30685" y="26195"/>
                    <a:pt x="30626" y="26063"/>
                    <a:pt x="30700" y="25975"/>
                  </a:cubicBezTo>
                  <a:cubicBezTo>
                    <a:pt x="30700" y="25916"/>
                    <a:pt x="30714" y="25842"/>
                    <a:pt x="30714" y="25798"/>
                  </a:cubicBezTo>
                  <a:cubicBezTo>
                    <a:pt x="30744" y="25754"/>
                    <a:pt x="30773" y="25724"/>
                    <a:pt x="30803" y="25680"/>
                  </a:cubicBezTo>
                  <a:cubicBezTo>
                    <a:pt x="30803" y="25651"/>
                    <a:pt x="30817" y="25621"/>
                    <a:pt x="30817" y="25592"/>
                  </a:cubicBezTo>
                  <a:cubicBezTo>
                    <a:pt x="30817" y="25592"/>
                    <a:pt x="30832" y="25577"/>
                    <a:pt x="30847" y="25548"/>
                  </a:cubicBezTo>
                  <a:cubicBezTo>
                    <a:pt x="30847" y="25533"/>
                    <a:pt x="30847" y="25518"/>
                    <a:pt x="30847" y="25504"/>
                  </a:cubicBezTo>
                  <a:lnTo>
                    <a:pt x="30832" y="25504"/>
                  </a:lnTo>
                  <a:lnTo>
                    <a:pt x="30832" y="25504"/>
                  </a:lnTo>
                  <a:lnTo>
                    <a:pt x="30832" y="25504"/>
                  </a:lnTo>
                  <a:cubicBezTo>
                    <a:pt x="30832" y="25504"/>
                    <a:pt x="30832" y="25504"/>
                    <a:pt x="30847" y="25518"/>
                  </a:cubicBezTo>
                  <a:lnTo>
                    <a:pt x="30847" y="25518"/>
                  </a:lnTo>
                  <a:cubicBezTo>
                    <a:pt x="30891" y="25548"/>
                    <a:pt x="30964" y="25533"/>
                    <a:pt x="31009" y="25474"/>
                  </a:cubicBezTo>
                  <a:lnTo>
                    <a:pt x="31097" y="25386"/>
                  </a:lnTo>
                  <a:cubicBezTo>
                    <a:pt x="31141" y="25357"/>
                    <a:pt x="31185" y="25312"/>
                    <a:pt x="31215" y="25283"/>
                  </a:cubicBezTo>
                  <a:cubicBezTo>
                    <a:pt x="31200" y="25254"/>
                    <a:pt x="31200" y="25224"/>
                    <a:pt x="31215" y="25195"/>
                  </a:cubicBezTo>
                  <a:cubicBezTo>
                    <a:pt x="31185" y="25165"/>
                    <a:pt x="31141" y="25121"/>
                    <a:pt x="31112" y="25092"/>
                  </a:cubicBezTo>
                  <a:lnTo>
                    <a:pt x="31112" y="25092"/>
                  </a:lnTo>
                  <a:lnTo>
                    <a:pt x="31067" y="25077"/>
                  </a:lnTo>
                  <a:lnTo>
                    <a:pt x="31038" y="25048"/>
                  </a:lnTo>
                  <a:lnTo>
                    <a:pt x="31038" y="25003"/>
                  </a:lnTo>
                  <a:lnTo>
                    <a:pt x="31082" y="25018"/>
                  </a:lnTo>
                  <a:lnTo>
                    <a:pt x="31112" y="24989"/>
                  </a:lnTo>
                  <a:lnTo>
                    <a:pt x="31112" y="24989"/>
                  </a:lnTo>
                  <a:cubicBezTo>
                    <a:pt x="31156" y="24900"/>
                    <a:pt x="31229" y="24827"/>
                    <a:pt x="31303" y="24768"/>
                  </a:cubicBezTo>
                  <a:cubicBezTo>
                    <a:pt x="31303" y="24738"/>
                    <a:pt x="31303" y="24709"/>
                    <a:pt x="31303" y="24680"/>
                  </a:cubicBezTo>
                  <a:cubicBezTo>
                    <a:pt x="31347" y="24665"/>
                    <a:pt x="31347" y="24621"/>
                    <a:pt x="31332" y="24577"/>
                  </a:cubicBezTo>
                  <a:cubicBezTo>
                    <a:pt x="31332" y="24577"/>
                    <a:pt x="31318" y="24577"/>
                    <a:pt x="31303" y="24562"/>
                  </a:cubicBezTo>
                  <a:lnTo>
                    <a:pt x="31494" y="24385"/>
                  </a:lnTo>
                  <a:cubicBezTo>
                    <a:pt x="31347" y="24268"/>
                    <a:pt x="31494" y="24165"/>
                    <a:pt x="31509" y="24062"/>
                  </a:cubicBezTo>
                  <a:lnTo>
                    <a:pt x="31509" y="24062"/>
                  </a:lnTo>
                  <a:cubicBezTo>
                    <a:pt x="31627" y="23914"/>
                    <a:pt x="31627" y="23914"/>
                    <a:pt x="31524" y="23738"/>
                  </a:cubicBezTo>
                  <a:cubicBezTo>
                    <a:pt x="31362" y="23694"/>
                    <a:pt x="31185" y="23767"/>
                    <a:pt x="31112" y="23914"/>
                  </a:cubicBezTo>
                  <a:cubicBezTo>
                    <a:pt x="31097" y="23870"/>
                    <a:pt x="31082" y="23826"/>
                    <a:pt x="31053" y="23782"/>
                  </a:cubicBezTo>
                  <a:cubicBezTo>
                    <a:pt x="31038" y="23767"/>
                    <a:pt x="31023" y="23752"/>
                    <a:pt x="31009" y="23752"/>
                  </a:cubicBezTo>
                  <a:cubicBezTo>
                    <a:pt x="31038" y="23723"/>
                    <a:pt x="31067" y="23679"/>
                    <a:pt x="31067" y="23649"/>
                  </a:cubicBezTo>
                  <a:cubicBezTo>
                    <a:pt x="31067" y="23635"/>
                    <a:pt x="31067" y="23620"/>
                    <a:pt x="31067" y="23605"/>
                  </a:cubicBezTo>
                  <a:lnTo>
                    <a:pt x="31200" y="23458"/>
                  </a:lnTo>
                  <a:cubicBezTo>
                    <a:pt x="31332" y="23223"/>
                    <a:pt x="31200" y="23046"/>
                    <a:pt x="31097" y="22855"/>
                  </a:cubicBezTo>
                  <a:cubicBezTo>
                    <a:pt x="31097" y="22825"/>
                    <a:pt x="31112" y="22796"/>
                    <a:pt x="31112" y="22766"/>
                  </a:cubicBezTo>
                  <a:cubicBezTo>
                    <a:pt x="31185" y="22766"/>
                    <a:pt x="31259" y="22722"/>
                    <a:pt x="31303" y="22663"/>
                  </a:cubicBezTo>
                  <a:cubicBezTo>
                    <a:pt x="31347" y="22663"/>
                    <a:pt x="31391" y="22693"/>
                    <a:pt x="31406" y="22737"/>
                  </a:cubicBezTo>
                  <a:cubicBezTo>
                    <a:pt x="31435" y="22811"/>
                    <a:pt x="31450" y="22884"/>
                    <a:pt x="31480" y="22972"/>
                  </a:cubicBezTo>
                  <a:cubicBezTo>
                    <a:pt x="31494" y="23134"/>
                    <a:pt x="31494" y="23134"/>
                    <a:pt x="31686" y="23149"/>
                  </a:cubicBezTo>
                  <a:cubicBezTo>
                    <a:pt x="31730" y="23031"/>
                    <a:pt x="31627" y="22928"/>
                    <a:pt x="31627" y="22825"/>
                  </a:cubicBezTo>
                  <a:cubicBezTo>
                    <a:pt x="31627" y="22796"/>
                    <a:pt x="31641" y="22766"/>
                    <a:pt x="31656" y="22737"/>
                  </a:cubicBezTo>
                  <a:cubicBezTo>
                    <a:pt x="31671" y="22752"/>
                    <a:pt x="31700" y="22766"/>
                    <a:pt x="31715" y="22796"/>
                  </a:cubicBezTo>
                  <a:cubicBezTo>
                    <a:pt x="31774" y="22840"/>
                    <a:pt x="31833" y="22855"/>
                    <a:pt x="31906" y="22855"/>
                  </a:cubicBezTo>
                  <a:lnTo>
                    <a:pt x="31906" y="22560"/>
                  </a:lnTo>
                  <a:cubicBezTo>
                    <a:pt x="31862" y="22531"/>
                    <a:pt x="31833" y="22502"/>
                    <a:pt x="31789" y="22472"/>
                  </a:cubicBezTo>
                  <a:cubicBezTo>
                    <a:pt x="31627" y="22443"/>
                    <a:pt x="31686" y="22340"/>
                    <a:pt x="31715" y="22251"/>
                  </a:cubicBezTo>
                  <a:lnTo>
                    <a:pt x="31818" y="22148"/>
                  </a:lnTo>
                  <a:cubicBezTo>
                    <a:pt x="31803" y="22104"/>
                    <a:pt x="31789" y="22045"/>
                    <a:pt x="31774" y="21986"/>
                  </a:cubicBezTo>
                  <a:lnTo>
                    <a:pt x="31774" y="21986"/>
                  </a:lnTo>
                  <a:cubicBezTo>
                    <a:pt x="31744" y="21928"/>
                    <a:pt x="31715" y="21839"/>
                    <a:pt x="31656" y="21795"/>
                  </a:cubicBezTo>
                  <a:cubicBezTo>
                    <a:pt x="31553" y="21722"/>
                    <a:pt x="31583" y="21633"/>
                    <a:pt x="31612" y="21545"/>
                  </a:cubicBezTo>
                  <a:lnTo>
                    <a:pt x="31612" y="21545"/>
                  </a:lnTo>
                  <a:cubicBezTo>
                    <a:pt x="31686" y="21545"/>
                    <a:pt x="31759" y="21574"/>
                    <a:pt x="31803" y="21648"/>
                  </a:cubicBezTo>
                  <a:cubicBezTo>
                    <a:pt x="31847" y="21692"/>
                    <a:pt x="31877" y="21677"/>
                    <a:pt x="31921" y="21648"/>
                  </a:cubicBezTo>
                  <a:lnTo>
                    <a:pt x="31921" y="21457"/>
                  </a:lnTo>
                  <a:cubicBezTo>
                    <a:pt x="31862" y="21383"/>
                    <a:pt x="31789" y="21310"/>
                    <a:pt x="31730" y="21236"/>
                  </a:cubicBezTo>
                  <a:cubicBezTo>
                    <a:pt x="31568" y="21030"/>
                    <a:pt x="31465" y="20824"/>
                    <a:pt x="31656" y="20574"/>
                  </a:cubicBezTo>
                  <a:cubicBezTo>
                    <a:pt x="31686" y="20500"/>
                    <a:pt x="31700" y="20427"/>
                    <a:pt x="31700" y="20338"/>
                  </a:cubicBezTo>
                  <a:cubicBezTo>
                    <a:pt x="31686" y="20206"/>
                    <a:pt x="31730" y="20088"/>
                    <a:pt x="31847" y="20000"/>
                  </a:cubicBezTo>
                  <a:cubicBezTo>
                    <a:pt x="31936" y="19926"/>
                    <a:pt x="31862" y="19823"/>
                    <a:pt x="31818" y="19750"/>
                  </a:cubicBezTo>
                  <a:cubicBezTo>
                    <a:pt x="31906" y="19705"/>
                    <a:pt x="31980" y="19632"/>
                    <a:pt x="32024" y="19544"/>
                  </a:cubicBezTo>
                  <a:cubicBezTo>
                    <a:pt x="32083" y="19441"/>
                    <a:pt x="32024" y="19323"/>
                    <a:pt x="32024" y="19220"/>
                  </a:cubicBezTo>
                  <a:cubicBezTo>
                    <a:pt x="32024" y="19043"/>
                    <a:pt x="32053" y="18881"/>
                    <a:pt x="32112" y="18705"/>
                  </a:cubicBezTo>
                  <a:lnTo>
                    <a:pt x="32112" y="18440"/>
                  </a:lnTo>
                  <a:cubicBezTo>
                    <a:pt x="32083" y="18263"/>
                    <a:pt x="32201" y="18101"/>
                    <a:pt x="32186" y="17925"/>
                  </a:cubicBezTo>
                  <a:close/>
                  <a:moveTo>
                    <a:pt x="10258" y="2075"/>
                  </a:moveTo>
                  <a:lnTo>
                    <a:pt x="10258" y="2090"/>
                  </a:lnTo>
                  <a:lnTo>
                    <a:pt x="10258" y="2090"/>
                  </a:lnTo>
                  <a:cubicBezTo>
                    <a:pt x="10258" y="2090"/>
                    <a:pt x="10258" y="2075"/>
                    <a:pt x="10258" y="2075"/>
                  </a:cubicBezTo>
                  <a:close/>
                  <a:moveTo>
                    <a:pt x="9346" y="31140"/>
                  </a:moveTo>
                  <a:lnTo>
                    <a:pt x="9346" y="31140"/>
                  </a:lnTo>
                  <a:lnTo>
                    <a:pt x="9361" y="31140"/>
                  </a:lnTo>
                  <a:lnTo>
                    <a:pt x="9361" y="31125"/>
                  </a:lnTo>
                  <a:close/>
                  <a:moveTo>
                    <a:pt x="21546" y="3120"/>
                  </a:moveTo>
                  <a:close/>
                  <a:moveTo>
                    <a:pt x="17720" y="2016"/>
                  </a:moveTo>
                  <a:lnTo>
                    <a:pt x="17720" y="2016"/>
                  </a:lnTo>
                  <a:cubicBezTo>
                    <a:pt x="17720" y="2016"/>
                    <a:pt x="17720" y="2016"/>
                    <a:pt x="17720" y="2016"/>
                  </a:cubicBezTo>
                  <a:lnTo>
                    <a:pt x="17720" y="2016"/>
                  </a:lnTo>
                  <a:lnTo>
                    <a:pt x="17720" y="2016"/>
                  </a:lnTo>
                  <a:close/>
                  <a:moveTo>
                    <a:pt x="24872" y="6343"/>
                  </a:moveTo>
                  <a:lnTo>
                    <a:pt x="24872" y="6343"/>
                  </a:lnTo>
                  <a:cubicBezTo>
                    <a:pt x="24872" y="6358"/>
                    <a:pt x="24872" y="6372"/>
                    <a:pt x="24857" y="6372"/>
                  </a:cubicBezTo>
                  <a:cubicBezTo>
                    <a:pt x="24857" y="6372"/>
                    <a:pt x="24857" y="6358"/>
                    <a:pt x="24857" y="6343"/>
                  </a:cubicBezTo>
                  <a:lnTo>
                    <a:pt x="24872" y="6343"/>
                  </a:lnTo>
                  <a:close/>
                  <a:moveTo>
                    <a:pt x="28801" y="23090"/>
                  </a:moveTo>
                  <a:close/>
                  <a:moveTo>
                    <a:pt x="9110" y="10670"/>
                  </a:moveTo>
                  <a:lnTo>
                    <a:pt x="9110" y="10670"/>
                  </a:lnTo>
                  <a:lnTo>
                    <a:pt x="9110" y="10714"/>
                  </a:lnTo>
                  <a:cubicBezTo>
                    <a:pt x="9110" y="10699"/>
                    <a:pt x="9110" y="10684"/>
                    <a:pt x="9110" y="10670"/>
                  </a:cubicBezTo>
                  <a:close/>
                  <a:moveTo>
                    <a:pt x="14276" y="8227"/>
                  </a:moveTo>
                  <a:cubicBezTo>
                    <a:pt x="14276" y="8241"/>
                    <a:pt x="14276" y="8241"/>
                    <a:pt x="14276" y="8241"/>
                  </a:cubicBezTo>
                  <a:lnTo>
                    <a:pt x="14276" y="8241"/>
                  </a:lnTo>
                  <a:cubicBezTo>
                    <a:pt x="14276" y="8241"/>
                    <a:pt x="14276" y="8241"/>
                    <a:pt x="14276" y="8227"/>
                  </a:cubicBezTo>
                  <a:close/>
                  <a:moveTo>
                    <a:pt x="17396" y="6122"/>
                  </a:moveTo>
                  <a:close/>
                  <a:moveTo>
                    <a:pt x="10862" y="21648"/>
                  </a:moveTo>
                  <a:lnTo>
                    <a:pt x="10862" y="21648"/>
                  </a:lnTo>
                  <a:lnTo>
                    <a:pt x="10862" y="21648"/>
                  </a:lnTo>
                  <a:lnTo>
                    <a:pt x="10862" y="21648"/>
                  </a:lnTo>
                  <a:lnTo>
                    <a:pt x="10862" y="21648"/>
                  </a:lnTo>
                  <a:lnTo>
                    <a:pt x="10862" y="21648"/>
                  </a:lnTo>
                  <a:lnTo>
                    <a:pt x="10862" y="21648"/>
                  </a:lnTo>
                  <a:lnTo>
                    <a:pt x="10862" y="21648"/>
                  </a:lnTo>
                  <a:close/>
                  <a:moveTo>
                    <a:pt x="10258" y="19750"/>
                  </a:moveTo>
                  <a:lnTo>
                    <a:pt x="10258" y="19750"/>
                  </a:lnTo>
                  <a:close/>
                  <a:moveTo>
                    <a:pt x="14188" y="19131"/>
                  </a:moveTo>
                  <a:lnTo>
                    <a:pt x="14188" y="19131"/>
                  </a:lnTo>
                  <a:lnTo>
                    <a:pt x="14173" y="19131"/>
                  </a:lnTo>
                  <a:close/>
                  <a:moveTo>
                    <a:pt x="12775" y="19028"/>
                  </a:moveTo>
                  <a:close/>
                  <a:moveTo>
                    <a:pt x="11450" y="22163"/>
                  </a:moveTo>
                  <a:close/>
                  <a:moveTo>
                    <a:pt x="11362" y="22663"/>
                  </a:moveTo>
                  <a:lnTo>
                    <a:pt x="11362" y="22663"/>
                  </a:lnTo>
                  <a:close/>
                  <a:moveTo>
                    <a:pt x="11612" y="21471"/>
                  </a:moveTo>
                  <a:lnTo>
                    <a:pt x="11598" y="21442"/>
                  </a:lnTo>
                  <a:lnTo>
                    <a:pt x="11642" y="21471"/>
                  </a:lnTo>
                  <a:close/>
                  <a:moveTo>
                    <a:pt x="11362" y="22663"/>
                  </a:moveTo>
                  <a:close/>
                  <a:moveTo>
                    <a:pt x="21016" y="18293"/>
                  </a:moveTo>
                  <a:cubicBezTo>
                    <a:pt x="21016" y="18249"/>
                    <a:pt x="21060" y="18204"/>
                    <a:pt x="21104" y="18204"/>
                  </a:cubicBezTo>
                  <a:cubicBezTo>
                    <a:pt x="21075" y="18234"/>
                    <a:pt x="21046" y="18263"/>
                    <a:pt x="21016" y="18293"/>
                  </a:cubicBezTo>
                  <a:close/>
                  <a:moveTo>
                    <a:pt x="20898" y="22296"/>
                  </a:moveTo>
                  <a:cubicBezTo>
                    <a:pt x="20869" y="22310"/>
                    <a:pt x="20840" y="22325"/>
                    <a:pt x="20825" y="22310"/>
                  </a:cubicBezTo>
                  <a:cubicBezTo>
                    <a:pt x="20781" y="22296"/>
                    <a:pt x="20766" y="22266"/>
                    <a:pt x="20781" y="22222"/>
                  </a:cubicBezTo>
                  <a:cubicBezTo>
                    <a:pt x="20810" y="22251"/>
                    <a:pt x="20854" y="22281"/>
                    <a:pt x="20898" y="22296"/>
                  </a:cubicBezTo>
                  <a:close/>
                  <a:moveTo>
                    <a:pt x="23665" y="19985"/>
                  </a:moveTo>
                  <a:lnTo>
                    <a:pt x="23665" y="20000"/>
                  </a:lnTo>
                  <a:cubicBezTo>
                    <a:pt x="23665" y="20014"/>
                    <a:pt x="23665" y="20014"/>
                    <a:pt x="23650" y="20029"/>
                  </a:cubicBezTo>
                  <a:cubicBezTo>
                    <a:pt x="23665" y="20014"/>
                    <a:pt x="23665" y="20000"/>
                    <a:pt x="23665" y="19985"/>
                  </a:cubicBezTo>
                  <a:close/>
                  <a:moveTo>
                    <a:pt x="23665" y="19941"/>
                  </a:moveTo>
                  <a:lnTo>
                    <a:pt x="23650" y="19941"/>
                  </a:lnTo>
                  <a:cubicBezTo>
                    <a:pt x="23650" y="19941"/>
                    <a:pt x="23650" y="19941"/>
                    <a:pt x="23650" y="19941"/>
                  </a:cubicBezTo>
                  <a:lnTo>
                    <a:pt x="23650" y="19941"/>
                  </a:lnTo>
                  <a:lnTo>
                    <a:pt x="23650" y="19941"/>
                  </a:lnTo>
                  <a:cubicBezTo>
                    <a:pt x="23665" y="19941"/>
                    <a:pt x="23665" y="19941"/>
                    <a:pt x="23680" y="19941"/>
                  </a:cubicBezTo>
                  <a:close/>
                  <a:moveTo>
                    <a:pt x="23047" y="17027"/>
                  </a:moveTo>
                  <a:close/>
                  <a:moveTo>
                    <a:pt x="10067" y="21354"/>
                  </a:moveTo>
                  <a:close/>
                  <a:moveTo>
                    <a:pt x="20722" y="21236"/>
                  </a:moveTo>
                  <a:lnTo>
                    <a:pt x="20722" y="21251"/>
                  </a:lnTo>
                  <a:lnTo>
                    <a:pt x="20707" y="21236"/>
                  </a:lnTo>
                  <a:close/>
                  <a:moveTo>
                    <a:pt x="24666" y="19647"/>
                  </a:moveTo>
                  <a:close/>
                  <a:moveTo>
                    <a:pt x="19471" y="16218"/>
                  </a:moveTo>
                  <a:cubicBezTo>
                    <a:pt x="19500" y="16218"/>
                    <a:pt x="19515" y="16232"/>
                    <a:pt x="19544" y="16247"/>
                  </a:cubicBezTo>
                  <a:cubicBezTo>
                    <a:pt x="19515" y="16247"/>
                    <a:pt x="19471" y="16232"/>
                    <a:pt x="19441" y="16218"/>
                  </a:cubicBezTo>
                  <a:lnTo>
                    <a:pt x="19441" y="16218"/>
                  </a:lnTo>
                  <a:close/>
                  <a:moveTo>
                    <a:pt x="10126" y="22207"/>
                  </a:moveTo>
                  <a:cubicBezTo>
                    <a:pt x="10126" y="22222"/>
                    <a:pt x="10126" y="22237"/>
                    <a:pt x="10126" y="22251"/>
                  </a:cubicBezTo>
                  <a:lnTo>
                    <a:pt x="10082" y="22178"/>
                  </a:lnTo>
                  <a:close/>
                  <a:moveTo>
                    <a:pt x="23739" y="17410"/>
                  </a:moveTo>
                  <a:cubicBezTo>
                    <a:pt x="23739" y="17395"/>
                    <a:pt x="23739" y="17395"/>
                    <a:pt x="23739" y="17380"/>
                  </a:cubicBezTo>
                  <a:cubicBezTo>
                    <a:pt x="23768" y="17424"/>
                    <a:pt x="23812" y="17469"/>
                    <a:pt x="23842" y="17498"/>
                  </a:cubicBezTo>
                  <a:cubicBezTo>
                    <a:pt x="23798" y="17483"/>
                    <a:pt x="23753" y="17439"/>
                    <a:pt x="23739" y="17410"/>
                  </a:cubicBezTo>
                  <a:close/>
                  <a:moveTo>
                    <a:pt x="19280" y="12362"/>
                  </a:moveTo>
                  <a:lnTo>
                    <a:pt x="19250" y="12377"/>
                  </a:lnTo>
                  <a:cubicBezTo>
                    <a:pt x="19250" y="12362"/>
                    <a:pt x="19265" y="12362"/>
                    <a:pt x="19280" y="12362"/>
                  </a:cubicBezTo>
                  <a:close/>
                  <a:moveTo>
                    <a:pt x="11377" y="18440"/>
                  </a:moveTo>
                  <a:close/>
                  <a:moveTo>
                    <a:pt x="21958" y="13819"/>
                  </a:moveTo>
                  <a:close/>
                  <a:moveTo>
                    <a:pt x="17837" y="23973"/>
                  </a:moveTo>
                  <a:lnTo>
                    <a:pt x="17852" y="23988"/>
                  </a:lnTo>
                  <a:lnTo>
                    <a:pt x="17837" y="23988"/>
                  </a:lnTo>
                  <a:close/>
                  <a:moveTo>
                    <a:pt x="19706" y="9742"/>
                  </a:moveTo>
                  <a:lnTo>
                    <a:pt x="19706" y="9742"/>
                  </a:lnTo>
                  <a:lnTo>
                    <a:pt x="19692" y="9728"/>
                  </a:lnTo>
                  <a:close/>
                  <a:moveTo>
                    <a:pt x="11274" y="27608"/>
                  </a:moveTo>
                  <a:lnTo>
                    <a:pt x="11274" y="27623"/>
                  </a:lnTo>
                  <a:lnTo>
                    <a:pt x="11259" y="27623"/>
                  </a:lnTo>
                  <a:close/>
                  <a:moveTo>
                    <a:pt x="11274" y="27608"/>
                  </a:moveTo>
                  <a:lnTo>
                    <a:pt x="11289" y="27593"/>
                  </a:lnTo>
                  <a:lnTo>
                    <a:pt x="11289" y="27608"/>
                  </a:lnTo>
                  <a:close/>
                  <a:moveTo>
                    <a:pt x="16219" y="26195"/>
                  </a:moveTo>
                  <a:lnTo>
                    <a:pt x="16219" y="26195"/>
                  </a:lnTo>
                  <a:lnTo>
                    <a:pt x="16219" y="26195"/>
                  </a:lnTo>
                  <a:lnTo>
                    <a:pt x="16219" y="26195"/>
                  </a:lnTo>
                  <a:lnTo>
                    <a:pt x="16219" y="26195"/>
                  </a:lnTo>
                  <a:lnTo>
                    <a:pt x="16219" y="26210"/>
                  </a:lnTo>
                  <a:close/>
                  <a:moveTo>
                    <a:pt x="12863" y="10979"/>
                  </a:moveTo>
                  <a:lnTo>
                    <a:pt x="12863" y="10979"/>
                  </a:lnTo>
                  <a:lnTo>
                    <a:pt x="12863" y="10979"/>
                  </a:lnTo>
                  <a:cubicBezTo>
                    <a:pt x="12863" y="10979"/>
                    <a:pt x="12863" y="10964"/>
                    <a:pt x="12863" y="10964"/>
                  </a:cubicBezTo>
                  <a:close/>
                  <a:moveTo>
                    <a:pt x="5829" y="17012"/>
                  </a:moveTo>
                  <a:lnTo>
                    <a:pt x="5814" y="17027"/>
                  </a:lnTo>
                  <a:cubicBezTo>
                    <a:pt x="5814" y="17027"/>
                    <a:pt x="5814" y="17027"/>
                    <a:pt x="5814" y="17012"/>
                  </a:cubicBezTo>
                  <a:lnTo>
                    <a:pt x="5814" y="17012"/>
                  </a:lnTo>
                  <a:close/>
                  <a:moveTo>
                    <a:pt x="5505" y="20073"/>
                  </a:moveTo>
                  <a:close/>
                  <a:moveTo>
                    <a:pt x="9449" y="24694"/>
                  </a:moveTo>
                  <a:lnTo>
                    <a:pt x="9449" y="24694"/>
                  </a:lnTo>
                  <a:lnTo>
                    <a:pt x="9449" y="24694"/>
                  </a:lnTo>
                  <a:cubicBezTo>
                    <a:pt x="9420" y="24753"/>
                    <a:pt x="9405" y="24709"/>
                    <a:pt x="9449" y="24694"/>
                  </a:cubicBezTo>
                  <a:close/>
                  <a:moveTo>
                    <a:pt x="11347" y="28285"/>
                  </a:moveTo>
                  <a:lnTo>
                    <a:pt x="11347" y="28285"/>
                  </a:lnTo>
                  <a:cubicBezTo>
                    <a:pt x="11347" y="28300"/>
                    <a:pt x="11333" y="28300"/>
                    <a:pt x="11333" y="28315"/>
                  </a:cubicBezTo>
                  <a:cubicBezTo>
                    <a:pt x="11333" y="28300"/>
                    <a:pt x="11347" y="28300"/>
                    <a:pt x="11347" y="28300"/>
                  </a:cubicBezTo>
                  <a:close/>
                  <a:moveTo>
                    <a:pt x="11362" y="27608"/>
                  </a:moveTo>
                  <a:lnTo>
                    <a:pt x="11362" y="27608"/>
                  </a:lnTo>
                  <a:lnTo>
                    <a:pt x="11362" y="27593"/>
                  </a:lnTo>
                  <a:lnTo>
                    <a:pt x="11362" y="27593"/>
                  </a:lnTo>
                  <a:lnTo>
                    <a:pt x="11362" y="27593"/>
                  </a:lnTo>
                  <a:close/>
                  <a:moveTo>
                    <a:pt x="23871" y="14305"/>
                  </a:moveTo>
                  <a:lnTo>
                    <a:pt x="23871" y="14290"/>
                  </a:lnTo>
                  <a:lnTo>
                    <a:pt x="23871" y="14290"/>
                  </a:lnTo>
                  <a:close/>
                  <a:moveTo>
                    <a:pt x="16807" y="5622"/>
                  </a:moveTo>
                  <a:lnTo>
                    <a:pt x="16807" y="5622"/>
                  </a:lnTo>
                  <a:lnTo>
                    <a:pt x="16807" y="5622"/>
                  </a:lnTo>
                  <a:lnTo>
                    <a:pt x="16807" y="5622"/>
                  </a:lnTo>
                  <a:close/>
                  <a:moveTo>
                    <a:pt x="3503" y="15703"/>
                  </a:moveTo>
                  <a:lnTo>
                    <a:pt x="3503" y="15703"/>
                  </a:lnTo>
                  <a:lnTo>
                    <a:pt x="3489" y="15703"/>
                  </a:lnTo>
                  <a:close/>
                  <a:moveTo>
                    <a:pt x="27388" y="19764"/>
                  </a:moveTo>
                  <a:cubicBezTo>
                    <a:pt x="27374" y="19794"/>
                    <a:pt x="27359" y="19823"/>
                    <a:pt x="27359" y="19853"/>
                  </a:cubicBezTo>
                  <a:cubicBezTo>
                    <a:pt x="27359" y="19823"/>
                    <a:pt x="27359" y="19794"/>
                    <a:pt x="27388" y="19764"/>
                  </a:cubicBezTo>
                  <a:close/>
                  <a:moveTo>
                    <a:pt x="15792" y="29624"/>
                  </a:moveTo>
                  <a:close/>
                  <a:moveTo>
                    <a:pt x="24416" y="10522"/>
                  </a:moveTo>
                  <a:cubicBezTo>
                    <a:pt x="24357" y="10581"/>
                    <a:pt x="24254" y="10581"/>
                    <a:pt x="24180" y="10522"/>
                  </a:cubicBezTo>
                  <a:cubicBezTo>
                    <a:pt x="24254" y="10522"/>
                    <a:pt x="24342" y="10522"/>
                    <a:pt x="24416" y="10522"/>
                  </a:cubicBezTo>
                  <a:close/>
                  <a:moveTo>
                    <a:pt x="20648" y="5342"/>
                  </a:moveTo>
                  <a:lnTo>
                    <a:pt x="20619" y="5342"/>
                  </a:lnTo>
                  <a:lnTo>
                    <a:pt x="20633" y="5327"/>
                  </a:lnTo>
                  <a:cubicBezTo>
                    <a:pt x="20648" y="5327"/>
                    <a:pt x="20648" y="5342"/>
                    <a:pt x="20648" y="5342"/>
                  </a:cubicBezTo>
                  <a:close/>
                  <a:moveTo>
                    <a:pt x="9758" y="6225"/>
                  </a:moveTo>
                  <a:lnTo>
                    <a:pt x="9758" y="6225"/>
                  </a:lnTo>
                  <a:lnTo>
                    <a:pt x="9758" y="6196"/>
                  </a:lnTo>
                  <a:cubicBezTo>
                    <a:pt x="9758" y="6196"/>
                    <a:pt x="9758" y="6210"/>
                    <a:pt x="9758" y="6225"/>
                  </a:cubicBezTo>
                  <a:close/>
                  <a:moveTo>
                    <a:pt x="25873" y="26578"/>
                  </a:moveTo>
                  <a:lnTo>
                    <a:pt x="25873" y="26578"/>
                  </a:lnTo>
                  <a:cubicBezTo>
                    <a:pt x="25873" y="26578"/>
                    <a:pt x="25873" y="26578"/>
                    <a:pt x="25873" y="26593"/>
                  </a:cubicBezTo>
                  <a:close/>
                  <a:moveTo>
                    <a:pt x="28580" y="20456"/>
                  </a:moveTo>
                  <a:cubicBezTo>
                    <a:pt x="28522" y="20485"/>
                    <a:pt x="28463" y="20515"/>
                    <a:pt x="28418" y="20559"/>
                  </a:cubicBezTo>
                  <a:lnTo>
                    <a:pt x="28404" y="20544"/>
                  </a:lnTo>
                  <a:cubicBezTo>
                    <a:pt x="28463" y="20530"/>
                    <a:pt x="28522" y="20485"/>
                    <a:pt x="28580" y="20471"/>
                  </a:cubicBezTo>
                  <a:close/>
                  <a:moveTo>
                    <a:pt x="28507" y="10831"/>
                  </a:moveTo>
                  <a:lnTo>
                    <a:pt x="28507" y="10846"/>
                  </a:lnTo>
                  <a:cubicBezTo>
                    <a:pt x="28507" y="10846"/>
                    <a:pt x="28507" y="10831"/>
                    <a:pt x="28507" y="10831"/>
                  </a:cubicBezTo>
                  <a:close/>
                  <a:moveTo>
                    <a:pt x="28448" y="10728"/>
                  </a:moveTo>
                  <a:close/>
                  <a:moveTo>
                    <a:pt x="28507" y="10758"/>
                  </a:moveTo>
                  <a:lnTo>
                    <a:pt x="28507" y="10758"/>
                  </a:lnTo>
                  <a:close/>
                  <a:moveTo>
                    <a:pt x="19044" y="3974"/>
                  </a:moveTo>
                  <a:cubicBezTo>
                    <a:pt x="19029" y="3915"/>
                    <a:pt x="19029" y="3871"/>
                    <a:pt x="19029" y="3812"/>
                  </a:cubicBezTo>
                  <a:cubicBezTo>
                    <a:pt x="19044" y="3871"/>
                    <a:pt x="19074" y="3915"/>
                    <a:pt x="19044" y="3974"/>
                  </a:cubicBezTo>
                  <a:close/>
                  <a:moveTo>
                    <a:pt x="9228" y="6034"/>
                  </a:moveTo>
                  <a:lnTo>
                    <a:pt x="9243" y="6034"/>
                  </a:lnTo>
                  <a:lnTo>
                    <a:pt x="9243" y="6034"/>
                  </a:lnTo>
                  <a:lnTo>
                    <a:pt x="9243" y="6034"/>
                  </a:lnTo>
                  <a:lnTo>
                    <a:pt x="9243" y="6034"/>
                  </a:lnTo>
                  <a:cubicBezTo>
                    <a:pt x="9243" y="6034"/>
                    <a:pt x="9228" y="6034"/>
                    <a:pt x="9228" y="6034"/>
                  </a:cubicBezTo>
                  <a:cubicBezTo>
                    <a:pt x="9228" y="6034"/>
                    <a:pt x="9243" y="6034"/>
                    <a:pt x="9243" y="6034"/>
                  </a:cubicBezTo>
                  <a:close/>
                  <a:moveTo>
                    <a:pt x="9213" y="6829"/>
                  </a:moveTo>
                  <a:cubicBezTo>
                    <a:pt x="9184" y="6829"/>
                    <a:pt x="9169" y="6829"/>
                    <a:pt x="9140" y="6814"/>
                  </a:cubicBezTo>
                  <a:lnTo>
                    <a:pt x="9140" y="6814"/>
                  </a:lnTo>
                  <a:cubicBezTo>
                    <a:pt x="9169" y="6814"/>
                    <a:pt x="9199" y="6814"/>
                    <a:pt x="9213" y="6829"/>
                  </a:cubicBezTo>
                  <a:close/>
                  <a:moveTo>
                    <a:pt x="2076" y="15953"/>
                  </a:moveTo>
                  <a:cubicBezTo>
                    <a:pt x="2032" y="15953"/>
                    <a:pt x="2002" y="15938"/>
                    <a:pt x="1973" y="15938"/>
                  </a:cubicBezTo>
                  <a:cubicBezTo>
                    <a:pt x="2002" y="15938"/>
                    <a:pt x="2047" y="15938"/>
                    <a:pt x="2076" y="15953"/>
                  </a:cubicBezTo>
                  <a:close/>
                  <a:moveTo>
                    <a:pt x="20530" y="29816"/>
                  </a:moveTo>
                  <a:close/>
                  <a:moveTo>
                    <a:pt x="16116" y="3105"/>
                  </a:moveTo>
                  <a:cubicBezTo>
                    <a:pt x="16101" y="3120"/>
                    <a:pt x="16101" y="3120"/>
                    <a:pt x="16101" y="3135"/>
                  </a:cubicBezTo>
                  <a:cubicBezTo>
                    <a:pt x="16101" y="3120"/>
                    <a:pt x="16101" y="3120"/>
                    <a:pt x="16101" y="3105"/>
                  </a:cubicBezTo>
                  <a:close/>
                  <a:moveTo>
                    <a:pt x="22753" y="30331"/>
                  </a:moveTo>
                  <a:close/>
                  <a:moveTo>
                    <a:pt x="30214" y="13892"/>
                  </a:moveTo>
                  <a:close/>
                  <a:moveTo>
                    <a:pt x="27977" y="9345"/>
                  </a:moveTo>
                  <a:cubicBezTo>
                    <a:pt x="27977" y="9345"/>
                    <a:pt x="27992" y="9345"/>
                    <a:pt x="27992" y="9360"/>
                  </a:cubicBezTo>
                  <a:lnTo>
                    <a:pt x="27977" y="9374"/>
                  </a:lnTo>
                  <a:cubicBezTo>
                    <a:pt x="27977" y="9374"/>
                    <a:pt x="27977" y="9345"/>
                    <a:pt x="27977" y="9345"/>
                  </a:cubicBezTo>
                  <a:close/>
                  <a:moveTo>
                    <a:pt x="24268" y="4238"/>
                  </a:moveTo>
                  <a:lnTo>
                    <a:pt x="24254" y="4224"/>
                  </a:lnTo>
                  <a:lnTo>
                    <a:pt x="24254" y="4224"/>
                  </a:lnTo>
                  <a:lnTo>
                    <a:pt x="24254" y="4224"/>
                  </a:lnTo>
                  <a:cubicBezTo>
                    <a:pt x="24254" y="4224"/>
                    <a:pt x="24268" y="4238"/>
                    <a:pt x="24268" y="4238"/>
                  </a:cubicBezTo>
                  <a:close/>
                  <a:moveTo>
                    <a:pt x="20751" y="3694"/>
                  </a:moveTo>
                  <a:lnTo>
                    <a:pt x="20707" y="3694"/>
                  </a:lnTo>
                  <a:cubicBezTo>
                    <a:pt x="20722" y="3694"/>
                    <a:pt x="20736" y="3694"/>
                    <a:pt x="20751" y="3694"/>
                  </a:cubicBezTo>
                  <a:close/>
                  <a:moveTo>
                    <a:pt x="18926" y="3694"/>
                  </a:moveTo>
                  <a:cubicBezTo>
                    <a:pt x="18941" y="3723"/>
                    <a:pt x="18985" y="3753"/>
                    <a:pt x="19015" y="3782"/>
                  </a:cubicBezTo>
                  <a:lnTo>
                    <a:pt x="18985" y="3782"/>
                  </a:lnTo>
                  <a:cubicBezTo>
                    <a:pt x="18941" y="3753"/>
                    <a:pt x="18926" y="3723"/>
                    <a:pt x="18926" y="3709"/>
                  </a:cubicBezTo>
                  <a:close/>
                  <a:moveTo>
                    <a:pt x="18617" y="3223"/>
                  </a:moveTo>
                  <a:lnTo>
                    <a:pt x="18617" y="3223"/>
                  </a:lnTo>
                  <a:lnTo>
                    <a:pt x="18632" y="3223"/>
                  </a:lnTo>
                  <a:cubicBezTo>
                    <a:pt x="18632" y="3223"/>
                    <a:pt x="18632" y="3223"/>
                    <a:pt x="18617" y="3238"/>
                  </a:cubicBezTo>
                  <a:close/>
                  <a:moveTo>
                    <a:pt x="11362" y="3576"/>
                  </a:moveTo>
                  <a:close/>
                  <a:moveTo>
                    <a:pt x="6932" y="9963"/>
                  </a:moveTo>
                  <a:close/>
                  <a:moveTo>
                    <a:pt x="1487" y="14790"/>
                  </a:moveTo>
                  <a:lnTo>
                    <a:pt x="1487" y="14805"/>
                  </a:lnTo>
                  <a:lnTo>
                    <a:pt x="1487" y="14805"/>
                  </a:lnTo>
                  <a:lnTo>
                    <a:pt x="1443" y="14775"/>
                  </a:lnTo>
                  <a:close/>
                  <a:moveTo>
                    <a:pt x="11774" y="30934"/>
                  </a:moveTo>
                  <a:lnTo>
                    <a:pt x="11774" y="30934"/>
                  </a:lnTo>
                  <a:lnTo>
                    <a:pt x="11774" y="30934"/>
                  </a:lnTo>
                  <a:lnTo>
                    <a:pt x="11745" y="30919"/>
                  </a:lnTo>
                  <a:close/>
                  <a:moveTo>
                    <a:pt x="12745" y="29565"/>
                  </a:moveTo>
                  <a:lnTo>
                    <a:pt x="12745" y="29551"/>
                  </a:lnTo>
                  <a:cubicBezTo>
                    <a:pt x="12745" y="29477"/>
                    <a:pt x="12745" y="29418"/>
                    <a:pt x="12745" y="29345"/>
                  </a:cubicBezTo>
                  <a:cubicBezTo>
                    <a:pt x="12745" y="29315"/>
                    <a:pt x="12745" y="29271"/>
                    <a:pt x="12775" y="29256"/>
                  </a:cubicBezTo>
                  <a:cubicBezTo>
                    <a:pt x="12819" y="29227"/>
                    <a:pt x="12878" y="29242"/>
                    <a:pt x="12907" y="29301"/>
                  </a:cubicBezTo>
                  <a:cubicBezTo>
                    <a:pt x="12922" y="29345"/>
                    <a:pt x="12966" y="29389"/>
                    <a:pt x="13010" y="29433"/>
                  </a:cubicBezTo>
                  <a:cubicBezTo>
                    <a:pt x="12922" y="29462"/>
                    <a:pt x="12834" y="29507"/>
                    <a:pt x="12745" y="29565"/>
                  </a:cubicBezTo>
                  <a:close/>
                  <a:moveTo>
                    <a:pt x="19854" y="32200"/>
                  </a:moveTo>
                  <a:cubicBezTo>
                    <a:pt x="19868" y="32200"/>
                    <a:pt x="19883" y="32200"/>
                    <a:pt x="19898" y="32214"/>
                  </a:cubicBezTo>
                  <a:cubicBezTo>
                    <a:pt x="19883" y="32200"/>
                    <a:pt x="19854" y="32200"/>
                    <a:pt x="19839" y="32200"/>
                  </a:cubicBezTo>
                  <a:close/>
                  <a:moveTo>
                    <a:pt x="28301" y="8550"/>
                  </a:moveTo>
                  <a:cubicBezTo>
                    <a:pt x="28301" y="8550"/>
                    <a:pt x="28315" y="8565"/>
                    <a:pt x="28315" y="8565"/>
                  </a:cubicBezTo>
                  <a:lnTo>
                    <a:pt x="28286" y="8565"/>
                  </a:lnTo>
                  <a:cubicBezTo>
                    <a:pt x="28301" y="8565"/>
                    <a:pt x="28301" y="8565"/>
                    <a:pt x="28301" y="8550"/>
                  </a:cubicBezTo>
                  <a:close/>
                  <a:moveTo>
                    <a:pt x="25078" y="6019"/>
                  </a:moveTo>
                  <a:lnTo>
                    <a:pt x="25078" y="6019"/>
                  </a:lnTo>
                  <a:lnTo>
                    <a:pt x="25078" y="6019"/>
                  </a:lnTo>
                  <a:lnTo>
                    <a:pt x="25078" y="6019"/>
                  </a:lnTo>
                  <a:lnTo>
                    <a:pt x="25093" y="6019"/>
                  </a:lnTo>
                  <a:lnTo>
                    <a:pt x="25107" y="6019"/>
                  </a:lnTo>
                  <a:close/>
                  <a:moveTo>
                    <a:pt x="6829" y="6019"/>
                  </a:moveTo>
                  <a:lnTo>
                    <a:pt x="6829" y="6049"/>
                  </a:lnTo>
                  <a:cubicBezTo>
                    <a:pt x="6829" y="6034"/>
                    <a:pt x="6829" y="6034"/>
                    <a:pt x="6829" y="6034"/>
                  </a:cubicBezTo>
                  <a:close/>
                  <a:moveTo>
                    <a:pt x="5888" y="7123"/>
                  </a:moveTo>
                  <a:close/>
                  <a:moveTo>
                    <a:pt x="3091" y="24606"/>
                  </a:moveTo>
                  <a:cubicBezTo>
                    <a:pt x="3077" y="24621"/>
                    <a:pt x="3062" y="24621"/>
                    <a:pt x="3033" y="24650"/>
                  </a:cubicBezTo>
                  <a:cubicBezTo>
                    <a:pt x="3047" y="24621"/>
                    <a:pt x="3077" y="24621"/>
                    <a:pt x="3091" y="24606"/>
                  </a:cubicBezTo>
                  <a:close/>
                  <a:moveTo>
                    <a:pt x="28713" y="10360"/>
                  </a:moveTo>
                  <a:close/>
                  <a:moveTo>
                    <a:pt x="2753" y="24135"/>
                  </a:moveTo>
                  <a:close/>
                  <a:moveTo>
                    <a:pt x="5520" y="28123"/>
                  </a:moveTo>
                  <a:lnTo>
                    <a:pt x="5520" y="28123"/>
                  </a:lnTo>
                  <a:lnTo>
                    <a:pt x="5534" y="28123"/>
                  </a:lnTo>
                  <a:close/>
                  <a:moveTo>
                    <a:pt x="15806" y="32141"/>
                  </a:moveTo>
                  <a:lnTo>
                    <a:pt x="15806" y="32141"/>
                  </a:lnTo>
                  <a:lnTo>
                    <a:pt x="15792" y="32141"/>
                  </a:lnTo>
                  <a:lnTo>
                    <a:pt x="15806" y="32126"/>
                  </a:lnTo>
                  <a:cubicBezTo>
                    <a:pt x="15806" y="32126"/>
                    <a:pt x="15806" y="32141"/>
                    <a:pt x="15806" y="32141"/>
                  </a:cubicBezTo>
                  <a:close/>
                  <a:moveTo>
                    <a:pt x="19706" y="32568"/>
                  </a:moveTo>
                  <a:lnTo>
                    <a:pt x="19721" y="32568"/>
                  </a:lnTo>
                  <a:lnTo>
                    <a:pt x="19721" y="32582"/>
                  </a:lnTo>
                  <a:close/>
                  <a:moveTo>
                    <a:pt x="20045" y="32641"/>
                  </a:moveTo>
                  <a:lnTo>
                    <a:pt x="20045" y="32641"/>
                  </a:lnTo>
                  <a:close/>
                  <a:moveTo>
                    <a:pt x="23253" y="31493"/>
                  </a:moveTo>
                  <a:cubicBezTo>
                    <a:pt x="23268" y="31493"/>
                    <a:pt x="23268" y="31508"/>
                    <a:pt x="23282" y="31508"/>
                  </a:cubicBezTo>
                  <a:lnTo>
                    <a:pt x="23268" y="31523"/>
                  </a:lnTo>
                  <a:cubicBezTo>
                    <a:pt x="23268" y="31508"/>
                    <a:pt x="23253" y="31508"/>
                    <a:pt x="23253" y="31493"/>
                  </a:cubicBezTo>
                  <a:close/>
                  <a:moveTo>
                    <a:pt x="26888" y="28094"/>
                  </a:moveTo>
                  <a:close/>
                  <a:moveTo>
                    <a:pt x="2900" y="25989"/>
                  </a:moveTo>
                  <a:close/>
                  <a:moveTo>
                    <a:pt x="6829" y="30125"/>
                  </a:moveTo>
                  <a:close/>
                  <a:moveTo>
                    <a:pt x="28831" y="27373"/>
                  </a:moveTo>
                  <a:cubicBezTo>
                    <a:pt x="28831" y="27387"/>
                    <a:pt x="28845" y="27402"/>
                    <a:pt x="28845" y="27432"/>
                  </a:cubicBezTo>
                  <a:cubicBezTo>
                    <a:pt x="28831" y="27402"/>
                    <a:pt x="28831" y="27387"/>
                    <a:pt x="28816" y="27373"/>
                  </a:cubicBezTo>
                  <a:close/>
                  <a:moveTo>
                    <a:pt x="11789" y="1030"/>
                  </a:moveTo>
                  <a:cubicBezTo>
                    <a:pt x="11789" y="1045"/>
                    <a:pt x="11789" y="1060"/>
                    <a:pt x="11789" y="1060"/>
                  </a:cubicBezTo>
                  <a:lnTo>
                    <a:pt x="11745" y="1060"/>
                  </a:lnTo>
                  <a:cubicBezTo>
                    <a:pt x="11759" y="1045"/>
                    <a:pt x="11774" y="1030"/>
                    <a:pt x="11789" y="1030"/>
                  </a:cubicBezTo>
                  <a:close/>
                  <a:moveTo>
                    <a:pt x="6815" y="30139"/>
                  </a:moveTo>
                  <a:lnTo>
                    <a:pt x="6815" y="30125"/>
                  </a:lnTo>
                  <a:cubicBezTo>
                    <a:pt x="6829" y="30125"/>
                    <a:pt x="6829" y="30125"/>
                    <a:pt x="6844" y="30139"/>
                  </a:cubicBezTo>
                  <a:close/>
                  <a:moveTo>
                    <a:pt x="27050" y="29433"/>
                  </a:moveTo>
                  <a:lnTo>
                    <a:pt x="27079" y="29433"/>
                  </a:lnTo>
                  <a:lnTo>
                    <a:pt x="27079" y="29433"/>
                  </a:lnTo>
                  <a:close/>
                  <a:moveTo>
                    <a:pt x="28492" y="28418"/>
                  </a:moveTo>
                  <a:lnTo>
                    <a:pt x="28492" y="28418"/>
                  </a:lnTo>
                  <a:lnTo>
                    <a:pt x="28492" y="28418"/>
                  </a:lnTo>
                  <a:lnTo>
                    <a:pt x="28492" y="28388"/>
                  </a:lnTo>
                  <a:cubicBezTo>
                    <a:pt x="28492" y="28373"/>
                    <a:pt x="28492" y="28388"/>
                    <a:pt x="28507" y="28388"/>
                  </a:cubicBezTo>
                  <a:cubicBezTo>
                    <a:pt x="28507" y="28403"/>
                    <a:pt x="28507" y="28403"/>
                    <a:pt x="28507" y="28418"/>
                  </a:cubicBezTo>
                  <a:lnTo>
                    <a:pt x="28522" y="28418"/>
                  </a:lnTo>
                  <a:cubicBezTo>
                    <a:pt x="28522" y="28418"/>
                    <a:pt x="28507" y="28418"/>
                    <a:pt x="28507" y="28418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6" name="Google Shape;886;p45"/>
            <p:cNvPicPr preferRelativeResize="0"/>
            <p:nvPr/>
          </p:nvPicPr>
          <p:blipFill>
            <a:blip r:embed="rId3">
              <a:alphaModFix amt="89000"/>
            </a:blip>
            <a:stretch>
              <a:fillRect/>
            </a:stretch>
          </p:blipFill>
          <p:spPr>
            <a:xfrm>
              <a:off x="-3694820" y="2768995"/>
              <a:ext cx="1676400" cy="17335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90" name="Google Shape;89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2075" y="771888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00" y="633640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68300" y="26742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6325" y="257175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8175" y="630913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0743" y="3673356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3988" y="424090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6013" y="771900"/>
            <a:ext cx="342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45"/>
          <p:cNvPicPr preferRelativeResize="0"/>
          <p:nvPr/>
        </p:nvPicPr>
        <p:blipFill>
          <a:blip r:embed="rId8">
            <a:alphaModFix amt="86000"/>
          </a:blip>
          <a:stretch>
            <a:fillRect/>
          </a:stretch>
        </p:blipFill>
        <p:spPr>
          <a:xfrm rot="-1379977">
            <a:off x="6430838" y="3906687"/>
            <a:ext cx="94297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97275" y="3857725"/>
            <a:ext cx="849400" cy="2644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651;p39">
            <a:extLst>
              <a:ext uri="{FF2B5EF4-FFF2-40B4-BE49-F238E27FC236}">
                <a16:creationId xmlns:a16="http://schemas.microsoft.com/office/drawing/2014/main" id="{D2173DB8-05BE-8004-DCAE-61245A62A4E8}"/>
              </a:ext>
            </a:extLst>
          </p:cNvPr>
          <p:cNvGrpSpPr/>
          <p:nvPr/>
        </p:nvGrpSpPr>
        <p:grpSpPr>
          <a:xfrm rot="1190471">
            <a:off x="6692088" y="627736"/>
            <a:ext cx="1221824" cy="1172987"/>
            <a:chOff x="10424986" y="1339047"/>
            <a:chExt cx="1137392" cy="1131237"/>
          </a:xfrm>
        </p:grpSpPr>
        <p:sp>
          <p:nvSpPr>
            <p:cNvPr id="3" name="Google Shape;652;p39">
              <a:extLst>
                <a:ext uri="{FF2B5EF4-FFF2-40B4-BE49-F238E27FC236}">
                  <a16:creationId xmlns:a16="http://schemas.microsoft.com/office/drawing/2014/main" id="{4897BA19-71B4-751C-24D0-66D0D60E6CA0}"/>
                </a:ext>
              </a:extLst>
            </p:cNvPr>
            <p:cNvSpPr/>
            <p:nvPr/>
          </p:nvSpPr>
          <p:spPr>
            <a:xfrm>
              <a:off x="10428736" y="1342284"/>
              <a:ext cx="1132785" cy="1124776"/>
            </a:xfrm>
            <a:custGeom>
              <a:avLst/>
              <a:gdLst/>
              <a:ahLst/>
              <a:cxnLst/>
              <a:rect l="l" t="t" r="r" b="b"/>
              <a:pathLst>
                <a:path w="32671" h="32440" extrusionOk="0">
                  <a:moveTo>
                    <a:pt x="17876" y="68"/>
                  </a:moveTo>
                  <a:lnTo>
                    <a:pt x="17876" y="139"/>
                  </a:lnTo>
                  <a:lnTo>
                    <a:pt x="17947" y="68"/>
                  </a:lnTo>
                  <a:close/>
                  <a:moveTo>
                    <a:pt x="15037" y="451"/>
                  </a:moveTo>
                  <a:cubicBezTo>
                    <a:pt x="15037" y="451"/>
                    <a:pt x="15037" y="451"/>
                    <a:pt x="15037" y="465"/>
                  </a:cubicBezTo>
                  <a:lnTo>
                    <a:pt x="15022" y="451"/>
                  </a:lnTo>
                  <a:close/>
                  <a:moveTo>
                    <a:pt x="18629" y="1345"/>
                  </a:moveTo>
                  <a:cubicBezTo>
                    <a:pt x="18629" y="1345"/>
                    <a:pt x="18629" y="1360"/>
                    <a:pt x="18629" y="1360"/>
                  </a:cubicBezTo>
                  <a:lnTo>
                    <a:pt x="18614" y="1345"/>
                  </a:lnTo>
                  <a:close/>
                  <a:moveTo>
                    <a:pt x="14440" y="1771"/>
                  </a:moveTo>
                  <a:lnTo>
                    <a:pt x="14412" y="1786"/>
                  </a:lnTo>
                  <a:lnTo>
                    <a:pt x="14426" y="1771"/>
                  </a:lnTo>
                  <a:close/>
                  <a:moveTo>
                    <a:pt x="17706" y="2595"/>
                  </a:moveTo>
                  <a:lnTo>
                    <a:pt x="17663" y="2609"/>
                  </a:lnTo>
                  <a:cubicBezTo>
                    <a:pt x="17677" y="2595"/>
                    <a:pt x="17692" y="2595"/>
                    <a:pt x="17706" y="2595"/>
                  </a:cubicBezTo>
                  <a:close/>
                  <a:moveTo>
                    <a:pt x="24294" y="10177"/>
                  </a:moveTo>
                  <a:lnTo>
                    <a:pt x="24294" y="10191"/>
                  </a:lnTo>
                  <a:lnTo>
                    <a:pt x="24279" y="10191"/>
                  </a:lnTo>
                  <a:cubicBezTo>
                    <a:pt x="24279" y="10191"/>
                    <a:pt x="24294" y="10177"/>
                    <a:pt x="24294" y="10177"/>
                  </a:cubicBezTo>
                  <a:close/>
                  <a:moveTo>
                    <a:pt x="26026" y="11028"/>
                  </a:moveTo>
                  <a:lnTo>
                    <a:pt x="26012" y="11043"/>
                  </a:lnTo>
                  <a:cubicBezTo>
                    <a:pt x="26012" y="11043"/>
                    <a:pt x="26012" y="11028"/>
                    <a:pt x="26026" y="11028"/>
                  </a:cubicBezTo>
                  <a:close/>
                  <a:moveTo>
                    <a:pt x="20261" y="11085"/>
                  </a:moveTo>
                  <a:lnTo>
                    <a:pt x="20276" y="11114"/>
                  </a:lnTo>
                  <a:lnTo>
                    <a:pt x="20261" y="11114"/>
                  </a:lnTo>
                  <a:lnTo>
                    <a:pt x="20261" y="11085"/>
                  </a:lnTo>
                  <a:close/>
                  <a:moveTo>
                    <a:pt x="25912" y="13783"/>
                  </a:moveTo>
                  <a:lnTo>
                    <a:pt x="25898" y="13797"/>
                  </a:lnTo>
                  <a:cubicBezTo>
                    <a:pt x="25898" y="13783"/>
                    <a:pt x="25898" y="13783"/>
                    <a:pt x="25898" y="13783"/>
                  </a:cubicBezTo>
                  <a:close/>
                  <a:moveTo>
                    <a:pt x="24492" y="14706"/>
                  </a:moveTo>
                  <a:lnTo>
                    <a:pt x="24492" y="14720"/>
                  </a:lnTo>
                  <a:lnTo>
                    <a:pt x="24478" y="14706"/>
                  </a:lnTo>
                  <a:close/>
                  <a:moveTo>
                    <a:pt x="10110" y="15785"/>
                  </a:moveTo>
                  <a:lnTo>
                    <a:pt x="10138" y="15813"/>
                  </a:lnTo>
                  <a:lnTo>
                    <a:pt x="10110" y="15842"/>
                  </a:lnTo>
                  <a:cubicBezTo>
                    <a:pt x="10110" y="15827"/>
                    <a:pt x="10110" y="15813"/>
                    <a:pt x="10110" y="15799"/>
                  </a:cubicBezTo>
                  <a:cubicBezTo>
                    <a:pt x="10110" y="15785"/>
                    <a:pt x="10110" y="15785"/>
                    <a:pt x="10110" y="15785"/>
                  </a:cubicBezTo>
                  <a:close/>
                  <a:moveTo>
                    <a:pt x="27943" y="16126"/>
                  </a:moveTo>
                  <a:lnTo>
                    <a:pt x="27957" y="16140"/>
                  </a:lnTo>
                  <a:lnTo>
                    <a:pt x="27971" y="16140"/>
                  </a:lnTo>
                  <a:lnTo>
                    <a:pt x="27957" y="16154"/>
                  </a:lnTo>
                  <a:cubicBezTo>
                    <a:pt x="27957" y="16154"/>
                    <a:pt x="27957" y="16154"/>
                    <a:pt x="27957" y="16140"/>
                  </a:cubicBezTo>
                  <a:cubicBezTo>
                    <a:pt x="27957" y="16140"/>
                    <a:pt x="27943" y="16140"/>
                    <a:pt x="27943" y="16126"/>
                  </a:cubicBezTo>
                  <a:close/>
                  <a:moveTo>
                    <a:pt x="13617" y="16779"/>
                  </a:moveTo>
                  <a:lnTo>
                    <a:pt x="13603" y="16793"/>
                  </a:lnTo>
                  <a:lnTo>
                    <a:pt x="13603" y="16779"/>
                  </a:lnTo>
                  <a:close/>
                  <a:moveTo>
                    <a:pt x="26423" y="17375"/>
                  </a:moveTo>
                  <a:cubicBezTo>
                    <a:pt x="26438" y="17389"/>
                    <a:pt x="26452" y="17403"/>
                    <a:pt x="26466" y="17418"/>
                  </a:cubicBezTo>
                  <a:lnTo>
                    <a:pt x="26423" y="17418"/>
                  </a:lnTo>
                  <a:lnTo>
                    <a:pt x="26423" y="17375"/>
                  </a:lnTo>
                  <a:close/>
                  <a:moveTo>
                    <a:pt x="6376" y="17773"/>
                  </a:moveTo>
                  <a:lnTo>
                    <a:pt x="6390" y="17787"/>
                  </a:lnTo>
                  <a:cubicBezTo>
                    <a:pt x="6390" y="17787"/>
                    <a:pt x="6376" y="17801"/>
                    <a:pt x="6376" y="17801"/>
                  </a:cubicBezTo>
                  <a:cubicBezTo>
                    <a:pt x="6376" y="17787"/>
                    <a:pt x="6376" y="17787"/>
                    <a:pt x="6376" y="17773"/>
                  </a:cubicBezTo>
                  <a:close/>
                  <a:moveTo>
                    <a:pt x="3028" y="17799"/>
                  </a:moveTo>
                  <a:cubicBezTo>
                    <a:pt x="3034" y="17799"/>
                    <a:pt x="3039" y="17807"/>
                    <a:pt x="3039" y="17815"/>
                  </a:cubicBezTo>
                  <a:cubicBezTo>
                    <a:pt x="3032" y="17808"/>
                    <a:pt x="3029" y="17804"/>
                    <a:pt x="3025" y="17804"/>
                  </a:cubicBezTo>
                  <a:cubicBezTo>
                    <a:pt x="3021" y="17804"/>
                    <a:pt x="3018" y="17808"/>
                    <a:pt x="3011" y="17815"/>
                  </a:cubicBezTo>
                  <a:cubicBezTo>
                    <a:pt x="3017" y="17803"/>
                    <a:pt x="3023" y="17799"/>
                    <a:pt x="3028" y="17799"/>
                  </a:cubicBezTo>
                  <a:close/>
                  <a:moveTo>
                    <a:pt x="3059" y="17829"/>
                  </a:moveTo>
                  <a:cubicBezTo>
                    <a:pt x="3064" y="17833"/>
                    <a:pt x="3068" y="17836"/>
                    <a:pt x="3068" y="17844"/>
                  </a:cubicBezTo>
                  <a:cubicBezTo>
                    <a:pt x="3068" y="17844"/>
                    <a:pt x="3064" y="17836"/>
                    <a:pt x="3059" y="17829"/>
                  </a:cubicBezTo>
                  <a:close/>
                  <a:moveTo>
                    <a:pt x="21511" y="19008"/>
                  </a:moveTo>
                  <a:lnTo>
                    <a:pt x="21497" y="19022"/>
                  </a:lnTo>
                  <a:lnTo>
                    <a:pt x="21497" y="19008"/>
                  </a:lnTo>
                  <a:close/>
                  <a:moveTo>
                    <a:pt x="3848" y="19675"/>
                  </a:moveTo>
                  <a:cubicBezTo>
                    <a:pt x="3905" y="19689"/>
                    <a:pt x="3962" y="19718"/>
                    <a:pt x="3990" y="19760"/>
                  </a:cubicBezTo>
                  <a:cubicBezTo>
                    <a:pt x="3948" y="19732"/>
                    <a:pt x="3891" y="19703"/>
                    <a:pt x="3848" y="19675"/>
                  </a:cubicBezTo>
                  <a:close/>
                  <a:moveTo>
                    <a:pt x="28837" y="20328"/>
                  </a:moveTo>
                  <a:cubicBezTo>
                    <a:pt x="28837" y="20342"/>
                    <a:pt x="28823" y="20371"/>
                    <a:pt x="28809" y="20385"/>
                  </a:cubicBezTo>
                  <a:cubicBezTo>
                    <a:pt x="28809" y="20380"/>
                    <a:pt x="28809" y="20371"/>
                    <a:pt x="28809" y="20371"/>
                  </a:cubicBezTo>
                  <a:cubicBezTo>
                    <a:pt x="28809" y="20357"/>
                    <a:pt x="28823" y="20342"/>
                    <a:pt x="28837" y="20328"/>
                  </a:cubicBezTo>
                  <a:close/>
                  <a:moveTo>
                    <a:pt x="23342" y="20357"/>
                  </a:moveTo>
                  <a:cubicBezTo>
                    <a:pt x="23342" y="20385"/>
                    <a:pt x="23328" y="20413"/>
                    <a:pt x="23314" y="20428"/>
                  </a:cubicBezTo>
                  <a:cubicBezTo>
                    <a:pt x="23300" y="20413"/>
                    <a:pt x="23286" y="20399"/>
                    <a:pt x="23271" y="20385"/>
                  </a:cubicBezTo>
                  <a:lnTo>
                    <a:pt x="23342" y="20357"/>
                  </a:lnTo>
                  <a:close/>
                  <a:moveTo>
                    <a:pt x="23655" y="22160"/>
                  </a:moveTo>
                  <a:lnTo>
                    <a:pt x="23683" y="22174"/>
                  </a:lnTo>
                  <a:lnTo>
                    <a:pt x="23655" y="22174"/>
                  </a:lnTo>
                  <a:lnTo>
                    <a:pt x="23655" y="22160"/>
                  </a:lnTo>
                  <a:close/>
                  <a:moveTo>
                    <a:pt x="14398" y="22273"/>
                  </a:moveTo>
                  <a:lnTo>
                    <a:pt x="14398" y="22273"/>
                  </a:lnTo>
                  <a:cubicBezTo>
                    <a:pt x="14383" y="22316"/>
                    <a:pt x="14369" y="22358"/>
                    <a:pt x="14327" y="22387"/>
                  </a:cubicBezTo>
                  <a:cubicBezTo>
                    <a:pt x="14355" y="22344"/>
                    <a:pt x="14383" y="22302"/>
                    <a:pt x="14398" y="22273"/>
                  </a:cubicBezTo>
                  <a:close/>
                  <a:moveTo>
                    <a:pt x="29050" y="22571"/>
                  </a:moveTo>
                  <a:lnTo>
                    <a:pt x="29093" y="22600"/>
                  </a:lnTo>
                  <a:cubicBezTo>
                    <a:pt x="29078" y="22600"/>
                    <a:pt x="29064" y="22586"/>
                    <a:pt x="29050" y="22586"/>
                  </a:cubicBezTo>
                  <a:lnTo>
                    <a:pt x="29050" y="22571"/>
                  </a:lnTo>
                  <a:close/>
                  <a:moveTo>
                    <a:pt x="16797" y="22586"/>
                  </a:moveTo>
                  <a:cubicBezTo>
                    <a:pt x="16797" y="22614"/>
                    <a:pt x="16797" y="22657"/>
                    <a:pt x="16797" y="22685"/>
                  </a:cubicBezTo>
                  <a:lnTo>
                    <a:pt x="16740" y="22685"/>
                  </a:lnTo>
                  <a:cubicBezTo>
                    <a:pt x="16769" y="22657"/>
                    <a:pt x="16783" y="22614"/>
                    <a:pt x="16797" y="22586"/>
                  </a:cubicBezTo>
                  <a:close/>
                  <a:moveTo>
                    <a:pt x="20631" y="23182"/>
                  </a:moveTo>
                  <a:cubicBezTo>
                    <a:pt x="20645" y="23196"/>
                    <a:pt x="20645" y="23225"/>
                    <a:pt x="20645" y="23253"/>
                  </a:cubicBezTo>
                  <a:cubicBezTo>
                    <a:pt x="20659" y="23296"/>
                    <a:pt x="20645" y="23324"/>
                    <a:pt x="20631" y="23367"/>
                  </a:cubicBezTo>
                  <a:lnTo>
                    <a:pt x="20616" y="23367"/>
                  </a:lnTo>
                  <a:cubicBezTo>
                    <a:pt x="20631" y="23310"/>
                    <a:pt x="20631" y="23239"/>
                    <a:pt x="20631" y="23182"/>
                  </a:cubicBezTo>
                  <a:close/>
                  <a:moveTo>
                    <a:pt x="24293" y="23523"/>
                  </a:moveTo>
                  <a:cubicBezTo>
                    <a:pt x="24279" y="23537"/>
                    <a:pt x="24279" y="23537"/>
                    <a:pt x="24279" y="23551"/>
                  </a:cubicBezTo>
                  <a:cubicBezTo>
                    <a:pt x="24279" y="23537"/>
                    <a:pt x="24279" y="23537"/>
                    <a:pt x="24279" y="23537"/>
                  </a:cubicBezTo>
                  <a:lnTo>
                    <a:pt x="24293" y="23523"/>
                  </a:lnTo>
                  <a:close/>
                  <a:moveTo>
                    <a:pt x="30654" y="24318"/>
                  </a:moveTo>
                  <a:lnTo>
                    <a:pt x="30654" y="24318"/>
                  </a:lnTo>
                  <a:cubicBezTo>
                    <a:pt x="30654" y="24332"/>
                    <a:pt x="30640" y="24346"/>
                    <a:pt x="30626" y="24360"/>
                  </a:cubicBezTo>
                  <a:lnTo>
                    <a:pt x="30654" y="24318"/>
                  </a:lnTo>
                  <a:close/>
                  <a:moveTo>
                    <a:pt x="16400" y="24247"/>
                  </a:moveTo>
                  <a:cubicBezTo>
                    <a:pt x="16400" y="24304"/>
                    <a:pt x="16400" y="24375"/>
                    <a:pt x="16385" y="24431"/>
                  </a:cubicBezTo>
                  <a:cubicBezTo>
                    <a:pt x="16385" y="24417"/>
                    <a:pt x="16371" y="24403"/>
                    <a:pt x="16371" y="24375"/>
                  </a:cubicBezTo>
                  <a:lnTo>
                    <a:pt x="16357" y="24375"/>
                  </a:lnTo>
                  <a:cubicBezTo>
                    <a:pt x="16357" y="24332"/>
                    <a:pt x="16371" y="24275"/>
                    <a:pt x="16400" y="24247"/>
                  </a:cubicBezTo>
                  <a:close/>
                  <a:moveTo>
                    <a:pt x="18614" y="24772"/>
                  </a:moveTo>
                  <a:cubicBezTo>
                    <a:pt x="18614" y="24772"/>
                    <a:pt x="18614" y="24786"/>
                    <a:pt x="18614" y="24801"/>
                  </a:cubicBezTo>
                  <a:lnTo>
                    <a:pt x="18600" y="24772"/>
                  </a:lnTo>
                  <a:close/>
                  <a:moveTo>
                    <a:pt x="9996" y="26859"/>
                  </a:moveTo>
                  <a:lnTo>
                    <a:pt x="10025" y="26902"/>
                  </a:lnTo>
                  <a:lnTo>
                    <a:pt x="9982" y="26873"/>
                  </a:lnTo>
                  <a:lnTo>
                    <a:pt x="9996" y="26859"/>
                  </a:lnTo>
                  <a:close/>
                  <a:moveTo>
                    <a:pt x="19452" y="27243"/>
                  </a:moveTo>
                  <a:lnTo>
                    <a:pt x="19495" y="27285"/>
                  </a:lnTo>
                  <a:lnTo>
                    <a:pt x="19452" y="27257"/>
                  </a:lnTo>
                  <a:lnTo>
                    <a:pt x="19452" y="27243"/>
                  </a:lnTo>
                  <a:close/>
                  <a:moveTo>
                    <a:pt x="26381" y="27427"/>
                  </a:moveTo>
                  <a:cubicBezTo>
                    <a:pt x="26395" y="27427"/>
                    <a:pt x="26395" y="27427"/>
                    <a:pt x="26381" y="27441"/>
                  </a:cubicBezTo>
                  <a:lnTo>
                    <a:pt x="26381" y="27427"/>
                  </a:lnTo>
                  <a:close/>
                  <a:moveTo>
                    <a:pt x="26821" y="27711"/>
                  </a:moveTo>
                  <a:lnTo>
                    <a:pt x="26835" y="27740"/>
                  </a:lnTo>
                  <a:lnTo>
                    <a:pt x="26835" y="27754"/>
                  </a:lnTo>
                  <a:lnTo>
                    <a:pt x="26793" y="27754"/>
                  </a:lnTo>
                  <a:cubicBezTo>
                    <a:pt x="26793" y="27740"/>
                    <a:pt x="26807" y="27725"/>
                    <a:pt x="26821" y="27711"/>
                  </a:cubicBezTo>
                  <a:close/>
                  <a:moveTo>
                    <a:pt x="16783" y="31090"/>
                  </a:moveTo>
                  <a:lnTo>
                    <a:pt x="16797" y="31104"/>
                  </a:lnTo>
                  <a:lnTo>
                    <a:pt x="16783" y="31104"/>
                  </a:lnTo>
                  <a:lnTo>
                    <a:pt x="16783" y="31090"/>
                  </a:lnTo>
                  <a:close/>
                  <a:moveTo>
                    <a:pt x="18268" y="0"/>
                  </a:moveTo>
                  <a:cubicBezTo>
                    <a:pt x="18231" y="0"/>
                    <a:pt x="18196" y="18"/>
                    <a:pt x="18174" y="53"/>
                  </a:cubicBezTo>
                  <a:cubicBezTo>
                    <a:pt x="18103" y="96"/>
                    <a:pt x="18032" y="139"/>
                    <a:pt x="18032" y="224"/>
                  </a:cubicBezTo>
                  <a:cubicBezTo>
                    <a:pt x="17990" y="181"/>
                    <a:pt x="17933" y="153"/>
                    <a:pt x="17876" y="139"/>
                  </a:cubicBezTo>
                  <a:cubicBezTo>
                    <a:pt x="17865" y="135"/>
                    <a:pt x="17853" y="133"/>
                    <a:pt x="17842" y="133"/>
                  </a:cubicBezTo>
                  <a:cubicBezTo>
                    <a:pt x="17812" y="133"/>
                    <a:pt x="17783" y="146"/>
                    <a:pt x="17763" y="167"/>
                  </a:cubicBezTo>
                  <a:cubicBezTo>
                    <a:pt x="17763" y="195"/>
                    <a:pt x="17763" y="224"/>
                    <a:pt x="17763" y="266"/>
                  </a:cubicBezTo>
                  <a:lnTo>
                    <a:pt x="17663" y="266"/>
                  </a:lnTo>
                  <a:lnTo>
                    <a:pt x="17663" y="167"/>
                  </a:lnTo>
                  <a:cubicBezTo>
                    <a:pt x="17578" y="139"/>
                    <a:pt x="17489" y="124"/>
                    <a:pt x="17401" y="124"/>
                  </a:cubicBezTo>
                  <a:cubicBezTo>
                    <a:pt x="17312" y="124"/>
                    <a:pt x="17223" y="139"/>
                    <a:pt x="17138" y="167"/>
                  </a:cubicBezTo>
                  <a:cubicBezTo>
                    <a:pt x="17067" y="167"/>
                    <a:pt x="16996" y="167"/>
                    <a:pt x="16925" y="181"/>
                  </a:cubicBezTo>
                  <a:cubicBezTo>
                    <a:pt x="16882" y="195"/>
                    <a:pt x="16826" y="210"/>
                    <a:pt x="16783" y="238"/>
                  </a:cubicBezTo>
                  <a:cubicBezTo>
                    <a:pt x="16783" y="210"/>
                    <a:pt x="16769" y="181"/>
                    <a:pt x="16740" y="167"/>
                  </a:cubicBezTo>
                  <a:cubicBezTo>
                    <a:pt x="16712" y="139"/>
                    <a:pt x="16676" y="124"/>
                    <a:pt x="16641" y="124"/>
                  </a:cubicBezTo>
                  <a:cubicBezTo>
                    <a:pt x="16605" y="124"/>
                    <a:pt x="16570" y="139"/>
                    <a:pt x="16542" y="167"/>
                  </a:cubicBezTo>
                  <a:cubicBezTo>
                    <a:pt x="16527" y="181"/>
                    <a:pt x="16506" y="188"/>
                    <a:pt x="16485" y="188"/>
                  </a:cubicBezTo>
                  <a:cubicBezTo>
                    <a:pt x="16463" y="188"/>
                    <a:pt x="16442" y="181"/>
                    <a:pt x="16428" y="167"/>
                  </a:cubicBezTo>
                  <a:cubicBezTo>
                    <a:pt x="16404" y="127"/>
                    <a:pt x="16362" y="109"/>
                    <a:pt x="16320" y="109"/>
                  </a:cubicBezTo>
                  <a:cubicBezTo>
                    <a:pt x="16287" y="109"/>
                    <a:pt x="16254" y="120"/>
                    <a:pt x="16229" y="139"/>
                  </a:cubicBezTo>
                  <a:lnTo>
                    <a:pt x="16030" y="153"/>
                  </a:lnTo>
                  <a:cubicBezTo>
                    <a:pt x="16016" y="174"/>
                    <a:pt x="15991" y="185"/>
                    <a:pt x="15965" y="185"/>
                  </a:cubicBezTo>
                  <a:cubicBezTo>
                    <a:pt x="15938" y="185"/>
                    <a:pt x="15910" y="174"/>
                    <a:pt x="15888" y="153"/>
                  </a:cubicBezTo>
                  <a:lnTo>
                    <a:pt x="15732" y="153"/>
                  </a:lnTo>
                  <a:cubicBezTo>
                    <a:pt x="15704" y="167"/>
                    <a:pt x="15690" y="195"/>
                    <a:pt x="15675" y="224"/>
                  </a:cubicBezTo>
                  <a:cubicBezTo>
                    <a:pt x="15675" y="238"/>
                    <a:pt x="15675" y="238"/>
                    <a:pt x="15675" y="252"/>
                  </a:cubicBezTo>
                  <a:lnTo>
                    <a:pt x="15619" y="252"/>
                  </a:lnTo>
                  <a:cubicBezTo>
                    <a:pt x="15619" y="281"/>
                    <a:pt x="15619" y="309"/>
                    <a:pt x="15604" y="337"/>
                  </a:cubicBezTo>
                  <a:cubicBezTo>
                    <a:pt x="15576" y="309"/>
                    <a:pt x="15548" y="281"/>
                    <a:pt x="15505" y="238"/>
                  </a:cubicBezTo>
                  <a:cubicBezTo>
                    <a:pt x="15427" y="210"/>
                    <a:pt x="15342" y="195"/>
                    <a:pt x="15257" y="195"/>
                  </a:cubicBezTo>
                  <a:cubicBezTo>
                    <a:pt x="15171" y="195"/>
                    <a:pt x="15086" y="210"/>
                    <a:pt x="15008" y="238"/>
                  </a:cubicBezTo>
                  <a:lnTo>
                    <a:pt x="14895" y="238"/>
                  </a:lnTo>
                  <a:cubicBezTo>
                    <a:pt x="14883" y="232"/>
                    <a:pt x="14869" y="229"/>
                    <a:pt x="14854" y="229"/>
                  </a:cubicBezTo>
                  <a:cubicBezTo>
                    <a:pt x="14833" y="229"/>
                    <a:pt x="14812" y="235"/>
                    <a:pt x="14795" y="252"/>
                  </a:cubicBezTo>
                  <a:cubicBezTo>
                    <a:pt x="14781" y="273"/>
                    <a:pt x="14760" y="284"/>
                    <a:pt x="14738" y="284"/>
                  </a:cubicBezTo>
                  <a:cubicBezTo>
                    <a:pt x="14717" y="284"/>
                    <a:pt x="14696" y="273"/>
                    <a:pt x="14682" y="252"/>
                  </a:cubicBezTo>
                  <a:cubicBezTo>
                    <a:pt x="14667" y="259"/>
                    <a:pt x="14653" y="263"/>
                    <a:pt x="14639" y="263"/>
                  </a:cubicBezTo>
                  <a:cubicBezTo>
                    <a:pt x="14625" y="263"/>
                    <a:pt x="14611" y="259"/>
                    <a:pt x="14596" y="252"/>
                  </a:cubicBezTo>
                  <a:cubicBezTo>
                    <a:pt x="14568" y="281"/>
                    <a:pt x="14525" y="309"/>
                    <a:pt x="14483" y="337"/>
                  </a:cubicBezTo>
                  <a:lnTo>
                    <a:pt x="14383" y="337"/>
                  </a:lnTo>
                  <a:cubicBezTo>
                    <a:pt x="14369" y="352"/>
                    <a:pt x="14352" y="359"/>
                    <a:pt x="14332" y="359"/>
                  </a:cubicBezTo>
                  <a:cubicBezTo>
                    <a:pt x="14312" y="359"/>
                    <a:pt x="14291" y="352"/>
                    <a:pt x="14270" y="337"/>
                  </a:cubicBezTo>
                  <a:lnTo>
                    <a:pt x="14185" y="337"/>
                  </a:lnTo>
                  <a:cubicBezTo>
                    <a:pt x="14156" y="366"/>
                    <a:pt x="14117" y="380"/>
                    <a:pt x="14078" y="380"/>
                  </a:cubicBezTo>
                  <a:cubicBezTo>
                    <a:pt x="14039" y="380"/>
                    <a:pt x="14000" y="366"/>
                    <a:pt x="13972" y="337"/>
                  </a:cubicBezTo>
                  <a:lnTo>
                    <a:pt x="13872" y="337"/>
                  </a:lnTo>
                  <a:cubicBezTo>
                    <a:pt x="13825" y="379"/>
                    <a:pt x="13767" y="386"/>
                    <a:pt x="13706" y="386"/>
                  </a:cubicBezTo>
                  <a:cubicBezTo>
                    <a:pt x="13678" y="386"/>
                    <a:pt x="13649" y="384"/>
                    <a:pt x="13621" y="384"/>
                  </a:cubicBezTo>
                  <a:cubicBezTo>
                    <a:pt x="13565" y="384"/>
                    <a:pt x="13510" y="390"/>
                    <a:pt x="13461" y="423"/>
                  </a:cubicBezTo>
                  <a:lnTo>
                    <a:pt x="13446" y="423"/>
                  </a:lnTo>
                  <a:cubicBezTo>
                    <a:pt x="13439" y="444"/>
                    <a:pt x="13422" y="454"/>
                    <a:pt x="13402" y="454"/>
                  </a:cubicBezTo>
                  <a:cubicBezTo>
                    <a:pt x="13382" y="454"/>
                    <a:pt x="13361" y="444"/>
                    <a:pt x="13347" y="423"/>
                  </a:cubicBezTo>
                  <a:lnTo>
                    <a:pt x="13162" y="423"/>
                  </a:lnTo>
                  <a:cubicBezTo>
                    <a:pt x="13072" y="502"/>
                    <a:pt x="12946" y="545"/>
                    <a:pt x="12826" y="545"/>
                  </a:cubicBezTo>
                  <a:cubicBezTo>
                    <a:pt x="12796" y="545"/>
                    <a:pt x="12765" y="542"/>
                    <a:pt x="12736" y="536"/>
                  </a:cubicBezTo>
                  <a:lnTo>
                    <a:pt x="12651" y="536"/>
                  </a:lnTo>
                  <a:cubicBezTo>
                    <a:pt x="12601" y="575"/>
                    <a:pt x="12544" y="581"/>
                    <a:pt x="12486" y="581"/>
                  </a:cubicBezTo>
                  <a:cubicBezTo>
                    <a:pt x="12459" y="581"/>
                    <a:pt x="12432" y="580"/>
                    <a:pt x="12405" y="580"/>
                  </a:cubicBezTo>
                  <a:cubicBezTo>
                    <a:pt x="12342" y="580"/>
                    <a:pt x="12280" y="587"/>
                    <a:pt x="12225" y="635"/>
                  </a:cubicBezTo>
                  <a:cubicBezTo>
                    <a:pt x="12169" y="692"/>
                    <a:pt x="12083" y="678"/>
                    <a:pt x="12027" y="735"/>
                  </a:cubicBezTo>
                  <a:cubicBezTo>
                    <a:pt x="12003" y="773"/>
                    <a:pt x="11979" y="785"/>
                    <a:pt x="11956" y="785"/>
                  </a:cubicBezTo>
                  <a:cubicBezTo>
                    <a:pt x="11908" y="785"/>
                    <a:pt x="11861" y="735"/>
                    <a:pt x="11814" y="735"/>
                  </a:cubicBezTo>
                  <a:cubicBezTo>
                    <a:pt x="11785" y="763"/>
                    <a:pt x="11743" y="806"/>
                    <a:pt x="11714" y="834"/>
                  </a:cubicBezTo>
                  <a:lnTo>
                    <a:pt x="11615" y="834"/>
                  </a:lnTo>
                  <a:cubicBezTo>
                    <a:pt x="11586" y="806"/>
                    <a:pt x="11547" y="792"/>
                    <a:pt x="11508" y="792"/>
                  </a:cubicBezTo>
                  <a:cubicBezTo>
                    <a:pt x="11469" y="792"/>
                    <a:pt x="11430" y="806"/>
                    <a:pt x="11402" y="834"/>
                  </a:cubicBezTo>
                  <a:cubicBezTo>
                    <a:pt x="11402" y="877"/>
                    <a:pt x="11416" y="934"/>
                    <a:pt x="11430" y="976"/>
                  </a:cubicBezTo>
                  <a:cubicBezTo>
                    <a:pt x="11430" y="1019"/>
                    <a:pt x="11444" y="1104"/>
                    <a:pt x="11402" y="1104"/>
                  </a:cubicBezTo>
                  <a:cubicBezTo>
                    <a:pt x="11389" y="1102"/>
                    <a:pt x="11376" y="1102"/>
                    <a:pt x="11363" y="1102"/>
                  </a:cubicBezTo>
                  <a:cubicBezTo>
                    <a:pt x="11163" y="1102"/>
                    <a:pt x="11065" y="1305"/>
                    <a:pt x="10891" y="1345"/>
                  </a:cubicBezTo>
                  <a:cubicBezTo>
                    <a:pt x="10877" y="1345"/>
                    <a:pt x="10862" y="1360"/>
                    <a:pt x="10862" y="1374"/>
                  </a:cubicBezTo>
                  <a:cubicBezTo>
                    <a:pt x="10848" y="1388"/>
                    <a:pt x="10848" y="1388"/>
                    <a:pt x="10862" y="1402"/>
                  </a:cubicBezTo>
                  <a:cubicBezTo>
                    <a:pt x="10735" y="1402"/>
                    <a:pt x="10607" y="1416"/>
                    <a:pt x="10479" y="1445"/>
                  </a:cubicBezTo>
                  <a:lnTo>
                    <a:pt x="10096" y="1445"/>
                  </a:lnTo>
                  <a:cubicBezTo>
                    <a:pt x="10081" y="1459"/>
                    <a:pt x="10064" y="1466"/>
                    <a:pt x="10046" y="1466"/>
                  </a:cubicBezTo>
                  <a:cubicBezTo>
                    <a:pt x="10028" y="1466"/>
                    <a:pt x="10010" y="1459"/>
                    <a:pt x="9996" y="1445"/>
                  </a:cubicBezTo>
                  <a:cubicBezTo>
                    <a:pt x="9968" y="1473"/>
                    <a:pt x="9925" y="1516"/>
                    <a:pt x="9911" y="1558"/>
                  </a:cubicBezTo>
                  <a:cubicBezTo>
                    <a:pt x="9853" y="1658"/>
                    <a:pt x="9829" y="1699"/>
                    <a:pt x="9773" y="1699"/>
                  </a:cubicBezTo>
                  <a:cubicBezTo>
                    <a:pt x="9734" y="1699"/>
                    <a:pt x="9679" y="1679"/>
                    <a:pt x="9585" y="1644"/>
                  </a:cubicBezTo>
                  <a:cubicBezTo>
                    <a:pt x="9542" y="1715"/>
                    <a:pt x="9443" y="1686"/>
                    <a:pt x="9386" y="1757"/>
                  </a:cubicBezTo>
                  <a:cubicBezTo>
                    <a:pt x="9378" y="1756"/>
                    <a:pt x="9369" y="1756"/>
                    <a:pt x="9361" y="1756"/>
                  </a:cubicBezTo>
                  <a:cubicBezTo>
                    <a:pt x="9246" y="1756"/>
                    <a:pt x="9159" y="1850"/>
                    <a:pt x="9173" y="1956"/>
                  </a:cubicBezTo>
                  <a:cubicBezTo>
                    <a:pt x="9159" y="1984"/>
                    <a:pt x="9173" y="2027"/>
                    <a:pt x="9187" y="2055"/>
                  </a:cubicBezTo>
                  <a:lnTo>
                    <a:pt x="9173" y="2055"/>
                  </a:lnTo>
                  <a:lnTo>
                    <a:pt x="9073" y="1956"/>
                  </a:lnTo>
                  <a:lnTo>
                    <a:pt x="8974" y="1956"/>
                  </a:lnTo>
                  <a:lnTo>
                    <a:pt x="8974" y="2169"/>
                  </a:lnTo>
                  <a:cubicBezTo>
                    <a:pt x="8690" y="2396"/>
                    <a:pt x="8406" y="2637"/>
                    <a:pt x="8108" y="2850"/>
                  </a:cubicBezTo>
                  <a:cubicBezTo>
                    <a:pt x="8018" y="2915"/>
                    <a:pt x="8009" y="3083"/>
                    <a:pt x="7882" y="3083"/>
                  </a:cubicBezTo>
                  <a:cubicBezTo>
                    <a:pt x="7869" y="3083"/>
                    <a:pt x="7854" y="3082"/>
                    <a:pt x="7838" y="3078"/>
                  </a:cubicBezTo>
                  <a:lnTo>
                    <a:pt x="7739" y="3078"/>
                  </a:lnTo>
                  <a:lnTo>
                    <a:pt x="7526" y="3092"/>
                  </a:lnTo>
                  <a:lnTo>
                    <a:pt x="7426" y="3205"/>
                  </a:lnTo>
                  <a:lnTo>
                    <a:pt x="7426" y="3305"/>
                  </a:lnTo>
                  <a:cubicBezTo>
                    <a:pt x="7441" y="3319"/>
                    <a:pt x="7455" y="3347"/>
                    <a:pt x="7483" y="3362"/>
                  </a:cubicBezTo>
                  <a:cubicBezTo>
                    <a:pt x="7469" y="3358"/>
                    <a:pt x="7455" y="3356"/>
                    <a:pt x="7441" y="3356"/>
                  </a:cubicBezTo>
                  <a:cubicBezTo>
                    <a:pt x="7399" y="3356"/>
                    <a:pt x="7359" y="3372"/>
                    <a:pt x="7327" y="3404"/>
                  </a:cubicBezTo>
                  <a:cubicBezTo>
                    <a:pt x="7299" y="3432"/>
                    <a:pt x="7260" y="3447"/>
                    <a:pt x="7221" y="3447"/>
                  </a:cubicBezTo>
                  <a:cubicBezTo>
                    <a:pt x="7181" y="3447"/>
                    <a:pt x="7142" y="3432"/>
                    <a:pt x="7114" y="3404"/>
                  </a:cubicBezTo>
                  <a:lnTo>
                    <a:pt x="7015" y="3404"/>
                  </a:lnTo>
                  <a:cubicBezTo>
                    <a:pt x="6986" y="3432"/>
                    <a:pt x="6944" y="3461"/>
                    <a:pt x="6915" y="3503"/>
                  </a:cubicBezTo>
                  <a:cubicBezTo>
                    <a:pt x="6909" y="3503"/>
                    <a:pt x="6902" y="3503"/>
                    <a:pt x="6896" y="3503"/>
                  </a:cubicBezTo>
                  <a:cubicBezTo>
                    <a:pt x="6755" y="3503"/>
                    <a:pt x="6712" y="3649"/>
                    <a:pt x="6603" y="3716"/>
                  </a:cubicBezTo>
                  <a:cubicBezTo>
                    <a:pt x="6560" y="3759"/>
                    <a:pt x="6546" y="3844"/>
                    <a:pt x="6575" y="3915"/>
                  </a:cubicBezTo>
                  <a:cubicBezTo>
                    <a:pt x="6546" y="3915"/>
                    <a:pt x="6532" y="3915"/>
                    <a:pt x="6518" y="3929"/>
                  </a:cubicBezTo>
                  <a:cubicBezTo>
                    <a:pt x="6504" y="3958"/>
                    <a:pt x="6504" y="3986"/>
                    <a:pt x="6489" y="4000"/>
                  </a:cubicBezTo>
                  <a:lnTo>
                    <a:pt x="6106" y="4029"/>
                  </a:lnTo>
                  <a:lnTo>
                    <a:pt x="6106" y="4242"/>
                  </a:lnTo>
                  <a:lnTo>
                    <a:pt x="5978" y="4426"/>
                  </a:lnTo>
                  <a:cubicBezTo>
                    <a:pt x="5966" y="4424"/>
                    <a:pt x="5954" y="4423"/>
                    <a:pt x="5942" y="4423"/>
                  </a:cubicBezTo>
                  <a:cubicBezTo>
                    <a:pt x="5799" y="4423"/>
                    <a:pt x="5674" y="4557"/>
                    <a:pt x="5532" y="4557"/>
                  </a:cubicBezTo>
                  <a:cubicBezTo>
                    <a:pt x="5520" y="4557"/>
                    <a:pt x="5508" y="4556"/>
                    <a:pt x="5495" y="4554"/>
                  </a:cubicBezTo>
                  <a:cubicBezTo>
                    <a:pt x="5495" y="4583"/>
                    <a:pt x="5481" y="4611"/>
                    <a:pt x="5467" y="4639"/>
                  </a:cubicBezTo>
                  <a:cubicBezTo>
                    <a:pt x="5467" y="4650"/>
                    <a:pt x="5455" y="4653"/>
                    <a:pt x="5441" y="4653"/>
                  </a:cubicBezTo>
                  <a:cubicBezTo>
                    <a:pt x="5425" y="4653"/>
                    <a:pt x="5405" y="4649"/>
                    <a:pt x="5393" y="4649"/>
                  </a:cubicBezTo>
                  <a:cubicBezTo>
                    <a:pt x="5386" y="4649"/>
                    <a:pt x="5382" y="4650"/>
                    <a:pt x="5382" y="4654"/>
                  </a:cubicBezTo>
                  <a:cubicBezTo>
                    <a:pt x="5311" y="4909"/>
                    <a:pt x="5084" y="4994"/>
                    <a:pt x="4899" y="5108"/>
                  </a:cubicBezTo>
                  <a:cubicBezTo>
                    <a:pt x="4814" y="5165"/>
                    <a:pt x="4743" y="5250"/>
                    <a:pt x="4729" y="5349"/>
                  </a:cubicBezTo>
                  <a:lnTo>
                    <a:pt x="4360" y="5477"/>
                  </a:lnTo>
                  <a:cubicBezTo>
                    <a:pt x="4232" y="5534"/>
                    <a:pt x="4218" y="5676"/>
                    <a:pt x="4161" y="5789"/>
                  </a:cubicBezTo>
                  <a:lnTo>
                    <a:pt x="4047" y="5775"/>
                  </a:lnTo>
                  <a:lnTo>
                    <a:pt x="3948" y="5875"/>
                  </a:lnTo>
                  <a:cubicBezTo>
                    <a:pt x="3948" y="5946"/>
                    <a:pt x="3948" y="6017"/>
                    <a:pt x="3948" y="6088"/>
                  </a:cubicBezTo>
                  <a:lnTo>
                    <a:pt x="3721" y="6371"/>
                  </a:lnTo>
                  <a:cubicBezTo>
                    <a:pt x="3565" y="6457"/>
                    <a:pt x="3423" y="6556"/>
                    <a:pt x="3323" y="6684"/>
                  </a:cubicBezTo>
                  <a:cubicBezTo>
                    <a:pt x="3252" y="6826"/>
                    <a:pt x="3110" y="6911"/>
                    <a:pt x="3096" y="7081"/>
                  </a:cubicBezTo>
                  <a:cubicBezTo>
                    <a:pt x="2997" y="7167"/>
                    <a:pt x="3011" y="7280"/>
                    <a:pt x="2997" y="7394"/>
                  </a:cubicBezTo>
                  <a:cubicBezTo>
                    <a:pt x="2883" y="7394"/>
                    <a:pt x="2769" y="7465"/>
                    <a:pt x="2741" y="7578"/>
                  </a:cubicBezTo>
                  <a:cubicBezTo>
                    <a:pt x="2670" y="7820"/>
                    <a:pt x="2599" y="8061"/>
                    <a:pt x="2556" y="8302"/>
                  </a:cubicBezTo>
                  <a:cubicBezTo>
                    <a:pt x="2514" y="8601"/>
                    <a:pt x="2429" y="8885"/>
                    <a:pt x="2301" y="9154"/>
                  </a:cubicBezTo>
                  <a:cubicBezTo>
                    <a:pt x="2088" y="9325"/>
                    <a:pt x="1918" y="9538"/>
                    <a:pt x="1804" y="9779"/>
                  </a:cubicBezTo>
                  <a:cubicBezTo>
                    <a:pt x="1776" y="9850"/>
                    <a:pt x="1776" y="9935"/>
                    <a:pt x="1690" y="9978"/>
                  </a:cubicBezTo>
                  <a:cubicBezTo>
                    <a:pt x="1719" y="10304"/>
                    <a:pt x="1577" y="10617"/>
                    <a:pt x="1335" y="10815"/>
                  </a:cubicBezTo>
                  <a:cubicBezTo>
                    <a:pt x="1293" y="10844"/>
                    <a:pt x="1293" y="10929"/>
                    <a:pt x="1279" y="10986"/>
                  </a:cubicBezTo>
                  <a:cubicBezTo>
                    <a:pt x="1260" y="10978"/>
                    <a:pt x="1243" y="10974"/>
                    <a:pt x="1227" y="10974"/>
                  </a:cubicBezTo>
                  <a:cubicBezTo>
                    <a:pt x="1159" y="10974"/>
                    <a:pt x="1115" y="11042"/>
                    <a:pt x="1080" y="11099"/>
                  </a:cubicBezTo>
                  <a:cubicBezTo>
                    <a:pt x="1009" y="11156"/>
                    <a:pt x="1023" y="11256"/>
                    <a:pt x="966" y="11312"/>
                  </a:cubicBezTo>
                  <a:cubicBezTo>
                    <a:pt x="881" y="11398"/>
                    <a:pt x="952" y="11540"/>
                    <a:pt x="867" y="11639"/>
                  </a:cubicBezTo>
                  <a:lnTo>
                    <a:pt x="867" y="11809"/>
                  </a:lnTo>
                  <a:cubicBezTo>
                    <a:pt x="909" y="12150"/>
                    <a:pt x="569" y="12391"/>
                    <a:pt x="626" y="12732"/>
                  </a:cubicBezTo>
                  <a:lnTo>
                    <a:pt x="455" y="12746"/>
                  </a:lnTo>
                  <a:cubicBezTo>
                    <a:pt x="455" y="12775"/>
                    <a:pt x="441" y="12803"/>
                    <a:pt x="441" y="12832"/>
                  </a:cubicBezTo>
                  <a:lnTo>
                    <a:pt x="58" y="13172"/>
                  </a:lnTo>
                  <a:cubicBezTo>
                    <a:pt x="15" y="13400"/>
                    <a:pt x="1" y="13641"/>
                    <a:pt x="43" y="13868"/>
                  </a:cubicBezTo>
                  <a:lnTo>
                    <a:pt x="143" y="13882"/>
                  </a:lnTo>
                  <a:lnTo>
                    <a:pt x="157" y="14180"/>
                  </a:lnTo>
                  <a:lnTo>
                    <a:pt x="256" y="14195"/>
                  </a:lnTo>
                  <a:cubicBezTo>
                    <a:pt x="256" y="14223"/>
                    <a:pt x="256" y="14251"/>
                    <a:pt x="256" y="14280"/>
                  </a:cubicBezTo>
                  <a:cubicBezTo>
                    <a:pt x="282" y="14280"/>
                    <a:pt x="307" y="14280"/>
                    <a:pt x="332" y="14290"/>
                  </a:cubicBezTo>
                  <a:lnTo>
                    <a:pt x="332" y="14290"/>
                  </a:lnTo>
                  <a:lnTo>
                    <a:pt x="327" y="14294"/>
                  </a:lnTo>
                  <a:cubicBezTo>
                    <a:pt x="327" y="14322"/>
                    <a:pt x="342" y="14365"/>
                    <a:pt x="356" y="14393"/>
                  </a:cubicBezTo>
                  <a:cubicBezTo>
                    <a:pt x="356" y="14663"/>
                    <a:pt x="342" y="14933"/>
                    <a:pt x="327" y="15203"/>
                  </a:cubicBezTo>
                  <a:cubicBezTo>
                    <a:pt x="327" y="15700"/>
                    <a:pt x="413" y="16182"/>
                    <a:pt x="356" y="16679"/>
                  </a:cubicBezTo>
                  <a:cubicBezTo>
                    <a:pt x="327" y="16807"/>
                    <a:pt x="356" y="16949"/>
                    <a:pt x="441" y="17063"/>
                  </a:cubicBezTo>
                  <a:cubicBezTo>
                    <a:pt x="299" y="17318"/>
                    <a:pt x="597" y="17531"/>
                    <a:pt x="512" y="17773"/>
                  </a:cubicBezTo>
                  <a:cubicBezTo>
                    <a:pt x="725" y="17915"/>
                    <a:pt x="569" y="18099"/>
                    <a:pt x="555" y="18269"/>
                  </a:cubicBezTo>
                  <a:cubicBezTo>
                    <a:pt x="590" y="18269"/>
                    <a:pt x="640" y="18248"/>
                    <a:pt x="675" y="18248"/>
                  </a:cubicBezTo>
                  <a:cubicBezTo>
                    <a:pt x="711" y="18248"/>
                    <a:pt x="732" y="18269"/>
                    <a:pt x="711" y="18355"/>
                  </a:cubicBezTo>
                  <a:cubicBezTo>
                    <a:pt x="682" y="18454"/>
                    <a:pt x="611" y="18553"/>
                    <a:pt x="711" y="18639"/>
                  </a:cubicBezTo>
                  <a:cubicBezTo>
                    <a:pt x="881" y="18809"/>
                    <a:pt x="839" y="19008"/>
                    <a:pt x="839" y="19207"/>
                  </a:cubicBezTo>
                  <a:cubicBezTo>
                    <a:pt x="839" y="19278"/>
                    <a:pt x="810" y="19363"/>
                    <a:pt x="839" y="19405"/>
                  </a:cubicBezTo>
                  <a:cubicBezTo>
                    <a:pt x="1023" y="19618"/>
                    <a:pt x="995" y="19916"/>
                    <a:pt x="1151" y="20144"/>
                  </a:cubicBezTo>
                  <a:cubicBezTo>
                    <a:pt x="1264" y="20328"/>
                    <a:pt x="1307" y="20555"/>
                    <a:pt x="1293" y="20768"/>
                  </a:cubicBezTo>
                  <a:cubicBezTo>
                    <a:pt x="1293" y="20981"/>
                    <a:pt x="1335" y="21208"/>
                    <a:pt x="1435" y="21407"/>
                  </a:cubicBezTo>
                  <a:cubicBezTo>
                    <a:pt x="1477" y="21492"/>
                    <a:pt x="1506" y="21592"/>
                    <a:pt x="1534" y="21677"/>
                  </a:cubicBezTo>
                  <a:cubicBezTo>
                    <a:pt x="1690" y="22089"/>
                    <a:pt x="1747" y="22529"/>
                    <a:pt x="1989" y="22912"/>
                  </a:cubicBezTo>
                  <a:cubicBezTo>
                    <a:pt x="1989" y="23054"/>
                    <a:pt x="2017" y="23210"/>
                    <a:pt x="2102" y="23338"/>
                  </a:cubicBezTo>
                  <a:cubicBezTo>
                    <a:pt x="2131" y="23438"/>
                    <a:pt x="2173" y="23523"/>
                    <a:pt x="2187" y="23622"/>
                  </a:cubicBezTo>
                  <a:cubicBezTo>
                    <a:pt x="2258" y="23665"/>
                    <a:pt x="2301" y="23736"/>
                    <a:pt x="2315" y="23821"/>
                  </a:cubicBezTo>
                  <a:lnTo>
                    <a:pt x="2400" y="23934"/>
                  </a:lnTo>
                  <a:cubicBezTo>
                    <a:pt x="2528" y="24005"/>
                    <a:pt x="2642" y="24105"/>
                    <a:pt x="2713" y="24233"/>
                  </a:cubicBezTo>
                  <a:lnTo>
                    <a:pt x="2713" y="24446"/>
                  </a:lnTo>
                  <a:cubicBezTo>
                    <a:pt x="2784" y="24488"/>
                    <a:pt x="2826" y="24573"/>
                    <a:pt x="2812" y="24644"/>
                  </a:cubicBezTo>
                  <a:lnTo>
                    <a:pt x="2926" y="24644"/>
                  </a:lnTo>
                  <a:cubicBezTo>
                    <a:pt x="2926" y="24687"/>
                    <a:pt x="2926" y="24715"/>
                    <a:pt x="2926" y="24744"/>
                  </a:cubicBezTo>
                  <a:lnTo>
                    <a:pt x="3039" y="24843"/>
                  </a:lnTo>
                  <a:cubicBezTo>
                    <a:pt x="3096" y="24886"/>
                    <a:pt x="3139" y="24957"/>
                    <a:pt x="3153" y="25042"/>
                  </a:cubicBezTo>
                  <a:cubicBezTo>
                    <a:pt x="3309" y="25156"/>
                    <a:pt x="3408" y="25354"/>
                    <a:pt x="3636" y="25383"/>
                  </a:cubicBezTo>
                  <a:cubicBezTo>
                    <a:pt x="3721" y="25624"/>
                    <a:pt x="3962" y="25794"/>
                    <a:pt x="3962" y="26078"/>
                  </a:cubicBezTo>
                  <a:cubicBezTo>
                    <a:pt x="4019" y="26121"/>
                    <a:pt x="4061" y="26192"/>
                    <a:pt x="4061" y="26277"/>
                  </a:cubicBezTo>
                  <a:lnTo>
                    <a:pt x="4147" y="26291"/>
                  </a:lnTo>
                  <a:lnTo>
                    <a:pt x="4147" y="26391"/>
                  </a:lnTo>
                  <a:lnTo>
                    <a:pt x="4260" y="26490"/>
                  </a:lnTo>
                  <a:cubicBezTo>
                    <a:pt x="4360" y="26519"/>
                    <a:pt x="4374" y="26604"/>
                    <a:pt x="4374" y="26675"/>
                  </a:cubicBezTo>
                  <a:lnTo>
                    <a:pt x="4487" y="26788"/>
                  </a:lnTo>
                  <a:lnTo>
                    <a:pt x="4573" y="26902"/>
                  </a:lnTo>
                  <a:lnTo>
                    <a:pt x="4672" y="27015"/>
                  </a:lnTo>
                  <a:lnTo>
                    <a:pt x="4757" y="27015"/>
                  </a:lnTo>
                  <a:cubicBezTo>
                    <a:pt x="4771" y="27044"/>
                    <a:pt x="4771" y="27072"/>
                    <a:pt x="4771" y="27101"/>
                  </a:cubicBezTo>
                  <a:cubicBezTo>
                    <a:pt x="4871" y="27129"/>
                    <a:pt x="4913" y="27228"/>
                    <a:pt x="4970" y="27299"/>
                  </a:cubicBezTo>
                  <a:cubicBezTo>
                    <a:pt x="5070" y="27299"/>
                    <a:pt x="5141" y="27370"/>
                    <a:pt x="5155" y="27456"/>
                  </a:cubicBezTo>
                  <a:lnTo>
                    <a:pt x="5197" y="27697"/>
                  </a:lnTo>
                  <a:lnTo>
                    <a:pt x="5282" y="27825"/>
                  </a:lnTo>
                  <a:lnTo>
                    <a:pt x="5368" y="27839"/>
                  </a:lnTo>
                  <a:cubicBezTo>
                    <a:pt x="5368" y="27853"/>
                    <a:pt x="5382" y="27867"/>
                    <a:pt x="5396" y="27867"/>
                  </a:cubicBezTo>
                  <a:cubicBezTo>
                    <a:pt x="5538" y="28080"/>
                    <a:pt x="5751" y="28208"/>
                    <a:pt x="5992" y="28236"/>
                  </a:cubicBezTo>
                  <a:cubicBezTo>
                    <a:pt x="5992" y="28350"/>
                    <a:pt x="6035" y="28449"/>
                    <a:pt x="6106" y="28535"/>
                  </a:cubicBezTo>
                  <a:lnTo>
                    <a:pt x="6205" y="28520"/>
                  </a:lnTo>
                  <a:lnTo>
                    <a:pt x="6319" y="28634"/>
                  </a:lnTo>
                  <a:cubicBezTo>
                    <a:pt x="6589" y="28719"/>
                    <a:pt x="6830" y="28861"/>
                    <a:pt x="7029" y="29060"/>
                  </a:cubicBezTo>
                  <a:lnTo>
                    <a:pt x="7128" y="29060"/>
                  </a:lnTo>
                  <a:lnTo>
                    <a:pt x="7242" y="29245"/>
                  </a:lnTo>
                  <a:lnTo>
                    <a:pt x="7341" y="29259"/>
                  </a:lnTo>
                  <a:cubicBezTo>
                    <a:pt x="7355" y="29287"/>
                    <a:pt x="7355" y="29316"/>
                    <a:pt x="7355" y="29344"/>
                  </a:cubicBezTo>
                  <a:cubicBezTo>
                    <a:pt x="7483" y="29372"/>
                    <a:pt x="7583" y="29458"/>
                    <a:pt x="7654" y="29571"/>
                  </a:cubicBezTo>
                  <a:cubicBezTo>
                    <a:pt x="7796" y="29571"/>
                    <a:pt x="7938" y="29571"/>
                    <a:pt x="7966" y="29756"/>
                  </a:cubicBezTo>
                  <a:cubicBezTo>
                    <a:pt x="8080" y="29784"/>
                    <a:pt x="8193" y="29756"/>
                    <a:pt x="8264" y="29869"/>
                  </a:cubicBezTo>
                  <a:lnTo>
                    <a:pt x="8449" y="29898"/>
                  </a:lnTo>
                  <a:cubicBezTo>
                    <a:pt x="8449" y="29926"/>
                    <a:pt x="8463" y="29940"/>
                    <a:pt x="8477" y="29969"/>
                  </a:cubicBezTo>
                  <a:cubicBezTo>
                    <a:pt x="8576" y="29969"/>
                    <a:pt x="8676" y="30054"/>
                    <a:pt x="8690" y="30167"/>
                  </a:cubicBezTo>
                  <a:cubicBezTo>
                    <a:pt x="8697" y="30160"/>
                    <a:pt x="8704" y="30157"/>
                    <a:pt x="8711" y="30157"/>
                  </a:cubicBezTo>
                  <a:cubicBezTo>
                    <a:pt x="8718" y="30157"/>
                    <a:pt x="8726" y="30160"/>
                    <a:pt x="8733" y="30167"/>
                  </a:cubicBezTo>
                  <a:cubicBezTo>
                    <a:pt x="9102" y="30338"/>
                    <a:pt x="9471" y="30522"/>
                    <a:pt x="9854" y="30707"/>
                  </a:cubicBezTo>
                  <a:cubicBezTo>
                    <a:pt x="9868" y="30721"/>
                    <a:pt x="9883" y="30764"/>
                    <a:pt x="9897" y="30792"/>
                  </a:cubicBezTo>
                  <a:cubicBezTo>
                    <a:pt x="9935" y="30787"/>
                    <a:pt x="9973" y="30785"/>
                    <a:pt x="10011" y="30785"/>
                  </a:cubicBezTo>
                  <a:cubicBezTo>
                    <a:pt x="10195" y="30785"/>
                    <a:pt x="10366" y="30842"/>
                    <a:pt x="10507" y="30948"/>
                  </a:cubicBezTo>
                  <a:cubicBezTo>
                    <a:pt x="10621" y="31048"/>
                    <a:pt x="10777" y="31090"/>
                    <a:pt x="10919" y="31090"/>
                  </a:cubicBezTo>
                  <a:lnTo>
                    <a:pt x="11033" y="31190"/>
                  </a:lnTo>
                  <a:cubicBezTo>
                    <a:pt x="11118" y="31190"/>
                    <a:pt x="11189" y="31218"/>
                    <a:pt x="11246" y="31289"/>
                  </a:cubicBezTo>
                  <a:cubicBezTo>
                    <a:pt x="11331" y="31289"/>
                    <a:pt x="11402" y="31332"/>
                    <a:pt x="11459" y="31388"/>
                  </a:cubicBezTo>
                  <a:cubicBezTo>
                    <a:pt x="11601" y="31417"/>
                    <a:pt x="11743" y="31388"/>
                    <a:pt x="11856" y="31502"/>
                  </a:cubicBezTo>
                  <a:cubicBezTo>
                    <a:pt x="11941" y="31502"/>
                    <a:pt x="12012" y="31545"/>
                    <a:pt x="12055" y="31616"/>
                  </a:cubicBezTo>
                  <a:lnTo>
                    <a:pt x="12240" y="31616"/>
                  </a:lnTo>
                  <a:cubicBezTo>
                    <a:pt x="12225" y="31658"/>
                    <a:pt x="12254" y="31701"/>
                    <a:pt x="12296" y="31701"/>
                  </a:cubicBezTo>
                  <a:lnTo>
                    <a:pt x="12339" y="31701"/>
                  </a:lnTo>
                  <a:lnTo>
                    <a:pt x="12367" y="31715"/>
                  </a:lnTo>
                  <a:cubicBezTo>
                    <a:pt x="12538" y="31786"/>
                    <a:pt x="12736" y="31786"/>
                    <a:pt x="12893" y="31914"/>
                  </a:cubicBezTo>
                  <a:cubicBezTo>
                    <a:pt x="12914" y="31949"/>
                    <a:pt x="12953" y="31967"/>
                    <a:pt x="12992" y="31967"/>
                  </a:cubicBezTo>
                  <a:cubicBezTo>
                    <a:pt x="13031" y="31967"/>
                    <a:pt x="13070" y="31949"/>
                    <a:pt x="13091" y="31914"/>
                  </a:cubicBezTo>
                  <a:cubicBezTo>
                    <a:pt x="13106" y="31900"/>
                    <a:pt x="13127" y="31892"/>
                    <a:pt x="13148" y="31892"/>
                  </a:cubicBezTo>
                  <a:cubicBezTo>
                    <a:pt x="13170" y="31892"/>
                    <a:pt x="13191" y="31900"/>
                    <a:pt x="13205" y="31914"/>
                  </a:cubicBezTo>
                  <a:cubicBezTo>
                    <a:pt x="13233" y="31942"/>
                    <a:pt x="13248" y="31956"/>
                    <a:pt x="13276" y="31956"/>
                  </a:cubicBezTo>
                  <a:cubicBezTo>
                    <a:pt x="13276" y="31985"/>
                    <a:pt x="13290" y="31999"/>
                    <a:pt x="13319" y="32013"/>
                  </a:cubicBezTo>
                  <a:lnTo>
                    <a:pt x="13617" y="32042"/>
                  </a:lnTo>
                  <a:lnTo>
                    <a:pt x="13659" y="32056"/>
                  </a:lnTo>
                  <a:lnTo>
                    <a:pt x="13674" y="32056"/>
                  </a:lnTo>
                  <a:cubicBezTo>
                    <a:pt x="13688" y="32084"/>
                    <a:pt x="13702" y="32098"/>
                    <a:pt x="13716" y="32127"/>
                  </a:cubicBezTo>
                  <a:cubicBezTo>
                    <a:pt x="13753" y="32154"/>
                    <a:pt x="13795" y="32170"/>
                    <a:pt x="13840" y="32170"/>
                  </a:cubicBezTo>
                  <a:cubicBezTo>
                    <a:pt x="13865" y="32170"/>
                    <a:pt x="13890" y="32165"/>
                    <a:pt x="13915" y="32155"/>
                  </a:cubicBezTo>
                  <a:cubicBezTo>
                    <a:pt x="13929" y="32169"/>
                    <a:pt x="13929" y="32184"/>
                    <a:pt x="13929" y="32212"/>
                  </a:cubicBezTo>
                  <a:cubicBezTo>
                    <a:pt x="14003" y="32203"/>
                    <a:pt x="14071" y="32133"/>
                    <a:pt x="14137" y="32133"/>
                  </a:cubicBezTo>
                  <a:cubicBezTo>
                    <a:pt x="14172" y="32133"/>
                    <a:pt x="14207" y="32153"/>
                    <a:pt x="14241" y="32212"/>
                  </a:cubicBezTo>
                  <a:cubicBezTo>
                    <a:pt x="14328" y="32199"/>
                    <a:pt x="14417" y="32176"/>
                    <a:pt x="14502" y="32176"/>
                  </a:cubicBezTo>
                  <a:cubicBezTo>
                    <a:pt x="14599" y="32176"/>
                    <a:pt x="14691" y="32205"/>
                    <a:pt x="14767" y="32311"/>
                  </a:cubicBezTo>
                  <a:cubicBezTo>
                    <a:pt x="14809" y="32315"/>
                    <a:pt x="14853" y="32317"/>
                    <a:pt x="14897" y="32317"/>
                  </a:cubicBezTo>
                  <a:cubicBezTo>
                    <a:pt x="15029" y="32317"/>
                    <a:pt x="15164" y="32301"/>
                    <a:pt x="15292" y="32269"/>
                  </a:cubicBezTo>
                  <a:cubicBezTo>
                    <a:pt x="15311" y="32261"/>
                    <a:pt x="15330" y="32258"/>
                    <a:pt x="15349" y="32258"/>
                  </a:cubicBezTo>
                  <a:cubicBezTo>
                    <a:pt x="15399" y="32258"/>
                    <a:pt x="15446" y="32284"/>
                    <a:pt x="15477" y="32326"/>
                  </a:cubicBezTo>
                  <a:cubicBezTo>
                    <a:pt x="15538" y="32343"/>
                    <a:pt x="15610" y="32355"/>
                    <a:pt x="15683" y="32355"/>
                  </a:cubicBezTo>
                  <a:cubicBezTo>
                    <a:pt x="15729" y="32355"/>
                    <a:pt x="15774" y="32351"/>
                    <a:pt x="15817" y="32340"/>
                  </a:cubicBezTo>
                  <a:cubicBezTo>
                    <a:pt x="15834" y="32337"/>
                    <a:pt x="15851" y="32336"/>
                    <a:pt x="15867" y="32336"/>
                  </a:cubicBezTo>
                  <a:cubicBezTo>
                    <a:pt x="15949" y="32336"/>
                    <a:pt x="16028" y="32366"/>
                    <a:pt x="16087" y="32425"/>
                  </a:cubicBezTo>
                  <a:cubicBezTo>
                    <a:pt x="16192" y="32399"/>
                    <a:pt x="16296" y="32351"/>
                    <a:pt x="16401" y="32351"/>
                  </a:cubicBezTo>
                  <a:cubicBezTo>
                    <a:pt x="16467" y="32351"/>
                    <a:pt x="16533" y="32370"/>
                    <a:pt x="16598" y="32425"/>
                  </a:cubicBezTo>
                  <a:cubicBezTo>
                    <a:pt x="16683" y="32400"/>
                    <a:pt x="16762" y="32354"/>
                    <a:pt x="16839" y="32354"/>
                  </a:cubicBezTo>
                  <a:cubicBezTo>
                    <a:pt x="16892" y="32354"/>
                    <a:pt x="16944" y="32376"/>
                    <a:pt x="16996" y="32439"/>
                  </a:cubicBezTo>
                  <a:cubicBezTo>
                    <a:pt x="17116" y="32439"/>
                    <a:pt x="17228" y="32397"/>
                    <a:pt x="17344" y="32397"/>
                  </a:cubicBezTo>
                  <a:cubicBezTo>
                    <a:pt x="17379" y="32397"/>
                    <a:pt x="17414" y="32401"/>
                    <a:pt x="17450" y="32411"/>
                  </a:cubicBezTo>
                  <a:cubicBezTo>
                    <a:pt x="17543" y="32425"/>
                    <a:pt x="17635" y="32432"/>
                    <a:pt x="17727" y="32432"/>
                  </a:cubicBezTo>
                  <a:cubicBezTo>
                    <a:pt x="17819" y="32432"/>
                    <a:pt x="17912" y="32425"/>
                    <a:pt x="18004" y="32411"/>
                  </a:cubicBezTo>
                  <a:cubicBezTo>
                    <a:pt x="18047" y="32311"/>
                    <a:pt x="18189" y="32354"/>
                    <a:pt x="18231" y="32240"/>
                  </a:cubicBezTo>
                  <a:cubicBezTo>
                    <a:pt x="18302" y="32240"/>
                    <a:pt x="18359" y="32269"/>
                    <a:pt x="18430" y="32283"/>
                  </a:cubicBezTo>
                  <a:cubicBezTo>
                    <a:pt x="18541" y="32353"/>
                    <a:pt x="18664" y="32387"/>
                    <a:pt x="18786" y="32387"/>
                  </a:cubicBezTo>
                  <a:cubicBezTo>
                    <a:pt x="18961" y="32387"/>
                    <a:pt x="19134" y="32317"/>
                    <a:pt x="19268" y="32184"/>
                  </a:cubicBezTo>
                  <a:cubicBezTo>
                    <a:pt x="19339" y="32127"/>
                    <a:pt x="19410" y="32084"/>
                    <a:pt x="19481" y="32042"/>
                  </a:cubicBezTo>
                  <a:cubicBezTo>
                    <a:pt x="19592" y="32091"/>
                    <a:pt x="19724" y="32130"/>
                    <a:pt x="19850" y="32130"/>
                  </a:cubicBezTo>
                  <a:cubicBezTo>
                    <a:pt x="19869" y="32130"/>
                    <a:pt x="19888" y="32129"/>
                    <a:pt x="19906" y="32127"/>
                  </a:cubicBezTo>
                  <a:cubicBezTo>
                    <a:pt x="19920" y="32128"/>
                    <a:pt x="19933" y="32129"/>
                    <a:pt x="19946" y="32129"/>
                  </a:cubicBezTo>
                  <a:cubicBezTo>
                    <a:pt x="20088" y="32129"/>
                    <a:pt x="20225" y="32059"/>
                    <a:pt x="20290" y="31942"/>
                  </a:cubicBezTo>
                  <a:cubicBezTo>
                    <a:pt x="20432" y="31928"/>
                    <a:pt x="20560" y="31900"/>
                    <a:pt x="20687" y="31843"/>
                  </a:cubicBezTo>
                  <a:cubicBezTo>
                    <a:pt x="20687" y="31900"/>
                    <a:pt x="20702" y="31956"/>
                    <a:pt x="20716" y="31999"/>
                  </a:cubicBezTo>
                  <a:cubicBezTo>
                    <a:pt x="20943" y="31928"/>
                    <a:pt x="21213" y="31928"/>
                    <a:pt x="21383" y="31701"/>
                  </a:cubicBezTo>
                  <a:cubicBezTo>
                    <a:pt x="21440" y="31644"/>
                    <a:pt x="21539" y="31644"/>
                    <a:pt x="21624" y="31616"/>
                  </a:cubicBezTo>
                  <a:cubicBezTo>
                    <a:pt x="21643" y="31617"/>
                    <a:pt x="21662" y="31618"/>
                    <a:pt x="21681" y="31618"/>
                  </a:cubicBezTo>
                  <a:cubicBezTo>
                    <a:pt x="21846" y="31618"/>
                    <a:pt x="22010" y="31563"/>
                    <a:pt x="22150" y="31474"/>
                  </a:cubicBezTo>
                  <a:cubicBezTo>
                    <a:pt x="22235" y="31431"/>
                    <a:pt x="22334" y="31403"/>
                    <a:pt x="22434" y="31388"/>
                  </a:cubicBezTo>
                  <a:cubicBezTo>
                    <a:pt x="22526" y="31138"/>
                    <a:pt x="22765" y="30974"/>
                    <a:pt x="23036" y="30974"/>
                  </a:cubicBezTo>
                  <a:cubicBezTo>
                    <a:pt x="23058" y="30974"/>
                    <a:pt x="23079" y="30975"/>
                    <a:pt x="23101" y="30977"/>
                  </a:cubicBezTo>
                  <a:lnTo>
                    <a:pt x="23243" y="30977"/>
                  </a:lnTo>
                  <a:cubicBezTo>
                    <a:pt x="23243" y="30948"/>
                    <a:pt x="23257" y="30920"/>
                    <a:pt x="23271" y="30892"/>
                  </a:cubicBezTo>
                  <a:cubicBezTo>
                    <a:pt x="23669" y="30750"/>
                    <a:pt x="24052" y="30551"/>
                    <a:pt x="24407" y="30281"/>
                  </a:cubicBezTo>
                  <a:lnTo>
                    <a:pt x="24805" y="30082"/>
                  </a:lnTo>
                  <a:lnTo>
                    <a:pt x="24904" y="29969"/>
                  </a:lnTo>
                  <a:lnTo>
                    <a:pt x="25202" y="29855"/>
                  </a:lnTo>
                  <a:cubicBezTo>
                    <a:pt x="25217" y="29685"/>
                    <a:pt x="25344" y="29585"/>
                    <a:pt x="25444" y="29472"/>
                  </a:cubicBezTo>
                  <a:cubicBezTo>
                    <a:pt x="25484" y="29417"/>
                    <a:pt x="25525" y="29399"/>
                    <a:pt x="25567" y="29399"/>
                  </a:cubicBezTo>
                  <a:cubicBezTo>
                    <a:pt x="25614" y="29399"/>
                    <a:pt x="25662" y="29421"/>
                    <a:pt x="25713" y="29443"/>
                  </a:cubicBezTo>
                  <a:lnTo>
                    <a:pt x="26225" y="29131"/>
                  </a:lnTo>
                  <a:cubicBezTo>
                    <a:pt x="26267" y="28946"/>
                    <a:pt x="26409" y="28790"/>
                    <a:pt x="26594" y="28733"/>
                  </a:cubicBezTo>
                  <a:cubicBezTo>
                    <a:pt x="26636" y="28719"/>
                    <a:pt x="26707" y="28691"/>
                    <a:pt x="26722" y="28662"/>
                  </a:cubicBezTo>
                  <a:cubicBezTo>
                    <a:pt x="26736" y="28478"/>
                    <a:pt x="26977" y="28449"/>
                    <a:pt x="26991" y="28307"/>
                  </a:cubicBezTo>
                  <a:cubicBezTo>
                    <a:pt x="27006" y="28080"/>
                    <a:pt x="27261" y="28137"/>
                    <a:pt x="27318" y="27967"/>
                  </a:cubicBezTo>
                  <a:cubicBezTo>
                    <a:pt x="27375" y="27839"/>
                    <a:pt x="27474" y="27740"/>
                    <a:pt x="27602" y="27697"/>
                  </a:cubicBezTo>
                  <a:cubicBezTo>
                    <a:pt x="27801" y="27583"/>
                    <a:pt x="27957" y="27399"/>
                    <a:pt x="28198" y="27328"/>
                  </a:cubicBezTo>
                  <a:cubicBezTo>
                    <a:pt x="28283" y="27299"/>
                    <a:pt x="28298" y="27186"/>
                    <a:pt x="28312" y="27101"/>
                  </a:cubicBezTo>
                  <a:cubicBezTo>
                    <a:pt x="28340" y="27101"/>
                    <a:pt x="28369" y="27101"/>
                    <a:pt x="28383" y="27072"/>
                  </a:cubicBezTo>
                  <a:cubicBezTo>
                    <a:pt x="28468" y="27044"/>
                    <a:pt x="28539" y="27001"/>
                    <a:pt x="28596" y="26944"/>
                  </a:cubicBezTo>
                  <a:cubicBezTo>
                    <a:pt x="28681" y="26859"/>
                    <a:pt x="28780" y="26802"/>
                    <a:pt x="28894" y="26774"/>
                  </a:cubicBezTo>
                  <a:cubicBezTo>
                    <a:pt x="28894" y="26746"/>
                    <a:pt x="28894" y="26731"/>
                    <a:pt x="28894" y="26717"/>
                  </a:cubicBezTo>
                  <a:cubicBezTo>
                    <a:pt x="28894" y="26717"/>
                    <a:pt x="28880" y="26703"/>
                    <a:pt x="28880" y="26675"/>
                  </a:cubicBezTo>
                  <a:cubicBezTo>
                    <a:pt x="28865" y="26632"/>
                    <a:pt x="28880" y="26604"/>
                    <a:pt x="28908" y="26575"/>
                  </a:cubicBezTo>
                  <a:cubicBezTo>
                    <a:pt x="29093" y="26561"/>
                    <a:pt x="29178" y="26377"/>
                    <a:pt x="29320" y="26277"/>
                  </a:cubicBezTo>
                  <a:cubicBezTo>
                    <a:pt x="29320" y="26249"/>
                    <a:pt x="29320" y="26206"/>
                    <a:pt x="29320" y="26178"/>
                  </a:cubicBezTo>
                  <a:cubicBezTo>
                    <a:pt x="29419" y="26093"/>
                    <a:pt x="29306" y="25979"/>
                    <a:pt x="29348" y="25880"/>
                  </a:cubicBezTo>
                  <a:lnTo>
                    <a:pt x="29348" y="25880"/>
                  </a:lnTo>
                  <a:cubicBezTo>
                    <a:pt x="29374" y="25885"/>
                    <a:pt x="29400" y="25888"/>
                    <a:pt x="29424" y="25888"/>
                  </a:cubicBezTo>
                  <a:cubicBezTo>
                    <a:pt x="29521" y="25888"/>
                    <a:pt x="29604" y="25845"/>
                    <a:pt x="29661" y="25766"/>
                  </a:cubicBezTo>
                  <a:cubicBezTo>
                    <a:pt x="29732" y="25652"/>
                    <a:pt x="29803" y="25553"/>
                    <a:pt x="29874" y="25439"/>
                  </a:cubicBezTo>
                  <a:cubicBezTo>
                    <a:pt x="29906" y="25448"/>
                    <a:pt x="29932" y="25452"/>
                    <a:pt x="29953" y="25452"/>
                  </a:cubicBezTo>
                  <a:cubicBezTo>
                    <a:pt x="30106" y="25452"/>
                    <a:pt x="29985" y="25246"/>
                    <a:pt x="30072" y="25184"/>
                  </a:cubicBezTo>
                  <a:cubicBezTo>
                    <a:pt x="30101" y="25141"/>
                    <a:pt x="30129" y="25099"/>
                    <a:pt x="30143" y="25056"/>
                  </a:cubicBezTo>
                  <a:cubicBezTo>
                    <a:pt x="30150" y="25057"/>
                    <a:pt x="30157" y="25057"/>
                    <a:pt x="30163" y="25057"/>
                  </a:cubicBezTo>
                  <a:cubicBezTo>
                    <a:pt x="30296" y="25057"/>
                    <a:pt x="30388" y="24939"/>
                    <a:pt x="30517" y="24939"/>
                  </a:cubicBezTo>
                  <a:cubicBezTo>
                    <a:pt x="30529" y="24939"/>
                    <a:pt x="30542" y="24940"/>
                    <a:pt x="30555" y="24943"/>
                  </a:cubicBezTo>
                  <a:cubicBezTo>
                    <a:pt x="30598" y="24872"/>
                    <a:pt x="30683" y="24843"/>
                    <a:pt x="30754" y="24843"/>
                  </a:cubicBezTo>
                  <a:cubicBezTo>
                    <a:pt x="30825" y="24616"/>
                    <a:pt x="30811" y="24360"/>
                    <a:pt x="30938" y="24162"/>
                  </a:cubicBezTo>
                  <a:cubicBezTo>
                    <a:pt x="31052" y="24005"/>
                    <a:pt x="30882" y="24005"/>
                    <a:pt x="30867" y="23920"/>
                  </a:cubicBezTo>
                  <a:cubicBezTo>
                    <a:pt x="31009" y="23892"/>
                    <a:pt x="31151" y="23892"/>
                    <a:pt x="31166" y="23707"/>
                  </a:cubicBezTo>
                  <a:cubicBezTo>
                    <a:pt x="31193" y="23680"/>
                    <a:pt x="31220" y="23670"/>
                    <a:pt x="31247" y="23670"/>
                  </a:cubicBezTo>
                  <a:cubicBezTo>
                    <a:pt x="31262" y="23670"/>
                    <a:pt x="31278" y="23674"/>
                    <a:pt x="31293" y="23679"/>
                  </a:cubicBezTo>
                  <a:cubicBezTo>
                    <a:pt x="31350" y="23693"/>
                    <a:pt x="31407" y="23707"/>
                    <a:pt x="31464" y="23707"/>
                  </a:cubicBezTo>
                  <a:cubicBezTo>
                    <a:pt x="31464" y="23594"/>
                    <a:pt x="31464" y="23480"/>
                    <a:pt x="31577" y="23395"/>
                  </a:cubicBezTo>
                  <a:lnTo>
                    <a:pt x="31662" y="23296"/>
                  </a:lnTo>
                  <a:lnTo>
                    <a:pt x="31662" y="23196"/>
                  </a:lnTo>
                  <a:lnTo>
                    <a:pt x="31563" y="23097"/>
                  </a:lnTo>
                  <a:cubicBezTo>
                    <a:pt x="31535" y="23054"/>
                    <a:pt x="31492" y="23026"/>
                    <a:pt x="31464" y="22997"/>
                  </a:cubicBezTo>
                  <a:lnTo>
                    <a:pt x="31563" y="22997"/>
                  </a:lnTo>
                  <a:cubicBezTo>
                    <a:pt x="31620" y="22926"/>
                    <a:pt x="31705" y="22941"/>
                    <a:pt x="31762" y="22884"/>
                  </a:cubicBezTo>
                  <a:cubicBezTo>
                    <a:pt x="31804" y="22855"/>
                    <a:pt x="31833" y="22813"/>
                    <a:pt x="31875" y="22784"/>
                  </a:cubicBezTo>
                  <a:cubicBezTo>
                    <a:pt x="31961" y="22699"/>
                    <a:pt x="31875" y="22557"/>
                    <a:pt x="31975" y="22472"/>
                  </a:cubicBezTo>
                  <a:cubicBezTo>
                    <a:pt x="31961" y="22444"/>
                    <a:pt x="31961" y="22415"/>
                    <a:pt x="31975" y="22387"/>
                  </a:cubicBezTo>
                  <a:cubicBezTo>
                    <a:pt x="31890" y="22259"/>
                    <a:pt x="31819" y="22131"/>
                    <a:pt x="31975" y="22060"/>
                  </a:cubicBezTo>
                  <a:lnTo>
                    <a:pt x="32174" y="21961"/>
                  </a:lnTo>
                  <a:cubicBezTo>
                    <a:pt x="32188" y="21748"/>
                    <a:pt x="32159" y="21535"/>
                    <a:pt x="32273" y="21350"/>
                  </a:cubicBezTo>
                  <a:lnTo>
                    <a:pt x="32174" y="21237"/>
                  </a:lnTo>
                  <a:lnTo>
                    <a:pt x="32174" y="21038"/>
                  </a:lnTo>
                  <a:lnTo>
                    <a:pt x="32259" y="21024"/>
                  </a:lnTo>
                  <a:cubicBezTo>
                    <a:pt x="32259" y="20939"/>
                    <a:pt x="32301" y="20868"/>
                    <a:pt x="32372" y="20825"/>
                  </a:cubicBezTo>
                  <a:lnTo>
                    <a:pt x="32458" y="20541"/>
                  </a:lnTo>
                  <a:lnTo>
                    <a:pt x="32330" y="20527"/>
                  </a:lnTo>
                  <a:cubicBezTo>
                    <a:pt x="32316" y="20499"/>
                    <a:pt x="32316" y="20484"/>
                    <a:pt x="32301" y="20456"/>
                  </a:cubicBezTo>
                  <a:cubicBezTo>
                    <a:pt x="32330" y="20413"/>
                    <a:pt x="32344" y="20371"/>
                    <a:pt x="32372" y="20314"/>
                  </a:cubicBezTo>
                  <a:cubicBezTo>
                    <a:pt x="32429" y="20257"/>
                    <a:pt x="32415" y="20172"/>
                    <a:pt x="32472" y="20101"/>
                  </a:cubicBezTo>
                  <a:cubicBezTo>
                    <a:pt x="32472" y="20101"/>
                    <a:pt x="32486" y="20101"/>
                    <a:pt x="32500" y="20073"/>
                  </a:cubicBezTo>
                  <a:cubicBezTo>
                    <a:pt x="32514" y="20058"/>
                    <a:pt x="32500" y="20030"/>
                    <a:pt x="32486" y="20002"/>
                  </a:cubicBezTo>
                  <a:cubicBezTo>
                    <a:pt x="32472" y="19973"/>
                    <a:pt x="32472" y="19945"/>
                    <a:pt x="32486" y="19916"/>
                  </a:cubicBezTo>
                  <a:cubicBezTo>
                    <a:pt x="32486" y="19916"/>
                    <a:pt x="32472" y="19902"/>
                    <a:pt x="32458" y="19874"/>
                  </a:cubicBezTo>
                  <a:cubicBezTo>
                    <a:pt x="32458" y="19845"/>
                    <a:pt x="32458" y="19817"/>
                    <a:pt x="32486" y="19803"/>
                  </a:cubicBezTo>
                  <a:cubicBezTo>
                    <a:pt x="32529" y="19760"/>
                    <a:pt x="32557" y="19732"/>
                    <a:pt x="32585" y="19675"/>
                  </a:cubicBezTo>
                  <a:cubicBezTo>
                    <a:pt x="32585" y="19661"/>
                    <a:pt x="32585" y="19632"/>
                    <a:pt x="32585" y="19604"/>
                  </a:cubicBezTo>
                  <a:cubicBezTo>
                    <a:pt x="32557" y="19561"/>
                    <a:pt x="32529" y="19533"/>
                    <a:pt x="32500" y="19490"/>
                  </a:cubicBezTo>
                  <a:lnTo>
                    <a:pt x="32500" y="19519"/>
                  </a:lnTo>
                  <a:cubicBezTo>
                    <a:pt x="32344" y="19349"/>
                    <a:pt x="32514" y="19107"/>
                    <a:pt x="32387" y="18923"/>
                  </a:cubicBezTo>
                  <a:cubicBezTo>
                    <a:pt x="32330" y="18553"/>
                    <a:pt x="32557" y="18241"/>
                    <a:pt x="32585" y="17886"/>
                  </a:cubicBezTo>
                  <a:cubicBezTo>
                    <a:pt x="32642" y="17844"/>
                    <a:pt x="32642" y="17744"/>
                    <a:pt x="32585" y="17687"/>
                  </a:cubicBezTo>
                  <a:cubicBezTo>
                    <a:pt x="32443" y="17560"/>
                    <a:pt x="32671" y="17418"/>
                    <a:pt x="32585" y="17276"/>
                  </a:cubicBezTo>
                  <a:lnTo>
                    <a:pt x="32486" y="17176"/>
                  </a:lnTo>
                  <a:cubicBezTo>
                    <a:pt x="32472" y="17134"/>
                    <a:pt x="32472" y="17105"/>
                    <a:pt x="32472" y="17077"/>
                  </a:cubicBezTo>
                  <a:cubicBezTo>
                    <a:pt x="32458" y="17048"/>
                    <a:pt x="32429" y="17048"/>
                    <a:pt x="32401" y="17048"/>
                  </a:cubicBezTo>
                  <a:cubicBezTo>
                    <a:pt x="32415" y="17020"/>
                    <a:pt x="32443" y="16992"/>
                    <a:pt x="32458" y="16949"/>
                  </a:cubicBezTo>
                  <a:cubicBezTo>
                    <a:pt x="32458" y="16921"/>
                    <a:pt x="32458" y="16892"/>
                    <a:pt x="32458" y="16850"/>
                  </a:cubicBezTo>
                  <a:cubicBezTo>
                    <a:pt x="32443" y="16821"/>
                    <a:pt x="32443" y="16779"/>
                    <a:pt x="32415" y="16750"/>
                  </a:cubicBezTo>
                  <a:cubicBezTo>
                    <a:pt x="32387" y="16736"/>
                    <a:pt x="32387" y="16693"/>
                    <a:pt x="32415" y="16665"/>
                  </a:cubicBezTo>
                  <a:cubicBezTo>
                    <a:pt x="32429" y="16622"/>
                    <a:pt x="32443" y="16580"/>
                    <a:pt x="32472" y="16537"/>
                  </a:cubicBezTo>
                  <a:cubicBezTo>
                    <a:pt x="32472" y="16509"/>
                    <a:pt x="32472" y="16495"/>
                    <a:pt x="32472" y="16466"/>
                  </a:cubicBezTo>
                  <a:cubicBezTo>
                    <a:pt x="32415" y="16395"/>
                    <a:pt x="32443" y="16296"/>
                    <a:pt x="32387" y="16225"/>
                  </a:cubicBezTo>
                  <a:lnTo>
                    <a:pt x="32358" y="16225"/>
                  </a:lnTo>
                  <a:cubicBezTo>
                    <a:pt x="32387" y="16140"/>
                    <a:pt x="32401" y="16040"/>
                    <a:pt x="32372" y="15941"/>
                  </a:cubicBezTo>
                  <a:lnTo>
                    <a:pt x="32273" y="15941"/>
                  </a:lnTo>
                  <a:cubicBezTo>
                    <a:pt x="32287" y="15870"/>
                    <a:pt x="32287" y="15785"/>
                    <a:pt x="32372" y="15742"/>
                  </a:cubicBezTo>
                  <a:lnTo>
                    <a:pt x="32372" y="15543"/>
                  </a:lnTo>
                  <a:cubicBezTo>
                    <a:pt x="32323" y="15573"/>
                    <a:pt x="32274" y="15584"/>
                    <a:pt x="32227" y="15584"/>
                  </a:cubicBezTo>
                  <a:cubicBezTo>
                    <a:pt x="32141" y="15584"/>
                    <a:pt x="32058" y="15548"/>
                    <a:pt x="31975" y="15529"/>
                  </a:cubicBezTo>
                  <a:lnTo>
                    <a:pt x="31975" y="15472"/>
                  </a:lnTo>
                  <a:cubicBezTo>
                    <a:pt x="32088" y="15302"/>
                    <a:pt x="32159" y="15132"/>
                    <a:pt x="32017" y="14947"/>
                  </a:cubicBezTo>
                  <a:cubicBezTo>
                    <a:pt x="31918" y="14834"/>
                    <a:pt x="32017" y="14720"/>
                    <a:pt x="32060" y="14621"/>
                  </a:cubicBezTo>
                  <a:lnTo>
                    <a:pt x="32159" y="14621"/>
                  </a:lnTo>
                  <a:lnTo>
                    <a:pt x="32159" y="14422"/>
                  </a:lnTo>
                  <a:lnTo>
                    <a:pt x="32003" y="14251"/>
                  </a:lnTo>
                  <a:cubicBezTo>
                    <a:pt x="32060" y="14209"/>
                    <a:pt x="32103" y="14152"/>
                    <a:pt x="32159" y="14109"/>
                  </a:cubicBezTo>
                  <a:cubicBezTo>
                    <a:pt x="32202" y="14038"/>
                    <a:pt x="32131" y="13911"/>
                    <a:pt x="32188" y="13868"/>
                  </a:cubicBezTo>
                  <a:cubicBezTo>
                    <a:pt x="32543" y="13556"/>
                    <a:pt x="32387" y="13087"/>
                    <a:pt x="32529" y="12718"/>
                  </a:cubicBezTo>
                  <a:cubicBezTo>
                    <a:pt x="32600" y="12448"/>
                    <a:pt x="32429" y="12178"/>
                    <a:pt x="32145" y="12136"/>
                  </a:cubicBezTo>
                  <a:cubicBezTo>
                    <a:pt x="31847" y="12079"/>
                    <a:pt x="31606" y="11852"/>
                    <a:pt x="31535" y="11540"/>
                  </a:cubicBezTo>
                  <a:lnTo>
                    <a:pt x="31336" y="11341"/>
                  </a:lnTo>
                  <a:cubicBezTo>
                    <a:pt x="31320" y="11317"/>
                    <a:pt x="31296" y="11307"/>
                    <a:pt x="31270" y="11307"/>
                  </a:cubicBezTo>
                  <a:cubicBezTo>
                    <a:pt x="31249" y="11307"/>
                    <a:pt x="31227" y="11314"/>
                    <a:pt x="31208" y="11327"/>
                  </a:cubicBezTo>
                  <a:cubicBezTo>
                    <a:pt x="31024" y="11014"/>
                    <a:pt x="30896" y="10674"/>
                    <a:pt x="30825" y="10304"/>
                  </a:cubicBezTo>
                  <a:cubicBezTo>
                    <a:pt x="30825" y="10262"/>
                    <a:pt x="30754" y="10233"/>
                    <a:pt x="30725" y="10205"/>
                  </a:cubicBezTo>
                  <a:cubicBezTo>
                    <a:pt x="30669" y="10091"/>
                    <a:pt x="30470" y="10049"/>
                    <a:pt x="30555" y="9878"/>
                  </a:cubicBezTo>
                  <a:cubicBezTo>
                    <a:pt x="30427" y="9665"/>
                    <a:pt x="30328" y="9438"/>
                    <a:pt x="30243" y="9197"/>
                  </a:cubicBezTo>
                  <a:cubicBezTo>
                    <a:pt x="30157" y="8927"/>
                    <a:pt x="30030" y="8672"/>
                    <a:pt x="29859" y="8459"/>
                  </a:cubicBezTo>
                  <a:cubicBezTo>
                    <a:pt x="29817" y="8402"/>
                    <a:pt x="29803" y="8345"/>
                    <a:pt x="29760" y="8274"/>
                  </a:cubicBezTo>
                  <a:cubicBezTo>
                    <a:pt x="29746" y="8274"/>
                    <a:pt x="29717" y="8260"/>
                    <a:pt x="29689" y="8246"/>
                  </a:cubicBezTo>
                  <a:cubicBezTo>
                    <a:pt x="29646" y="8217"/>
                    <a:pt x="29618" y="8175"/>
                    <a:pt x="29590" y="8146"/>
                  </a:cubicBezTo>
                  <a:lnTo>
                    <a:pt x="29590" y="8146"/>
                  </a:lnTo>
                  <a:lnTo>
                    <a:pt x="29689" y="8246"/>
                  </a:lnTo>
                  <a:cubicBezTo>
                    <a:pt x="29689" y="8203"/>
                    <a:pt x="29646" y="8146"/>
                    <a:pt x="29590" y="8146"/>
                  </a:cubicBezTo>
                  <a:lnTo>
                    <a:pt x="29575" y="7749"/>
                  </a:lnTo>
                  <a:cubicBezTo>
                    <a:pt x="29462" y="7692"/>
                    <a:pt x="29377" y="7578"/>
                    <a:pt x="29362" y="7451"/>
                  </a:cubicBezTo>
                  <a:lnTo>
                    <a:pt x="28667" y="6528"/>
                  </a:lnTo>
                  <a:cubicBezTo>
                    <a:pt x="28667" y="6528"/>
                    <a:pt x="28681" y="6513"/>
                    <a:pt x="28681" y="6485"/>
                  </a:cubicBezTo>
                  <a:cubicBezTo>
                    <a:pt x="28695" y="6457"/>
                    <a:pt x="28681" y="6428"/>
                    <a:pt x="28652" y="6414"/>
                  </a:cubicBezTo>
                  <a:cubicBezTo>
                    <a:pt x="28383" y="6272"/>
                    <a:pt x="28298" y="5946"/>
                    <a:pt x="28028" y="5789"/>
                  </a:cubicBezTo>
                  <a:lnTo>
                    <a:pt x="27943" y="5704"/>
                  </a:lnTo>
                  <a:cubicBezTo>
                    <a:pt x="27857" y="5633"/>
                    <a:pt x="27786" y="5562"/>
                    <a:pt x="27715" y="5491"/>
                  </a:cubicBezTo>
                  <a:lnTo>
                    <a:pt x="27715" y="5505"/>
                  </a:lnTo>
                  <a:cubicBezTo>
                    <a:pt x="27644" y="5420"/>
                    <a:pt x="27573" y="5349"/>
                    <a:pt x="27502" y="5278"/>
                  </a:cubicBezTo>
                  <a:lnTo>
                    <a:pt x="27417" y="5193"/>
                  </a:lnTo>
                  <a:cubicBezTo>
                    <a:pt x="27389" y="5150"/>
                    <a:pt x="27346" y="5122"/>
                    <a:pt x="27304" y="5108"/>
                  </a:cubicBezTo>
                  <a:cubicBezTo>
                    <a:pt x="27304" y="5094"/>
                    <a:pt x="27304" y="5094"/>
                    <a:pt x="27304" y="5079"/>
                  </a:cubicBezTo>
                  <a:cubicBezTo>
                    <a:pt x="27077" y="4923"/>
                    <a:pt x="26892" y="4725"/>
                    <a:pt x="26778" y="4469"/>
                  </a:cubicBezTo>
                  <a:cubicBezTo>
                    <a:pt x="26693" y="4426"/>
                    <a:pt x="26622" y="4355"/>
                    <a:pt x="26565" y="4270"/>
                  </a:cubicBezTo>
                  <a:cubicBezTo>
                    <a:pt x="26281" y="4128"/>
                    <a:pt x="26040" y="3901"/>
                    <a:pt x="25855" y="3645"/>
                  </a:cubicBezTo>
                  <a:cubicBezTo>
                    <a:pt x="25657" y="3560"/>
                    <a:pt x="25472" y="3418"/>
                    <a:pt x="25344" y="3234"/>
                  </a:cubicBezTo>
                  <a:cubicBezTo>
                    <a:pt x="25302" y="3205"/>
                    <a:pt x="25273" y="3163"/>
                    <a:pt x="25245" y="3134"/>
                  </a:cubicBezTo>
                  <a:cubicBezTo>
                    <a:pt x="25131" y="3120"/>
                    <a:pt x="25046" y="3049"/>
                    <a:pt x="25018" y="2936"/>
                  </a:cubicBezTo>
                  <a:cubicBezTo>
                    <a:pt x="24947" y="2907"/>
                    <a:pt x="24876" y="2879"/>
                    <a:pt x="24805" y="2836"/>
                  </a:cubicBezTo>
                  <a:cubicBezTo>
                    <a:pt x="24535" y="2652"/>
                    <a:pt x="24294" y="2453"/>
                    <a:pt x="24038" y="2268"/>
                  </a:cubicBezTo>
                  <a:lnTo>
                    <a:pt x="23996" y="2112"/>
                  </a:lnTo>
                  <a:cubicBezTo>
                    <a:pt x="23953" y="2137"/>
                    <a:pt x="23913" y="2148"/>
                    <a:pt x="23875" y="2148"/>
                  </a:cubicBezTo>
                  <a:cubicBezTo>
                    <a:pt x="23786" y="2148"/>
                    <a:pt x="23706" y="2091"/>
                    <a:pt x="23626" y="2041"/>
                  </a:cubicBezTo>
                  <a:cubicBezTo>
                    <a:pt x="23413" y="1928"/>
                    <a:pt x="23300" y="1686"/>
                    <a:pt x="23058" y="1644"/>
                  </a:cubicBezTo>
                  <a:cubicBezTo>
                    <a:pt x="22831" y="1601"/>
                    <a:pt x="22604" y="1416"/>
                    <a:pt x="22377" y="1317"/>
                  </a:cubicBezTo>
                  <a:cubicBezTo>
                    <a:pt x="22306" y="1289"/>
                    <a:pt x="22235" y="1232"/>
                    <a:pt x="22164" y="1175"/>
                  </a:cubicBezTo>
                  <a:cubicBezTo>
                    <a:pt x="22235" y="1076"/>
                    <a:pt x="22150" y="1019"/>
                    <a:pt x="22065" y="962"/>
                  </a:cubicBezTo>
                  <a:cubicBezTo>
                    <a:pt x="22036" y="934"/>
                    <a:pt x="21994" y="891"/>
                    <a:pt x="21965" y="863"/>
                  </a:cubicBezTo>
                  <a:cubicBezTo>
                    <a:pt x="21923" y="820"/>
                    <a:pt x="21894" y="792"/>
                    <a:pt x="21852" y="763"/>
                  </a:cubicBezTo>
                  <a:lnTo>
                    <a:pt x="21823" y="735"/>
                  </a:lnTo>
                  <a:lnTo>
                    <a:pt x="21795" y="749"/>
                  </a:lnTo>
                  <a:lnTo>
                    <a:pt x="21781" y="721"/>
                  </a:lnTo>
                  <a:cubicBezTo>
                    <a:pt x="21781" y="692"/>
                    <a:pt x="21766" y="678"/>
                    <a:pt x="21752" y="650"/>
                  </a:cubicBezTo>
                  <a:cubicBezTo>
                    <a:pt x="21724" y="621"/>
                    <a:pt x="21688" y="607"/>
                    <a:pt x="21653" y="607"/>
                  </a:cubicBezTo>
                  <a:cubicBezTo>
                    <a:pt x="21617" y="607"/>
                    <a:pt x="21582" y="621"/>
                    <a:pt x="21553" y="650"/>
                  </a:cubicBezTo>
                  <a:lnTo>
                    <a:pt x="21454" y="650"/>
                  </a:lnTo>
                  <a:cubicBezTo>
                    <a:pt x="21433" y="645"/>
                    <a:pt x="21411" y="643"/>
                    <a:pt x="21390" y="643"/>
                  </a:cubicBezTo>
                  <a:cubicBezTo>
                    <a:pt x="21281" y="643"/>
                    <a:pt x="21177" y="698"/>
                    <a:pt x="21074" y="698"/>
                  </a:cubicBezTo>
                  <a:cubicBezTo>
                    <a:pt x="21025" y="698"/>
                    <a:pt x="20977" y="686"/>
                    <a:pt x="20929" y="650"/>
                  </a:cubicBezTo>
                  <a:cubicBezTo>
                    <a:pt x="20900" y="621"/>
                    <a:pt x="20858" y="593"/>
                    <a:pt x="20829" y="550"/>
                  </a:cubicBezTo>
                  <a:lnTo>
                    <a:pt x="20730" y="550"/>
                  </a:lnTo>
                  <a:cubicBezTo>
                    <a:pt x="20523" y="417"/>
                    <a:pt x="20286" y="345"/>
                    <a:pt x="20035" y="345"/>
                  </a:cubicBezTo>
                  <a:cubicBezTo>
                    <a:pt x="19992" y="345"/>
                    <a:pt x="19950" y="347"/>
                    <a:pt x="19906" y="352"/>
                  </a:cubicBezTo>
                  <a:cubicBezTo>
                    <a:pt x="19878" y="366"/>
                    <a:pt x="19864" y="394"/>
                    <a:pt x="19850" y="437"/>
                  </a:cubicBezTo>
                  <a:cubicBezTo>
                    <a:pt x="19821" y="408"/>
                    <a:pt x="19793" y="394"/>
                    <a:pt x="19750" y="394"/>
                  </a:cubicBezTo>
                  <a:cubicBezTo>
                    <a:pt x="19594" y="380"/>
                    <a:pt x="19438" y="323"/>
                    <a:pt x="19282" y="252"/>
                  </a:cubicBezTo>
                  <a:lnTo>
                    <a:pt x="19197" y="252"/>
                  </a:lnTo>
                  <a:cubicBezTo>
                    <a:pt x="19111" y="210"/>
                    <a:pt x="19168" y="167"/>
                    <a:pt x="19197" y="139"/>
                  </a:cubicBezTo>
                  <a:cubicBezTo>
                    <a:pt x="19156" y="90"/>
                    <a:pt x="19116" y="74"/>
                    <a:pt x="19074" y="74"/>
                  </a:cubicBezTo>
                  <a:cubicBezTo>
                    <a:pt x="19041" y="74"/>
                    <a:pt x="19006" y="84"/>
                    <a:pt x="18969" y="96"/>
                  </a:cubicBezTo>
                  <a:cubicBezTo>
                    <a:pt x="18870" y="110"/>
                    <a:pt x="18785" y="124"/>
                    <a:pt x="18685" y="139"/>
                  </a:cubicBezTo>
                  <a:cubicBezTo>
                    <a:pt x="18657" y="110"/>
                    <a:pt x="18622" y="96"/>
                    <a:pt x="18584" y="96"/>
                  </a:cubicBezTo>
                  <a:cubicBezTo>
                    <a:pt x="18547" y="96"/>
                    <a:pt x="18508" y="110"/>
                    <a:pt x="18472" y="139"/>
                  </a:cubicBezTo>
                  <a:lnTo>
                    <a:pt x="18373" y="53"/>
                  </a:lnTo>
                  <a:cubicBezTo>
                    <a:pt x="18345" y="18"/>
                    <a:pt x="18306" y="0"/>
                    <a:pt x="18268" y="0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Google Shape;653;p39">
              <a:extLst>
                <a:ext uri="{FF2B5EF4-FFF2-40B4-BE49-F238E27FC236}">
                  <a16:creationId xmlns:a16="http://schemas.microsoft.com/office/drawing/2014/main" id="{8EFE3297-524B-906C-C222-43679BDB4922}"/>
                </a:ext>
              </a:extLst>
            </p:cNvPr>
            <p:cNvPicPr preferRelativeResize="0"/>
            <p:nvPr/>
          </p:nvPicPr>
          <p:blipFill>
            <a:blip r:embed="rId10">
              <a:alphaModFix amt="77000"/>
            </a:blip>
            <a:stretch>
              <a:fillRect/>
            </a:stretch>
          </p:blipFill>
          <p:spPr>
            <a:xfrm>
              <a:off x="10424986" y="1339047"/>
              <a:ext cx="1137392" cy="11312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Behaviour Management Therapeutic Breakthrough by Slidesgo">
  <a:themeElements>
    <a:clrScheme name="Simple Light">
      <a:dk1>
        <a:srgbClr val="462D20"/>
      </a:dk1>
      <a:lt1>
        <a:srgbClr val="FFFFFF"/>
      </a:lt1>
      <a:dk2>
        <a:srgbClr val="CEDDFD"/>
      </a:dk2>
      <a:lt2>
        <a:srgbClr val="E5D6F8"/>
      </a:lt2>
      <a:accent1>
        <a:srgbClr val="D58EEB"/>
      </a:accent1>
      <a:accent2>
        <a:srgbClr val="7ECDEA"/>
      </a:accent2>
      <a:accent3>
        <a:srgbClr val="FDE268"/>
      </a:accent3>
      <a:accent4>
        <a:srgbClr val="FF8E82"/>
      </a:accent4>
      <a:accent5>
        <a:srgbClr val="99E98F"/>
      </a:accent5>
      <a:accent6>
        <a:srgbClr val="5A88D7"/>
      </a:accent6>
      <a:hlink>
        <a:srgbClr val="462D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227</Words>
  <Application>Microsoft Office PowerPoint</Application>
  <PresentationFormat>عرض على الشاشة (16:9)</PresentationFormat>
  <Paragraphs>30</Paragraphs>
  <Slides>9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Calibri</vt:lpstr>
      <vt:lpstr>Artifika</vt:lpstr>
      <vt:lpstr>Arial</vt:lpstr>
      <vt:lpstr>Gantari</vt:lpstr>
      <vt:lpstr>Behaviour Management Therapeutic Breakthrough by Slidesgo</vt:lpstr>
      <vt:lpstr>الدرس الثاني   العدوى وانتقالها </vt:lpstr>
      <vt:lpstr>مراجعة لما سبق </vt:lpstr>
      <vt:lpstr>العدوى هي ..</vt:lpstr>
      <vt:lpstr>تنتقل العدوى عن طريق ..</vt:lpstr>
      <vt:lpstr>الناقل الحيوي ..</vt:lpstr>
      <vt:lpstr>كيف نحمي انفسنا من الامراض ؟</vt:lpstr>
      <vt:lpstr>أنواع المناعة ..</vt:lpstr>
      <vt:lpstr>التطعيم : وهو أخذ الطعم عن طريق الفم أو الحقن ، ويتكون من اجسام طبيعية تمنحنا مناعة طبيعية ضد مرض معين .</vt:lpstr>
      <vt:lpstr>انتهى 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الثاني   العدوى وانتقالها </dc:title>
  <dc:creator>ZaiYar</dc:creator>
  <cp:lastModifiedBy>Aysha Waznah</cp:lastModifiedBy>
  <cp:revision>3</cp:revision>
  <dcterms:modified xsi:type="dcterms:W3CDTF">2022-12-18T11:56:24Z</dcterms:modified>
</cp:coreProperties>
</file>